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3" r:id="rId2"/>
    <p:sldId id="257" r:id="rId3"/>
    <p:sldId id="281" r:id="rId4"/>
    <p:sldId id="283" r:id="rId5"/>
    <p:sldId id="279" r:id="rId6"/>
    <p:sldId id="280" r:id="rId7"/>
    <p:sldId id="284" r:id="rId8"/>
    <p:sldId id="264" r:id="rId9"/>
    <p:sldId id="258" r:id="rId10"/>
    <p:sldId id="262" r:id="rId11"/>
    <p:sldId id="265" r:id="rId12"/>
    <p:sldId id="260" r:id="rId13"/>
    <p:sldId id="285" r:id="rId14"/>
    <p:sldId id="286" r:id="rId15"/>
    <p:sldId id="261" r:id="rId16"/>
    <p:sldId id="256" r:id="rId17"/>
    <p:sldId id="277" r:id="rId18"/>
    <p:sldId id="266" r:id="rId1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60A75"/>
    <a:srgbClr val="B2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15A92-909B-455B-91DE-F11EA4A29AA4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B7FD8-19A8-4360-AB39-2C438972C1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4378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57983-946F-4E98-9E45-FD7467022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53468C-EA5D-4762-BA18-BBC42BAC7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20A99-1CD6-4EA1-B2F1-0A834192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0E1F1-FB3A-48F2-A51B-D196087D7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E36A6-C455-43E7-B7AD-69EA955D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10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211E9-4677-44D3-92F7-0FC793B8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95D4CD-F7EF-4A7C-B1E0-CE1DF19A9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1EDD88-57FB-4722-85BA-C2B973EA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72BBF5-50A3-4730-9CA2-264755E9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6D90F1-F7D7-43D5-95B0-25642ED0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1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A59C7-B7D8-45B5-A844-2B7CD9438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BE109A-2721-4A23-80DD-425F6206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04050-F3FE-4B70-B870-28D8E6BC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C3DFC9-267F-42E8-88DE-CF560C97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6882C8-DC78-437B-8F37-E9C22F8B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310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A8115-68AC-436B-A1E6-90A9BB95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46B5B-FA74-46F9-A1FF-88ED6F73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604CF3-E6F5-4449-8120-251339FB4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ECAFC-BF1A-4CB4-9CF7-E564C0F5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CE2C13-F00F-4BCD-B2DF-586526F5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1EF0D3-AD67-41C8-A3C0-CA948C0F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18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C0CFD-07FC-4730-A90D-466A5ECF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F4AD00-99BF-4E1F-96D2-BED89516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91CC75-F1E8-4337-94B5-B62DEDD68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9FDCD7-0921-47A9-B12B-53F855419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AF977D-79F6-4D28-9B1B-ECC623DB38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432F2C-94BB-4C98-A75E-72A8262F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8FFB61-2C2C-417F-A254-858BA990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BA6AFE-0ABA-4EFC-B107-43E6B046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66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C2228-C2F9-44D3-A746-BDFA3E70C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5DFC25-6560-4622-B6C2-BA5C9D3D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AE574E-26AF-4ABD-B08D-384038AA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0ED51B-9306-4BDE-9590-70E23916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55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4A6F69-3504-430E-9D5F-2587AC3A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F0BF1F-0D4D-41B4-92B2-476688F7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FBA5E8-A551-4F16-9FBC-3094C01D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435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A73B5-1F8B-4751-85EE-8BA7D5B8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BB905-435A-47A1-A7FE-890C2675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67376B-6E42-481F-989C-F6D95BDC1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908B7E-5DBD-46D2-99AC-22A65CB7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5775AF-5BB2-4376-A0CE-C38B2B4F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244D21-D7B9-449F-A3BA-9FCA629B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86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D6192-8BE5-46BD-BA8D-2DBD97E7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FA23F6-6CBF-4A46-8F34-525C0A859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6A55B1-5805-453B-A96A-79FA2CD21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8B7D83-6739-459C-B9C3-7DCAACD7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7A6FB4-5CFF-4F33-B52D-BFC3785F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C920F8-46E8-480B-8162-0F646CAF6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452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9F9C0-9E96-4942-9A0F-09C2ECE5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3A8D84-9F99-4A45-A945-934CAB80A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AEC78-62D2-4242-8B9E-9334B5F8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86603D-2949-44F3-8AE9-DBE61F57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177BF-30C8-4C47-B3BA-7CD00D53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4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5E2BA9-53C9-4FBB-A804-D8EEA7E2D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B17471-5129-42B3-A65E-D377C785D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6DAB8-B58D-4E1A-A809-3C5E783F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8CE63F-19A9-43CD-9BFC-29CA26D2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4EBF5-6156-4946-AAA7-51CF4866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849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A0376D-88BC-47B5-AB5C-83B5C422C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F11398-DBF5-4E09-9B2D-29BD00D9F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501435-573E-4A0D-80AE-B2074CA8A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A924B2-DAA9-4E17-8245-D20D5A40D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1D20B6-4321-4322-AA25-D1F530F08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2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aVxb8JQowI?feature=oembed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MJwqxp-oxQ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MJwqxp-oxQ?feature=oembed" TargetMode="Externa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LAKmamF1gU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LAKmamF1gU?feature=oembed" TargetMode="Externa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OcrTj4gwFg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OcrTj4gwFg?feature=oembed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s://youtu.be/BUOcYa2tyj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UOcYa2tyjE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UOcYa2tyjE?feature=oembed" TargetMode="Externa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7mbzZu9lo_8?feature=oembed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rendeencasa.sep.gob.mx/multimedia/RSC/Video/202010/202010-RSC-FNb8alwyHs-P_8.33ValentinaYoenlanoche.mp4" TargetMode="External"/><Relationship Id="rId2" Type="http://schemas.openxmlformats.org/officeDocument/2006/relationships/hyperlink" Target="https://aprendeencasa.sep.gob.mx/multimedia/RSC/Video/202010/202010-RSC-HZUCrzQVSA-P_8.33EnlanocheKlara.mp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VuUuz_ZVNI?feature=oembed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r0VS6E0LXM?feature=oembed" TargetMode="External"/><Relationship Id="rId4" Type="http://schemas.openxmlformats.org/officeDocument/2006/relationships/hyperlink" Target="https://www.youtube.com/watch?v=Wr0VS6E0LXM&amp;feature=youtu.be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1Ww2E3yxR4?feature=oembed" TargetMode="External"/><Relationship Id="rId5" Type="http://schemas.openxmlformats.org/officeDocument/2006/relationships/image" Target="../media/image27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RM9h8EQ6Bw?feature=oembed" TargetMode="External"/><Relationship Id="rId5" Type="http://schemas.openxmlformats.org/officeDocument/2006/relationships/image" Target="../media/image29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25BB9A0-3D95-4D14-B926-F62319942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35" y="918159"/>
            <a:ext cx="8355330" cy="3617616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D40DC002-9B00-49DF-B5C6-B3E6DDC9898B}"/>
              </a:ext>
            </a:extLst>
          </p:cNvPr>
          <p:cNvGrpSpPr/>
          <p:nvPr/>
        </p:nvGrpSpPr>
        <p:grpSpPr>
          <a:xfrm>
            <a:off x="3670277" y="4890425"/>
            <a:ext cx="5371612" cy="1350484"/>
            <a:chOff x="1739591" y="4495762"/>
            <a:chExt cx="5371612" cy="1350484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E0EF3472-4516-40E3-AC93-F1F4C91461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886"/>
            <a:stretch/>
          </p:blipFill>
          <p:spPr>
            <a:xfrm>
              <a:off x="1739591" y="4495762"/>
              <a:ext cx="5371612" cy="1350484"/>
            </a:xfrm>
            <a:prstGeom prst="rect">
              <a:avLst/>
            </a:prstGeom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9747C7D8-272D-44DE-9CDB-15AD1D6E528B}"/>
                </a:ext>
              </a:extLst>
            </p:cNvPr>
            <p:cNvSpPr/>
            <p:nvPr/>
          </p:nvSpPr>
          <p:spPr>
            <a:xfrm>
              <a:off x="5089908" y="4775737"/>
              <a:ext cx="75533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/>
                  <a:solidFill>
                    <a:srgbClr val="F60A75"/>
                  </a:solidFill>
                  <a:effectLst/>
                </a:rPr>
                <a:t>31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B938C58A-0E3C-4784-828C-00E67F77EC7D}"/>
                </a:ext>
              </a:extLst>
            </p:cNvPr>
            <p:cNvSpPr/>
            <p:nvPr/>
          </p:nvSpPr>
          <p:spPr>
            <a:xfrm>
              <a:off x="2719482" y="4775737"/>
              <a:ext cx="170591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tx2">
                      <a:lumMod val="50000"/>
                    </a:schemeClr>
                  </a:solidFill>
                </a:rPr>
                <a:t>SEMANA</a:t>
              </a:r>
              <a:endParaRPr lang="es-ES" sz="3200" b="1" cap="none" spc="0" dirty="0">
                <a:ln/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F5F867D0-7AF0-437A-A9B3-A94D9B520A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67" b="49907" l="18698" r="85104">
                        <a14:foregroundMark x1="19479" y1="40370" x2="79010" y2="41389"/>
                        <a14:foregroundMark x1="27187" y1="33889" x2="29063" y2="35278"/>
                        <a14:foregroundMark x1="60365" y1="34444" x2="61927" y2="3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9" t="30093" r="14583" b="50000"/>
          <a:stretch/>
        </p:blipFill>
        <p:spPr>
          <a:xfrm>
            <a:off x="3418329" y="2379677"/>
            <a:ext cx="5623560" cy="93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DF97A48-5AE2-4ADE-8158-C2054DE48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74" y="4643373"/>
            <a:ext cx="2270760" cy="2270760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036C0FFF-0370-4C9E-94F8-A990D2D0AE74}"/>
              </a:ext>
            </a:extLst>
          </p:cNvPr>
          <p:cNvGrpSpPr/>
          <p:nvPr/>
        </p:nvGrpSpPr>
        <p:grpSpPr>
          <a:xfrm>
            <a:off x="2039463" y="0"/>
            <a:ext cx="3017503" cy="1069123"/>
            <a:chOff x="487389" y="2292375"/>
            <a:chExt cx="4020592" cy="1424525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E06F201A-EFB9-4647-8BDB-E1D56D15671C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1" name="Imagen 10">
                <a:extLst>
                  <a:ext uri="{FF2B5EF4-FFF2-40B4-BE49-F238E27FC236}">
                    <a16:creationId xmlns:a16="http://schemas.microsoft.com/office/drawing/2014/main" id="{C05CD421-5A24-48F6-8BF8-D4967137A7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2" name="Elipse 11">
                <a:extLst>
                  <a:ext uri="{FF2B5EF4-FFF2-40B4-BE49-F238E27FC236}">
                    <a16:creationId xmlns:a16="http://schemas.microsoft.com/office/drawing/2014/main" id="{4BC3E8F2-67E2-4C2C-8D42-1D7A3CBF4F5C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15A37AC-6057-4348-9C6F-61C0E1202177}"/>
                </a:ext>
              </a:extLst>
            </p:cNvPr>
            <p:cNvSpPr/>
            <p:nvPr/>
          </p:nvSpPr>
          <p:spPr>
            <a:xfrm>
              <a:off x="2051377" y="2292375"/>
              <a:ext cx="2456604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pic>
        <p:nvPicPr>
          <p:cNvPr id="2" name="Elementos multimedia en línea 1" title="Clases de Hip hop ( Infantil ) con Adrián Franco. Backstreet boys - everybody.">
            <a:hlinkClick r:id="" action="ppaction://media"/>
            <a:extLst>
              <a:ext uri="{FF2B5EF4-FFF2-40B4-BE49-F238E27FC236}">
                <a16:creationId xmlns:a16="http://schemas.microsoft.com/office/drawing/2014/main" id="{DE9F8B06-A5E1-301E-8D33-30982B8898E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072640" y="1200551"/>
            <a:ext cx="7391222" cy="417604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E5427A1-B6CB-003B-546E-B3A26DAA68A5}"/>
              </a:ext>
            </a:extLst>
          </p:cNvPr>
          <p:cNvSpPr txBox="1"/>
          <p:nvPr/>
        </p:nvSpPr>
        <p:spPr>
          <a:xfrm>
            <a:off x="2072640" y="5428355"/>
            <a:ext cx="6294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https://www.youtube.com/watch?v=UaVxb8JQowI</a:t>
            </a:r>
          </a:p>
        </p:txBody>
      </p:sp>
    </p:spTree>
    <p:extLst>
      <p:ext uri="{BB962C8B-B14F-4D97-AF65-F5344CB8AC3E}">
        <p14:creationId xmlns:p14="http://schemas.microsoft.com/office/powerpoint/2010/main" val="190248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B32BEB6-A7AE-47D8-D17B-71EB6BE981FF}"/>
              </a:ext>
            </a:extLst>
          </p:cNvPr>
          <p:cNvSpPr txBox="1"/>
          <p:nvPr/>
        </p:nvSpPr>
        <p:spPr>
          <a:xfrm>
            <a:off x="1656522" y="5621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050"/>
              </a:spcBef>
              <a:spcAft>
                <a:spcPts val="750"/>
              </a:spcAft>
            </a:pPr>
            <a:r>
              <a:rPr lang="es-MX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Ivana lo que hago en la mañana</a:t>
            </a:r>
            <a:r>
              <a:rPr lang="es-MX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18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https://youtu.be/TMJwqxp-oxQ</a:t>
            </a:r>
            <a:endParaRPr lang="es-MX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Elementos multimedia en línea 8" title="P 8 33 Ivana lo que hago en la mañana">
            <a:hlinkClick r:id="" action="ppaction://media"/>
            <a:extLst>
              <a:ext uri="{FF2B5EF4-FFF2-40B4-BE49-F238E27FC236}">
                <a16:creationId xmlns:a16="http://schemas.microsoft.com/office/drawing/2014/main" id="{E750D82B-A4D3-0B8E-6DA3-7BC8BE74AAF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56522" y="1228305"/>
            <a:ext cx="8638845" cy="488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6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B32BEB6-A7AE-47D8-D17B-71EB6BE981FF}"/>
              </a:ext>
            </a:extLst>
          </p:cNvPr>
          <p:cNvSpPr txBox="1"/>
          <p:nvPr/>
        </p:nvSpPr>
        <p:spPr>
          <a:xfrm>
            <a:off x="3048000" y="557041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050"/>
              </a:spcBef>
              <a:spcAft>
                <a:spcPts val="825"/>
              </a:spcAft>
            </a:pPr>
            <a:r>
              <a:rPr lang="es-MX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 la mañana – Dereck</a:t>
            </a:r>
            <a:r>
              <a:rPr lang="es-MX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18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https://youtu.be/DLAKmamF1gU</a:t>
            </a:r>
            <a:endParaRPr lang="es-MX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Elementos multimedia en línea 5" title="P 8 33 En la mañana - Dereck">
            <a:hlinkClick r:id="" action="ppaction://media"/>
            <a:extLst>
              <a:ext uri="{FF2B5EF4-FFF2-40B4-BE49-F238E27FC236}">
                <a16:creationId xmlns:a16="http://schemas.microsoft.com/office/drawing/2014/main" id="{BF625FDA-9CD6-B754-AAEC-642A995D4E1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42052" y="553941"/>
            <a:ext cx="8589285" cy="485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2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A28B1074-7AFC-4213-A2A3-3B0A766C7C47}"/>
              </a:ext>
            </a:extLst>
          </p:cNvPr>
          <p:cNvGrpSpPr/>
          <p:nvPr/>
        </p:nvGrpSpPr>
        <p:grpSpPr>
          <a:xfrm>
            <a:off x="3805974" y="3570541"/>
            <a:ext cx="4277360" cy="2913380"/>
            <a:chOff x="0" y="0"/>
            <a:chExt cx="4277360" cy="2913621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363D6C0D-6CCC-42E8-BE8D-562341A374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654"/>
            <a:stretch/>
          </p:blipFill>
          <p:spPr bwMode="auto">
            <a:xfrm>
              <a:off x="0" y="0"/>
              <a:ext cx="4277360" cy="269367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8" name="Cuadro de texto 35">
              <a:extLst>
                <a:ext uri="{FF2B5EF4-FFF2-40B4-BE49-F238E27FC236}">
                  <a16:creationId xmlns:a16="http://schemas.microsoft.com/office/drawing/2014/main" id="{2ED49D76-B081-4356-9923-7BBD0DBC32B0}"/>
                </a:ext>
              </a:extLst>
            </p:cNvPr>
            <p:cNvSpPr txBox="1"/>
            <p:nvPr/>
          </p:nvSpPr>
          <p:spPr>
            <a:xfrm>
              <a:off x="1623849" y="2617076"/>
              <a:ext cx="988060" cy="29654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DEPERTAR </a:t>
              </a: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14F87709-92B3-4B71-8499-AAD8332B8E59}"/>
              </a:ext>
            </a:extLst>
          </p:cNvPr>
          <p:cNvGrpSpPr/>
          <p:nvPr/>
        </p:nvGrpSpPr>
        <p:grpSpPr>
          <a:xfrm>
            <a:off x="631984" y="3540060"/>
            <a:ext cx="2915920" cy="2929255"/>
            <a:chOff x="0" y="0"/>
            <a:chExt cx="2915920" cy="2929403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273521E6-F5A9-4AE8-AFD8-A37BA0A66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915920" cy="2722880"/>
            </a:xfrm>
            <a:prstGeom prst="rect">
              <a:avLst/>
            </a:prstGeom>
          </p:spPr>
        </p:pic>
        <p:sp>
          <p:nvSpPr>
            <p:cNvPr id="16" name="Cuadro de texto 36">
              <a:extLst>
                <a:ext uri="{FF2B5EF4-FFF2-40B4-BE49-F238E27FC236}">
                  <a16:creationId xmlns:a16="http://schemas.microsoft.com/office/drawing/2014/main" id="{EF761D0E-B75F-479E-80DC-8E1942E6E5D0}"/>
                </a:ext>
              </a:extLst>
            </p:cNvPr>
            <p:cNvSpPr txBox="1"/>
            <p:nvPr/>
          </p:nvSpPr>
          <p:spPr>
            <a:xfrm>
              <a:off x="945931" y="2632841"/>
              <a:ext cx="1221638" cy="29656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TENDER SU CAMA </a:t>
              </a: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3F48730E-82A8-4F2D-AF6E-439356CC2C3E}"/>
              </a:ext>
            </a:extLst>
          </p:cNvPr>
          <p:cNvGrpSpPr/>
          <p:nvPr/>
        </p:nvGrpSpPr>
        <p:grpSpPr>
          <a:xfrm>
            <a:off x="6539967" y="396489"/>
            <a:ext cx="3086735" cy="3102610"/>
            <a:chOff x="0" y="0"/>
            <a:chExt cx="3086735" cy="3102807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15CC1AA0-24C6-4241-8F3E-D9323CA29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086735" cy="2891155"/>
            </a:xfrm>
            <a:prstGeom prst="rect">
              <a:avLst/>
            </a:prstGeom>
          </p:spPr>
        </p:pic>
        <p:sp>
          <p:nvSpPr>
            <p:cNvPr id="14" name="Cuadro de texto 37">
              <a:extLst>
                <a:ext uri="{FF2B5EF4-FFF2-40B4-BE49-F238E27FC236}">
                  <a16:creationId xmlns:a16="http://schemas.microsoft.com/office/drawing/2014/main" id="{99085759-BD63-4EE8-96AC-BFA6D840B035}"/>
                </a:ext>
              </a:extLst>
            </p:cNvPr>
            <p:cNvSpPr txBox="1"/>
            <p:nvPr/>
          </p:nvSpPr>
          <p:spPr>
            <a:xfrm>
              <a:off x="1087821" y="2806262"/>
              <a:ext cx="1221105" cy="29654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DESAYUNAR</a:t>
              </a: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7DF51079-C524-4C70-9038-A8C63D2F2AE2}"/>
              </a:ext>
            </a:extLst>
          </p:cNvPr>
          <p:cNvGrpSpPr/>
          <p:nvPr/>
        </p:nvGrpSpPr>
        <p:grpSpPr>
          <a:xfrm>
            <a:off x="3547904" y="414563"/>
            <a:ext cx="2811780" cy="3133725"/>
            <a:chOff x="0" y="0"/>
            <a:chExt cx="2811780" cy="3134338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5A4EE866-E892-46E8-AE66-EEC001F08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811780" cy="2915920"/>
            </a:xfrm>
            <a:prstGeom prst="rect">
              <a:avLst/>
            </a:prstGeom>
          </p:spPr>
        </p:pic>
        <p:sp>
          <p:nvSpPr>
            <p:cNvPr id="12" name="Cuadro de texto 38">
              <a:extLst>
                <a:ext uri="{FF2B5EF4-FFF2-40B4-BE49-F238E27FC236}">
                  <a16:creationId xmlns:a16="http://schemas.microsoft.com/office/drawing/2014/main" id="{52984AD1-58CA-4569-856A-1B803D3225E7}"/>
                </a:ext>
              </a:extLst>
            </p:cNvPr>
            <p:cNvSpPr txBox="1"/>
            <p:nvPr/>
          </p:nvSpPr>
          <p:spPr>
            <a:xfrm>
              <a:off x="662152" y="2837793"/>
              <a:ext cx="1565452" cy="29654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LAVERSE LOS DIENTES </a:t>
              </a: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5304C696-0598-4346-B230-9BF9F87C538B}"/>
              </a:ext>
            </a:extLst>
          </p:cNvPr>
          <p:cNvGrpSpPr/>
          <p:nvPr/>
        </p:nvGrpSpPr>
        <p:grpSpPr>
          <a:xfrm>
            <a:off x="631984" y="522854"/>
            <a:ext cx="2693670" cy="2976245"/>
            <a:chOff x="0" y="0"/>
            <a:chExt cx="2693670" cy="2976683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FE6F936D-2844-4205-9120-5EE565CFF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693670" cy="2778760"/>
            </a:xfrm>
            <a:prstGeom prst="rect">
              <a:avLst/>
            </a:prstGeom>
          </p:spPr>
        </p:pic>
        <p:sp>
          <p:nvSpPr>
            <p:cNvPr id="10" name="Cuadro de texto 39">
              <a:extLst>
                <a:ext uri="{FF2B5EF4-FFF2-40B4-BE49-F238E27FC236}">
                  <a16:creationId xmlns:a16="http://schemas.microsoft.com/office/drawing/2014/main" id="{5F165415-822B-4FF0-9B5A-DE8CBE5E7184}"/>
                </a:ext>
              </a:extLst>
            </p:cNvPr>
            <p:cNvSpPr txBox="1"/>
            <p:nvPr/>
          </p:nvSpPr>
          <p:spPr>
            <a:xfrm>
              <a:off x="551793" y="2680138"/>
              <a:ext cx="1433779" cy="29654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CAMBIAR DE ROPA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4942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F856E11-2D24-4D5A-A4D1-8B211F03EA13}"/>
              </a:ext>
            </a:extLst>
          </p:cNvPr>
          <p:cNvSpPr txBox="1"/>
          <p:nvPr/>
        </p:nvSpPr>
        <p:spPr>
          <a:xfrm>
            <a:off x="1882981" y="252289"/>
            <a:ext cx="6098344" cy="889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050"/>
              </a:spcBef>
              <a:spcAft>
                <a:spcPts val="750"/>
              </a:spcAft>
            </a:pPr>
            <a:r>
              <a:rPr lang="es-MX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Ivana Video rutina</a:t>
            </a:r>
            <a:r>
              <a:rPr lang="es-MX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18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https://youtu.be/COcrTj4gwFg</a:t>
            </a:r>
            <a:endParaRPr lang="es-MX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1050"/>
              </a:spcBef>
              <a:spcAft>
                <a:spcPts val="825"/>
              </a:spcAft>
            </a:pPr>
            <a:r>
              <a:rPr lang="es-MX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Ivana Yo hago en las tardes</a:t>
            </a:r>
            <a:r>
              <a:rPr lang="es-MX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18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4"/>
              </a:rPr>
              <a:t>https://youtu.be/BUOcYa2tyjE</a:t>
            </a:r>
            <a:endParaRPr lang="es-MX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Elementos multimedia en línea 1" title="P 8 33 Ivana Video rutina">
            <a:hlinkClick r:id="" action="ppaction://media"/>
            <a:extLst>
              <a:ext uri="{FF2B5EF4-FFF2-40B4-BE49-F238E27FC236}">
                <a16:creationId xmlns:a16="http://schemas.microsoft.com/office/drawing/2014/main" id="{9A7C57E7-FDF3-A558-C796-466F1F896D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34863" y="1240459"/>
            <a:ext cx="8722274" cy="492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2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F856E11-2D24-4D5A-A4D1-8B211F03EA13}"/>
              </a:ext>
            </a:extLst>
          </p:cNvPr>
          <p:cNvSpPr txBox="1"/>
          <p:nvPr/>
        </p:nvSpPr>
        <p:spPr>
          <a:xfrm>
            <a:off x="1684198" y="239038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050"/>
              </a:spcBef>
              <a:spcAft>
                <a:spcPts val="825"/>
              </a:spcAft>
            </a:pPr>
            <a:r>
              <a:rPr lang="es-MX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Ivana Yo hago en las tardes</a:t>
            </a:r>
            <a:r>
              <a:rPr lang="es-MX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18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https://youtu.be/BUOcYa2tyjE</a:t>
            </a:r>
            <a:endParaRPr lang="es-MX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Elementos multimedia en línea 1" title="P 8 33 Ivana Yo hago en las tardes">
            <a:hlinkClick r:id="" action="ppaction://media"/>
            <a:extLst>
              <a:ext uri="{FF2B5EF4-FFF2-40B4-BE49-F238E27FC236}">
                <a16:creationId xmlns:a16="http://schemas.microsoft.com/office/drawing/2014/main" id="{5D74C4DD-2929-97D4-71D7-32B9010DCB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84198" y="976349"/>
            <a:ext cx="9295881" cy="525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5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D7167BED-66A9-454A-BAA0-0774C27CE1A9}"/>
              </a:ext>
            </a:extLst>
          </p:cNvPr>
          <p:cNvGrpSpPr/>
          <p:nvPr/>
        </p:nvGrpSpPr>
        <p:grpSpPr>
          <a:xfrm>
            <a:off x="896511" y="3701733"/>
            <a:ext cx="2792095" cy="3007995"/>
            <a:chOff x="0" y="0"/>
            <a:chExt cx="2792095" cy="3008214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2D373237-49AD-42D5-BF71-A683E49D9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92095" cy="2695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Cuadro de texto 46">
              <a:extLst>
                <a:ext uri="{FF2B5EF4-FFF2-40B4-BE49-F238E27FC236}">
                  <a16:creationId xmlns:a16="http://schemas.microsoft.com/office/drawing/2014/main" id="{BA96A945-7A64-464A-B9DB-3707AF21BF3D}"/>
                </a:ext>
              </a:extLst>
            </p:cNvPr>
            <p:cNvSpPr txBox="1"/>
            <p:nvPr/>
          </p:nvSpPr>
          <p:spPr>
            <a:xfrm>
              <a:off x="472966" y="2711669"/>
              <a:ext cx="1221105" cy="29654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COMER </a:t>
              </a: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6C08DDFA-FA9A-4E22-923C-79BC5F4C0604}"/>
              </a:ext>
            </a:extLst>
          </p:cNvPr>
          <p:cNvGrpSpPr/>
          <p:nvPr/>
        </p:nvGrpSpPr>
        <p:grpSpPr>
          <a:xfrm>
            <a:off x="5774727" y="3572827"/>
            <a:ext cx="2693670" cy="3136901"/>
            <a:chOff x="0" y="0"/>
            <a:chExt cx="2693670" cy="3137338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FB23BCE5-77E9-4D22-ADC9-9238119A2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693670" cy="28041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Cuadro de texto 47">
              <a:extLst>
                <a:ext uri="{FF2B5EF4-FFF2-40B4-BE49-F238E27FC236}">
                  <a16:creationId xmlns:a16="http://schemas.microsoft.com/office/drawing/2014/main" id="{96AC12BC-7B8D-479A-8A92-B20680C146D3}"/>
                </a:ext>
              </a:extLst>
            </p:cNvPr>
            <p:cNvSpPr txBox="1"/>
            <p:nvPr/>
          </p:nvSpPr>
          <p:spPr>
            <a:xfrm>
              <a:off x="441435" y="2806262"/>
              <a:ext cx="1623848" cy="3310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LAVAR LOS DIENTES 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230C03BA-358D-448A-BCEB-4DE0C9A29B79}"/>
              </a:ext>
            </a:extLst>
          </p:cNvPr>
          <p:cNvGrpSpPr/>
          <p:nvPr/>
        </p:nvGrpSpPr>
        <p:grpSpPr>
          <a:xfrm>
            <a:off x="5635979" y="256247"/>
            <a:ext cx="2971165" cy="3147378"/>
            <a:chOff x="5635980" y="554355"/>
            <a:chExt cx="2971165" cy="3147378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D7A588C9-633F-487A-8585-298658258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5980" y="554355"/>
              <a:ext cx="2971165" cy="27673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Cuadro de texto 48">
              <a:extLst>
                <a:ext uri="{FF2B5EF4-FFF2-40B4-BE49-F238E27FC236}">
                  <a16:creationId xmlns:a16="http://schemas.microsoft.com/office/drawing/2014/main" id="{358A2D2C-4D23-4A33-8846-9BB6F69B173A}"/>
                </a:ext>
              </a:extLst>
            </p:cNvPr>
            <p:cNvSpPr txBox="1"/>
            <p:nvPr/>
          </p:nvSpPr>
          <p:spPr>
            <a:xfrm>
              <a:off x="6438900" y="3370898"/>
              <a:ext cx="1623695" cy="33083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JUGAR  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5579F102-E116-4472-8762-91332694B58E}"/>
              </a:ext>
            </a:extLst>
          </p:cNvPr>
          <p:cNvGrpSpPr/>
          <p:nvPr/>
        </p:nvGrpSpPr>
        <p:grpSpPr>
          <a:xfrm>
            <a:off x="896511" y="253707"/>
            <a:ext cx="2767330" cy="3228316"/>
            <a:chOff x="896511" y="253707"/>
            <a:chExt cx="2767330" cy="3228316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70E8B846-A7B1-4FD8-9336-DF7BB5B9F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511" y="253707"/>
              <a:ext cx="2767330" cy="28155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Cuadro de texto 51">
              <a:extLst>
                <a:ext uri="{FF2B5EF4-FFF2-40B4-BE49-F238E27FC236}">
                  <a16:creationId xmlns:a16="http://schemas.microsoft.com/office/drawing/2014/main" id="{F71660BF-7D6A-4BC8-B774-1779589375CA}"/>
                </a:ext>
              </a:extLst>
            </p:cNvPr>
            <p:cNvSpPr txBox="1"/>
            <p:nvPr/>
          </p:nvSpPr>
          <p:spPr>
            <a:xfrm>
              <a:off x="1334343" y="3135313"/>
              <a:ext cx="1891665" cy="3467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TOCAR UN INSTRUMENTO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54EA289-891D-4B5E-A679-5DF567E27ED9}"/>
              </a:ext>
            </a:extLst>
          </p:cNvPr>
          <p:cNvSpPr txBox="1"/>
          <p:nvPr/>
        </p:nvSpPr>
        <p:spPr>
          <a:xfrm>
            <a:off x="8607144" y="2224405"/>
            <a:ext cx="360171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¿Cómo lo podemos ordenarlas? ¿Qué es primero, desayunar o levantarse? ¿Lavarse los dientes o desayunar?. </a:t>
            </a:r>
            <a:endParaRPr lang="es-MX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748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7CBC655-F244-4E96-86E1-FC3CE9863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637" y="4298482"/>
            <a:ext cx="2270760" cy="227076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7A77794-587B-499D-81B8-5ADAC66CCB14}"/>
              </a:ext>
            </a:extLst>
          </p:cNvPr>
          <p:cNvGrpSpPr/>
          <p:nvPr/>
        </p:nvGrpSpPr>
        <p:grpSpPr>
          <a:xfrm>
            <a:off x="2039463" y="0"/>
            <a:ext cx="3026416" cy="1069123"/>
            <a:chOff x="487389" y="2292375"/>
            <a:chExt cx="4032468" cy="1424525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BFDAD801-5005-4B49-A8FD-7C539BBB5A6A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499B41BA-20CC-4B7B-BBE7-79E3E4648E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7A29694F-FBCD-4BB7-9CC2-BAD8809441B3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2</a:t>
                </a:r>
              </a:p>
            </p:txBody>
          </p:sp>
        </p:grp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30346F84-A159-4F91-AC83-B98D2AC429D4}"/>
                </a:ext>
              </a:extLst>
            </p:cNvPr>
            <p:cNvSpPr/>
            <p:nvPr/>
          </p:nvSpPr>
          <p:spPr>
            <a:xfrm>
              <a:off x="2039504" y="2292375"/>
              <a:ext cx="2480353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000" b="1" cap="none" spc="0" dirty="0">
                  <a:ln/>
                  <a:solidFill>
                    <a:schemeClr val="accent4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pic>
        <p:nvPicPr>
          <p:cNvPr id="2" name="Elementos multimedia en línea 1" title="Dancing Kids # Waka Waka">
            <a:hlinkClick r:id="" action="ppaction://media"/>
            <a:extLst>
              <a:ext uri="{FF2B5EF4-FFF2-40B4-BE49-F238E27FC236}">
                <a16:creationId xmlns:a16="http://schemas.microsoft.com/office/drawing/2014/main" id="{D3995517-62CB-7ED1-AA56-46CF31470A9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032992" y="1200551"/>
            <a:ext cx="7627645" cy="4309619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09D3BDBE-2EDF-C92F-AC5C-745F8B07A14F}"/>
              </a:ext>
            </a:extLst>
          </p:cNvPr>
          <p:cNvSpPr txBox="1"/>
          <p:nvPr/>
        </p:nvSpPr>
        <p:spPr>
          <a:xfrm>
            <a:off x="2396502" y="557623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https://www.youtube.com/watch?v=7mbzZu9lo_8</a:t>
            </a:r>
          </a:p>
        </p:txBody>
      </p:sp>
    </p:spTree>
    <p:extLst>
      <p:ext uri="{BB962C8B-B14F-4D97-AF65-F5344CB8AC3E}">
        <p14:creationId xmlns:p14="http://schemas.microsoft.com/office/powerpoint/2010/main" val="252792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CC10D5C-A88C-451E-91D3-3D4DBDC75DB5}"/>
              </a:ext>
            </a:extLst>
          </p:cNvPr>
          <p:cNvSpPr txBox="1"/>
          <p:nvPr/>
        </p:nvSpPr>
        <p:spPr>
          <a:xfrm>
            <a:off x="1550505" y="364305"/>
            <a:ext cx="91572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800" b="0" i="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hlinkClick r:id="rId2"/>
              </a:rPr>
              <a:t>https://aprendeencasa.sep.gob.mx/multimedia/RSC/Video/202010/202010-RSC-HZUCrzQVSA-P_8.33EnlanocheKlara.mp4</a:t>
            </a:r>
            <a:endParaRPr lang="es-MX" b="0" i="0" dirty="0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800" b="0" i="0" u="sng" dirty="0">
              <a:solidFill>
                <a:srgbClr val="0000FF"/>
              </a:solidFill>
              <a:effectLst/>
              <a:latin typeface="Calibri" panose="020F0502020204030204" pitchFamily="34" charset="0"/>
              <a:hlinkClick r:id="rId3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800" b="0" i="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hlinkClick r:id="rId3"/>
              </a:rPr>
              <a:t>https://aprendeencasa.sep.gob.mx/multimedia/RSC/Video/202010/202010-RSC-FNb8alwyHs-P_8.33ValentinaYoenlanoche.mp4</a:t>
            </a:r>
            <a:endParaRPr lang="es-MX" b="0" i="0" dirty="0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765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C2164630-CBE2-4835-B66B-FCF8A48C4692}"/>
              </a:ext>
            </a:extLst>
          </p:cNvPr>
          <p:cNvGrpSpPr/>
          <p:nvPr/>
        </p:nvGrpSpPr>
        <p:grpSpPr>
          <a:xfrm>
            <a:off x="1271295" y="3805020"/>
            <a:ext cx="2322830" cy="2585085"/>
            <a:chOff x="0" y="0"/>
            <a:chExt cx="2322830" cy="2585545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FBE09E68-0A77-402C-8B26-05D5CFE5B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22830" cy="228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Cuadro de texto 52">
              <a:extLst>
                <a:ext uri="{FF2B5EF4-FFF2-40B4-BE49-F238E27FC236}">
                  <a16:creationId xmlns:a16="http://schemas.microsoft.com/office/drawing/2014/main" id="{70C3B44D-8BB9-48A2-9D1E-C9CCEC4A85A9}"/>
                </a:ext>
              </a:extLst>
            </p:cNvPr>
            <p:cNvSpPr txBox="1"/>
            <p:nvPr/>
          </p:nvSpPr>
          <p:spPr>
            <a:xfrm>
              <a:off x="567558" y="2254469"/>
              <a:ext cx="1623848" cy="3310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MERIENDA </a:t>
              </a: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E9B72E9-1B1A-4DC1-A393-16F6637C821F}"/>
              </a:ext>
            </a:extLst>
          </p:cNvPr>
          <p:cNvGrpSpPr/>
          <p:nvPr/>
        </p:nvGrpSpPr>
        <p:grpSpPr>
          <a:xfrm>
            <a:off x="4467949" y="3883760"/>
            <a:ext cx="2298065" cy="2506345"/>
            <a:chOff x="0" y="0"/>
            <a:chExt cx="2298065" cy="250671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B0812C6-D114-4EED-9D49-4EF07805B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298065" cy="22186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Cuadro de texto 54">
              <a:extLst>
                <a:ext uri="{FF2B5EF4-FFF2-40B4-BE49-F238E27FC236}">
                  <a16:creationId xmlns:a16="http://schemas.microsoft.com/office/drawing/2014/main" id="{008BE1E0-1125-458D-B8A7-CBDA93FBFBA9}"/>
                </a:ext>
              </a:extLst>
            </p:cNvPr>
            <p:cNvSpPr txBox="1"/>
            <p:nvPr/>
          </p:nvSpPr>
          <p:spPr>
            <a:xfrm>
              <a:off x="520262" y="2175641"/>
              <a:ext cx="1623848" cy="3310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BAÑARSE</a:t>
              </a: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9560C31-A38B-43E6-99D3-EFE39039AF50}"/>
              </a:ext>
            </a:extLst>
          </p:cNvPr>
          <p:cNvGrpSpPr/>
          <p:nvPr/>
        </p:nvGrpSpPr>
        <p:grpSpPr>
          <a:xfrm>
            <a:off x="942340" y="325870"/>
            <a:ext cx="2619375" cy="3074035"/>
            <a:chOff x="0" y="0"/>
            <a:chExt cx="2619375" cy="3074276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8B97D3C-46B1-42E5-8FA0-E19EE98CB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619375" cy="2727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Cuadro de texto 56">
              <a:extLst>
                <a:ext uri="{FF2B5EF4-FFF2-40B4-BE49-F238E27FC236}">
                  <a16:creationId xmlns:a16="http://schemas.microsoft.com/office/drawing/2014/main" id="{23A10BD2-D607-4701-AF28-B1873D2043E5}"/>
                </a:ext>
              </a:extLst>
            </p:cNvPr>
            <p:cNvSpPr txBox="1"/>
            <p:nvPr/>
          </p:nvSpPr>
          <p:spPr>
            <a:xfrm>
              <a:off x="268013" y="2743200"/>
              <a:ext cx="1623848" cy="3310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LAVAR LOS DIENTES </a:t>
              </a: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D294589F-B4F1-4439-811E-91562FA534AA}"/>
              </a:ext>
            </a:extLst>
          </p:cNvPr>
          <p:cNvGrpSpPr/>
          <p:nvPr/>
        </p:nvGrpSpPr>
        <p:grpSpPr>
          <a:xfrm>
            <a:off x="6857727" y="263584"/>
            <a:ext cx="3212465" cy="2585085"/>
            <a:chOff x="0" y="0"/>
            <a:chExt cx="3212465" cy="2585545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41A40774-36CD-4C8A-989A-DA3FA2F53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12465" cy="2327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Cuadro de texto 58">
              <a:extLst>
                <a:ext uri="{FF2B5EF4-FFF2-40B4-BE49-F238E27FC236}">
                  <a16:creationId xmlns:a16="http://schemas.microsoft.com/office/drawing/2014/main" id="{360EBDF8-D96B-42F1-BD37-E4FC63D161EF}"/>
                </a:ext>
              </a:extLst>
            </p:cNvPr>
            <p:cNvSpPr txBox="1"/>
            <p:nvPr/>
          </p:nvSpPr>
          <p:spPr>
            <a:xfrm>
              <a:off x="740980" y="2254469"/>
              <a:ext cx="1623848" cy="3310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IR A DORMIR </a:t>
              </a:r>
              <a:r>
                <a:rPr lang="es-MX" sz="1100" u="sng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es-MX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9391BF40-4A6A-4037-AA2B-49CF8F4A7B2A}"/>
              </a:ext>
            </a:extLst>
          </p:cNvPr>
          <p:cNvGrpSpPr/>
          <p:nvPr/>
        </p:nvGrpSpPr>
        <p:grpSpPr>
          <a:xfrm>
            <a:off x="3747387" y="342493"/>
            <a:ext cx="2668905" cy="2837180"/>
            <a:chOff x="0" y="0"/>
            <a:chExt cx="2668905" cy="2837794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E14B162-C52D-477E-A149-1BDA5BBAA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668905" cy="25761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Cuadro de texto 60">
              <a:extLst>
                <a:ext uri="{FF2B5EF4-FFF2-40B4-BE49-F238E27FC236}">
                  <a16:creationId xmlns:a16="http://schemas.microsoft.com/office/drawing/2014/main" id="{F4B49858-13CD-4536-91DF-EED87D0DCD51}"/>
                </a:ext>
              </a:extLst>
            </p:cNvPr>
            <p:cNvSpPr txBox="1"/>
            <p:nvPr/>
          </p:nvSpPr>
          <p:spPr>
            <a:xfrm>
              <a:off x="441435" y="2506718"/>
              <a:ext cx="1623848" cy="3310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CAMBIARSE DE ROPA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9953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D7B4DD09-14AD-4F2D-BA6E-FCDE39530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240" y="4081914"/>
            <a:ext cx="2270760" cy="227076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AB84C44C-5D7F-4C81-90E2-CB909ABC0592}"/>
              </a:ext>
            </a:extLst>
          </p:cNvPr>
          <p:cNvGrpSpPr/>
          <p:nvPr/>
        </p:nvGrpSpPr>
        <p:grpSpPr>
          <a:xfrm>
            <a:off x="2039462" y="90550"/>
            <a:ext cx="3191808" cy="978574"/>
            <a:chOff x="487389" y="2413025"/>
            <a:chExt cx="4123844" cy="1303875"/>
          </a:xfrm>
        </p:grpSpPr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78EB81F6-FAC4-46D1-B097-C40D64CA2BF7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8248F698-3EED-46C6-B516-322F42D713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DD36EB3C-A1CF-476A-8E0A-FFAF81CCF84F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3</a:t>
                </a:r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DC7C60FB-C957-4DA7-8DB5-0EE0BE0691B8}"/>
                </a:ext>
              </a:extLst>
            </p:cNvPr>
            <p:cNvSpPr/>
            <p:nvPr/>
          </p:nvSpPr>
          <p:spPr>
            <a:xfrm>
              <a:off x="1724123" y="2629532"/>
              <a:ext cx="2887110" cy="86118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4"/>
                  </a:solidFill>
                  <a:effectLst/>
                </a:rPr>
                <a:t>Miércoles </a:t>
              </a:r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E56BD10-02A8-DCD8-AA2A-0DFD8F615E8B}"/>
              </a:ext>
            </a:extLst>
          </p:cNvPr>
          <p:cNvSpPr txBox="1"/>
          <p:nvPr/>
        </p:nvSpPr>
        <p:spPr>
          <a:xfrm>
            <a:off x="2779933" y="54922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https://www.youtube.com/watch?v=0VuUuz_ZVNI</a:t>
            </a:r>
          </a:p>
        </p:txBody>
      </p:sp>
      <p:pic>
        <p:nvPicPr>
          <p:cNvPr id="4" name="Elementos multimedia en línea 3" title="KIDS 8/10 ANS - Alvaro Soler &quot;Sofia&quot;">
            <a:hlinkClick r:id="" action="ppaction://media"/>
            <a:extLst>
              <a:ext uri="{FF2B5EF4-FFF2-40B4-BE49-F238E27FC236}">
                <a16:creationId xmlns:a16="http://schemas.microsoft.com/office/drawing/2014/main" id="{AF0733C1-9BB7-F4B2-44D8-DF6096E9677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133600" y="1231615"/>
            <a:ext cx="6847840" cy="386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Tac Tic, canciones  Once Niños">
            <a:hlinkClick r:id="" action="ppaction://media"/>
            <a:extLst>
              <a:ext uri="{FF2B5EF4-FFF2-40B4-BE49-F238E27FC236}">
                <a16:creationId xmlns:a16="http://schemas.microsoft.com/office/drawing/2014/main" id="{9879D8C8-382F-CC97-FDC8-9E83B9978F1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31009" y="591101"/>
            <a:ext cx="8227391" cy="464847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D0A8125-1901-5CD3-87E2-C0B3719599A5}"/>
              </a:ext>
            </a:extLst>
          </p:cNvPr>
          <p:cNvSpPr txBox="1"/>
          <p:nvPr/>
        </p:nvSpPr>
        <p:spPr>
          <a:xfrm>
            <a:off x="2557669" y="5335513"/>
            <a:ext cx="7845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https://www.youtube.com/watch?v=Wr0VS6E0LXM&amp;feature=youtu.be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0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2247CC5-423F-D5EE-7EF0-2B3BEF05B79E}"/>
              </a:ext>
            </a:extLst>
          </p:cNvPr>
          <p:cNvSpPr txBox="1"/>
          <p:nvPr/>
        </p:nvSpPr>
        <p:spPr>
          <a:xfrm>
            <a:off x="2146852" y="1447944"/>
            <a:ext cx="9236766" cy="3706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285750" algn="just">
              <a:lnSpc>
                <a:spcPct val="150000"/>
              </a:lnSpc>
              <a:spcBef>
                <a:spcPts val="45"/>
              </a:spcBef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¿A qué hora despierta el personaje?</a:t>
            </a:r>
            <a:endParaRPr lang="es-MX" sz="28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55600" indent="-285750" algn="just">
              <a:lnSpc>
                <a:spcPct val="150000"/>
              </a:lnSpc>
              <a:spcBef>
                <a:spcPts val="45"/>
              </a:spcBef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¿Qué es lo primero que hace cuando se despierta?</a:t>
            </a:r>
            <a:endParaRPr lang="es-MX" sz="28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55600" indent="-285750" algn="just">
              <a:lnSpc>
                <a:spcPct val="150000"/>
              </a:lnSpc>
              <a:spcBef>
                <a:spcPts val="45"/>
              </a:spcBef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Después de desayunar ¿Qué hace?</a:t>
            </a:r>
            <a:endParaRPr lang="es-MX" sz="28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55600" indent="-285750" algn="just">
              <a:lnSpc>
                <a:spcPct val="150000"/>
              </a:lnSpc>
              <a:spcBef>
                <a:spcPts val="45"/>
              </a:spcBef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¿Qué actividad realiza por la tarde?</a:t>
            </a:r>
            <a:endParaRPr lang="es-MX" sz="28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55600" indent="-285750" algn="just">
              <a:lnSpc>
                <a:spcPct val="150000"/>
              </a:lnSpc>
              <a:spcBef>
                <a:spcPts val="45"/>
              </a:spcBef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 llegar la noche ¿Qué hace?</a:t>
            </a:r>
            <a:endParaRPr lang="es-MX" sz="28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036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8628EDB-2EA7-4321-ACE8-E48A6D0DE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554" y="4238324"/>
            <a:ext cx="2270760" cy="227076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2581227A-0D9A-433E-BC59-705E5EE37D94}"/>
              </a:ext>
            </a:extLst>
          </p:cNvPr>
          <p:cNvGrpSpPr/>
          <p:nvPr/>
        </p:nvGrpSpPr>
        <p:grpSpPr>
          <a:xfrm>
            <a:off x="2039463" y="90550"/>
            <a:ext cx="2944195" cy="978574"/>
            <a:chOff x="487389" y="2413025"/>
            <a:chExt cx="3922915" cy="1303875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0C9DA564-742D-4E79-9A2C-0875D85B0AD1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3A80F70C-E3AA-432F-BEC7-18D45D00D0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3494AD93-8FE9-4F36-87D0-C24F545E0736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4</a:t>
                </a:r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06E0845-4589-476E-A258-64D9ECD73757}"/>
                </a:ext>
              </a:extLst>
            </p:cNvPr>
            <p:cNvSpPr/>
            <p:nvPr/>
          </p:nvSpPr>
          <p:spPr>
            <a:xfrm>
              <a:off x="2017292" y="2451906"/>
              <a:ext cx="2300772" cy="1025222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Jueves</a:t>
              </a:r>
              <a:endParaRPr lang="es-ES" sz="5400" b="1" cap="none" spc="0" dirty="0">
                <a:ln/>
                <a:solidFill>
                  <a:schemeClr val="accent4"/>
                </a:solidFill>
                <a:effectLst/>
              </a:endParaRPr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B170E3F-C3B0-8CC9-D4AD-88D02A34860F}"/>
              </a:ext>
            </a:extLst>
          </p:cNvPr>
          <p:cNvSpPr txBox="1"/>
          <p:nvPr/>
        </p:nvSpPr>
        <p:spPr>
          <a:xfrm>
            <a:off x="2757474" y="53737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https://www.youtube.com/watch?v=E1Ww2E3yxR4</a:t>
            </a:r>
          </a:p>
        </p:txBody>
      </p:sp>
      <p:pic>
        <p:nvPicPr>
          <p:cNvPr id="4" name="Elementos multimedia en línea 3" title="CONGELADO ❄ - Canción infantil para jugar">
            <a:hlinkClick r:id="" action="ppaction://media"/>
            <a:extLst>
              <a:ext uri="{FF2B5EF4-FFF2-40B4-BE49-F238E27FC236}">
                <a16:creationId xmlns:a16="http://schemas.microsoft.com/office/drawing/2014/main" id="{A2CDAA13-3E9D-F6AD-633F-693680229D4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32916" y="1132648"/>
            <a:ext cx="7301218" cy="412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7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4DB1A2B-BB00-4FA5-BE3A-CCC2A2D196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43" t="28718" r="9548" b="11590"/>
          <a:stretch/>
        </p:blipFill>
        <p:spPr>
          <a:xfrm>
            <a:off x="1266093" y="539256"/>
            <a:ext cx="9228406" cy="631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23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21F3C2C8-73C2-40FA-A55E-B27F89578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764" y="4061088"/>
            <a:ext cx="2270760" cy="227076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02B4D927-7EA2-4F45-9CF5-28A998ECC011}"/>
              </a:ext>
            </a:extLst>
          </p:cNvPr>
          <p:cNvGrpSpPr/>
          <p:nvPr/>
        </p:nvGrpSpPr>
        <p:grpSpPr>
          <a:xfrm>
            <a:off x="2039463" y="0"/>
            <a:ext cx="2963033" cy="1069123"/>
            <a:chOff x="487389" y="2292375"/>
            <a:chExt cx="3948014" cy="1424525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E3E31F50-1312-4A95-B840-48DED0C2B047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769E5253-AE07-4257-AB95-6691D9AEEA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8D272CFA-2512-4F0F-8AC9-66590AC02B95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08DC687B-CBC8-4843-B1FF-51A9646BC580}"/>
                </a:ext>
              </a:extLst>
            </p:cNvPr>
            <p:cNvSpPr/>
            <p:nvPr/>
          </p:nvSpPr>
          <p:spPr>
            <a:xfrm>
              <a:off x="2123955" y="2292375"/>
              <a:ext cx="2311448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4"/>
                  </a:solidFill>
                  <a:effectLst/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C1E9A86-3AFB-FB12-B89B-B3909A43FD85}"/>
              </a:ext>
            </a:extLst>
          </p:cNvPr>
          <p:cNvSpPr txBox="1"/>
          <p:nvPr/>
        </p:nvSpPr>
        <p:spPr>
          <a:xfrm>
            <a:off x="2396502" y="564310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https://www.youtube.com/watch?v=GRM9h8EQ6Bw</a:t>
            </a:r>
          </a:p>
        </p:txBody>
      </p:sp>
      <p:pic>
        <p:nvPicPr>
          <p:cNvPr id="3" name="Elementos multimedia en línea 2" title="&quot;Dance Monkey&quot; Zumba Kids Choreography">
            <a:hlinkClick r:id="" action="ppaction://media"/>
            <a:extLst>
              <a:ext uri="{FF2B5EF4-FFF2-40B4-BE49-F238E27FC236}">
                <a16:creationId xmlns:a16="http://schemas.microsoft.com/office/drawing/2014/main" id="{9CAB6848-A660-67FE-5769-BF13F681B68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52980" y="1422155"/>
            <a:ext cx="6680200" cy="377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A1179AA-440E-470A-A985-38F8788F62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74" t="15179" r="34903" b="17743"/>
          <a:stretch/>
        </p:blipFill>
        <p:spPr>
          <a:xfrm>
            <a:off x="1026941" y="801857"/>
            <a:ext cx="3488788" cy="46001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CC95523-7F24-4DE3-B4F2-A9F22B00DC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328" t="17436" r="35148" b="15487"/>
          <a:stretch/>
        </p:blipFill>
        <p:spPr>
          <a:xfrm>
            <a:off x="6353908" y="801858"/>
            <a:ext cx="3488789" cy="460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7060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</TotalTime>
  <Words>298</Words>
  <Application>Microsoft Office PowerPoint</Application>
  <PresentationFormat>Panorámica</PresentationFormat>
  <Paragraphs>46</Paragraphs>
  <Slides>18</Slides>
  <Notes>0</Notes>
  <HiddenSlides>0</HiddenSlides>
  <MMClips>10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Montserrat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Rocío García villegas</cp:lastModifiedBy>
  <cp:revision>23</cp:revision>
  <dcterms:created xsi:type="dcterms:W3CDTF">2022-02-28T00:23:11Z</dcterms:created>
  <dcterms:modified xsi:type="dcterms:W3CDTF">2022-05-04T04:11:53Z</dcterms:modified>
</cp:coreProperties>
</file>