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4" r:id="rId2"/>
    <p:sldId id="268" r:id="rId3"/>
    <p:sldId id="271" r:id="rId4"/>
    <p:sldId id="272" r:id="rId5"/>
    <p:sldId id="273" r:id="rId6"/>
    <p:sldId id="265" r:id="rId7"/>
    <p:sldId id="279" r:id="rId8"/>
    <p:sldId id="280" r:id="rId9"/>
    <p:sldId id="281" r:id="rId10"/>
    <p:sldId id="282" r:id="rId11"/>
    <p:sldId id="283" r:id="rId12"/>
    <p:sldId id="266" r:id="rId13"/>
    <p:sldId id="284" r:id="rId14"/>
    <p:sldId id="275" r:id="rId15"/>
    <p:sldId id="285" r:id="rId16"/>
    <p:sldId id="276" r:id="rId17"/>
    <p:sldId id="267" r:id="rId18"/>
    <p:sldId id="270" r:id="rId19"/>
    <p:sldId id="269" r:id="rId20"/>
    <p:sldId id="277" r:id="rId21"/>
    <p:sldId id="278" r:id="rId2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0A75"/>
    <a:srgbClr val="FF00FF"/>
    <a:srgbClr val="B2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0" autoAdjust="0"/>
    <p:restoredTop sz="94660"/>
  </p:normalViewPr>
  <p:slideViewPr>
    <p:cSldViewPr snapToGrid="0">
      <p:cViewPr varScale="1">
        <p:scale>
          <a:sx n="90" d="100"/>
          <a:sy n="90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5A92-909B-455B-91DE-F11EA4A29AA4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B7FD8-19A8-4360-AB39-2C438972C1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4378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57983-946F-4E98-9E45-FD7467022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53468C-EA5D-4762-BA18-BBC42BAC7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20A99-1CD6-4EA1-B2F1-0A834192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0E1F1-FB3A-48F2-A51B-D196087D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E36A6-C455-43E7-B7AD-69EA955D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21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211E9-4677-44D3-92F7-0FC793B8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5D4CD-F7EF-4A7C-B1E0-CE1DF19A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EDD88-57FB-4722-85BA-C2B973E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72BBF5-50A3-4730-9CA2-264755E9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D90F1-F7D7-43D5-95B0-25642ED0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A59C7-B7D8-45B5-A844-2B7CD943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BE109A-2721-4A23-80DD-425F6206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04050-F3FE-4B70-B870-28D8E6BC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C3DFC9-267F-42E8-88DE-CF560C97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882C8-DC78-437B-8F37-E9C22F8B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31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A8115-68AC-436B-A1E6-90A9BB95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46B5B-FA74-46F9-A1FF-88ED6F73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604CF3-E6F5-4449-8120-251339FB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3ECAFC-BF1A-4CB4-9CF7-E564C0F5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E2C13-F00F-4BCD-B2DF-586526F5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1EF0D3-AD67-41C8-A3C0-CA948C0F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18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C0CFD-07FC-4730-A90D-466A5ECF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F4AD00-99BF-4E1F-96D2-BED8951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91CC75-F1E8-4337-94B5-B62DEDD68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9FDCD7-0921-47A9-B12B-53F855419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AF977D-79F6-4D28-9B1B-ECC623DB38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432F2C-94BB-4C98-A75E-72A8262F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FFB61-2C2C-417F-A254-858BA990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BA6AFE-0ABA-4EFC-B107-43E6B046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6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C2228-C2F9-44D3-A746-BDFA3E70C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5DFC25-6560-4622-B6C2-BA5C9D3D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AE574E-26AF-4ABD-B08D-384038A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0ED51B-9306-4BDE-9590-70E23916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55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4A6F69-3504-430E-9D5F-2587AC3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F0BF1F-0D4D-41B4-92B2-476688F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FBA5E8-A551-4F16-9FBC-3094C01D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435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A73B5-1F8B-4751-85EE-8BA7D5B8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BB905-435A-47A1-A7FE-890C2675C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7376B-6E42-481F-989C-F6D95BDC1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908B7E-5DBD-46D2-99AC-22A65CB7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5775AF-5BB2-4376-A0CE-C38B2B4F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244D21-D7B9-449F-A3BA-9FCA629B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6192-8BE5-46BD-BA8D-2DBD97E7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FA23F6-6CBF-4A46-8F34-525C0A859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6A55B1-5805-453B-A96A-79FA2CD21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8B7D83-6739-459C-B9C3-7DCAACD7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7A6FB4-5CFF-4F33-B52D-BFC3785F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C920F8-46E8-480B-8162-0F646CAF6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2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9F9C0-9E96-4942-9A0F-09C2ECE5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3A8D84-9F99-4A45-A945-934CAB80A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6AEC78-62D2-4242-8B9E-9334B5F8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86603D-2949-44F3-8AE9-DBE61F57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177BF-30C8-4C47-B3BA-7CD00D5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4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5E2BA9-53C9-4FBB-A804-D8EEA7E2D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B17471-5129-42B3-A65E-D377C785D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76DAB8-B58D-4E1A-A809-3C5E783F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8CE63F-19A9-43CD-9BFC-29CA26D2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4EBF5-6156-4946-AAA7-51CF4866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84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A0376D-88BC-47B5-AB5C-83B5C42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11398-DBF5-4E09-9B2D-29BD00D9F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01435-573E-4A0D-80AE-B2074CA8A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48A00-546B-49D7-BC38-C267F47B8E28}" type="datetimeFigureOut">
              <a:rPr lang="es-MX" smtClean="0"/>
              <a:t>18/05/2022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A924B2-DAA9-4E17-8245-D20D5A40D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1D20B6-4321-4322-AA25-D1F530F08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955E-9167-43FF-98B0-8C8CCEA154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82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h8yR0kUkeM?feature=oembed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hNi7f4AzmU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-rRYQ8CiMY?feature=oembed" TargetMode="Externa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GLduNQ5kA4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GLduNQ5kA4?feature=oembed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qinUreRTzo?feature=oembed" TargetMode="Externa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K0xVcaqAZs?feature=oembed" TargetMode="Externa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80h0xmEjbI?feature=oembed" TargetMode="Externa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FF6D83DE-D831-6265-885A-FD998153EA34}"/>
              </a:ext>
            </a:extLst>
          </p:cNvPr>
          <p:cNvSpPr/>
          <p:nvPr/>
        </p:nvSpPr>
        <p:spPr>
          <a:xfrm>
            <a:off x="2417783" y="1370556"/>
            <a:ext cx="877035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none" spc="0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60A7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Dancin LET" pitchFamily="2" charset="0"/>
              </a:rPr>
              <a:t>Bienvenidos</a:t>
            </a:r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4107C0F5-397B-A6AC-202E-95DB35C2762B}"/>
              </a:ext>
            </a:extLst>
          </p:cNvPr>
          <p:cNvGrpSpPr/>
          <p:nvPr/>
        </p:nvGrpSpPr>
        <p:grpSpPr>
          <a:xfrm>
            <a:off x="2849281" y="3825607"/>
            <a:ext cx="6240988" cy="1569055"/>
            <a:chOff x="1739591" y="4495762"/>
            <a:chExt cx="5371612" cy="1350484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EA6F4BB2-905A-EE8F-6DCF-07C8D9AC8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886"/>
            <a:stretch/>
          </p:blipFill>
          <p:spPr>
            <a:xfrm>
              <a:off x="1739591" y="4495762"/>
              <a:ext cx="5371612" cy="1350484"/>
            </a:xfrm>
            <a:prstGeom prst="rect">
              <a:avLst/>
            </a:prstGeom>
          </p:spPr>
        </p:pic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88C73336-3F73-5FAD-C882-742F93B4FA1B}"/>
                </a:ext>
              </a:extLst>
            </p:cNvPr>
            <p:cNvSpPr/>
            <p:nvPr/>
          </p:nvSpPr>
          <p:spPr>
            <a:xfrm>
              <a:off x="5142518" y="4775737"/>
              <a:ext cx="650116" cy="66225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/>
                  <a:solidFill>
                    <a:srgbClr val="F60A75"/>
                  </a:solidFill>
                  <a:effectLst/>
                </a:rPr>
                <a:t>34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4A647F05-F3F5-D01A-84EE-04D839EF3BCF}"/>
                </a:ext>
              </a:extLst>
            </p:cNvPr>
            <p:cNvSpPr/>
            <p:nvPr/>
          </p:nvSpPr>
          <p:spPr>
            <a:xfrm>
              <a:off x="2719482" y="4775737"/>
              <a:ext cx="170591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200" b="1" dirty="0">
                  <a:ln/>
                  <a:solidFill>
                    <a:schemeClr val="tx2">
                      <a:lumMod val="50000"/>
                    </a:schemeClr>
                  </a:solidFill>
                </a:rPr>
                <a:t>SEMANA</a:t>
              </a:r>
              <a:endParaRPr lang="es-ES" sz="3200" b="1" cap="none" spc="0" dirty="0">
                <a:ln/>
                <a:solidFill>
                  <a:schemeClr val="tx2">
                    <a:lumMod val="50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35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DB4A241F-F25D-5249-36B4-19CD0B0F7296}"/>
              </a:ext>
            </a:extLst>
          </p:cNvPr>
          <p:cNvGrpSpPr/>
          <p:nvPr/>
        </p:nvGrpSpPr>
        <p:grpSpPr>
          <a:xfrm>
            <a:off x="361920" y="323177"/>
            <a:ext cx="3017503" cy="1069123"/>
            <a:chOff x="487389" y="2292375"/>
            <a:chExt cx="4020592" cy="1424525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91BE7802-199F-A603-6C6E-1F9BC8EBAC99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C2B86469-AABD-05F4-C4C4-34411D74F3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9FCA1B16-1F21-8834-7ED3-E5F4447BD121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8757CF5E-2A5D-FE96-CA8D-D4C35A904EC2}"/>
                </a:ext>
              </a:extLst>
            </p:cNvPr>
            <p:cNvSpPr/>
            <p:nvPr/>
          </p:nvSpPr>
          <p:spPr>
            <a:xfrm>
              <a:off x="2051377" y="2292375"/>
              <a:ext cx="2456604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LUNES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8F4FBED-A749-2F94-EEC5-C32CC354019A}"/>
              </a:ext>
            </a:extLst>
          </p:cNvPr>
          <p:cNvSpPr txBox="1"/>
          <p:nvPr/>
        </p:nvSpPr>
        <p:spPr>
          <a:xfrm>
            <a:off x="3379423" y="6350157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https://www.youtube.com/watch?v=Nh8yR0kUkeM</a:t>
            </a:r>
          </a:p>
        </p:txBody>
      </p:sp>
      <p:pic>
        <p:nvPicPr>
          <p:cNvPr id="14" name="Elementos multimedia en línea 13" title="JUAN PACO- BAILE INFANTIL- EDUCACIÓN INICIAL- MOVIMIENTO">
            <a:hlinkClick r:id="" action="ppaction://media"/>
            <a:extLst>
              <a:ext uri="{FF2B5EF4-FFF2-40B4-BE49-F238E27FC236}">
                <a16:creationId xmlns:a16="http://schemas.microsoft.com/office/drawing/2014/main" id="{27D6E401-27B7-19F2-EA61-82A8BC36D74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96909" y="1392300"/>
            <a:ext cx="8014799" cy="452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9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mentos multimedia en línea 3" title="CUERPOS GEOMETRICOS Ejemplos y Juegos Para Niños">
            <a:hlinkClick r:id="" action="ppaction://media"/>
            <a:extLst>
              <a:ext uri="{FF2B5EF4-FFF2-40B4-BE49-F238E27FC236}">
                <a16:creationId xmlns:a16="http://schemas.microsoft.com/office/drawing/2014/main" id="{AC84312E-6568-8273-D24E-974F0CF011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65729" y="895902"/>
            <a:ext cx="7444575" cy="420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6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9B2B668-4E5F-011C-BCFF-D06478B08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1" t="30845" r="75217" b="18076"/>
          <a:stretch/>
        </p:blipFill>
        <p:spPr>
          <a:xfrm>
            <a:off x="1833421" y="1435412"/>
            <a:ext cx="7542861" cy="361784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ABCCDCA-0FEB-600F-57EE-3BE923FBB8CB}"/>
              </a:ext>
            </a:extLst>
          </p:cNvPr>
          <p:cNvSpPr txBox="1"/>
          <p:nvPr/>
        </p:nvSpPr>
        <p:spPr>
          <a:xfrm>
            <a:off x="914400" y="481305"/>
            <a:ext cx="82216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cuerpos geométricos qué objetos tienen la misma forma </a:t>
            </a:r>
            <a:endParaRPr lang="es-MX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49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A0C634BD-097F-4143-FD14-FAFBD7FAA1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C950289-C4D9-B4AD-025E-A916DA44FF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1" t="2024" r="3904" b="16996"/>
          <a:stretch/>
        </p:blipFill>
        <p:spPr bwMode="auto">
          <a:xfrm>
            <a:off x="3244590" y="1853967"/>
            <a:ext cx="5025832" cy="31500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40D3E01-42ED-B997-8EAD-226400DBE754}"/>
              </a:ext>
            </a:extLst>
          </p:cNvPr>
          <p:cNvSpPr txBox="1"/>
          <p:nvPr/>
        </p:nvSpPr>
        <p:spPr>
          <a:xfrm>
            <a:off x="2030770" y="909585"/>
            <a:ext cx="74534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r>
              <a:rPr lang="es-MX" sz="24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ué cuerpos pueden pertenecer dichas figuras</a:t>
            </a:r>
            <a:endParaRPr lang="es-MX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4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AA29910C-739C-C67C-E052-B6B028F4FF8C}"/>
              </a:ext>
            </a:extLst>
          </p:cNvPr>
          <p:cNvGrpSpPr/>
          <p:nvPr/>
        </p:nvGrpSpPr>
        <p:grpSpPr>
          <a:xfrm>
            <a:off x="265747" y="326627"/>
            <a:ext cx="3026416" cy="1069123"/>
            <a:chOff x="487389" y="2292375"/>
            <a:chExt cx="4032468" cy="1424525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048AFEBD-C304-B6EA-DA83-633195289919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4B494D3E-F04B-3B35-0BB6-F07D26959B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B14C2B9E-97B5-2CE2-6557-180D0C0AD3AB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3DAAEEFB-6705-21DE-AB58-D7673C54B22D}"/>
                </a:ext>
              </a:extLst>
            </p:cNvPr>
            <p:cNvSpPr/>
            <p:nvPr/>
          </p:nvSpPr>
          <p:spPr>
            <a:xfrm>
              <a:off x="2039504" y="2292375"/>
              <a:ext cx="2480353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000" b="1" cap="none" spc="0" dirty="0">
                  <a:ln/>
                  <a:solidFill>
                    <a:schemeClr val="accent4"/>
                  </a:solidFill>
                  <a:effectLst/>
                </a:rPr>
                <a:t>Martes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E87E9F2-B6D9-F7F7-AA62-06A20826B2E9}"/>
              </a:ext>
            </a:extLst>
          </p:cNvPr>
          <p:cNvSpPr txBox="1"/>
          <p:nvPr/>
        </p:nvSpPr>
        <p:spPr>
          <a:xfrm>
            <a:off x="3533660" y="6353844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https://www.youtube.com/watch?v=u-rRYQ8CiMY</a:t>
            </a:r>
          </a:p>
        </p:txBody>
      </p:sp>
      <p:pic>
        <p:nvPicPr>
          <p:cNvPr id="3" name="Elementos multimedia en línea 2" title="Coreokids El baile de la felicidad &quot;Estoy feliz&quot; Diverplay">
            <a:hlinkClick r:id="" action="ppaction://media"/>
            <a:extLst>
              <a:ext uri="{FF2B5EF4-FFF2-40B4-BE49-F238E27FC236}">
                <a16:creationId xmlns:a16="http://schemas.microsoft.com/office/drawing/2014/main" id="{BBF52999-9943-437E-CFF4-9C714F1AE33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37009" y="1547815"/>
            <a:ext cx="7223087" cy="40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8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B26B6FF-D799-7636-5303-32F953E1A5B5}"/>
              </a:ext>
            </a:extLst>
          </p:cNvPr>
          <p:cNvSpPr txBox="1"/>
          <p:nvPr/>
        </p:nvSpPr>
        <p:spPr>
          <a:xfrm>
            <a:off x="3325333" y="5804409"/>
            <a:ext cx="6097772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https://www.youtube.com/watch?v=5GLduNQ5kA4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Elementos multimedia en línea 5" title="Los cuerpos geométricos para niños - Vocabulario para primaria">
            <a:hlinkClick r:id="" action="ppaction://media"/>
            <a:extLst>
              <a:ext uri="{FF2B5EF4-FFF2-40B4-BE49-F238E27FC236}">
                <a16:creationId xmlns:a16="http://schemas.microsoft.com/office/drawing/2014/main" id="{0EF4EE21-64DA-EED5-A487-7C78EBBEBAF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73275" y="1017076"/>
            <a:ext cx="7445449" cy="420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1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88B34AA-CC84-6372-2FD1-F363EDFD9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558" y="808075"/>
            <a:ext cx="2553807" cy="454010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D2F85F9-3DFD-6E47-CE35-F8007A4B5EB1}"/>
              </a:ext>
            </a:extLst>
          </p:cNvPr>
          <p:cNvSpPr txBox="1"/>
          <p:nvPr/>
        </p:nvSpPr>
        <p:spPr>
          <a:xfrm>
            <a:off x="5462365" y="2202344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“dibujando” las figuras geométricas  en las espaldas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6504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19FF080-C6F3-1466-E820-7D7A8EDAC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614" y="506893"/>
            <a:ext cx="6686172" cy="376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71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harola de Cartón Regular - Fábrica de Cajas de Cartón Acuario S.A. de C.V.">
            <a:extLst>
              <a:ext uri="{FF2B5EF4-FFF2-40B4-BE49-F238E27FC236}">
                <a16:creationId xmlns:a16="http://schemas.microsoft.com/office/drawing/2014/main" id="{1A3B6137-6BFF-9913-F582-6B0AA7CDD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7" y="693920"/>
            <a:ext cx="4687042" cy="29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20 cosas que puedes hacer con cajas de cartón">
            <a:extLst>
              <a:ext uri="{FF2B5EF4-FFF2-40B4-BE49-F238E27FC236}">
                <a16:creationId xmlns:a16="http://schemas.microsoft.com/office/drawing/2014/main" id="{6CBC85A3-93E1-9A6C-D9E4-A0C795690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4" b="18525"/>
          <a:stretch/>
        </p:blipFill>
        <p:spPr bwMode="auto">
          <a:xfrm>
            <a:off x="5133609" y="693920"/>
            <a:ext cx="6096000" cy="29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D942CEC-6B48-A7BB-C316-ED2F9A3E1BF6}"/>
              </a:ext>
            </a:extLst>
          </p:cNvPr>
          <p:cNvSpPr txBox="1"/>
          <p:nvPr/>
        </p:nvSpPr>
        <p:spPr>
          <a:xfrm>
            <a:off x="3442291" y="3854598"/>
            <a:ext cx="6097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Desarmar las cajas de cartón </a:t>
            </a:r>
            <a:endParaRPr lang="es-MX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370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F295B0C-A8D3-C08A-982D-3F59F8D8E318}"/>
              </a:ext>
            </a:extLst>
          </p:cNvPr>
          <p:cNvSpPr txBox="1"/>
          <p:nvPr/>
        </p:nvSpPr>
        <p:spPr>
          <a:xfrm>
            <a:off x="1180214" y="628725"/>
            <a:ext cx="70626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recorten sus caras y peguen en una hoja blanca </a:t>
            </a:r>
            <a:endParaRPr lang="es-MX" sz="24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C193DE0-682C-44F8-3572-8B8F1378F4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74" t="43101"/>
          <a:stretch/>
        </p:blipFill>
        <p:spPr>
          <a:xfrm rot="16200000">
            <a:off x="4025540" y="953235"/>
            <a:ext cx="3931069" cy="468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4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28BAB9F1-B016-40DA-D1B6-B8BD8A79C719}"/>
              </a:ext>
            </a:extLst>
          </p:cNvPr>
          <p:cNvGrpSpPr/>
          <p:nvPr/>
        </p:nvGrpSpPr>
        <p:grpSpPr>
          <a:xfrm>
            <a:off x="249158" y="411813"/>
            <a:ext cx="3064165" cy="1069123"/>
            <a:chOff x="487389" y="2292375"/>
            <a:chExt cx="4082765" cy="1424525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C38B06B-1D1C-6E18-3ACA-54C6CE9980C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B9996577-DA12-F258-2A31-5C4A6F5A53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C90BFE72-DD1D-A179-79BB-3083EA5FA5F7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3</a:t>
                </a:r>
              </a:p>
            </p:txBody>
          </p:sp>
        </p:grp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2EDD2E25-9E4F-7DCE-73A4-91BE7E633910}"/>
                </a:ext>
              </a:extLst>
            </p:cNvPr>
            <p:cNvSpPr/>
            <p:nvPr/>
          </p:nvSpPr>
          <p:spPr>
            <a:xfrm>
              <a:off x="1800884" y="2292375"/>
              <a:ext cx="2769270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2800" b="1" cap="none" spc="0" dirty="0">
                  <a:ln/>
                  <a:solidFill>
                    <a:schemeClr val="accent4"/>
                  </a:solidFill>
                  <a:effectLst/>
                </a:rPr>
                <a:t>Miércoles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19D58893-7494-CFDD-46E5-E6F773D11813}"/>
              </a:ext>
            </a:extLst>
          </p:cNvPr>
          <p:cNvSpPr txBox="1"/>
          <p:nvPr/>
        </p:nvSpPr>
        <p:spPr>
          <a:xfrm>
            <a:off x="3753997" y="6320794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https://www.youtube.com/watch?v=TqinUreRTzo</a:t>
            </a:r>
          </a:p>
        </p:txBody>
      </p:sp>
      <p:pic>
        <p:nvPicPr>
          <p:cNvPr id="11" name="Elementos multimedia en línea 10" title="CARNIVALITO- COORDINACIÓN- LATERALIDAD- ESPACIALIDAD- INFANTIL- #MOTRICIDADGRUESA #PREESCOLAR">
            <a:hlinkClick r:id="" action="ppaction://media"/>
            <a:extLst>
              <a:ext uri="{FF2B5EF4-FFF2-40B4-BE49-F238E27FC236}">
                <a16:creationId xmlns:a16="http://schemas.microsoft.com/office/drawing/2014/main" id="{81C11A8B-5D01-71F1-AA0E-EE72BF0609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743812" y="1425692"/>
            <a:ext cx="7265089" cy="410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1C64C1-4F4F-FD4F-3306-8E7C0C09F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31" b="99423" l="6889" r="100000">
                        <a14:foregroundMark x1="40000" y1="24423" x2="42000" y2="86346"/>
                        <a14:foregroundMark x1="57778" y1="14231" x2="66111" y2="61731"/>
                        <a14:foregroundMark x1="50444" y1="7308" x2="38222" y2="20192"/>
                        <a14:foregroundMark x1="47778" y1="6154" x2="43778" y2="8654"/>
                        <a14:foregroundMark x1="57000" y1="11731" x2="64444" y2="35962"/>
                        <a14:foregroundMark x1="65667" y1="41538" x2="65444" y2="52692"/>
                        <a14:foregroundMark x1="62444" y1="74808" x2="50333" y2="89423"/>
                        <a14:foregroundMark x1="66111" y1="68269" x2="59222" y2="75577"/>
                        <a14:foregroundMark x1="36222" y1="82692" x2="47222" y2="93846"/>
                        <a14:foregroundMark x1="35889" y1="50769" x2="33889" y2="71923"/>
                        <a14:foregroundMark x1="34000" y1="56346" x2="32889" y2="70769"/>
                        <a14:foregroundMark x1="52333" y1="89231" x2="57889" y2="859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63527" y="784642"/>
            <a:ext cx="6820343" cy="39406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9FBBD30-8236-133E-C55C-B632E805F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878" y="422445"/>
            <a:ext cx="3110023" cy="466503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A9673E3-C783-AE54-52A0-96F371A886C2}"/>
              </a:ext>
            </a:extLst>
          </p:cNvPr>
          <p:cNvSpPr/>
          <p:nvPr/>
        </p:nvSpPr>
        <p:spPr>
          <a:xfrm>
            <a:off x="7417471" y="1999773"/>
            <a:ext cx="1992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huella</a:t>
            </a:r>
          </a:p>
        </p:txBody>
      </p:sp>
    </p:spTree>
    <p:extLst>
      <p:ext uri="{BB962C8B-B14F-4D97-AF65-F5344CB8AC3E}">
        <p14:creationId xmlns:p14="http://schemas.microsoft.com/office/powerpoint/2010/main" val="3194452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78514AB-A036-58A0-4F7E-02463A4605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4" t="27954" r="75979" b="11329"/>
          <a:stretch/>
        </p:blipFill>
        <p:spPr>
          <a:xfrm>
            <a:off x="2266122" y="715617"/>
            <a:ext cx="7659756" cy="461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840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4B2CBBA-3D9A-392E-BB63-A82F69A339EA}"/>
              </a:ext>
            </a:extLst>
          </p:cNvPr>
          <p:cNvSpPr txBox="1"/>
          <p:nvPr/>
        </p:nvSpPr>
        <p:spPr>
          <a:xfrm>
            <a:off x="988828" y="1118113"/>
            <a:ext cx="82933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Vamos a probar si queremos un sello que nos calque un triángulo ¿Qué cuerpo geométrico debemos ocupar? </a:t>
            </a:r>
            <a:endParaRPr lang="es-MX" sz="20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84ADD28-145A-E898-3238-D426356BE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902" y="2195069"/>
            <a:ext cx="48768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7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2D0AF54-1BDD-2AC2-A82C-E911B90648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135" r="74348" b="14702"/>
          <a:stretch/>
        </p:blipFill>
        <p:spPr>
          <a:xfrm>
            <a:off x="2059327" y="1073426"/>
            <a:ext cx="8073345" cy="441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41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EA57D57-580D-3C9E-0C52-7803887A02BA}"/>
              </a:ext>
            </a:extLst>
          </p:cNvPr>
          <p:cNvGrpSpPr/>
          <p:nvPr/>
        </p:nvGrpSpPr>
        <p:grpSpPr>
          <a:xfrm>
            <a:off x="111511" y="553259"/>
            <a:ext cx="2944195" cy="978574"/>
            <a:chOff x="487389" y="2413025"/>
            <a:chExt cx="3922915" cy="1303875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718BED53-7049-F1D8-C157-355B52AA1C33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8A8B306A-1669-E15F-3477-935CB0B523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2305F97B-9CC3-73BA-D8AF-FEFD3054876A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54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4</a:t>
                </a:r>
              </a:p>
            </p:txBody>
          </p:sp>
        </p:grp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D972F351-D2D5-9B0A-3566-D6C8F51D410E}"/>
                </a:ext>
              </a:extLst>
            </p:cNvPr>
            <p:cNvSpPr/>
            <p:nvPr/>
          </p:nvSpPr>
          <p:spPr>
            <a:xfrm>
              <a:off x="2017292" y="2451906"/>
              <a:ext cx="2300772" cy="1025222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4400" b="1" cap="none" spc="0" dirty="0">
                  <a:ln>
                    <a:solidFill>
                      <a:schemeClr val="bg1"/>
                    </a:solidFill>
                  </a:ln>
                  <a:solidFill>
                    <a:schemeClr val="accent4"/>
                  </a:solidFill>
                  <a:effectLst/>
                </a:rPr>
                <a:t>Jueves</a:t>
              </a:r>
              <a:endParaRPr lang="es-ES" sz="5400" b="1" cap="none" spc="0" dirty="0">
                <a:ln/>
                <a:solidFill>
                  <a:schemeClr val="accent4"/>
                </a:solidFill>
                <a:effectLst/>
              </a:endParaRP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A308E2F0-7589-90EE-E8FE-1873AF20939A}"/>
              </a:ext>
            </a:extLst>
          </p:cNvPr>
          <p:cNvSpPr txBox="1"/>
          <p:nvPr/>
        </p:nvSpPr>
        <p:spPr>
          <a:xfrm>
            <a:off x="3566710" y="5869103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https://www.youtube.com/watch?v=pK0xVcaqAZs</a:t>
            </a:r>
          </a:p>
        </p:txBody>
      </p:sp>
      <p:pic>
        <p:nvPicPr>
          <p:cNvPr id="9" name="Elementos multimedia en línea 8" title="LA RASPA- MOTRICIDAD GRUESA- COORDINACIÓN- EQUILIBRIO #Educaciónprimaria #Movimiento #Coordinación">
            <a:hlinkClick r:id="" action="ppaction://media"/>
            <a:extLst>
              <a:ext uri="{FF2B5EF4-FFF2-40B4-BE49-F238E27FC236}">
                <a16:creationId xmlns:a16="http://schemas.microsoft.com/office/drawing/2014/main" id="{4F0B707F-80D6-ADF0-949F-F80D30D7FE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58570" y="1531833"/>
            <a:ext cx="7089661" cy="400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0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12C6ACE-E0B1-3565-7401-97C56F47EB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0" t="31809" r="74783" b="10366"/>
          <a:stretch/>
        </p:blipFill>
        <p:spPr>
          <a:xfrm>
            <a:off x="2438398" y="689114"/>
            <a:ext cx="6599583" cy="485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29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5D0F348-AEEC-659C-60D3-EED0A25B34B2}"/>
              </a:ext>
            </a:extLst>
          </p:cNvPr>
          <p:cNvSpPr txBox="1"/>
          <p:nvPr/>
        </p:nvSpPr>
        <p:spPr>
          <a:xfrm>
            <a:off x="3665862" y="6375879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https://www.youtube.com/watch?v=d80h0xmEjbI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C2C6F73-70C9-7514-6A23-E77FB05AAD32}"/>
              </a:ext>
            </a:extLst>
          </p:cNvPr>
          <p:cNvGrpSpPr/>
          <p:nvPr/>
        </p:nvGrpSpPr>
        <p:grpSpPr>
          <a:xfrm>
            <a:off x="133545" y="422827"/>
            <a:ext cx="3042383" cy="1069123"/>
            <a:chOff x="487389" y="2292375"/>
            <a:chExt cx="4053741" cy="1424525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5CAAD877-484D-641D-605B-5026906840CC}"/>
                </a:ext>
              </a:extLst>
            </p:cNvPr>
            <p:cNvGrpSpPr/>
            <p:nvPr/>
          </p:nvGrpSpPr>
          <p:grpSpPr>
            <a:xfrm>
              <a:off x="487389" y="2413025"/>
              <a:ext cx="3922915" cy="1303875"/>
              <a:chOff x="487389" y="2413025"/>
              <a:chExt cx="3922915" cy="1303875"/>
            </a:xfrm>
          </p:grpSpPr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88DC7B77-BC73-6AC2-CB59-D96015D845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386"/>
              <a:stretch/>
            </p:blipFill>
            <p:spPr>
              <a:xfrm>
                <a:off x="487389" y="2413025"/>
                <a:ext cx="3922915" cy="1303875"/>
              </a:xfrm>
              <a:prstGeom prst="rect">
                <a:avLst/>
              </a:prstGeom>
            </p:spPr>
          </p:pic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3686DC7F-F883-47F2-B4C8-EF2E73EDE4AD}"/>
                  </a:ext>
                </a:extLst>
              </p:cNvPr>
              <p:cNvSpPr/>
              <p:nvPr/>
            </p:nvSpPr>
            <p:spPr>
              <a:xfrm>
                <a:off x="963116" y="2588143"/>
                <a:ext cx="961937" cy="888985"/>
              </a:xfrm>
              <a:prstGeom prst="ellipse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MX" sz="66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5</a:t>
                </a: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9E6D01D-1EC6-C2B4-D20D-4B35C584716A}"/>
                </a:ext>
              </a:extLst>
            </p:cNvPr>
            <p:cNvSpPr/>
            <p:nvPr/>
          </p:nvSpPr>
          <p:spPr>
            <a:xfrm>
              <a:off x="2018231" y="2292375"/>
              <a:ext cx="2522899" cy="1230267"/>
            </a:xfrm>
            <a:prstGeom prst="rect">
              <a:avLst/>
            </a:prstGeom>
            <a:noFill/>
            <a:scene3d>
              <a:camera prst="perspectiveLeft"/>
              <a:lightRig rig="threePt" dir="t"/>
            </a:scene3d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3600" b="1" dirty="0">
                  <a:ln/>
                  <a:solidFill>
                    <a:schemeClr val="accent4"/>
                  </a:solidFill>
                </a:rPr>
                <a:t>Viernes </a:t>
              </a:r>
              <a:r>
                <a:rPr lang="es-ES" sz="5400" b="1" cap="none" spc="0" dirty="0">
                  <a:ln/>
                  <a:solidFill>
                    <a:schemeClr val="accent4"/>
                  </a:solidFill>
                  <a:effectLst/>
                </a:rPr>
                <a:t> </a:t>
              </a:r>
            </a:p>
          </p:txBody>
        </p:sp>
      </p:grpSp>
      <p:pic>
        <p:nvPicPr>
          <p:cNvPr id="2" name="Elementos multimedia en línea 1" title="CantaJuego - El Baile del Gorila">
            <a:hlinkClick r:id="" action="ppaction://media"/>
            <a:extLst>
              <a:ext uri="{FF2B5EF4-FFF2-40B4-BE49-F238E27FC236}">
                <a16:creationId xmlns:a16="http://schemas.microsoft.com/office/drawing/2014/main" id="{C3E2AC5B-E6DF-D94A-67A1-CEDA75237B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05183" y="1582499"/>
            <a:ext cx="7362306" cy="41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6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6B23F9B-54F3-6DC7-CF07-05B89259D5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10" t="33182" r="82370" b="9305"/>
          <a:stretch/>
        </p:blipFill>
        <p:spPr>
          <a:xfrm>
            <a:off x="2849218" y="808383"/>
            <a:ext cx="3246782" cy="451899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8AF6C2-9A6D-C9B7-D720-56F7D39B67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9" t="33254" r="81739" b="10365"/>
          <a:stretch/>
        </p:blipFill>
        <p:spPr>
          <a:xfrm>
            <a:off x="6096000" y="960410"/>
            <a:ext cx="3530459" cy="421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38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89647C2-73B2-4976-474F-C23B6940D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5" t="33736" r="81739" b="9401"/>
          <a:stretch/>
        </p:blipFill>
        <p:spPr>
          <a:xfrm>
            <a:off x="3061252" y="516835"/>
            <a:ext cx="3776869" cy="469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372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2012</TotalTime>
  <Words>148</Words>
  <Application>Microsoft Office PowerPoint</Application>
  <PresentationFormat>Panorámica</PresentationFormat>
  <Paragraphs>26</Paragraphs>
  <Slides>21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Dancin LET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Rocío García villegas</cp:lastModifiedBy>
  <cp:revision>37</cp:revision>
  <dcterms:created xsi:type="dcterms:W3CDTF">2022-02-28T00:23:11Z</dcterms:created>
  <dcterms:modified xsi:type="dcterms:W3CDTF">2022-05-19T01:31:46Z</dcterms:modified>
</cp:coreProperties>
</file>