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4" r:id="rId2"/>
    <p:sldId id="268" r:id="rId3"/>
    <p:sldId id="278" r:id="rId4"/>
    <p:sldId id="275" r:id="rId5"/>
    <p:sldId id="276" r:id="rId6"/>
    <p:sldId id="265" r:id="rId7"/>
    <p:sldId id="280" r:id="rId8"/>
    <p:sldId id="279" r:id="rId9"/>
    <p:sldId id="277" r:id="rId10"/>
    <p:sldId id="266" r:id="rId11"/>
    <p:sldId id="274" r:id="rId12"/>
    <p:sldId id="267" r:id="rId13"/>
    <p:sldId id="271" r:id="rId14"/>
    <p:sldId id="269" r:id="rId15"/>
    <p:sldId id="273" r:id="rId16"/>
    <p:sldId id="272" r:id="rId1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0A75"/>
    <a:srgbClr val="FF00FF"/>
    <a:srgbClr val="B2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0" autoAdjust="0"/>
    <p:restoredTop sz="94660"/>
  </p:normalViewPr>
  <p:slideViewPr>
    <p:cSldViewPr snapToGrid="0">
      <p:cViewPr>
        <p:scale>
          <a:sx n="66" d="100"/>
          <a:sy n="66" d="100"/>
        </p:scale>
        <p:origin x="1674" y="6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015A92-909B-455B-91DE-F11EA4A29AA4}" type="datetimeFigureOut">
              <a:rPr lang="es-MX" smtClean="0"/>
              <a:t>18/05/2022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B7FD8-19A8-4360-AB39-2C438972C169}" type="slidenum">
              <a:rPr lang="es-MX" smtClean="0"/>
              <a:t>‹Nº›</a:t>
            </a:fld>
            <a:endParaRPr lang="es-MX"/>
          </a:p>
        </p:txBody>
      </p:sp>
    </p:spTree>
    <p:extLst>
      <p:ext uri="{BB962C8B-B14F-4D97-AF65-F5344CB8AC3E}">
        <p14:creationId xmlns:p14="http://schemas.microsoft.com/office/powerpoint/2010/main" val="2804378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957983-946F-4E98-9E45-FD7467022A3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C553468C-EA5D-4762-BA18-BBC42BAC7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5E620A99-1CD6-4EA1-B2F1-0A8341928624}"/>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5" name="Marcador de pie de página 4">
            <a:extLst>
              <a:ext uri="{FF2B5EF4-FFF2-40B4-BE49-F238E27FC236}">
                <a16:creationId xmlns:a16="http://schemas.microsoft.com/office/drawing/2014/main" id="{8BF0E1F1-FB3A-48F2-A51B-D196087D7CF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DAE36A6-C455-43E7-B7AD-69EA955D429D}"/>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1022107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4211E9-4677-44D3-92F7-0FC793B8C47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895D4CD-F7EF-4A7C-B1E0-CE1DF19A9E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41EDD88-57FB-4722-85BA-C2B973EADA00}"/>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5" name="Marcador de pie de página 4">
            <a:extLst>
              <a:ext uri="{FF2B5EF4-FFF2-40B4-BE49-F238E27FC236}">
                <a16:creationId xmlns:a16="http://schemas.microsoft.com/office/drawing/2014/main" id="{C272BBF5-50A3-4730-9CA2-264755E9E01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76D90F1-F7D7-43D5-95B0-25642ED0437E}"/>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4072819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4A59C7-B7D8-45B5-A844-2B7CD9438DB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A3BE109A-2721-4A23-80DD-425F6206FB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EE04050-F3FE-4B70-B870-28D8E6BC31FD}"/>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5" name="Marcador de pie de página 4">
            <a:extLst>
              <a:ext uri="{FF2B5EF4-FFF2-40B4-BE49-F238E27FC236}">
                <a16:creationId xmlns:a16="http://schemas.microsoft.com/office/drawing/2014/main" id="{BCC3DFC9-267F-42E8-88DE-CF560C97228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76882C8-DC78-437B-8F37-E9C22F8BD312}"/>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3693101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A8115-68AC-436B-A1E6-90A9BB95F64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2546B5B-FA74-46F9-A1FF-88ED6F73CEB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76604CF3-E6F5-4449-8120-251339FB4B3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AA3ECAFC-BF1A-4CB4-9CF7-E564C0F58ADD}"/>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6" name="Marcador de pie de página 5">
            <a:extLst>
              <a:ext uri="{FF2B5EF4-FFF2-40B4-BE49-F238E27FC236}">
                <a16:creationId xmlns:a16="http://schemas.microsoft.com/office/drawing/2014/main" id="{23CE2C13-F00F-4BCD-B2DF-586526F563C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31EF0D3-AD67-41C8-A3C0-CA948C0FE293}"/>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2527184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C0CFD-07FC-4730-A90D-466A5ECFB8B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DF4AD00-99BF-4E1F-96D2-BED895163E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91CC75-F1E8-4337-94B5-B62DEDD689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89FDCD7-0921-47A9-B12B-53F8554199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1AF977D-79F6-4D28-9B1B-ECC623DB382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8D432F2C-94BB-4C98-A75E-72A8262F3504}"/>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8" name="Marcador de pie de página 7">
            <a:extLst>
              <a:ext uri="{FF2B5EF4-FFF2-40B4-BE49-F238E27FC236}">
                <a16:creationId xmlns:a16="http://schemas.microsoft.com/office/drawing/2014/main" id="{678FFB61-2C2C-417F-A254-858BA9903798}"/>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E8BA6AFE-0ABA-4EFC-B107-43E6B046830A}"/>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220966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C2228-C2F9-44D3-A746-BDFA3E70C03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545DFC25-6560-4622-B6C2-BA5C9D3DB619}"/>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4" name="Marcador de pie de página 3">
            <a:extLst>
              <a:ext uri="{FF2B5EF4-FFF2-40B4-BE49-F238E27FC236}">
                <a16:creationId xmlns:a16="http://schemas.microsoft.com/office/drawing/2014/main" id="{B1AE574E-26AF-4ABD-B08D-384038AAE55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4D0ED51B-9306-4BDE-9590-70E23916DF67}"/>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56955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74A6F69-3504-430E-9D5F-2587AC3A18B4}"/>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3" name="Marcador de pie de página 2">
            <a:extLst>
              <a:ext uri="{FF2B5EF4-FFF2-40B4-BE49-F238E27FC236}">
                <a16:creationId xmlns:a16="http://schemas.microsoft.com/office/drawing/2014/main" id="{46F0BF1F-0D4D-41B4-92B2-476688F7CEC2}"/>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8FBA5E8-A551-4F16-9FBC-3094C01DACDC}"/>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734353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A73B5-1F8B-4751-85EE-8BA7D5B88A7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FEBB905-435A-47A1-A7FE-890C2675C8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9C67376B-6E42-481F-989C-F6D95BDC1A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7908B7E-5DBD-46D2-99AC-22A65CB722A4}"/>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6" name="Marcador de pie de página 5">
            <a:extLst>
              <a:ext uri="{FF2B5EF4-FFF2-40B4-BE49-F238E27FC236}">
                <a16:creationId xmlns:a16="http://schemas.microsoft.com/office/drawing/2014/main" id="{1B5775AF-5BB2-4376-A0CE-C38B2B4F080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B244D21-D7B9-449F-A3BA-9FCA629BC41D}"/>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173886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CD6192-8BE5-46BD-BA8D-2DBD97E7922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64FA23F6-6CBF-4A46-8F34-525C0A859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8F6A55B1-5805-453B-A96A-79FA2CD21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8B7D83-6739-459C-B9C3-7DCAACD7E00E}"/>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6" name="Marcador de pie de página 5">
            <a:extLst>
              <a:ext uri="{FF2B5EF4-FFF2-40B4-BE49-F238E27FC236}">
                <a16:creationId xmlns:a16="http://schemas.microsoft.com/office/drawing/2014/main" id="{C17A6FB4-5CFF-4F33-B52D-BFC3785F7A4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AC920F8-46E8-480B-8162-0F646CAF6617}"/>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3794523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99F9C0-9E96-4942-9A0F-09C2ECE5EBF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C3A8D84-9F99-4A45-A945-934CAB80A3A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06AEC78-62D2-4242-8B9E-9334B5F812F0}"/>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5" name="Marcador de pie de página 4">
            <a:extLst>
              <a:ext uri="{FF2B5EF4-FFF2-40B4-BE49-F238E27FC236}">
                <a16:creationId xmlns:a16="http://schemas.microsoft.com/office/drawing/2014/main" id="{9586603D-2949-44F3-8AE9-DBE61F5773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6F177BF-30C8-4C47-B3BA-7CD00D53C87B}"/>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156849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05E2BA9-53C9-4FBB-A804-D8EEA7E2D03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0B17471-5129-42B3-A65E-D377C785DD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D76DAB8-B58D-4E1A-A809-3C5E783F59D0}"/>
              </a:ext>
            </a:extLst>
          </p:cNvPr>
          <p:cNvSpPr>
            <a:spLocks noGrp="1"/>
          </p:cNvSpPr>
          <p:nvPr>
            <p:ph type="dt" sz="half" idx="10"/>
          </p:nvPr>
        </p:nvSpPr>
        <p:spPr/>
        <p:txBody>
          <a:bodyPr/>
          <a:lstStyle/>
          <a:p>
            <a:fld id="{B6748A00-546B-49D7-BC38-C267F47B8E28}" type="datetimeFigureOut">
              <a:rPr lang="es-MX" smtClean="0"/>
              <a:t>18/05/2022</a:t>
            </a:fld>
            <a:endParaRPr lang="es-MX"/>
          </a:p>
        </p:txBody>
      </p:sp>
      <p:sp>
        <p:nvSpPr>
          <p:cNvPr id="5" name="Marcador de pie de página 4">
            <a:extLst>
              <a:ext uri="{FF2B5EF4-FFF2-40B4-BE49-F238E27FC236}">
                <a16:creationId xmlns:a16="http://schemas.microsoft.com/office/drawing/2014/main" id="{E68CE63F-19A9-43CD-9BFC-29CA26D2F96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D74EBF5-6156-4946-AAA7-51CF48666C18}"/>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3338496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8A0376D-88BC-47B5-AB5C-83B5C422C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5F11398-DBF5-4E09-9B2D-29BD00D9F4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7501435-573E-4A0D-80AE-B2074CA8A2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748A00-546B-49D7-BC38-C267F47B8E28}" type="datetimeFigureOut">
              <a:rPr lang="es-MX" smtClean="0"/>
              <a:t>18/05/2022</a:t>
            </a:fld>
            <a:endParaRPr lang="es-MX"/>
          </a:p>
        </p:txBody>
      </p:sp>
      <p:sp>
        <p:nvSpPr>
          <p:cNvPr id="5" name="Marcador de pie de página 4">
            <a:extLst>
              <a:ext uri="{FF2B5EF4-FFF2-40B4-BE49-F238E27FC236}">
                <a16:creationId xmlns:a16="http://schemas.microsoft.com/office/drawing/2014/main" id="{49A924B2-DAA9-4E17-8245-D20D5A40D8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7B1D20B6-4321-4322-AA25-D1F530F087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0955E-9167-43FF-98B0-8C8CCEA15439}" type="slidenum">
              <a:rPr lang="es-MX" smtClean="0"/>
              <a:t>‹Nº›</a:t>
            </a:fld>
            <a:endParaRPr lang="es-MX"/>
          </a:p>
        </p:txBody>
      </p:sp>
    </p:spTree>
    <p:extLst>
      <p:ext uri="{BB962C8B-B14F-4D97-AF65-F5344CB8AC3E}">
        <p14:creationId xmlns:p14="http://schemas.microsoft.com/office/powerpoint/2010/main" val="4072820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Nh8yR0kUkeM?feature=oembed"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9.png"/><Relationship Id="rId4" Type="http://schemas.openxmlformats.org/officeDocument/2006/relationships/image" Target="../media/image6.png"/><Relationship Id="rId9" Type="http://schemas.microsoft.com/office/2007/relationships/hdphoto" Target="../media/hdphoto4.wdp"/></Relationships>
</file>

<file path=ppt/slides/_rels/slide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u-rRYQ8CiMY?feature=oembed" TargetMode="Externa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TqinUreRTzo?feature=oembed"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9.wdp"/><Relationship Id="rId7" Type="http://schemas.microsoft.com/office/2007/relationships/hdphoto" Target="../media/hdphoto10.wdp"/><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pK0xVcaqAZs?feature=oembed" TargetMode="Externa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80h0xmEjbI?feature=oembed" TargetMode="Externa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p4lIpbqYG-E?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FF6D83DE-D831-6265-885A-FD998153EA34}"/>
              </a:ext>
            </a:extLst>
          </p:cNvPr>
          <p:cNvSpPr/>
          <p:nvPr/>
        </p:nvSpPr>
        <p:spPr>
          <a:xfrm>
            <a:off x="2417783" y="1370556"/>
            <a:ext cx="8770351" cy="2215991"/>
          </a:xfrm>
          <a:prstGeom prst="rect">
            <a:avLst/>
          </a:prstGeom>
          <a:noFill/>
        </p:spPr>
        <p:txBody>
          <a:bodyPr wrap="none" lIns="91440" tIns="45720" rIns="91440" bIns="45720">
            <a:spAutoFit/>
          </a:bodyPr>
          <a:lstStyle/>
          <a:p>
            <a:pPr algn="ctr"/>
            <a:r>
              <a:rPr lang="es-ES" sz="13800" b="1" cap="none" spc="0" dirty="0">
                <a:ln w="12700">
                  <a:solidFill>
                    <a:srgbClr val="7030A0"/>
                  </a:solidFill>
                  <a:prstDash val="solid"/>
                </a:ln>
                <a:solidFill>
                  <a:srgbClr val="F60A75"/>
                </a:solidFill>
                <a:effectLst>
                  <a:outerShdw dist="38100" dir="2640000" algn="bl" rotWithShape="0">
                    <a:schemeClr val="accent1"/>
                  </a:outerShdw>
                </a:effectLst>
                <a:latin typeface="Dancin LET" pitchFamily="2" charset="0"/>
              </a:rPr>
              <a:t>Bienvenidos</a:t>
            </a:r>
            <a:r>
              <a:rPr lang="es-E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p>
        </p:txBody>
      </p:sp>
      <p:grpSp>
        <p:nvGrpSpPr>
          <p:cNvPr id="9" name="Grupo 8">
            <a:extLst>
              <a:ext uri="{FF2B5EF4-FFF2-40B4-BE49-F238E27FC236}">
                <a16:creationId xmlns:a16="http://schemas.microsoft.com/office/drawing/2014/main" id="{4107C0F5-397B-A6AC-202E-95DB35C2762B}"/>
              </a:ext>
            </a:extLst>
          </p:cNvPr>
          <p:cNvGrpSpPr/>
          <p:nvPr/>
        </p:nvGrpSpPr>
        <p:grpSpPr>
          <a:xfrm>
            <a:off x="2849281" y="3825607"/>
            <a:ext cx="6240988" cy="1569055"/>
            <a:chOff x="1739591" y="4495762"/>
            <a:chExt cx="5371612" cy="1350484"/>
          </a:xfrm>
        </p:grpSpPr>
        <p:pic>
          <p:nvPicPr>
            <p:cNvPr id="10" name="Imagen 9">
              <a:extLst>
                <a:ext uri="{FF2B5EF4-FFF2-40B4-BE49-F238E27FC236}">
                  <a16:creationId xmlns:a16="http://schemas.microsoft.com/office/drawing/2014/main" id="{EA6F4BB2-905A-EE8F-6DCF-07C8D9AC8760}"/>
                </a:ext>
              </a:extLst>
            </p:cNvPr>
            <p:cNvPicPr>
              <a:picLocks noChangeAspect="1"/>
            </p:cNvPicPr>
            <p:nvPr/>
          </p:nvPicPr>
          <p:blipFill rotWithShape="1">
            <a:blip r:embed="rId2">
              <a:extLst>
                <a:ext uri="{28A0092B-C50C-407E-A947-70E740481C1C}">
                  <a14:useLocalDpi xmlns:a14="http://schemas.microsoft.com/office/drawing/2010/main" val="0"/>
                </a:ext>
              </a:extLst>
            </a:blip>
            <a:srcRect b="77886"/>
            <a:stretch/>
          </p:blipFill>
          <p:spPr>
            <a:xfrm>
              <a:off x="1739591" y="4495762"/>
              <a:ext cx="5371612" cy="1350484"/>
            </a:xfrm>
            <a:prstGeom prst="rect">
              <a:avLst/>
            </a:prstGeom>
          </p:spPr>
        </p:pic>
        <p:sp>
          <p:nvSpPr>
            <p:cNvPr id="11" name="Rectángulo 10">
              <a:extLst>
                <a:ext uri="{FF2B5EF4-FFF2-40B4-BE49-F238E27FC236}">
                  <a16:creationId xmlns:a16="http://schemas.microsoft.com/office/drawing/2014/main" id="{88C73336-3F73-5FAD-C882-742F93B4FA1B}"/>
                </a:ext>
              </a:extLst>
            </p:cNvPr>
            <p:cNvSpPr/>
            <p:nvPr/>
          </p:nvSpPr>
          <p:spPr>
            <a:xfrm>
              <a:off x="5142518" y="4775737"/>
              <a:ext cx="650116" cy="66225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400" b="1" cap="none" spc="0" dirty="0">
                  <a:ln/>
                  <a:solidFill>
                    <a:srgbClr val="F60A75"/>
                  </a:solidFill>
                  <a:effectLst/>
                </a:rPr>
                <a:t>34</a:t>
              </a:r>
            </a:p>
          </p:txBody>
        </p:sp>
        <p:sp>
          <p:nvSpPr>
            <p:cNvPr id="12" name="Rectángulo 11">
              <a:extLst>
                <a:ext uri="{FF2B5EF4-FFF2-40B4-BE49-F238E27FC236}">
                  <a16:creationId xmlns:a16="http://schemas.microsoft.com/office/drawing/2014/main" id="{4A647F05-F3F5-D01A-84EE-04D839EF3BCF}"/>
                </a:ext>
              </a:extLst>
            </p:cNvPr>
            <p:cNvSpPr/>
            <p:nvPr/>
          </p:nvSpPr>
          <p:spPr>
            <a:xfrm>
              <a:off x="2719482" y="4775737"/>
              <a:ext cx="1705915"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3200" b="1" dirty="0">
                  <a:ln/>
                  <a:solidFill>
                    <a:schemeClr val="tx2">
                      <a:lumMod val="50000"/>
                    </a:schemeClr>
                  </a:solidFill>
                </a:rPr>
                <a:t>SEMANA</a:t>
              </a:r>
              <a:endParaRPr lang="es-ES" sz="3200" b="1" cap="none" spc="0" dirty="0">
                <a:ln/>
                <a:solidFill>
                  <a:schemeClr val="tx2">
                    <a:lumMod val="50000"/>
                  </a:schemeClr>
                </a:solidFill>
                <a:effectLst/>
              </a:endParaRPr>
            </a:p>
          </p:txBody>
        </p:sp>
      </p:grpSp>
    </p:spTree>
    <p:extLst>
      <p:ext uri="{BB962C8B-B14F-4D97-AF65-F5344CB8AC3E}">
        <p14:creationId xmlns:p14="http://schemas.microsoft.com/office/powerpoint/2010/main" val="320354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DB4A241F-F25D-5249-36B4-19CD0B0F7296}"/>
              </a:ext>
            </a:extLst>
          </p:cNvPr>
          <p:cNvGrpSpPr/>
          <p:nvPr/>
        </p:nvGrpSpPr>
        <p:grpSpPr>
          <a:xfrm>
            <a:off x="361920" y="323177"/>
            <a:ext cx="3017503" cy="1069123"/>
            <a:chOff x="487389" y="2292375"/>
            <a:chExt cx="4020592" cy="1424525"/>
          </a:xfrm>
        </p:grpSpPr>
        <p:grpSp>
          <p:nvGrpSpPr>
            <p:cNvPr id="6" name="Grupo 5">
              <a:extLst>
                <a:ext uri="{FF2B5EF4-FFF2-40B4-BE49-F238E27FC236}">
                  <a16:creationId xmlns:a16="http://schemas.microsoft.com/office/drawing/2014/main" id="{91BE7802-199F-A603-6C6E-1F9BC8EBAC99}"/>
                </a:ext>
              </a:extLst>
            </p:cNvPr>
            <p:cNvGrpSpPr/>
            <p:nvPr/>
          </p:nvGrpSpPr>
          <p:grpSpPr>
            <a:xfrm>
              <a:off x="487389" y="2413025"/>
              <a:ext cx="3922915" cy="1303875"/>
              <a:chOff x="487389" y="2413025"/>
              <a:chExt cx="3922915" cy="1303875"/>
            </a:xfrm>
          </p:grpSpPr>
          <p:pic>
            <p:nvPicPr>
              <p:cNvPr id="8" name="Imagen 7">
                <a:extLst>
                  <a:ext uri="{FF2B5EF4-FFF2-40B4-BE49-F238E27FC236}">
                    <a16:creationId xmlns:a16="http://schemas.microsoft.com/office/drawing/2014/main" id="{C2B86469-AABD-05F4-C4C4-34411D74F3F8}"/>
                  </a:ext>
                </a:extLst>
              </p:cNvPr>
              <p:cNvPicPr>
                <a:picLocks noChangeAspect="1"/>
              </p:cNvPicPr>
              <p:nvPr/>
            </p:nvPicPr>
            <p:blipFill rotWithShape="1">
              <a:blip r:embed="rId3">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9" name="Elipse 8">
                <a:extLst>
                  <a:ext uri="{FF2B5EF4-FFF2-40B4-BE49-F238E27FC236}">
                    <a16:creationId xmlns:a16="http://schemas.microsoft.com/office/drawing/2014/main" id="{9FCA1B16-1F21-8834-7ED3-E5F4447BD121}"/>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6600" dirty="0">
                    <a:ln w="0"/>
                    <a:solidFill>
                      <a:schemeClr val="bg1"/>
                    </a:solidFill>
                    <a:effectLst>
                      <a:outerShdw blurRad="38100" dist="25400" dir="5400000" algn="ctr" rotWithShape="0">
                        <a:srgbClr val="6E747A">
                          <a:alpha val="43000"/>
                        </a:srgbClr>
                      </a:outerShdw>
                    </a:effectLst>
                  </a:rPr>
                  <a:t>1</a:t>
                </a:r>
              </a:p>
            </p:txBody>
          </p:sp>
        </p:grpSp>
        <p:sp>
          <p:nvSpPr>
            <p:cNvPr id="7" name="Rectángulo 6">
              <a:extLst>
                <a:ext uri="{FF2B5EF4-FFF2-40B4-BE49-F238E27FC236}">
                  <a16:creationId xmlns:a16="http://schemas.microsoft.com/office/drawing/2014/main" id="{8757CF5E-2A5D-FE96-CA8D-D4C35A904EC2}"/>
                </a:ext>
              </a:extLst>
            </p:cNvPr>
            <p:cNvSpPr/>
            <p:nvPr/>
          </p:nvSpPr>
          <p:spPr>
            <a:xfrm>
              <a:off x="2051377" y="2292375"/>
              <a:ext cx="2456604" cy="1230267"/>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400" b="1" cap="none" spc="0" dirty="0">
                  <a:ln>
                    <a:solidFill>
                      <a:schemeClr val="bg1"/>
                    </a:solidFill>
                  </a:ln>
                  <a:solidFill>
                    <a:schemeClr val="accent4"/>
                  </a:solidFill>
                  <a:effectLst/>
                </a:rPr>
                <a:t>LUNES</a:t>
              </a:r>
              <a:r>
                <a:rPr lang="es-ES" sz="5400" b="1" cap="none" spc="0" dirty="0">
                  <a:ln/>
                  <a:solidFill>
                    <a:schemeClr val="accent4"/>
                  </a:solidFill>
                  <a:effectLst/>
                </a:rPr>
                <a:t> </a:t>
              </a:r>
            </a:p>
          </p:txBody>
        </p:sp>
      </p:grpSp>
      <p:sp>
        <p:nvSpPr>
          <p:cNvPr id="13" name="CuadroTexto 12">
            <a:extLst>
              <a:ext uri="{FF2B5EF4-FFF2-40B4-BE49-F238E27FC236}">
                <a16:creationId xmlns:a16="http://schemas.microsoft.com/office/drawing/2014/main" id="{78F4FBED-A749-2F94-EEC5-C32CC354019A}"/>
              </a:ext>
            </a:extLst>
          </p:cNvPr>
          <p:cNvSpPr txBox="1"/>
          <p:nvPr/>
        </p:nvSpPr>
        <p:spPr>
          <a:xfrm>
            <a:off x="3379423" y="6350157"/>
            <a:ext cx="6097836" cy="369332"/>
          </a:xfrm>
          <a:prstGeom prst="rect">
            <a:avLst/>
          </a:prstGeom>
          <a:noFill/>
        </p:spPr>
        <p:txBody>
          <a:bodyPr wrap="square">
            <a:spAutoFit/>
          </a:bodyPr>
          <a:lstStyle/>
          <a:p>
            <a:r>
              <a:rPr lang="es-MX" dirty="0"/>
              <a:t>https://www.youtube.com/watch?v=Nh8yR0kUkeM</a:t>
            </a:r>
          </a:p>
        </p:txBody>
      </p:sp>
      <p:pic>
        <p:nvPicPr>
          <p:cNvPr id="14" name="Elementos multimedia en línea 13" title="JUAN PACO- BAILE INFANTIL- EDUCACIÓN INICIAL- MOVIMIENTO">
            <a:hlinkClick r:id="" action="ppaction://media"/>
            <a:extLst>
              <a:ext uri="{FF2B5EF4-FFF2-40B4-BE49-F238E27FC236}">
                <a16:creationId xmlns:a16="http://schemas.microsoft.com/office/drawing/2014/main" id="{27D6E401-27B7-19F2-EA61-82A8BC36D749}"/>
              </a:ext>
            </a:extLst>
          </p:cNvPr>
          <p:cNvPicPr>
            <a:picLocks noRot="1" noChangeAspect="1"/>
          </p:cNvPicPr>
          <p:nvPr>
            <a:videoFile r:link="rId1"/>
          </p:nvPr>
        </p:nvPicPr>
        <p:blipFill>
          <a:blip r:embed="rId4"/>
          <a:stretch>
            <a:fillRect/>
          </a:stretch>
        </p:blipFill>
        <p:spPr>
          <a:xfrm>
            <a:off x="2496909" y="1392300"/>
            <a:ext cx="8014799" cy="4528362"/>
          </a:xfrm>
          <a:prstGeom prst="rect">
            <a:avLst/>
          </a:prstGeom>
        </p:spPr>
      </p:pic>
    </p:spTree>
    <p:extLst>
      <p:ext uri="{BB962C8B-B14F-4D97-AF65-F5344CB8AC3E}">
        <p14:creationId xmlns:p14="http://schemas.microsoft.com/office/powerpoint/2010/main" val="56509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442280C-67D2-62BD-86EF-B4CFC595C5E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94" b="89691" l="7722" r="89961"/>
                    </a14:imgEffect>
                  </a14:imgLayer>
                </a14:imgProps>
              </a:ext>
            </a:extLst>
          </a:blip>
          <a:stretch>
            <a:fillRect/>
          </a:stretch>
        </p:blipFill>
        <p:spPr>
          <a:xfrm>
            <a:off x="7258197" y="2837202"/>
            <a:ext cx="3781758" cy="2832668"/>
          </a:xfrm>
          <a:prstGeom prst="rect">
            <a:avLst/>
          </a:prstGeom>
        </p:spPr>
      </p:pic>
      <p:pic>
        <p:nvPicPr>
          <p:cNvPr id="5" name="Imagen 4">
            <a:extLst>
              <a:ext uri="{FF2B5EF4-FFF2-40B4-BE49-F238E27FC236}">
                <a16:creationId xmlns:a16="http://schemas.microsoft.com/office/drawing/2014/main" id="{D2EAA1CF-25B6-522C-B16F-B1F2F78016F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113" b="99281" l="6418" r="93881"/>
                    </a14:imgEffect>
                  </a14:imgLayer>
                </a14:imgProps>
              </a:ext>
            </a:extLst>
          </a:blip>
          <a:stretch>
            <a:fillRect/>
          </a:stretch>
        </p:blipFill>
        <p:spPr>
          <a:xfrm>
            <a:off x="237813" y="2717"/>
            <a:ext cx="6381750" cy="3971925"/>
          </a:xfrm>
          <a:prstGeom prst="rect">
            <a:avLst/>
          </a:prstGeom>
        </p:spPr>
      </p:pic>
      <p:pic>
        <p:nvPicPr>
          <p:cNvPr id="2054" name="Picture 6" descr="Dry tree branch on white stock photo. Image of element - 151668510">
            <a:extLst>
              <a:ext uri="{FF2B5EF4-FFF2-40B4-BE49-F238E27FC236}">
                <a16:creationId xmlns:a16="http://schemas.microsoft.com/office/drawing/2014/main" id="{53957E7C-0AD8-9A20-5181-B1674505553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6684" b="89889" l="2688" r="95063"/>
                    </a14:imgEffect>
                  </a14:imgLayer>
                </a14:imgProps>
              </a:ext>
              <a:ext uri="{28A0092B-C50C-407E-A947-70E740481C1C}">
                <a14:useLocalDpi xmlns:a14="http://schemas.microsoft.com/office/drawing/2010/main" val="0"/>
              </a:ext>
            </a:extLst>
          </a:blip>
          <a:srcRect/>
          <a:stretch>
            <a:fillRect/>
          </a:stretch>
        </p:blipFill>
        <p:spPr bwMode="auto">
          <a:xfrm rot="18082996">
            <a:off x="2317413" y="417207"/>
            <a:ext cx="5830927" cy="425284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15F832E6-B6AD-559C-216C-148526F5BE5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77" b="98730" l="9920" r="90751"/>
                    </a14:imgEffect>
                  </a14:imgLayer>
                </a14:imgProps>
              </a:ext>
            </a:extLst>
          </a:blip>
          <a:stretch>
            <a:fillRect/>
          </a:stretch>
        </p:blipFill>
        <p:spPr>
          <a:xfrm rot="2952843">
            <a:off x="5868022" y="1557287"/>
            <a:ext cx="2625889" cy="3604437"/>
          </a:xfrm>
          <a:prstGeom prst="rect">
            <a:avLst/>
          </a:prstGeom>
        </p:spPr>
      </p:pic>
      <p:pic>
        <p:nvPicPr>
          <p:cNvPr id="2058" name="Picture 10" descr="Branch Stick Or Twigs Isolated On White Background Stock Photo, Picture And  Royalty Free Image. Image 58866871.">
            <a:extLst>
              <a:ext uri="{FF2B5EF4-FFF2-40B4-BE49-F238E27FC236}">
                <a16:creationId xmlns:a16="http://schemas.microsoft.com/office/drawing/2014/main" id="{2A1DB5DD-8827-2A8D-B626-EB3FD8A7A5AF}"/>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931" b="90878" l="5385" r="94385"/>
                    </a14:imgEffect>
                  </a14:imgLayer>
                </a14:imgProps>
              </a:ext>
              <a:ext uri="{28A0092B-C50C-407E-A947-70E740481C1C}">
                <a14:useLocalDpi xmlns:a14="http://schemas.microsoft.com/office/drawing/2010/main" val="0"/>
              </a:ext>
            </a:extLst>
          </a:blip>
          <a:srcRect/>
          <a:stretch>
            <a:fillRect/>
          </a:stretch>
        </p:blipFill>
        <p:spPr bwMode="auto">
          <a:xfrm rot="20132385">
            <a:off x="5738494" y="1680720"/>
            <a:ext cx="5434478" cy="362019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An ordinary picture of an ordinary stick with an ordinary white background,  and this stick image just so happened to be found on Google Images by  searching “stick” because of course it">
            <a:extLst>
              <a:ext uri="{FF2B5EF4-FFF2-40B4-BE49-F238E27FC236}">
                <a16:creationId xmlns:a16="http://schemas.microsoft.com/office/drawing/2014/main" id="{E9CDB3B2-2EB0-DE30-5F2C-EABF08119C72}"/>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3226" b="97097" l="3871" r="97742"/>
                    </a14:imgEffect>
                  </a14:imgLayer>
                </a14:imgProps>
              </a:ext>
              <a:ext uri="{28A0092B-C50C-407E-A947-70E740481C1C}">
                <a14:useLocalDpi xmlns:a14="http://schemas.microsoft.com/office/drawing/2010/main" val="0"/>
              </a:ext>
            </a:extLst>
          </a:blip>
          <a:srcRect/>
          <a:stretch>
            <a:fillRect/>
          </a:stretch>
        </p:blipFill>
        <p:spPr bwMode="auto">
          <a:xfrm rot="6030899">
            <a:off x="4180480" y="2033569"/>
            <a:ext cx="2952750" cy="2952750"/>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9D81F1AC-6E6B-AEB8-70A5-49003ACF9934}"/>
              </a:ext>
            </a:extLst>
          </p:cNvPr>
          <p:cNvSpPr txBox="1"/>
          <p:nvPr/>
        </p:nvSpPr>
        <p:spPr>
          <a:xfrm>
            <a:off x="379802" y="502069"/>
            <a:ext cx="6097772" cy="584775"/>
          </a:xfrm>
          <a:prstGeom prst="rect">
            <a:avLst/>
          </a:prstGeom>
          <a:noFill/>
        </p:spPr>
        <p:txBody>
          <a:bodyPr wrap="square">
            <a:spAutoFit/>
          </a:bodyPr>
          <a:lstStyle/>
          <a:p>
            <a:r>
              <a:rPr lang="es-MX" sz="3200" dirty="0">
                <a:solidFill>
                  <a:schemeClr val="accent1">
                    <a:lumMod val="50000"/>
                  </a:schemeClr>
                </a:solidFill>
                <a:effectLst/>
                <a:latin typeface="Times New Roman" panose="02020603050405020304" pitchFamily="18" charset="0"/>
                <a:ea typeface="Calibri" panose="020F0502020204030204" pitchFamily="34" charset="0"/>
              </a:rPr>
              <a:t>¿Qué es largo o Corto? </a:t>
            </a:r>
            <a:endParaRPr lang="es-MX" sz="3200" dirty="0">
              <a:solidFill>
                <a:schemeClr val="accent1">
                  <a:lumMod val="50000"/>
                </a:schemeClr>
              </a:solidFill>
            </a:endParaRPr>
          </a:p>
        </p:txBody>
      </p:sp>
    </p:spTree>
    <p:extLst>
      <p:ext uri="{BB962C8B-B14F-4D97-AF65-F5344CB8AC3E}">
        <p14:creationId xmlns:p14="http://schemas.microsoft.com/office/powerpoint/2010/main" val="376236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1C11AF9-C60F-12A3-B8E7-6AE4BB6592E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563" b="95759" l="2679" r="93452">
                        <a14:foregroundMark x1="14286" y1="64732" x2="64881" y2="51563"/>
                        <a14:foregroundMark x1="19940" y1="53571" x2="59524" y2="47545"/>
                        <a14:foregroundMark x1="16667" y1="43304" x2="61310" y2="43304"/>
                      </a14:backgroundRemoval>
                    </a14:imgEffect>
                  </a14:imgLayer>
                </a14:imgProps>
              </a:ext>
            </a:extLst>
          </a:blip>
          <a:stretch>
            <a:fillRect/>
          </a:stretch>
        </p:blipFill>
        <p:spPr>
          <a:xfrm rot="5400000">
            <a:off x="3892401" y="248982"/>
            <a:ext cx="5746895" cy="7662527"/>
          </a:xfrm>
          <a:prstGeom prst="rect">
            <a:avLst/>
          </a:prstGeom>
        </p:spPr>
      </p:pic>
      <p:sp>
        <p:nvSpPr>
          <p:cNvPr id="7" name="CuadroTexto 6">
            <a:extLst>
              <a:ext uri="{FF2B5EF4-FFF2-40B4-BE49-F238E27FC236}">
                <a16:creationId xmlns:a16="http://schemas.microsoft.com/office/drawing/2014/main" id="{259B651D-925F-8724-848A-E551AEF50077}"/>
              </a:ext>
            </a:extLst>
          </p:cNvPr>
          <p:cNvSpPr txBox="1"/>
          <p:nvPr/>
        </p:nvSpPr>
        <p:spPr>
          <a:xfrm>
            <a:off x="967563" y="745826"/>
            <a:ext cx="8208335" cy="523220"/>
          </a:xfrm>
          <a:prstGeom prst="rect">
            <a:avLst/>
          </a:prstGeom>
          <a:noFill/>
        </p:spPr>
        <p:txBody>
          <a:bodyPr wrap="square">
            <a:spAutoFit/>
          </a:bodyPr>
          <a:lstStyle/>
          <a:p>
            <a:r>
              <a:rPr lang="es-MX" sz="2800" dirty="0">
                <a:solidFill>
                  <a:schemeClr val="accent1">
                    <a:lumMod val="50000"/>
                  </a:schemeClr>
                </a:solidFill>
                <a:latin typeface="Times New Roman" panose="02020603050405020304" pitchFamily="18" charset="0"/>
                <a:ea typeface="Calibri" panose="020F0502020204030204" pitchFamily="34" charset="0"/>
              </a:rPr>
              <a:t>O</a:t>
            </a:r>
            <a:r>
              <a:rPr lang="es-MX" sz="2800" dirty="0">
                <a:solidFill>
                  <a:schemeClr val="accent1">
                    <a:lumMod val="50000"/>
                  </a:schemeClr>
                </a:solidFill>
                <a:effectLst/>
                <a:latin typeface="Times New Roman" panose="02020603050405020304" pitchFamily="18" charset="0"/>
                <a:ea typeface="Calibri" panose="020F0502020204030204" pitchFamily="34" charset="0"/>
              </a:rPr>
              <a:t>rdenará las varitas de la más grande a la más pequeña</a:t>
            </a:r>
            <a:endParaRPr lang="es-MX" sz="2800" dirty="0">
              <a:solidFill>
                <a:schemeClr val="accent1">
                  <a:lumMod val="50000"/>
                </a:schemeClr>
              </a:solidFill>
            </a:endParaRPr>
          </a:p>
        </p:txBody>
      </p:sp>
    </p:spTree>
    <p:extLst>
      <p:ext uri="{BB962C8B-B14F-4D97-AF65-F5344CB8AC3E}">
        <p14:creationId xmlns:p14="http://schemas.microsoft.com/office/powerpoint/2010/main" val="4044701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4E58808-B982-524E-6A8D-5083DE86BAD4}"/>
              </a:ext>
            </a:extLst>
          </p:cNvPr>
          <p:cNvSpPr txBox="1"/>
          <p:nvPr/>
        </p:nvSpPr>
        <p:spPr>
          <a:xfrm>
            <a:off x="528969" y="648292"/>
            <a:ext cx="8274789" cy="863250"/>
          </a:xfrm>
          <a:prstGeom prst="rect">
            <a:avLst/>
          </a:prstGeom>
          <a:noFill/>
        </p:spPr>
        <p:txBody>
          <a:bodyPr wrap="square">
            <a:spAutoFit/>
          </a:bodyPr>
          <a:lstStyle/>
          <a:p>
            <a:pPr algn="just">
              <a:lnSpc>
                <a:spcPct val="107000"/>
              </a:lnSpc>
              <a:spcBef>
                <a:spcPts val="1200"/>
              </a:spcBef>
              <a:spcAft>
                <a:spcPts val="1200"/>
              </a:spcAft>
            </a:pPr>
            <a:r>
              <a:rPr lang="es-MX" sz="2400" b="1" dirty="0">
                <a:solidFill>
                  <a:schemeClr val="accent1">
                    <a:lumMod val="50000"/>
                  </a:schemeClr>
                </a:solidFill>
                <a:effectLst/>
                <a:latin typeface="Times New Roman" panose="02020603050405020304" pitchFamily="18" charset="0"/>
                <a:ea typeface="Calibri" panose="020F0502020204030204" pitchFamily="34" charset="0"/>
              </a:rPr>
              <a:t>comparar con las varitas si tienen el mismo tamaño o si quedó más larga o más corta </a:t>
            </a:r>
            <a:endParaRPr lang="es-MX" sz="2000" b="1" dirty="0">
              <a:solidFill>
                <a:schemeClr val="accent1">
                  <a:lumMod val="50000"/>
                </a:schemeClr>
              </a:solidFill>
              <a:effectLst/>
              <a:latin typeface="Calibri" panose="020F0502020204030204" pitchFamily="34" charset="0"/>
              <a:ea typeface="Calibri" panose="020F0502020204030204" pitchFamily="34" charset="0"/>
            </a:endParaRPr>
          </a:p>
        </p:txBody>
      </p:sp>
      <p:pic>
        <p:nvPicPr>
          <p:cNvPr id="5" name="Imagen 4">
            <a:extLst>
              <a:ext uri="{FF2B5EF4-FFF2-40B4-BE49-F238E27FC236}">
                <a16:creationId xmlns:a16="http://schemas.microsoft.com/office/drawing/2014/main" id="{B7A24BF3-D5AB-BE2B-8F34-F4CF0EE4B68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750" b="100000" l="1197" r="89894">
                        <a14:foregroundMark x1="40824" y1="97500" x2="9043" y2="3375"/>
                        <a14:backgroundMark x1="68351" y1="95000" x2="25000" y2="2000"/>
                      </a14:backgroundRemoval>
                    </a14:imgEffect>
                  </a14:imgLayer>
                </a14:imgProps>
              </a:ext>
            </a:extLst>
          </a:blip>
          <a:srcRect r="47347"/>
          <a:stretch/>
        </p:blipFill>
        <p:spPr>
          <a:xfrm rot="6226198">
            <a:off x="4398857" y="-1"/>
            <a:ext cx="3394287" cy="6858000"/>
          </a:xfrm>
          <a:prstGeom prst="rect">
            <a:avLst/>
          </a:prstGeom>
        </p:spPr>
      </p:pic>
      <p:pic>
        <p:nvPicPr>
          <p:cNvPr id="7" name="Imagen 6">
            <a:extLst>
              <a:ext uri="{FF2B5EF4-FFF2-40B4-BE49-F238E27FC236}">
                <a16:creationId xmlns:a16="http://schemas.microsoft.com/office/drawing/2014/main" id="{EB35D5F9-3CC5-C9BF-3EF0-3062E6C3859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113" b="99281" l="6418" r="93881"/>
                    </a14:imgEffect>
                  </a14:imgLayer>
                </a14:imgProps>
              </a:ext>
            </a:extLst>
          </a:blip>
          <a:stretch>
            <a:fillRect/>
          </a:stretch>
        </p:blipFill>
        <p:spPr>
          <a:xfrm rot="1712530">
            <a:off x="2676213" y="220431"/>
            <a:ext cx="6381750" cy="3971925"/>
          </a:xfrm>
          <a:prstGeom prst="rect">
            <a:avLst/>
          </a:prstGeom>
        </p:spPr>
      </p:pic>
    </p:spTree>
    <p:extLst>
      <p:ext uri="{BB962C8B-B14F-4D97-AF65-F5344CB8AC3E}">
        <p14:creationId xmlns:p14="http://schemas.microsoft.com/office/powerpoint/2010/main" val="1768127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AA29910C-739C-C67C-E052-B6B028F4FF8C}"/>
              </a:ext>
            </a:extLst>
          </p:cNvPr>
          <p:cNvGrpSpPr/>
          <p:nvPr/>
        </p:nvGrpSpPr>
        <p:grpSpPr>
          <a:xfrm>
            <a:off x="265747" y="326627"/>
            <a:ext cx="3026416" cy="1069123"/>
            <a:chOff x="487389" y="2292375"/>
            <a:chExt cx="4032468" cy="1424525"/>
          </a:xfrm>
        </p:grpSpPr>
        <p:grpSp>
          <p:nvGrpSpPr>
            <p:cNvPr id="8" name="Grupo 7">
              <a:extLst>
                <a:ext uri="{FF2B5EF4-FFF2-40B4-BE49-F238E27FC236}">
                  <a16:creationId xmlns:a16="http://schemas.microsoft.com/office/drawing/2014/main" id="{048AFEBD-C304-B6EA-DA83-633195289919}"/>
                </a:ext>
              </a:extLst>
            </p:cNvPr>
            <p:cNvGrpSpPr/>
            <p:nvPr/>
          </p:nvGrpSpPr>
          <p:grpSpPr>
            <a:xfrm>
              <a:off x="487389" y="2413025"/>
              <a:ext cx="3922915" cy="1303875"/>
              <a:chOff x="487389" y="2413025"/>
              <a:chExt cx="3922915" cy="1303875"/>
            </a:xfrm>
          </p:grpSpPr>
          <p:pic>
            <p:nvPicPr>
              <p:cNvPr id="10" name="Imagen 9">
                <a:extLst>
                  <a:ext uri="{FF2B5EF4-FFF2-40B4-BE49-F238E27FC236}">
                    <a16:creationId xmlns:a16="http://schemas.microsoft.com/office/drawing/2014/main" id="{4B494D3E-F04B-3B35-0BB6-F07D26959BBC}"/>
                  </a:ext>
                </a:extLst>
              </p:cNvPr>
              <p:cNvPicPr>
                <a:picLocks noChangeAspect="1"/>
              </p:cNvPicPr>
              <p:nvPr/>
            </p:nvPicPr>
            <p:blipFill rotWithShape="1">
              <a:blip r:embed="rId3">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11" name="Elipse 10">
                <a:extLst>
                  <a:ext uri="{FF2B5EF4-FFF2-40B4-BE49-F238E27FC236}">
                    <a16:creationId xmlns:a16="http://schemas.microsoft.com/office/drawing/2014/main" id="{B14C2B9E-97B5-2CE2-6557-180D0C0AD3AB}"/>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5400" dirty="0">
                    <a:ln w="0"/>
                    <a:solidFill>
                      <a:schemeClr val="bg1"/>
                    </a:solidFill>
                    <a:effectLst>
                      <a:outerShdw blurRad="38100" dist="25400" dir="5400000" algn="ctr" rotWithShape="0">
                        <a:srgbClr val="6E747A">
                          <a:alpha val="43000"/>
                        </a:srgbClr>
                      </a:outerShdw>
                    </a:effectLst>
                  </a:rPr>
                  <a:t>2</a:t>
                </a:r>
              </a:p>
            </p:txBody>
          </p:sp>
        </p:grpSp>
        <p:sp>
          <p:nvSpPr>
            <p:cNvPr id="9" name="Rectángulo 8">
              <a:extLst>
                <a:ext uri="{FF2B5EF4-FFF2-40B4-BE49-F238E27FC236}">
                  <a16:creationId xmlns:a16="http://schemas.microsoft.com/office/drawing/2014/main" id="{3DAAEEFB-6705-21DE-AB58-D7673C54B22D}"/>
                </a:ext>
              </a:extLst>
            </p:cNvPr>
            <p:cNvSpPr/>
            <p:nvPr/>
          </p:nvSpPr>
          <p:spPr>
            <a:xfrm>
              <a:off x="2039504" y="2292375"/>
              <a:ext cx="2480353" cy="1230267"/>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000" b="1" cap="none" spc="0" dirty="0">
                  <a:ln/>
                  <a:solidFill>
                    <a:schemeClr val="accent4"/>
                  </a:solidFill>
                  <a:effectLst/>
                </a:rPr>
                <a:t>Martes</a:t>
              </a:r>
              <a:r>
                <a:rPr lang="es-ES" sz="5400" b="1" cap="none" spc="0" dirty="0">
                  <a:ln/>
                  <a:solidFill>
                    <a:schemeClr val="accent4"/>
                  </a:solidFill>
                  <a:effectLst/>
                </a:rPr>
                <a:t> </a:t>
              </a:r>
            </a:p>
          </p:txBody>
        </p:sp>
      </p:grpSp>
      <p:sp>
        <p:nvSpPr>
          <p:cNvPr id="12" name="CuadroTexto 11">
            <a:extLst>
              <a:ext uri="{FF2B5EF4-FFF2-40B4-BE49-F238E27FC236}">
                <a16:creationId xmlns:a16="http://schemas.microsoft.com/office/drawing/2014/main" id="{AE87E9F2-B6D9-F7F7-AA62-06A20826B2E9}"/>
              </a:ext>
            </a:extLst>
          </p:cNvPr>
          <p:cNvSpPr txBox="1"/>
          <p:nvPr/>
        </p:nvSpPr>
        <p:spPr>
          <a:xfrm>
            <a:off x="3533660" y="6353844"/>
            <a:ext cx="6097836" cy="369332"/>
          </a:xfrm>
          <a:prstGeom prst="rect">
            <a:avLst/>
          </a:prstGeom>
          <a:noFill/>
        </p:spPr>
        <p:txBody>
          <a:bodyPr wrap="square">
            <a:spAutoFit/>
          </a:bodyPr>
          <a:lstStyle/>
          <a:p>
            <a:r>
              <a:rPr lang="es-MX" dirty="0"/>
              <a:t>https://www.youtube.com/watch?v=u-rRYQ8CiMY</a:t>
            </a:r>
          </a:p>
        </p:txBody>
      </p:sp>
      <p:pic>
        <p:nvPicPr>
          <p:cNvPr id="3" name="Elementos multimedia en línea 2" title="Coreokids El baile de la felicidad &quot;Estoy feliz&quot; Diverplay">
            <a:hlinkClick r:id="" action="ppaction://media"/>
            <a:extLst>
              <a:ext uri="{FF2B5EF4-FFF2-40B4-BE49-F238E27FC236}">
                <a16:creationId xmlns:a16="http://schemas.microsoft.com/office/drawing/2014/main" id="{BBF52999-9943-437E-CFF4-9C714F1AE330}"/>
              </a:ext>
            </a:extLst>
          </p:cNvPr>
          <p:cNvPicPr>
            <a:picLocks noRot="1" noChangeAspect="1"/>
          </p:cNvPicPr>
          <p:nvPr>
            <a:videoFile r:link="rId1"/>
          </p:nvPr>
        </p:nvPicPr>
        <p:blipFill>
          <a:blip r:embed="rId4"/>
          <a:stretch>
            <a:fillRect/>
          </a:stretch>
        </p:blipFill>
        <p:spPr>
          <a:xfrm>
            <a:off x="2637009" y="1547815"/>
            <a:ext cx="7223087" cy="4081045"/>
          </a:xfrm>
          <a:prstGeom prst="rect">
            <a:avLst/>
          </a:prstGeom>
        </p:spPr>
      </p:pic>
    </p:spTree>
    <p:extLst>
      <p:ext uri="{BB962C8B-B14F-4D97-AF65-F5344CB8AC3E}">
        <p14:creationId xmlns:p14="http://schemas.microsoft.com/office/powerpoint/2010/main" val="86538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arros de Carreras para Niños | Competencia de Coches por la Autopista -  YouTube">
            <a:extLst>
              <a:ext uri="{FF2B5EF4-FFF2-40B4-BE49-F238E27FC236}">
                <a16:creationId xmlns:a16="http://schemas.microsoft.com/office/drawing/2014/main" id="{B5E9453D-70A9-673C-9350-CA9F2BD0DE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111" y="1380672"/>
            <a:ext cx="6537778" cy="366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439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F55E5AF-2F50-A13C-74D9-A5810EC81A5D}"/>
              </a:ext>
            </a:extLst>
          </p:cNvPr>
          <p:cNvPicPr>
            <a:picLocks noChangeAspect="1"/>
          </p:cNvPicPr>
          <p:nvPr/>
        </p:nvPicPr>
        <p:blipFill rotWithShape="1">
          <a:blip r:embed="rId2"/>
          <a:srcRect r="50000" b="12685"/>
          <a:stretch/>
        </p:blipFill>
        <p:spPr>
          <a:xfrm>
            <a:off x="2278741" y="1154778"/>
            <a:ext cx="4107543" cy="4088635"/>
          </a:xfrm>
          <a:prstGeom prst="rect">
            <a:avLst/>
          </a:prstGeom>
        </p:spPr>
      </p:pic>
      <p:sp>
        <p:nvSpPr>
          <p:cNvPr id="5" name="CuadroTexto 4">
            <a:extLst>
              <a:ext uri="{FF2B5EF4-FFF2-40B4-BE49-F238E27FC236}">
                <a16:creationId xmlns:a16="http://schemas.microsoft.com/office/drawing/2014/main" id="{96BF39AF-838C-99BB-3117-29B475B2C8BC}"/>
              </a:ext>
            </a:extLst>
          </p:cNvPr>
          <p:cNvSpPr txBox="1"/>
          <p:nvPr/>
        </p:nvSpPr>
        <p:spPr>
          <a:xfrm>
            <a:off x="6502400" y="2166035"/>
            <a:ext cx="4992914" cy="1815882"/>
          </a:xfrm>
          <a:prstGeom prst="rect">
            <a:avLst/>
          </a:prstGeom>
          <a:noFill/>
        </p:spPr>
        <p:txBody>
          <a:bodyPr wrap="square">
            <a:spAutoFit/>
          </a:bodyPr>
          <a:lstStyle/>
          <a:p>
            <a:r>
              <a:rPr lang="es-MX" sz="2800" b="1" dirty="0">
                <a:effectLst/>
                <a:latin typeface="Times New Roman" panose="02020603050405020304" pitchFamily="18" charset="0"/>
                <a:ea typeface="Calibri" panose="020F0502020204030204" pitchFamily="34" charset="0"/>
              </a:rPr>
              <a:t>se estima la distancia  según el instrumento que eligieron “lápices, zapatos, cuadernos etc.”</a:t>
            </a:r>
            <a:endParaRPr lang="es-MX" sz="2800" b="1" dirty="0"/>
          </a:p>
        </p:txBody>
      </p:sp>
    </p:spTree>
    <p:extLst>
      <p:ext uri="{BB962C8B-B14F-4D97-AF65-F5344CB8AC3E}">
        <p14:creationId xmlns:p14="http://schemas.microsoft.com/office/powerpoint/2010/main" val="1998799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1618A97-B017-6C85-F3C0-1848D62F324F}"/>
              </a:ext>
            </a:extLst>
          </p:cNvPr>
          <p:cNvPicPr>
            <a:picLocks noChangeAspect="1"/>
          </p:cNvPicPr>
          <p:nvPr/>
        </p:nvPicPr>
        <p:blipFill rotWithShape="1">
          <a:blip r:embed="rId2"/>
          <a:srcRect b="18875"/>
          <a:stretch/>
        </p:blipFill>
        <p:spPr>
          <a:xfrm>
            <a:off x="2409372" y="1438729"/>
            <a:ext cx="7010400" cy="4265386"/>
          </a:xfrm>
          <a:prstGeom prst="rect">
            <a:avLst/>
          </a:prstGeom>
        </p:spPr>
      </p:pic>
      <p:sp>
        <p:nvSpPr>
          <p:cNvPr id="5" name="CuadroTexto 4">
            <a:extLst>
              <a:ext uri="{FF2B5EF4-FFF2-40B4-BE49-F238E27FC236}">
                <a16:creationId xmlns:a16="http://schemas.microsoft.com/office/drawing/2014/main" id="{32C16F6E-DB60-B545-7FC5-E18A5C80A1CE}"/>
              </a:ext>
            </a:extLst>
          </p:cNvPr>
          <p:cNvSpPr txBox="1"/>
          <p:nvPr/>
        </p:nvSpPr>
        <p:spPr>
          <a:xfrm>
            <a:off x="2409372" y="774908"/>
            <a:ext cx="6437086" cy="523220"/>
          </a:xfrm>
          <a:prstGeom prst="rect">
            <a:avLst/>
          </a:prstGeom>
          <a:noFill/>
        </p:spPr>
        <p:txBody>
          <a:bodyPr wrap="square">
            <a:spAutoFit/>
          </a:bodyPr>
          <a:lstStyle/>
          <a:p>
            <a:r>
              <a:rPr lang="es-MX" sz="2800" b="1" dirty="0">
                <a:solidFill>
                  <a:schemeClr val="accent1">
                    <a:lumMod val="50000"/>
                  </a:schemeClr>
                </a:solidFill>
                <a:effectLst/>
                <a:latin typeface="Times New Roman" panose="02020603050405020304" pitchFamily="18" charset="0"/>
                <a:ea typeface="Calibri" panose="020F0502020204030204" pitchFamily="34" charset="0"/>
              </a:rPr>
              <a:t>¿Quién ganó? ¿Cómo lo podemos saber? </a:t>
            </a:r>
            <a:endParaRPr lang="es-MX" sz="2800" b="1" dirty="0">
              <a:solidFill>
                <a:schemeClr val="accent1">
                  <a:lumMod val="50000"/>
                </a:schemeClr>
              </a:solidFill>
            </a:endParaRPr>
          </a:p>
        </p:txBody>
      </p:sp>
    </p:spTree>
    <p:extLst>
      <p:ext uri="{BB962C8B-B14F-4D97-AF65-F5344CB8AC3E}">
        <p14:creationId xmlns:p14="http://schemas.microsoft.com/office/powerpoint/2010/main" val="3031023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28BAB9F1-B016-40DA-D1B6-B8BD8A79C719}"/>
              </a:ext>
            </a:extLst>
          </p:cNvPr>
          <p:cNvGrpSpPr/>
          <p:nvPr/>
        </p:nvGrpSpPr>
        <p:grpSpPr>
          <a:xfrm>
            <a:off x="249158" y="411813"/>
            <a:ext cx="3064165" cy="1069123"/>
            <a:chOff x="487389" y="2292375"/>
            <a:chExt cx="4082765" cy="1424525"/>
          </a:xfrm>
        </p:grpSpPr>
        <p:grpSp>
          <p:nvGrpSpPr>
            <p:cNvPr id="6" name="Grupo 5">
              <a:extLst>
                <a:ext uri="{FF2B5EF4-FFF2-40B4-BE49-F238E27FC236}">
                  <a16:creationId xmlns:a16="http://schemas.microsoft.com/office/drawing/2014/main" id="{5C38B06B-1D1C-6E18-3ACA-54C6CE9980CC}"/>
                </a:ext>
              </a:extLst>
            </p:cNvPr>
            <p:cNvGrpSpPr/>
            <p:nvPr/>
          </p:nvGrpSpPr>
          <p:grpSpPr>
            <a:xfrm>
              <a:off x="487389" y="2413025"/>
              <a:ext cx="3922915" cy="1303875"/>
              <a:chOff x="487389" y="2413025"/>
              <a:chExt cx="3922915" cy="1303875"/>
            </a:xfrm>
          </p:grpSpPr>
          <p:pic>
            <p:nvPicPr>
              <p:cNvPr id="8" name="Imagen 7">
                <a:extLst>
                  <a:ext uri="{FF2B5EF4-FFF2-40B4-BE49-F238E27FC236}">
                    <a16:creationId xmlns:a16="http://schemas.microsoft.com/office/drawing/2014/main" id="{B9996577-DA12-F258-2A31-5C4A6F5A5362}"/>
                  </a:ext>
                </a:extLst>
              </p:cNvPr>
              <p:cNvPicPr>
                <a:picLocks noChangeAspect="1"/>
              </p:cNvPicPr>
              <p:nvPr/>
            </p:nvPicPr>
            <p:blipFill rotWithShape="1">
              <a:blip r:embed="rId3">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9" name="Elipse 8">
                <a:extLst>
                  <a:ext uri="{FF2B5EF4-FFF2-40B4-BE49-F238E27FC236}">
                    <a16:creationId xmlns:a16="http://schemas.microsoft.com/office/drawing/2014/main" id="{C90BFE72-DD1D-A179-79BB-3083EA5FA5F7}"/>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6600" dirty="0">
                    <a:ln w="0"/>
                    <a:solidFill>
                      <a:schemeClr val="bg1"/>
                    </a:solidFill>
                    <a:effectLst>
                      <a:outerShdw blurRad="38100" dist="25400" dir="5400000" algn="ctr" rotWithShape="0">
                        <a:srgbClr val="6E747A">
                          <a:alpha val="43000"/>
                        </a:srgbClr>
                      </a:outerShdw>
                    </a:effectLst>
                  </a:rPr>
                  <a:t>3</a:t>
                </a:r>
              </a:p>
            </p:txBody>
          </p:sp>
        </p:grpSp>
        <p:sp>
          <p:nvSpPr>
            <p:cNvPr id="7" name="Rectángulo 6">
              <a:extLst>
                <a:ext uri="{FF2B5EF4-FFF2-40B4-BE49-F238E27FC236}">
                  <a16:creationId xmlns:a16="http://schemas.microsoft.com/office/drawing/2014/main" id="{2EDD2E25-9E4F-7DCE-73A4-91BE7E633910}"/>
                </a:ext>
              </a:extLst>
            </p:cNvPr>
            <p:cNvSpPr/>
            <p:nvPr/>
          </p:nvSpPr>
          <p:spPr>
            <a:xfrm>
              <a:off x="1800884" y="2292375"/>
              <a:ext cx="2769270" cy="1230267"/>
            </a:xfrm>
            <a:prstGeom prst="rect">
              <a:avLst/>
            </a:prstGeom>
            <a:noFill/>
            <a:scene3d>
              <a:camera prst="perspectiveLeft"/>
              <a:lightRig rig="threePt" dir="t"/>
            </a:scene3d>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2800" b="1" cap="none" spc="0" dirty="0">
                  <a:ln/>
                  <a:solidFill>
                    <a:schemeClr val="accent4"/>
                  </a:solidFill>
                  <a:effectLst/>
                </a:rPr>
                <a:t>Miércoles</a:t>
              </a:r>
              <a:r>
                <a:rPr lang="es-ES" sz="5400" b="1" cap="none" spc="0" dirty="0">
                  <a:ln/>
                  <a:solidFill>
                    <a:schemeClr val="accent4"/>
                  </a:solidFill>
                  <a:effectLst/>
                </a:rPr>
                <a:t> </a:t>
              </a:r>
            </a:p>
          </p:txBody>
        </p:sp>
      </p:grpSp>
      <p:sp>
        <p:nvSpPr>
          <p:cNvPr id="10" name="CuadroTexto 9">
            <a:extLst>
              <a:ext uri="{FF2B5EF4-FFF2-40B4-BE49-F238E27FC236}">
                <a16:creationId xmlns:a16="http://schemas.microsoft.com/office/drawing/2014/main" id="{19D58893-7494-CFDD-46E5-E6F773D11813}"/>
              </a:ext>
            </a:extLst>
          </p:cNvPr>
          <p:cNvSpPr txBox="1"/>
          <p:nvPr/>
        </p:nvSpPr>
        <p:spPr>
          <a:xfrm>
            <a:off x="3753997" y="6320794"/>
            <a:ext cx="6097836" cy="369332"/>
          </a:xfrm>
          <a:prstGeom prst="rect">
            <a:avLst/>
          </a:prstGeom>
          <a:noFill/>
        </p:spPr>
        <p:txBody>
          <a:bodyPr wrap="square">
            <a:spAutoFit/>
          </a:bodyPr>
          <a:lstStyle/>
          <a:p>
            <a:r>
              <a:rPr lang="es-MX" dirty="0"/>
              <a:t>https://www.youtube.com/watch?v=TqinUreRTzo</a:t>
            </a:r>
          </a:p>
        </p:txBody>
      </p:sp>
      <p:pic>
        <p:nvPicPr>
          <p:cNvPr id="11" name="Elementos multimedia en línea 10" title="CARNIVALITO- COORDINACIÓN- LATERALIDAD- ESPACIALIDAD- INFANTIL- #MOTRICIDADGRUESA #PREESCOLAR">
            <a:hlinkClick r:id="" action="ppaction://media"/>
            <a:extLst>
              <a:ext uri="{FF2B5EF4-FFF2-40B4-BE49-F238E27FC236}">
                <a16:creationId xmlns:a16="http://schemas.microsoft.com/office/drawing/2014/main" id="{81C11A8B-5D01-71F1-AA0E-EE72BF0609FD}"/>
              </a:ext>
            </a:extLst>
          </p:cNvPr>
          <p:cNvPicPr>
            <a:picLocks noRot="1" noChangeAspect="1"/>
          </p:cNvPicPr>
          <p:nvPr>
            <a:videoFile r:link="rId1"/>
          </p:nvPr>
        </p:nvPicPr>
        <p:blipFill>
          <a:blip r:embed="rId4"/>
          <a:stretch>
            <a:fillRect/>
          </a:stretch>
        </p:blipFill>
        <p:spPr>
          <a:xfrm>
            <a:off x="2743812" y="1425692"/>
            <a:ext cx="7265089" cy="4104775"/>
          </a:xfrm>
          <a:prstGeom prst="rect">
            <a:avLst/>
          </a:prstGeom>
        </p:spPr>
      </p:pic>
    </p:spTree>
    <p:extLst>
      <p:ext uri="{BB962C8B-B14F-4D97-AF65-F5344CB8AC3E}">
        <p14:creationId xmlns:p14="http://schemas.microsoft.com/office/powerpoint/2010/main" val="269833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ipse 4">
            <a:extLst>
              <a:ext uri="{FF2B5EF4-FFF2-40B4-BE49-F238E27FC236}">
                <a16:creationId xmlns:a16="http://schemas.microsoft.com/office/drawing/2014/main" id="{7E6496DA-7B94-F7C2-018C-C261FFD288B1}"/>
              </a:ext>
            </a:extLst>
          </p:cNvPr>
          <p:cNvSpPr/>
          <p:nvPr/>
        </p:nvSpPr>
        <p:spPr>
          <a:xfrm>
            <a:off x="3599543" y="856342"/>
            <a:ext cx="4659086" cy="465908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MX"/>
          </a:p>
        </p:txBody>
      </p:sp>
      <p:cxnSp>
        <p:nvCxnSpPr>
          <p:cNvPr id="7" name="Conector recto 6">
            <a:extLst>
              <a:ext uri="{FF2B5EF4-FFF2-40B4-BE49-F238E27FC236}">
                <a16:creationId xmlns:a16="http://schemas.microsoft.com/office/drawing/2014/main" id="{253E44AB-8943-814E-FFD3-CB45AA7386F7}"/>
              </a:ext>
            </a:extLst>
          </p:cNvPr>
          <p:cNvCxnSpPr>
            <a:stCxn id="5" idx="0"/>
            <a:endCxn id="5" idx="4"/>
          </p:cNvCxnSpPr>
          <p:nvPr/>
        </p:nvCxnSpPr>
        <p:spPr>
          <a:xfrm>
            <a:off x="5929086" y="856342"/>
            <a:ext cx="0" cy="4659086"/>
          </a:xfrm>
          <a:prstGeom prst="line">
            <a:avLst/>
          </a:prstGeom>
        </p:spPr>
        <p:style>
          <a:lnRef idx="1">
            <a:schemeClr val="dk1"/>
          </a:lnRef>
          <a:fillRef idx="0">
            <a:schemeClr val="dk1"/>
          </a:fillRef>
          <a:effectRef idx="0">
            <a:schemeClr val="dk1"/>
          </a:effectRef>
          <a:fontRef idx="minor">
            <a:schemeClr val="tx1"/>
          </a:fontRef>
        </p:style>
      </p:cxnSp>
      <p:cxnSp>
        <p:nvCxnSpPr>
          <p:cNvPr id="9" name="Conector recto 8">
            <a:extLst>
              <a:ext uri="{FF2B5EF4-FFF2-40B4-BE49-F238E27FC236}">
                <a16:creationId xmlns:a16="http://schemas.microsoft.com/office/drawing/2014/main" id="{2C4B1498-5E1C-82F6-CDC8-25D52F48CDC9}"/>
              </a:ext>
            </a:extLst>
          </p:cNvPr>
          <p:cNvCxnSpPr>
            <a:stCxn id="5" idx="2"/>
            <a:endCxn id="5" idx="6"/>
          </p:cNvCxnSpPr>
          <p:nvPr/>
        </p:nvCxnSpPr>
        <p:spPr>
          <a:xfrm>
            <a:off x="3599543" y="3185885"/>
            <a:ext cx="4659086" cy="0"/>
          </a:xfrm>
          <a:prstGeom prst="line">
            <a:avLst/>
          </a:prstGeom>
        </p:spPr>
        <p:style>
          <a:lnRef idx="1">
            <a:schemeClr val="dk1"/>
          </a:lnRef>
          <a:fillRef idx="0">
            <a:schemeClr val="dk1"/>
          </a:fillRef>
          <a:effectRef idx="0">
            <a:schemeClr val="dk1"/>
          </a:effectRef>
          <a:fontRef idx="minor">
            <a:schemeClr val="tx1"/>
          </a:fontRef>
        </p:style>
      </p:cxnSp>
      <p:cxnSp>
        <p:nvCxnSpPr>
          <p:cNvPr id="13" name="Conector recto 12">
            <a:extLst>
              <a:ext uri="{FF2B5EF4-FFF2-40B4-BE49-F238E27FC236}">
                <a16:creationId xmlns:a16="http://schemas.microsoft.com/office/drawing/2014/main" id="{B98C8565-44F5-16CE-985E-C2296DEE39C9}"/>
              </a:ext>
            </a:extLst>
          </p:cNvPr>
          <p:cNvCxnSpPr>
            <a:stCxn id="5" idx="1"/>
            <a:endCxn id="5" idx="5"/>
          </p:cNvCxnSpPr>
          <p:nvPr/>
        </p:nvCxnSpPr>
        <p:spPr>
          <a:xfrm>
            <a:off x="4281850" y="1538649"/>
            <a:ext cx="3294472" cy="3294472"/>
          </a:xfrm>
          <a:prstGeom prst="line">
            <a:avLst/>
          </a:prstGeom>
        </p:spPr>
        <p:style>
          <a:lnRef idx="1">
            <a:schemeClr val="dk1"/>
          </a:lnRef>
          <a:fillRef idx="0">
            <a:schemeClr val="dk1"/>
          </a:fillRef>
          <a:effectRef idx="0">
            <a:schemeClr val="dk1"/>
          </a:effectRef>
          <a:fontRef idx="minor">
            <a:schemeClr val="tx1"/>
          </a:fontRef>
        </p:style>
      </p:cxnSp>
      <p:cxnSp>
        <p:nvCxnSpPr>
          <p:cNvPr id="15" name="Conector recto 14">
            <a:extLst>
              <a:ext uri="{FF2B5EF4-FFF2-40B4-BE49-F238E27FC236}">
                <a16:creationId xmlns:a16="http://schemas.microsoft.com/office/drawing/2014/main" id="{E76F8C48-56A1-1209-EB36-DFAFF70DAD36}"/>
              </a:ext>
            </a:extLst>
          </p:cNvPr>
          <p:cNvCxnSpPr>
            <a:stCxn id="5" idx="7"/>
            <a:endCxn id="5" idx="3"/>
          </p:cNvCxnSpPr>
          <p:nvPr/>
        </p:nvCxnSpPr>
        <p:spPr>
          <a:xfrm flipH="1">
            <a:off x="4281850" y="1538649"/>
            <a:ext cx="3294472" cy="3294472"/>
          </a:xfrm>
          <a:prstGeom prst="line">
            <a:avLst/>
          </a:prstGeom>
        </p:spPr>
        <p:style>
          <a:lnRef idx="1">
            <a:schemeClr val="accent1"/>
          </a:lnRef>
          <a:fillRef idx="0">
            <a:schemeClr val="accent1"/>
          </a:fillRef>
          <a:effectRef idx="0">
            <a:schemeClr val="accent1"/>
          </a:effectRef>
          <a:fontRef idx="minor">
            <a:schemeClr val="tx1"/>
          </a:fontRef>
        </p:style>
      </p:cxnSp>
      <p:sp>
        <p:nvSpPr>
          <p:cNvPr id="16" name="Elipse 15">
            <a:extLst>
              <a:ext uri="{FF2B5EF4-FFF2-40B4-BE49-F238E27FC236}">
                <a16:creationId xmlns:a16="http://schemas.microsoft.com/office/drawing/2014/main" id="{D12494F1-F2B6-E90B-7408-678601AD5E76}"/>
              </a:ext>
            </a:extLst>
          </p:cNvPr>
          <p:cNvSpPr/>
          <p:nvPr/>
        </p:nvSpPr>
        <p:spPr>
          <a:xfrm>
            <a:off x="5199743" y="2525485"/>
            <a:ext cx="1458686" cy="132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a:t>STOP</a:t>
            </a:r>
          </a:p>
        </p:txBody>
      </p:sp>
      <p:sp>
        <p:nvSpPr>
          <p:cNvPr id="18" name="CuadroTexto 17">
            <a:extLst>
              <a:ext uri="{FF2B5EF4-FFF2-40B4-BE49-F238E27FC236}">
                <a16:creationId xmlns:a16="http://schemas.microsoft.com/office/drawing/2014/main" id="{54E82992-E79C-615B-77FF-4559ED7CACAE}"/>
              </a:ext>
            </a:extLst>
          </p:cNvPr>
          <p:cNvSpPr txBox="1"/>
          <p:nvPr/>
        </p:nvSpPr>
        <p:spPr>
          <a:xfrm>
            <a:off x="426358" y="742407"/>
            <a:ext cx="3425371" cy="1200329"/>
          </a:xfrm>
          <a:prstGeom prst="rect">
            <a:avLst/>
          </a:prstGeom>
          <a:noFill/>
        </p:spPr>
        <p:txBody>
          <a:bodyPr wrap="square">
            <a:spAutoFit/>
          </a:bodyPr>
          <a:lstStyle/>
          <a:p>
            <a:r>
              <a:rPr lang="es-MX" sz="2400" b="1" dirty="0">
                <a:solidFill>
                  <a:schemeClr val="accent1">
                    <a:lumMod val="50000"/>
                  </a:schemeClr>
                </a:solidFill>
              </a:rPr>
              <a:t>Dirá un valor aproximado de la distancia que hay entre él y su compañero.</a:t>
            </a:r>
          </a:p>
        </p:txBody>
      </p:sp>
      <p:pic>
        <p:nvPicPr>
          <p:cNvPr id="22" name="Imagen 21">
            <a:extLst>
              <a:ext uri="{FF2B5EF4-FFF2-40B4-BE49-F238E27FC236}">
                <a16:creationId xmlns:a16="http://schemas.microsoft.com/office/drawing/2014/main" id="{92E43CA2-FB09-79D5-73A1-B730BC15DFD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5500" b="66200" l="61400" r="93400"/>
                    </a14:imgEffect>
                  </a14:imgLayer>
                </a14:imgProps>
              </a:ext>
              <a:ext uri="{28A0092B-C50C-407E-A947-70E740481C1C}">
                <a14:useLocalDpi xmlns:a14="http://schemas.microsoft.com/office/drawing/2010/main" val="0"/>
              </a:ext>
            </a:extLst>
          </a:blip>
          <a:srcRect l="57831" t="32063" r="5862" b="32736"/>
          <a:stretch/>
        </p:blipFill>
        <p:spPr>
          <a:xfrm>
            <a:off x="5961877" y="1065702"/>
            <a:ext cx="969889" cy="940349"/>
          </a:xfrm>
          <a:prstGeom prst="rect">
            <a:avLst/>
          </a:prstGeom>
        </p:spPr>
      </p:pic>
      <p:pic>
        <p:nvPicPr>
          <p:cNvPr id="23" name="Imagen 22">
            <a:extLst>
              <a:ext uri="{FF2B5EF4-FFF2-40B4-BE49-F238E27FC236}">
                <a16:creationId xmlns:a16="http://schemas.microsoft.com/office/drawing/2014/main" id="{DA589BBE-A2C6-0652-191C-9785117F74D7}"/>
              </a:ext>
            </a:extLst>
          </p:cNvPr>
          <p:cNvPicPr>
            <a:picLocks noChangeAspect="1"/>
          </p:cNvPicPr>
          <p:nvPr/>
        </p:nvPicPr>
        <p:blipFill rotWithShape="1">
          <a:blip r:embed="rId4">
            <a:extLst>
              <a:ext uri="{28A0092B-C50C-407E-A947-70E740481C1C}">
                <a14:useLocalDpi xmlns:a14="http://schemas.microsoft.com/office/drawing/2010/main" val="0"/>
              </a:ext>
            </a:extLst>
          </a:blip>
          <a:srcRect r="64339" b="60230"/>
          <a:stretch/>
        </p:blipFill>
        <p:spPr>
          <a:xfrm>
            <a:off x="6964557" y="3023804"/>
            <a:ext cx="1184357" cy="1320799"/>
          </a:xfrm>
          <a:prstGeom prst="rect">
            <a:avLst/>
          </a:prstGeom>
        </p:spPr>
      </p:pic>
      <p:pic>
        <p:nvPicPr>
          <p:cNvPr id="34" name="Imagen 33">
            <a:extLst>
              <a:ext uri="{FF2B5EF4-FFF2-40B4-BE49-F238E27FC236}">
                <a16:creationId xmlns:a16="http://schemas.microsoft.com/office/drawing/2014/main" id="{64822607-98C0-FC5A-E049-3C2697034E87}"/>
              </a:ext>
            </a:extLst>
          </p:cNvPr>
          <p:cNvPicPr>
            <a:picLocks noChangeAspect="1"/>
          </p:cNvPicPr>
          <p:nvPr/>
        </p:nvPicPr>
        <p:blipFill rotWithShape="1">
          <a:blip r:embed="rId5">
            <a:extLst>
              <a:ext uri="{BEBA8EAE-BF5A-486C-A8C5-ECC9F3942E4B}">
                <a14:imgProps xmlns:a14="http://schemas.microsoft.com/office/drawing/2010/main">
                  <a14:imgLayer r:embed="rId3">
                    <a14:imgEffect>
                      <a14:backgroundRemoval t="7600" b="45200" l="35600" r="60900"/>
                    </a14:imgEffect>
                  </a14:imgLayer>
                </a14:imgProps>
              </a:ext>
              <a:ext uri="{28A0092B-C50C-407E-A947-70E740481C1C}">
                <a14:useLocalDpi xmlns:a14="http://schemas.microsoft.com/office/drawing/2010/main" val="0"/>
              </a:ext>
            </a:extLst>
          </a:blip>
          <a:srcRect l="36365" t="7814" r="36368" b="54303"/>
          <a:stretch/>
        </p:blipFill>
        <p:spPr>
          <a:xfrm>
            <a:off x="3869195" y="1835589"/>
            <a:ext cx="966633" cy="1343025"/>
          </a:xfrm>
          <a:prstGeom prst="rect">
            <a:avLst/>
          </a:prstGeom>
        </p:spPr>
      </p:pic>
      <p:grpSp>
        <p:nvGrpSpPr>
          <p:cNvPr id="43" name="Grupo 42">
            <a:extLst>
              <a:ext uri="{FF2B5EF4-FFF2-40B4-BE49-F238E27FC236}">
                <a16:creationId xmlns:a16="http://schemas.microsoft.com/office/drawing/2014/main" id="{37DE7C2C-0930-AC29-CA2A-A90EE3FE3E8A}"/>
              </a:ext>
            </a:extLst>
          </p:cNvPr>
          <p:cNvGrpSpPr/>
          <p:nvPr/>
        </p:nvGrpSpPr>
        <p:grpSpPr>
          <a:xfrm>
            <a:off x="3645302" y="899069"/>
            <a:ext cx="4561670" cy="4573632"/>
            <a:chOff x="3645302" y="899069"/>
            <a:chExt cx="4561670" cy="4573632"/>
          </a:xfrm>
        </p:grpSpPr>
        <p:pic>
          <p:nvPicPr>
            <p:cNvPr id="20" name="Imagen 19">
              <a:extLst>
                <a:ext uri="{FF2B5EF4-FFF2-40B4-BE49-F238E27FC236}">
                  <a16:creationId xmlns:a16="http://schemas.microsoft.com/office/drawing/2014/main" id="{D1C3F23E-EBD0-D712-EFFB-A702FFF135B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1772" b="100000" l="27002" r="68550"/>
                      </a14:imgEffect>
                    </a14:imgLayer>
                  </a14:imgProps>
                </a:ext>
                <a:ext uri="{28A0092B-C50C-407E-A947-70E740481C1C}">
                  <a14:useLocalDpi xmlns:a14="http://schemas.microsoft.com/office/drawing/2010/main" val="0"/>
                </a:ext>
              </a:extLst>
            </a:blip>
            <a:srcRect l="25345" t="50260" r="30859" b="-1224"/>
            <a:stretch/>
          </p:blipFill>
          <p:spPr>
            <a:xfrm>
              <a:off x="5954623" y="4043005"/>
              <a:ext cx="956401" cy="1075822"/>
            </a:xfrm>
            <a:prstGeom prst="rect">
              <a:avLst/>
            </a:prstGeom>
          </p:spPr>
        </p:pic>
        <p:pic>
          <p:nvPicPr>
            <p:cNvPr id="28" name="Imagen 27">
              <a:extLst>
                <a:ext uri="{FF2B5EF4-FFF2-40B4-BE49-F238E27FC236}">
                  <a16:creationId xmlns:a16="http://schemas.microsoft.com/office/drawing/2014/main" id="{04C85E93-42F5-3241-683C-B05B0E5909FB}"/>
                </a:ext>
              </a:extLst>
            </p:cNvPr>
            <p:cNvPicPr>
              <a:picLocks noChangeAspect="1"/>
            </p:cNvPicPr>
            <p:nvPr/>
          </p:nvPicPr>
          <p:blipFill rotWithShape="1">
            <a:blip r:embed="rId8">
              <a:extLst>
                <a:ext uri="{BEBA8EAE-BF5A-486C-A8C5-ECC9F3942E4B}">
                  <a14:imgProps xmlns:a14="http://schemas.microsoft.com/office/drawing/2010/main">
                    <a14:imgLayer r:embed="rId3">
                      <a14:imgEffect>
                        <a14:backgroundRemoval t="66500" b="99500" l="74600" r="97400"/>
                      </a14:imgEffect>
                    </a14:imgLayer>
                  </a14:imgProps>
                </a:ext>
                <a:ext uri="{28A0092B-C50C-407E-A947-70E740481C1C}">
                  <a14:useLocalDpi xmlns:a14="http://schemas.microsoft.com/office/drawing/2010/main" val="0"/>
                </a:ext>
              </a:extLst>
            </a:blip>
            <a:srcRect l="74019" t="65763"/>
            <a:stretch/>
          </p:blipFill>
          <p:spPr>
            <a:xfrm>
              <a:off x="6955379" y="1933480"/>
              <a:ext cx="1002308" cy="1320799"/>
            </a:xfrm>
            <a:prstGeom prst="rect">
              <a:avLst/>
            </a:prstGeom>
          </p:spPr>
        </p:pic>
        <p:pic>
          <p:nvPicPr>
            <p:cNvPr id="30" name="Imagen 29">
              <a:extLst>
                <a:ext uri="{FF2B5EF4-FFF2-40B4-BE49-F238E27FC236}">
                  <a16:creationId xmlns:a16="http://schemas.microsoft.com/office/drawing/2014/main" id="{5B5503CD-80DF-3C2C-F3D8-F0001E440277}"/>
                </a:ext>
              </a:extLst>
            </p:cNvPr>
            <p:cNvPicPr>
              <a:picLocks noChangeAspect="1"/>
            </p:cNvPicPr>
            <p:nvPr/>
          </p:nvPicPr>
          <p:blipFill rotWithShape="1">
            <a:blip r:embed="rId4">
              <a:extLst>
                <a:ext uri="{28A0092B-C50C-407E-A947-70E740481C1C}">
                  <a14:useLocalDpi xmlns:a14="http://schemas.microsoft.com/office/drawing/2010/main" val="0"/>
                </a:ext>
              </a:extLst>
            </a:blip>
            <a:srcRect l="47454" t="67778" r="33287" b="4339"/>
            <a:stretch/>
          </p:blipFill>
          <p:spPr>
            <a:xfrm>
              <a:off x="4885771" y="899069"/>
              <a:ext cx="927631" cy="1343025"/>
            </a:xfrm>
            <a:prstGeom prst="rect">
              <a:avLst/>
            </a:prstGeom>
          </p:spPr>
        </p:pic>
        <p:pic>
          <p:nvPicPr>
            <p:cNvPr id="32" name="Imagen 31">
              <a:extLst>
                <a:ext uri="{FF2B5EF4-FFF2-40B4-BE49-F238E27FC236}">
                  <a16:creationId xmlns:a16="http://schemas.microsoft.com/office/drawing/2014/main" id="{AFEB15F8-3341-946F-953F-1DBB9A7A5DCA}"/>
                </a:ext>
              </a:extLst>
            </p:cNvPr>
            <p:cNvPicPr>
              <a:picLocks noChangeAspect="1"/>
            </p:cNvPicPr>
            <p:nvPr/>
          </p:nvPicPr>
          <p:blipFill rotWithShape="1">
            <a:blip r:embed="rId4">
              <a:extLst>
                <a:ext uri="{28A0092B-C50C-407E-A947-70E740481C1C}">
                  <a14:useLocalDpi xmlns:a14="http://schemas.microsoft.com/office/drawing/2010/main" val="0"/>
                </a:ext>
              </a:extLst>
            </a:blip>
            <a:srcRect t="77604" r="55627"/>
            <a:stretch/>
          </p:blipFill>
          <p:spPr>
            <a:xfrm>
              <a:off x="3645302" y="3350219"/>
              <a:ext cx="1496599" cy="755373"/>
            </a:xfrm>
            <a:prstGeom prst="rect">
              <a:avLst/>
            </a:prstGeom>
          </p:spPr>
        </p:pic>
        <p:pic>
          <p:nvPicPr>
            <p:cNvPr id="36" name="Imagen 35">
              <a:extLst>
                <a:ext uri="{FF2B5EF4-FFF2-40B4-BE49-F238E27FC236}">
                  <a16:creationId xmlns:a16="http://schemas.microsoft.com/office/drawing/2014/main" id="{1926E665-968A-9ED6-0DAB-7DB28D38569C}"/>
                </a:ext>
              </a:extLst>
            </p:cNvPr>
            <p:cNvPicPr>
              <a:picLocks noChangeAspect="1"/>
            </p:cNvPicPr>
            <p:nvPr/>
          </p:nvPicPr>
          <p:blipFill rotWithShape="1">
            <a:blip r:embed="rId9">
              <a:extLst>
                <a:ext uri="{BEBA8EAE-BF5A-486C-A8C5-ECC9F3942E4B}">
                  <a14:imgProps xmlns:a14="http://schemas.microsoft.com/office/drawing/2010/main">
                    <a14:imgLayer r:embed="rId3">
                      <a14:imgEffect>
                        <a14:backgroundRemoval t="73681" b="97076" l="48763" r="68842"/>
                      </a14:imgEffect>
                    </a14:imgLayer>
                  </a14:imgProps>
                </a:ext>
                <a:ext uri="{28A0092B-C50C-407E-A947-70E740481C1C}">
                  <a14:useLocalDpi xmlns:a14="http://schemas.microsoft.com/office/drawing/2010/main" val="0"/>
                </a:ext>
              </a:extLst>
            </a:blip>
            <a:srcRect l="46253" t="70757" r="28648" b="-739"/>
            <a:stretch/>
          </p:blipFill>
          <p:spPr>
            <a:xfrm>
              <a:off x="4748301" y="3946364"/>
              <a:ext cx="1277726" cy="1526337"/>
            </a:xfrm>
            <a:prstGeom prst="rect">
              <a:avLst/>
            </a:prstGeom>
          </p:spPr>
        </p:pic>
        <p:pic>
          <p:nvPicPr>
            <p:cNvPr id="38" name="Imagen 37">
              <a:extLst>
                <a:ext uri="{FF2B5EF4-FFF2-40B4-BE49-F238E27FC236}">
                  <a16:creationId xmlns:a16="http://schemas.microsoft.com/office/drawing/2014/main" id="{8C624CB6-3520-BDF3-5832-79E2CE99091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5500" b="66200" l="61400" r="93400"/>
                      </a14:imgEffect>
                    </a14:imgLayer>
                  </a14:imgProps>
                </a:ext>
                <a:ext uri="{28A0092B-C50C-407E-A947-70E740481C1C}">
                  <a14:useLocalDpi xmlns:a14="http://schemas.microsoft.com/office/drawing/2010/main" val="0"/>
                </a:ext>
              </a:extLst>
            </a:blip>
            <a:srcRect l="57831" t="32063" r="5862" b="32736"/>
            <a:stretch/>
          </p:blipFill>
          <p:spPr>
            <a:xfrm>
              <a:off x="6019935" y="1051188"/>
              <a:ext cx="969889" cy="940349"/>
            </a:xfrm>
            <a:prstGeom prst="rect">
              <a:avLst/>
            </a:prstGeom>
          </p:spPr>
        </p:pic>
        <p:pic>
          <p:nvPicPr>
            <p:cNvPr id="39" name="Imagen 38">
              <a:extLst>
                <a:ext uri="{FF2B5EF4-FFF2-40B4-BE49-F238E27FC236}">
                  <a16:creationId xmlns:a16="http://schemas.microsoft.com/office/drawing/2014/main" id="{1C00E821-4A9D-95CE-C0B2-AFB44CFCF32F}"/>
                </a:ext>
              </a:extLst>
            </p:cNvPr>
            <p:cNvPicPr>
              <a:picLocks noChangeAspect="1"/>
            </p:cNvPicPr>
            <p:nvPr/>
          </p:nvPicPr>
          <p:blipFill rotWithShape="1">
            <a:blip r:embed="rId4">
              <a:extLst>
                <a:ext uri="{28A0092B-C50C-407E-A947-70E740481C1C}">
                  <a14:useLocalDpi xmlns:a14="http://schemas.microsoft.com/office/drawing/2010/main" val="0"/>
                </a:ext>
              </a:extLst>
            </a:blip>
            <a:srcRect r="64339" b="60230"/>
            <a:stretch/>
          </p:blipFill>
          <p:spPr>
            <a:xfrm>
              <a:off x="7022615" y="3009290"/>
              <a:ext cx="1184357" cy="1320799"/>
            </a:xfrm>
            <a:prstGeom prst="rect">
              <a:avLst/>
            </a:prstGeom>
          </p:spPr>
        </p:pic>
        <p:pic>
          <p:nvPicPr>
            <p:cNvPr id="42" name="Imagen 41">
              <a:extLst>
                <a:ext uri="{FF2B5EF4-FFF2-40B4-BE49-F238E27FC236}">
                  <a16:creationId xmlns:a16="http://schemas.microsoft.com/office/drawing/2014/main" id="{2D094076-A837-5BD2-0BCF-437D1D418B37}"/>
                </a:ext>
              </a:extLst>
            </p:cNvPr>
            <p:cNvPicPr>
              <a:picLocks noChangeAspect="1"/>
            </p:cNvPicPr>
            <p:nvPr/>
          </p:nvPicPr>
          <p:blipFill rotWithShape="1">
            <a:blip r:embed="rId5">
              <a:extLst>
                <a:ext uri="{BEBA8EAE-BF5A-486C-A8C5-ECC9F3942E4B}">
                  <a14:imgProps xmlns:a14="http://schemas.microsoft.com/office/drawing/2010/main">
                    <a14:imgLayer r:embed="rId3">
                      <a14:imgEffect>
                        <a14:backgroundRemoval t="7600" b="45200" l="35600" r="60900"/>
                      </a14:imgEffect>
                    </a14:imgLayer>
                  </a14:imgProps>
                </a:ext>
                <a:ext uri="{28A0092B-C50C-407E-A947-70E740481C1C}">
                  <a14:useLocalDpi xmlns:a14="http://schemas.microsoft.com/office/drawing/2010/main" val="0"/>
                </a:ext>
              </a:extLst>
            </a:blip>
            <a:srcRect l="36365" t="7814" r="36368" b="54303"/>
            <a:stretch/>
          </p:blipFill>
          <p:spPr>
            <a:xfrm>
              <a:off x="3927253" y="1821075"/>
              <a:ext cx="966633" cy="1343025"/>
            </a:xfrm>
            <a:prstGeom prst="rect">
              <a:avLst/>
            </a:prstGeom>
          </p:spPr>
        </p:pic>
      </p:grpSp>
    </p:spTree>
    <p:extLst>
      <p:ext uri="{BB962C8B-B14F-4D97-AF65-F5344CB8AC3E}">
        <p14:creationId xmlns:p14="http://schemas.microsoft.com/office/powerpoint/2010/main" val="2832355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6EA57D57-580D-3C9E-0C52-7803887A02BA}"/>
              </a:ext>
            </a:extLst>
          </p:cNvPr>
          <p:cNvGrpSpPr/>
          <p:nvPr/>
        </p:nvGrpSpPr>
        <p:grpSpPr>
          <a:xfrm>
            <a:off x="111511" y="553259"/>
            <a:ext cx="2944195" cy="978574"/>
            <a:chOff x="487389" y="2413025"/>
            <a:chExt cx="3922915" cy="1303875"/>
          </a:xfrm>
        </p:grpSpPr>
        <p:grpSp>
          <p:nvGrpSpPr>
            <p:cNvPr id="3" name="Grupo 2">
              <a:extLst>
                <a:ext uri="{FF2B5EF4-FFF2-40B4-BE49-F238E27FC236}">
                  <a16:creationId xmlns:a16="http://schemas.microsoft.com/office/drawing/2014/main" id="{718BED53-7049-F1D8-C157-355B52AA1C33}"/>
                </a:ext>
              </a:extLst>
            </p:cNvPr>
            <p:cNvGrpSpPr/>
            <p:nvPr/>
          </p:nvGrpSpPr>
          <p:grpSpPr>
            <a:xfrm>
              <a:off x="487389" y="2413025"/>
              <a:ext cx="3922915" cy="1303875"/>
              <a:chOff x="487389" y="2413025"/>
              <a:chExt cx="3922915" cy="1303875"/>
            </a:xfrm>
          </p:grpSpPr>
          <p:pic>
            <p:nvPicPr>
              <p:cNvPr id="5" name="Imagen 4">
                <a:extLst>
                  <a:ext uri="{FF2B5EF4-FFF2-40B4-BE49-F238E27FC236}">
                    <a16:creationId xmlns:a16="http://schemas.microsoft.com/office/drawing/2014/main" id="{8A8B306A-1669-E15F-3477-935CB0B523F6}"/>
                  </a:ext>
                </a:extLst>
              </p:cNvPr>
              <p:cNvPicPr>
                <a:picLocks noChangeAspect="1"/>
              </p:cNvPicPr>
              <p:nvPr/>
            </p:nvPicPr>
            <p:blipFill rotWithShape="1">
              <a:blip r:embed="rId3">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6" name="Elipse 5">
                <a:extLst>
                  <a:ext uri="{FF2B5EF4-FFF2-40B4-BE49-F238E27FC236}">
                    <a16:creationId xmlns:a16="http://schemas.microsoft.com/office/drawing/2014/main" id="{2305F97B-9CC3-73BA-D8AF-FEFD3054876A}"/>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5400" dirty="0">
                    <a:ln w="0"/>
                    <a:solidFill>
                      <a:schemeClr val="bg1"/>
                    </a:solidFill>
                    <a:effectLst>
                      <a:outerShdw blurRad="38100" dist="25400" dir="5400000" algn="ctr" rotWithShape="0">
                        <a:srgbClr val="6E747A">
                          <a:alpha val="43000"/>
                        </a:srgbClr>
                      </a:outerShdw>
                    </a:effectLst>
                  </a:rPr>
                  <a:t>4</a:t>
                </a:r>
              </a:p>
            </p:txBody>
          </p:sp>
        </p:grpSp>
        <p:sp>
          <p:nvSpPr>
            <p:cNvPr id="4" name="Rectángulo 3">
              <a:extLst>
                <a:ext uri="{FF2B5EF4-FFF2-40B4-BE49-F238E27FC236}">
                  <a16:creationId xmlns:a16="http://schemas.microsoft.com/office/drawing/2014/main" id="{D972F351-D2D5-9B0A-3566-D6C8F51D410E}"/>
                </a:ext>
              </a:extLst>
            </p:cNvPr>
            <p:cNvSpPr/>
            <p:nvPr/>
          </p:nvSpPr>
          <p:spPr>
            <a:xfrm>
              <a:off x="2017292" y="2451906"/>
              <a:ext cx="2300772" cy="1025222"/>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400" b="1" cap="none" spc="0" dirty="0">
                  <a:ln>
                    <a:solidFill>
                      <a:schemeClr val="bg1"/>
                    </a:solidFill>
                  </a:ln>
                  <a:solidFill>
                    <a:schemeClr val="accent4"/>
                  </a:solidFill>
                  <a:effectLst/>
                </a:rPr>
                <a:t>Jueves</a:t>
              </a:r>
              <a:endParaRPr lang="es-ES" sz="5400" b="1" cap="none" spc="0" dirty="0">
                <a:ln/>
                <a:solidFill>
                  <a:schemeClr val="accent4"/>
                </a:solidFill>
                <a:effectLst/>
              </a:endParaRPr>
            </a:p>
          </p:txBody>
        </p:sp>
      </p:grpSp>
      <p:sp>
        <p:nvSpPr>
          <p:cNvPr id="8" name="CuadroTexto 7">
            <a:extLst>
              <a:ext uri="{FF2B5EF4-FFF2-40B4-BE49-F238E27FC236}">
                <a16:creationId xmlns:a16="http://schemas.microsoft.com/office/drawing/2014/main" id="{A308E2F0-7589-90EE-E8FE-1873AF20939A}"/>
              </a:ext>
            </a:extLst>
          </p:cNvPr>
          <p:cNvSpPr txBox="1"/>
          <p:nvPr/>
        </p:nvSpPr>
        <p:spPr>
          <a:xfrm>
            <a:off x="3566710" y="5869103"/>
            <a:ext cx="6097836" cy="369332"/>
          </a:xfrm>
          <a:prstGeom prst="rect">
            <a:avLst/>
          </a:prstGeom>
          <a:noFill/>
        </p:spPr>
        <p:txBody>
          <a:bodyPr wrap="square">
            <a:spAutoFit/>
          </a:bodyPr>
          <a:lstStyle/>
          <a:p>
            <a:r>
              <a:rPr lang="es-MX" dirty="0"/>
              <a:t>https://www.youtube.com/watch?v=pK0xVcaqAZs</a:t>
            </a:r>
          </a:p>
        </p:txBody>
      </p:sp>
      <p:pic>
        <p:nvPicPr>
          <p:cNvPr id="9" name="Elementos multimedia en línea 8" title="LA RASPA- MOTRICIDAD GRUESA- COORDINACIÓN- EQUILIBRIO #Educaciónprimaria #Movimiento #Coordinación">
            <a:hlinkClick r:id="" action="ppaction://media"/>
            <a:extLst>
              <a:ext uri="{FF2B5EF4-FFF2-40B4-BE49-F238E27FC236}">
                <a16:creationId xmlns:a16="http://schemas.microsoft.com/office/drawing/2014/main" id="{4F0B707F-80D6-ADF0-949F-F80D30D7FEFC}"/>
              </a:ext>
            </a:extLst>
          </p:cNvPr>
          <p:cNvPicPr>
            <a:picLocks noRot="1" noChangeAspect="1"/>
          </p:cNvPicPr>
          <p:nvPr>
            <a:videoFile r:link="rId1"/>
          </p:nvPr>
        </p:nvPicPr>
        <p:blipFill>
          <a:blip r:embed="rId4"/>
          <a:stretch>
            <a:fillRect/>
          </a:stretch>
        </p:blipFill>
        <p:spPr>
          <a:xfrm>
            <a:off x="2858570" y="1531833"/>
            <a:ext cx="7089661" cy="4005658"/>
          </a:xfrm>
          <a:prstGeom prst="rect">
            <a:avLst/>
          </a:prstGeom>
        </p:spPr>
      </p:pic>
    </p:spTree>
    <p:extLst>
      <p:ext uri="{BB962C8B-B14F-4D97-AF65-F5344CB8AC3E}">
        <p14:creationId xmlns:p14="http://schemas.microsoft.com/office/powerpoint/2010/main" val="394570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21B0552-C1A8-DAEA-E6F3-4131BD7C32A5}"/>
              </a:ext>
            </a:extLst>
          </p:cNvPr>
          <p:cNvPicPr>
            <a:picLocks noChangeAspect="1"/>
          </p:cNvPicPr>
          <p:nvPr/>
        </p:nvPicPr>
        <p:blipFill rotWithShape="1">
          <a:blip r:embed="rId2"/>
          <a:srcRect l="76499" t="15342" r="3423" b="23907"/>
          <a:stretch/>
        </p:blipFill>
        <p:spPr>
          <a:xfrm>
            <a:off x="2658794" y="650017"/>
            <a:ext cx="7498080" cy="5117736"/>
          </a:xfrm>
          <a:prstGeom prst="rect">
            <a:avLst/>
          </a:prstGeom>
        </p:spPr>
      </p:pic>
    </p:spTree>
    <p:extLst>
      <p:ext uri="{BB962C8B-B14F-4D97-AF65-F5344CB8AC3E}">
        <p14:creationId xmlns:p14="http://schemas.microsoft.com/office/powerpoint/2010/main" val="1281111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5D0F348-AEEC-659C-60D3-EED0A25B34B2}"/>
              </a:ext>
            </a:extLst>
          </p:cNvPr>
          <p:cNvSpPr txBox="1"/>
          <p:nvPr/>
        </p:nvSpPr>
        <p:spPr>
          <a:xfrm>
            <a:off x="3665862" y="6375879"/>
            <a:ext cx="6097836" cy="369332"/>
          </a:xfrm>
          <a:prstGeom prst="rect">
            <a:avLst/>
          </a:prstGeom>
          <a:noFill/>
        </p:spPr>
        <p:txBody>
          <a:bodyPr wrap="square">
            <a:spAutoFit/>
          </a:bodyPr>
          <a:lstStyle/>
          <a:p>
            <a:r>
              <a:rPr lang="es-MX" dirty="0"/>
              <a:t>https://www.youtube.com/watch?v=d80h0xmEjbI</a:t>
            </a:r>
          </a:p>
        </p:txBody>
      </p:sp>
      <p:grpSp>
        <p:nvGrpSpPr>
          <p:cNvPr id="7" name="Grupo 6">
            <a:extLst>
              <a:ext uri="{FF2B5EF4-FFF2-40B4-BE49-F238E27FC236}">
                <a16:creationId xmlns:a16="http://schemas.microsoft.com/office/drawing/2014/main" id="{2C2C6F73-70C9-7514-6A23-E77FB05AAD32}"/>
              </a:ext>
            </a:extLst>
          </p:cNvPr>
          <p:cNvGrpSpPr/>
          <p:nvPr/>
        </p:nvGrpSpPr>
        <p:grpSpPr>
          <a:xfrm>
            <a:off x="133545" y="422827"/>
            <a:ext cx="3042383" cy="1069123"/>
            <a:chOff x="487389" y="2292375"/>
            <a:chExt cx="4053741" cy="1424525"/>
          </a:xfrm>
        </p:grpSpPr>
        <p:grpSp>
          <p:nvGrpSpPr>
            <p:cNvPr id="8" name="Grupo 7">
              <a:extLst>
                <a:ext uri="{FF2B5EF4-FFF2-40B4-BE49-F238E27FC236}">
                  <a16:creationId xmlns:a16="http://schemas.microsoft.com/office/drawing/2014/main" id="{5CAAD877-484D-641D-605B-5026906840CC}"/>
                </a:ext>
              </a:extLst>
            </p:cNvPr>
            <p:cNvGrpSpPr/>
            <p:nvPr/>
          </p:nvGrpSpPr>
          <p:grpSpPr>
            <a:xfrm>
              <a:off x="487389" y="2413025"/>
              <a:ext cx="3922915" cy="1303875"/>
              <a:chOff x="487389" y="2413025"/>
              <a:chExt cx="3922915" cy="1303875"/>
            </a:xfrm>
          </p:grpSpPr>
          <p:pic>
            <p:nvPicPr>
              <p:cNvPr id="10" name="Imagen 9">
                <a:extLst>
                  <a:ext uri="{FF2B5EF4-FFF2-40B4-BE49-F238E27FC236}">
                    <a16:creationId xmlns:a16="http://schemas.microsoft.com/office/drawing/2014/main" id="{88DC7B77-BC73-6AC2-CB59-D96015D8457E}"/>
                  </a:ext>
                </a:extLst>
              </p:cNvPr>
              <p:cNvPicPr>
                <a:picLocks noChangeAspect="1"/>
              </p:cNvPicPr>
              <p:nvPr/>
            </p:nvPicPr>
            <p:blipFill rotWithShape="1">
              <a:blip r:embed="rId3">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11" name="Elipse 10">
                <a:extLst>
                  <a:ext uri="{FF2B5EF4-FFF2-40B4-BE49-F238E27FC236}">
                    <a16:creationId xmlns:a16="http://schemas.microsoft.com/office/drawing/2014/main" id="{3686DC7F-F883-47F2-B4C8-EF2E73EDE4AD}"/>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6600" dirty="0">
                    <a:ln w="0"/>
                    <a:solidFill>
                      <a:schemeClr val="bg1"/>
                    </a:solidFill>
                    <a:effectLst>
                      <a:outerShdw blurRad="38100" dist="25400" dir="5400000" algn="ctr" rotWithShape="0">
                        <a:srgbClr val="6E747A">
                          <a:alpha val="43000"/>
                        </a:srgbClr>
                      </a:outerShdw>
                    </a:effectLst>
                  </a:rPr>
                  <a:t>5</a:t>
                </a:r>
              </a:p>
            </p:txBody>
          </p:sp>
        </p:grpSp>
        <p:sp>
          <p:nvSpPr>
            <p:cNvPr id="9" name="Rectángulo 8">
              <a:extLst>
                <a:ext uri="{FF2B5EF4-FFF2-40B4-BE49-F238E27FC236}">
                  <a16:creationId xmlns:a16="http://schemas.microsoft.com/office/drawing/2014/main" id="{19E6D01D-1EC6-C2B4-D20D-4B35C584716A}"/>
                </a:ext>
              </a:extLst>
            </p:cNvPr>
            <p:cNvSpPr/>
            <p:nvPr/>
          </p:nvSpPr>
          <p:spPr>
            <a:xfrm>
              <a:off x="2018231" y="2292375"/>
              <a:ext cx="2522899" cy="1230267"/>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3600" b="1" dirty="0">
                  <a:ln/>
                  <a:solidFill>
                    <a:schemeClr val="accent4"/>
                  </a:solidFill>
                </a:rPr>
                <a:t>Viernes </a:t>
              </a:r>
              <a:r>
                <a:rPr lang="es-ES" sz="5400" b="1" cap="none" spc="0" dirty="0">
                  <a:ln/>
                  <a:solidFill>
                    <a:schemeClr val="accent4"/>
                  </a:solidFill>
                  <a:effectLst/>
                </a:rPr>
                <a:t> </a:t>
              </a:r>
            </a:p>
          </p:txBody>
        </p:sp>
      </p:grpSp>
      <p:pic>
        <p:nvPicPr>
          <p:cNvPr id="2" name="Elementos multimedia en línea 1" title="CantaJuego - El Baile del Gorila">
            <a:hlinkClick r:id="" action="ppaction://media"/>
            <a:extLst>
              <a:ext uri="{FF2B5EF4-FFF2-40B4-BE49-F238E27FC236}">
                <a16:creationId xmlns:a16="http://schemas.microsoft.com/office/drawing/2014/main" id="{C3E2AC5B-E6DF-D94A-67A1-CEDA75237BFD}"/>
              </a:ext>
            </a:extLst>
          </p:cNvPr>
          <p:cNvPicPr>
            <a:picLocks noRot="1" noChangeAspect="1"/>
          </p:cNvPicPr>
          <p:nvPr>
            <a:videoFile r:link="rId1"/>
          </p:nvPr>
        </p:nvPicPr>
        <p:blipFill>
          <a:blip r:embed="rId4"/>
          <a:stretch>
            <a:fillRect/>
          </a:stretch>
        </p:blipFill>
        <p:spPr>
          <a:xfrm>
            <a:off x="2605183" y="1582499"/>
            <a:ext cx="7362306" cy="4159703"/>
          </a:xfrm>
          <a:prstGeom prst="rect">
            <a:avLst/>
          </a:prstGeom>
        </p:spPr>
      </p:pic>
    </p:spTree>
    <p:extLst>
      <p:ext uri="{BB962C8B-B14F-4D97-AF65-F5344CB8AC3E}">
        <p14:creationId xmlns:p14="http://schemas.microsoft.com/office/powerpoint/2010/main" val="211866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F22D1F5-756C-0FCD-AC9B-FCFE972CE1D8}"/>
              </a:ext>
            </a:extLst>
          </p:cNvPr>
          <p:cNvSpPr txBox="1"/>
          <p:nvPr/>
        </p:nvSpPr>
        <p:spPr>
          <a:xfrm>
            <a:off x="3975652" y="6308898"/>
            <a:ext cx="6096000" cy="369332"/>
          </a:xfrm>
          <a:prstGeom prst="rect">
            <a:avLst/>
          </a:prstGeom>
          <a:noFill/>
        </p:spPr>
        <p:txBody>
          <a:bodyPr wrap="square">
            <a:spAutoFit/>
          </a:bodyPr>
          <a:lstStyle/>
          <a:p>
            <a:r>
              <a:rPr lang="es-MX" dirty="0"/>
              <a:t>https://www.youtube.com/watch?v=p4lIpbqYG-E</a:t>
            </a:r>
          </a:p>
        </p:txBody>
      </p:sp>
      <p:pic>
        <p:nvPicPr>
          <p:cNvPr id="6" name="Elementos multimedia en línea 5" title="Aprende el Trapecio - Trazo - Figuras Geométricas">
            <a:hlinkClick r:id="" action="ppaction://media"/>
            <a:extLst>
              <a:ext uri="{FF2B5EF4-FFF2-40B4-BE49-F238E27FC236}">
                <a16:creationId xmlns:a16="http://schemas.microsoft.com/office/drawing/2014/main" id="{DB1CA7DB-5305-C78B-F8D8-70E511DEB522}"/>
              </a:ext>
            </a:extLst>
          </p:cNvPr>
          <p:cNvPicPr>
            <a:picLocks noRot="1" noChangeAspect="1"/>
          </p:cNvPicPr>
          <p:nvPr>
            <a:videoFile r:link="rId1"/>
          </p:nvPr>
        </p:nvPicPr>
        <p:blipFill>
          <a:blip r:embed="rId3"/>
          <a:stretch>
            <a:fillRect/>
          </a:stretch>
        </p:blipFill>
        <p:spPr>
          <a:xfrm>
            <a:off x="2372392" y="1003128"/>
            <a:ext cx="8587156" cy="4851743"/>
          </a:xfrm>
          <a:prstGeom prst="rect">
            <a:avLst/>
          </a:prstGeom>
        </p:spPr>
      </p:pic>
    </p:spTree>
    <p:extLst>
      <p:ext uri="{BB962C8B-B14F-4D97-AF65-F5344CB8AC3E}">
        <p14:creationId xmlns:p14="http://schemas.microsoft.com/office/powerpoint/2010/main" val="372642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39CF769-C0F5-E198-8AF4-0E6F8EE12C46}"/>
              </a:ext>
            </a:extLst>
          </p:cNvPr>
          <p:cNvPicPr>
            <a:picLocks noChangeAspect="1"/>
          </p:cNvPicPr>
          <p:nvPr/>
        </p:nvPicPr>
        <p:blipFill rotWithShape="1">
          <a:blip r:embed="rId2"/>
          <a:srcRect l="77949" t="16878" r="12654" b="24718"/>
          <a:stretch/>
        </p:blipFill>
        <p:spPr>
          <a:xfrm>
            <a:off x="2551095" y="944258"/>
            <a:ext cx="3544905" cy="4969483"/>
          </a:xfrm>
          <a:prstGeom prst="rect">
            <a:avLst/>
          </a:prstGeom>
        </p:spPr>
      </p:pic>
      <p:pic>
        <p:nvPicPr>
          <p:cNvPr id="7" name="Imagen 6">
            <a:extLst>
              <a:ext uri="{FF2B5EF4-FFF2-40B4-BE49-F238E27FC236}">
                <a16:creationId xmlns:a16="http://schemas.microsoft.com/office/drawing/2014/main" id="{443975C3-4E77-EB5C-4CED-8EB2B1CA1836}"/>
              </a:ext>
            </a:extLst>
          </p:cNvPr>
          <p:cNvPicPr>
            <a:picLocks noChangeAspect="1"/>
          </p:cNvPicPr>
          <p:nvPr/>
        </p:nvPicPr>
        <p:blipFill rotWithShape="1">
          <a:blip r:embed="rId3"/>
          <a:srcRect l="38070" t="22376" r="52150" b="20715"/>
          <a:stretch/>
        </p:blipFill>
        <p:spPr>
          <a:xfrm>
            <a:off x="6201842" y="944258"/>
            <a:ext cx="3786734" cy="4969482"/>
          </a:xfrm>
          <a:prstGeom prst="rect">
            <a:avLst/>
          </a:prstGeom>
        </p:spPr>
      </p:pic>
    </p:spTree>
    <p:extLst>
      <p:ext uri="{BB962C8B-B14F-4D97-AF65-F5344CB8AC3E}">
        <p14:creationId xmlns:p14="http://schemas.microsoft.com/office/powerpoint/2010/main" val="3454984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1974</TotalTime>
  <Words>169</Words>
  <Application>Microsoft Office PowerPoint</Application>
  <PresentationFormat>Panorámica</PresentationFormat>
  <Paragraphs>26</Paragraphs>
  <Slides>16</Slides>
  <Notes>0</Notes>
  <HiddenSlides>0</HiddenSlides>
  <MMClips>6</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Calibri</vt:lpstr>
      <vt:lpstr>Calibri Light</vt:lpstr>
      <vt:lpstr>Dancin LET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Rocío García villegas</cp:lastModifiedBy>
  <cp:revision>37</cp:revision>
  <dcterms:created xsi:type="dcterms:W3CDTF">2022-02-28T00:23:11Z</dcterms:created>
  <dcterms:modified xsi:type="dcterms:W3CDTF">2022-05-18T23:24:45Z</dcterms:modified>
</cp:coreProperties>
</file>