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4" r:id="rId2"/>
    <p:sldId id="268" r:id="rId3"/>
    <p:sldId id="257" r:id="rId4"/>
    <p:sldId id="258" r:id="rId5"/>
    <p:sldId id="259" r:id="rId6"/>
    <p:sldId id="265" r:id="rId7"/>
    <p:sldId id="260" r:id="rId8"/>
    <p:sldId id="266" r:id="rId9"/>
    <p:sldId id="270" r:id="rId10"/>
    <p:sldId id="271" r:id="rId11"/>
    <p:sldId id="272" r:id="rId12"/>
    <p:sldId id="267" r:id="rId13"/>
    <p:sldId id="256" r:id="rId14"/>
    <p:sldId id="269" r:id="rId15"/>
    <p:sldId id="262" r:id="rId16"/>
    <p:sldId id="273" r:id="rId1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60A75"/>
    <a:srgbClr val="B2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0" autoAdjust="0"/>
    <p:restoredTop sz="94660"/>
  </p:normalViewPr>
  <p:slideViewPr>
    <p:cSldViewPr snapToGrid="0">
      <p:cViewPr varScale="1">
        <p:scale>
          <a:sx n="90" d="100"/>
          <a:sy n="90" d="100"/>
        </p:scale>
        <p:origin x="75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015A92-909B-455B-91DE-F11EA4A29AA4}" type="datetimeFigureOut">
              <a:rPr lang="es-MX" smtClean="0"/>
              <a:t>14/05/2022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B7FD8-19A8-4360-AB39-2C438972C169}" type="slidenum">
              <a:rPr lang="es-MX" smtClean="0"/>
              <a:t>‹Nº›</a:t>
            </a:fld>
            <a:endParaRPr lang="es-MX"/>
          </a:p>
        </p:txBody>
      </p:sp>
    </p:spTree>
    <p:extLst>
      <p:ext uri="{BB962C8B-B14F-4D97-AF65-F5344CB8AC3E}">
        <p14:creationId xmlns:p14="http://schemas.microsoft.com/office/powerpoint/2010/main" val="2804378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2701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957983-946F-4E98-9E45-FD7467022A3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C553468C-EA5D-4762-BA18-BBC42BAC7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5E620A99-1CD6-4EA1-B2F1-0A8341928624}"/>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5" name="Marcador de pie de página 4">
            <a:extLst>
              <a:ext uri="{FF2B5EF4-FFF2-40B4-BE49-F238E27FC236}">
                <a16:creationId xmlns:a16="http://schemas.microsoft.com/office/drawing/2014/main" id="{8BF0E1F1-FB3A-48F2-A51B-D196087D7CF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DAE36A6-C455-43E7-B7AD-69EA955D429D}"/>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1022107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4211E9-4677-44D3-92F7-0FC793B8C47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895D4CD-F7EF-4A7C-B1E0-CE1DF19A9E4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41EDD88-57FB-4722-85BA-C2B973EADA00}"/>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5" name="Marcador de pie de página 4">
            <a:extLst>
              <a:ext uri="{FF2B5EF4-FFF2-40B4-BE49-F238E27FC236}">
                <a16:creationId xmlns:a16="http://schemas.microsoft.com/office/drawing/2014/main" id="{C272BBF5-50A3-4730-9CA2-264755E9E01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76D90F1-F7D7-43D5-95B0-25642ED0437E}"/>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4072819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4A59C7-B7D8-45B5-A844-2B7CD9438DB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A3BE109A-2721-4A23-80DD-425F6206FB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EE04050-F3FE-4B70-B870-28D8E6BC31FD}"/>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5" name="Marcador de pie de página 4">
            <a:extLst>
              <a:ext uri="{FF2B5EF4-FFF2-40B4-BE49-F238E27FC236}">
                <a16:creationId xmlns:a16="http://schemas.microsoft.com/office/drawing/2014/main" id="{BCC3DFC9-267F-42E8-88DE-CF560C97228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76882C8-DC78-437B-8F37-E9C22F8BD312}"/>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3693101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0A8115-68AC-436B-A1E6-90A9BB95F64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2546B5B-FA74-46F9-A1FF-88ED6F73CEB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76604CF3-E6F5-4449-8120-251339FB4B3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AA3ECAFC-BF1A-4CB4-9CF7-E564C0F58ADD}"/>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6" name="Marcador de pie de página 5">
            <a:extLst>
              <a:ext uri="{FF2B5EF4-FFF2-40B4-BE49-F238E27FC236}">
                <a16:creationId xmlns:a16="http://schemas.microsoft.com/office/drawing/2014/main" id="{23CE2C13-F00F-4BCD-B2DF-586526F563C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31EF0D3-AD67-41C8-A3C0-CA948C0FE293}"/>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2527184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C0CFD-07FC-4730-A90D-466A5ECFB8B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DF4AD00-99BF-4E1F-96D2-BED895163E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591CC75-F1E8-4337-94B5-B62DEDD689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E89FDCD7-0921-47A9-B12B-53F8554199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1AF977D-79F6-4D28-9B1B-ECC623DB382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8D432F2C-94BB-4C98-A75E-72A8262F3504}"/>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8" name="Marcador de pie de página 7">
            <a:extLst>
              <a:ext uri="{FF2B5EF4-FFF2-40B4-BE49-F238E27FC236}">
                <a16:creationId xmlns:a16="http://schemas.microsoft.com/office/drawing/2014/main" id="{678FFB61-2C2C-417F-A254-858BA9903798}"/>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E8BA6AFE-0ABA-4EFC-B107-43E6B046830A}"/>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2209663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C2228-C2F9-44D3-A746-BDFA3E70C03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545DFC25-6560-4622-B6C2-BA5C9D3DB619}"/>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4" name="Marcador de pie de página 3">
            <a:extLst>
              <a:ext uri="{FF2B5EF4-FFF2-40B4-BE49-F238E27FC236}">
                <a16:creationId xmlns:a16="http://schemas.microsoft.com/office/drawing/2014/main" id="{B1AE574E-26AF-4ABD-B08D-384038AAE55B}"/>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4D0ED51B-9306-4BDE-9590-70E23916DF67}"/>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56955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74A6F69-3504-430E-9D5F-2587AC3A18B4}"/>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3" name="Marcador de pie de página 2">
            <a:extLst>
              <a:ext uri="{FF2B5EF4-FFF2-40B4-BE49-F238E27FC236}">
                <a16:creationId xmlns:a16="http://schemas.microsoft.com/office/drawing/2014/main" id="{46F0BF1F-0D4D-41B4-92B2-476688F7CEC2}"/>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18FBA5E8-A551-4F16-9FBC-3094C01DACDC}"/>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734353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A73B5-1F8B-4751-85EE-8BA7D5B88A7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FEBB905-435A-47A1-A7FE-890C2675C8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9C67376B-6E42-481F-989C-F6D95BDC1A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7908B7E-5DBD-46D2-99AC-22A65CB722A4}"/>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6" name="Marcador de pie de página 5">
            <a:extLst>
              <a:ext uri="{FF2B5EF4-FFF2-40B4-BE49-F238E27FC236}">
                <a16:creationId xmlns:a16="http://schemas.microsoft.com/office/drawing/2014/main" id="{1B5775AF-5BB2-4376-A0CE-C38B2B4F080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B244D21-D7B9-449F-A3BA-9FCA629BC41D}"/>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1738864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CD6192-8BE5-46BD-BA8D-2DBD97E7922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64FA23F6-6CBF-4A46-8F34-525C0A859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8F6A55B1-5805-453B-A96A-79FA2CD21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8B7D83-6739-459C-B9C3-7DCAACD7E00E}"/>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6" name="Marcador de pie de página 5">
            <a:extLst>
              <a:ext uri="{FF2B5EF4-FFF2-40B4-BE49-F238E27FC236}">
                <a16:creationId xmlns:a16="http://schemas.microsoft.com/office/drawing/2014/main" id="{C17A6FB4-5CFF-4F33-B52D-BFC3785F7A4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AC920F8-46E8-480B-8162-0F646CAF6617}"/>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3794523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99F9C0-9E96-4942-9A0F-09C2ECE5EBF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C3A8D84-9F99-4A45-A945-934CAB80A3A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06AEC78-62D2-4242-8B9E-9334B5F812F0}"/>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5" name="Marcador de pie de página 4">
            <a:extLst>
              <a:ext uri="{FF2B5EF4-FFF2-40B4-BE49-F238E27FC236}">
                <a16:creationId xmlns:a16="http://schemas.microsoft.com/office/drawing/2014/main" id="{9586603D-2949-44F3-8AE9-DBE61F5773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6F177BF-30C8-4C47-B3BA-7CD00D53C87B}"/>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156849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05E2BA9-53C9-4FBB-A804-D8EEA7E2D03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60B17471-5129-42B3-A65E-D377C785DD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D76DAB8-B58D-4E1A-A809-3C5E783F59D0}"/>
              </a:ext>
            </a:extLst>
          </p:cNvPr>
          <p:cNvSpPr>
            <a:spLocks noGrp="1"/>
          </p:cNvSpPr>
          <p:nvPr>
            <p:ph type="dt" sz="half" idx="10"/>
          </p:nvPr>
        </p:nvSpPr>
        <p:spPr/>
        <p:txBody>
          <a:bodyPr/>
          <a:lstStyle/>
          <a:p>
            <a:fld id="{B6748A00-546B-49D7-BC38-C267F47B8E28}" type="datetimeFigureOut">
              <a:rPr lang="es-MX" smtClean="0"/>
              <a:t>14/05/2022</a:t>
            </a:fld>
            <a:endParaRPr lang="es-MX"/>
          </a:p>
        </p:txBody>
      </p:sp>
      <p:sp>
        <p:nvSpPr>
          <p:cNvPr id="5" name="Marcador de pie de página 4">
            <a:extLst>
              <a:ext uri="{FF2B5EF4-FFF2-40B4-BE49-F238E27FC236}">
                <a16:creationId xmlns:a16="http://schemas.microsoft.com/office/drawing/2014/main" id="{E68CE63F-19A9-43CD-9BFC-29CA26D2F96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D74EBF5-6156-4946-AAA7-51CF48666C18}"/>
              </a:ext>
            </a:extLst>
          </p:cNvPr>
          <p:cNvSpPr>
            <a:spLocks noGrp="1"/>
          </p:cNvSpPr>
          <p:nvPr>
            <p:ph type="sldNum" sz="quarter" idx="12"/>
          </p:nvPr>
        </p:nvSpPr>
        <p:spPr/>
        <p:txBody>
          <a:bodyPr/>
          <a:lstStyle/>
          <a:p>
            <a:fld id="{3140955E-9167-43FF-98B0-8C8CCEA15439}" type="slidenum">
              <a:rPr lang="es-MX" smtClean="0"/>
              <a:t>‹Nº›</a:t>
            </a:fld>
            <a:endParaRPr lang="es-MX"/>
          </a:p>
        </p:txBody>
      </p:sp>
    </p:spTree>
    <p:extLst>
      <p:ext uri="{BB962C8B-B14F-4D97-AF65-F5344CB8AC3E}">
        <p14:creationId xmlns:p14="http://schemas.microsoft.com/office/powerpoint/2010/main" val="3338496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8A0376D-88BC-47B5-AB5C-83B5C422C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5F11398-DBF5-4E09-9B2D-29BD00D9F4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7501435-573E-4A0D-80AE-B2074CA8A2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748A00-546B-49D7-BC38-C267F47B8E28}" type="datetimeFigureOut">
              <a:rPr lang="es-MX" smtClean="0"/>
              <a:t>14/05/2022</a:t>
            </a:fld>
            <a:endParaRPr lang="es-MX"/>
          </a:p>
        </p:txBody>
      </p:sp>
      <p:sp>
        <p:nvSpPr>
          <p:cNvPr id="5" name="Marcador de pie de página 4">
            <a:extLst>
              <a:ext uri="{FF2B5EF4-FFF2-40B4-BE49-F238E27FC236}">
                <a16:creationId xmlns:a16="http://schemas.microsoft.com/office/drawing/2014/main" id="{49A924B2-DAA9-4E17-8245-D20D5A40D8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7B1D20B6-4321-4322-AA25-D1F530F087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0955E-9167-43FF-98B0-8C8CCEA15439}" type="slidenum">
              <a:rPr lang="es-MX" smtClean="0"/>
              <a:t>‹Nº›</a:t>
            </a:fld>
            <a:endParaRPr lang="es-MX"/>
          </a:p>
        </p:txBody>
      </p:sp>
    </p:spTree>
    <p:extLst>
      <p:ext uri="{BB962C8B-B14F-4D97-AF65-F5344CB8AC3E}">
        <p14:creationId xmlns:p14="http://schemas.microsoft.com/office/powerpoint/2010/main" val="4072820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9b6ID16HGew?feature=oembed"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5.wdp"/><Relationship Id="rId3" Type="http://schemas.microsoft.com/office/2007/relationships/hdphoto" Target="../media/hdphoto2.wdp"/><Relationship Id="rId7" Type="http://schemas.openxmlformats.org/officeDocument/2006/relationships/image" Target="../media/image11.png"/><Relationship Id="rId12"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11" Type="http://schemas.microsoft.com/office/2007/relationships/hdphoto" Target="../media/hdphoto4.wdp"/><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microsoft.com/office/2007/relationships/hdphoto" Target="../media/hdphoto3.wdp"/></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5.wdp"/><Relationship Id="rId3" Type="http://schemas.microsoft.com/office/2007/relationships/hdphoto" Target="../media/hdphoto2.wdp"/><Relationship Id="rId7" Type="http://schemas.openxmlformats.org/officeDocument/2006/relationships/image" Target="../media/image11.png"/><Relationship Id="rId12"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11" Type="http://schemas.microsoft.com/office/2007/relationships/hdphoto" Target="../media/hdphoto4.wdp"/><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video" Target="https://www.youtube.com/embed/VKpN5tWovNs?feature=oembed"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video" Target="https://www.youtube.com/embed/lLW_OQtiMKk?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AJTZO8lGYOc?feature=oembed"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pK0xVcaqAZs?feature=oembed" TargetMode="Externa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video" Target="https://www.youtube.com/embed/VK3aXHqcHsQ?feature=oembed" TargetMode="Externa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video" Target="https://www.youtube.com/embed/950AAFXgivk?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6A01888-137B-C6F4-8774-8EF593314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01" y="0"/>
            <a:ext cx="12270801" cy="6902326"/>
          </a:xfrm>
          <a:prstGeom prst="rect">
            <a:avLst/>
          </a:prstGeom>
        </p:spPr>
      </p:pic>
      <p:sp>
        <p:nvSpPr>
          <p:cNvPr id="8" name="Rectángulo 7">
            <a:extLst>
              <a:ext uri="{FF2B5EF4-FFF2-40B4-BE49-F238E27FC236}">
                <a16:creationId xmlns:a16="http://schemas.microsoft.com/office/drawing/2014/main" id="{FF6D83DE-D831-6265-885A-FD998153EA34}"/>
              </a:ext>
            </a:extLst>
          </p:cNvPr>
          <p:cNvSpPr/>
          <p:nvPr/>
        </p:nvSpPr>
        <p:spPr>
          <a:xfrm>
            <a:off x="344738" y="877794"/>
            <a:ext cx="8770350" cy="2215991"/>
          </a:xfrm>
          <a:prstGeom prst="rect">
            <a:avLst/>
          </a:prstGeom>
          <a:noFill/>
        </p:spPr>
        <p:txBody>
          <a:bodyPr wrap="none" lIns="91440" tIns="45720" rIns="91440" bIns="45720">
            <a:spAutoFit/>
          </a:bodyPr>
          <a:lstStyle/>
          <a:p>
            <a:pPr algn="ctr"/>
            <a:r>
              <a:rPr lang="es-ES" sz="13800" b="1" cap="none" spc="0" dirty="0">
                <a:ln w="12700">
                  <a:solidFill>
                    <a:schemeClr val="accent1"/>
                  </a:solidFill>
                  <a:prstDash val="solid"/>
                </a:ln>
                <a:solidFill>
                  <a:srgbClr val="FFC000"/>
                </a:solidFill>
                <a:effectLst>
                  <a:outerShdw dist="38100" dir="2640000" algn="bl" rotWithShape="0">
                    <a:schemeClr val="accent1"/>
                  </a:outerShdw>
                </a:effectLst>
                <a:latin typeface="Dancin LET" pitchFamily="2" charset="0"/>
              </a:rPr>
              <a:t>Bienvenidos</a:t>
            </a:r>
            <a:r>
              <a:rPr lang="es-E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p>
        </p:txBody>
      </p:sp>
      <p:grpSp>
        <p:nvGrpSpPr>
          <p:cNvPr id="9" name="Grupo 8">
            <a:extLst>
              <a:ext uri="{FF2B5EF4-FFF2-40B4-BE49-F238E27FC236}">
                <a16:creationId xmlns:a16="http://schemas.microsoft.com/office/drawing/2014/main" id="{4107C0F5-397B-A6AC-202E-95DB35C2762B}"/>
              </a:ext>
            </a:extLst>
          </p:cNvPr>
          <p:cNvGrpSpPr/>
          <p:nvPr/>
        </p:nvGrpSpPr>
        <p:grpSpPr>
          <a:xfrm>
            <a:off x="2695045" y="3429000"/>
            <a:ext cx="6240988" cy="1569055"/>
            <a:chOff x="1739591" y="4495762"/>
            <a:chExt cx="5371612" cy="1350484"/>
          </a:xfrm>
        </p:grpSpPr>
        <p:pic>
          <p:nvPicPr>
            <p:cNvPr id="10" name="Imagen 9">
              <a:extLst>
                <a:ext uri="{FF2B5EF4-FFF2-40B4-BE49-F238E27FC236}">
                  <a16:creationId xmlns:a16="http://schemas.microsoft.com/office/drawing/2014/main" id="{EA6F4BB2-905A-EE8F-6DCF-07C8D9AC8760}"/>
                </a:ext>
              </a:extLst>
            </p:cNvPr>
            <p:cNvPicPr>
              <a:picLocks noChangeAspect="1"/>
            </p:cNvPicPr>
            <p:nvPr/>
          </p:nvPicPr>
          <p:blipFill rotWithShape="1">
            <a:blip r:embed="rId3">
              <a:extLst>
                <a:ext uri="{28A0092B-C50C-407E-A947-70E740481C1C}">
                  <a14:useLocalDpi xmlns:a14="http://schemas.microsoft.com/office/drawing/2010/main" val="0"/>
                </a:ext>
              </a:extLst>
            </a:blip>
            <a:srcRect b="77886"/>
            <a:stretch/>
          </p:blipFill>
          <p:spPr>
            <a:xfrm>
              <a:off x="1739591" y="4495762"/>
              <a:ext cx="5371612" cy="1350484"/>
            </a:xfrm>
            <a:prstGeom prst="rect">
              <a:avLst/>
            </a:prstGeom>
          </p:spPr>
        </p:pic>
        <p:sp>
          <p:nvSpPr>
            <p:cNvPr id="11" name="Rectángulo 10">
              <a:extLst>
                <a:ext uri="{FF2B5EF4-FFF2-40B4-BE49-F238E27FC236}">
                  <a16:creationId xmlns:a16="http://schemas.microsoft.com/office/drawing/2014/main" id="{88C73336-3F73-5FAD-C882-742F93B4FA1B}"/>
                </a:ext>
              </a:extLst>
            </p:cNvPr>
            <p:cNvSpPr/>
            <p:nvPr/>
          </p:nvSpPr>
          <p:spPr>
            <a:xfrm>
              <a:off x="5089908" y="4775737"/>
              <a:ext cx="755335"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4400" b="1" cap="none" spc="0" dirty="0">
                  <a:ln/>
                  <a:solidFill>
                    <a:srgbClr val="F60A75"/>
                  </a:solidFill>
                  <a:effectLst/>
                </a:rPr>
                <a:t>33</a:t>
              </a:r>
            </a:p>
          </p:txBody>
        </p:sp>
        <p:sp>
          <p:nvSpPr>
            <p:cNvPr id="12" name="Rectángulo 11">
              <a:extLst>
                <a:ext uri="{FF2B5EF4-FFF2-40B4-BE49-F238E27FC236}">
                  <a16:creationId xmlns:a16="http://schemas.microsoft.com/office/drawing/2014/main" id="{4A647F05-F3F5-D01A-84EE-04D839EF3BCF}"/>
                </a:ext>
              </a:extLst>
            </p:cNvPr>
            <p:cNvSpPr/>
            <p:nvPr/>
          </p:nvSpPr>
          <p:spPr>
            <a:xfrm>
              <a:off x="2719482" y="4775737"/>
              <a:ext cx="1705915"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3200" b="1" dirty="0">
                  <a:ln/>
                  <a:solidFill>
                    <a:schemeClr val="tx2">
                      <a:lumMod val="50000"/>
                    </a:schemeClr>
                  </a:solidFill>
                </a:rPr>
                <a:t>SEMANA</a:t>
              </a:r>
              <a:endParaRPr lang="es-ES" sz="3200" b="1" cap="none" spc="0" dirty="0">
                <a:ln/>
                <a:solidFill>
                  <a:schemeClr val="tx2">
                    <a:lumMod val="50000"/>
                  </a:schemeClr>
                </a:solidFill>
                <a:effectLst/>
              </a:endParaRPr>
            </a:p>
          </p:txBody>
        </p:sp>
      </p:grpSp>
    </p:spTree>
    <p:extLst>
      <p:ext uri="{BB962C8B-B14F-4D97-AF65-F5344CB8AC3E}">
        <p14:creationId xmlns:p14="http://schemas.microsoft.com/office/powerpoint/2010/main" val="320354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lementos multimedia en línea 1" title="Desafío de baile para niños | aprender bailar | Kaboochi Dance Challenge For Kids | Kids Tv Español">
            <a:hlinkClick r:id="" action="ppaction://media"/>
            <a:extLst>
              <a:ext uri="{FF2B5EF4-FFF2-40B4-BE49-F238E27FC236}">
                <a16:creationId xmlns:a16="http://schemas.microsoft.com/office/drawing/2014/main" id="{32BF92C5-0560-EEF5-02FE-16A80122CDAA}"/>
              </a:ext>
            </a:extLst>
          </p:cNvPr>
          <p:cNvPicPr>
            <a:picLocks noRot="1" noChangeAspect="1"/>
          </p:cNvPicPr>
          <p:nvPr>
            <a:videoFile r:link="rId1"/>
          </p:nvPr>
        </p:nvPicPr>
        <p:blipFill>
          <a:blip r:embed="rId3"/>
          <a:stretch>
            <a:fillRect/>
          </a:stretch>
        </p:blipFill>
        <p:spPr>
          <a:xfrm>
            <a:off x="947451" y="530109"/>
            <a:ext cx="9681683" cy="5470152"/>
          </a:xfrm>
          <a:prstGeom prst="rect">
            <a:avLst/>
          </a:prstGeom>
        </p:spPr>
      </p:pic>
      <p:sp>
        <p:nvSpPr>
          <p:cNvPr id="4" name="CuadroTexto 3">
            <a:extLst>
              <a:ext uri="{FF2B5EF4-FFF2-40B4-BE49-F238E27FC236}">
                <a16:creationId xmlns:a16="http://schemas.microsoft.com/office/drawing/2014/main" id="{89B5A97B-3349-B1D0-43EE-6B25D6013D83}"/>
              </a:ext>
            </a:extLst>
          </p:cNvPr>
          <p:cNvSpPr txBox="1"/>
          <p:nvPr/>
        </p:nvSpPr>
        <p:spPr>
          <a:xfrm>
            <a:off x="3379423" y="6327891"/>
            <a:ext cx="6097836" cy="369332"/>
          </a:xfrm>
          <a:prstGeom prst="rect">
            <a:avLst/>
          </a:prstGeom>
          <a:noFill/>
        </p:spPr>
        <p:txBody>
          <a:bodyPr wrap="square">
            <a:spAutoFit/>
          </a:bodyPr>
          <a:lstStyle/>
          <a:p>
            <a:r>
              <a:rPr lang="es-MX" dirty="0">
                <a:solidFill>
                  <a:schemeClr val="bg1"/>
                </a:solidFill>
              </a:rPr>
              <a:t>https://www.youtube.com/watch?v=9b6ID16HGew</a:t>
            </a:r>
          </a:p>
        </p:txBody>
      </p:sp>
      <p:grpSp>
        <p:nvGrpSpPr>
          <p:cNvPr id="5" name="Grupo 4">
            <a:extLst>
              <a:ext uri="{FF2B5EF4-FFF2-40B4-BE49-F238E27FC236}">
                <a16:creationId xmlns:a16="http://schemas.microsoft.com/office/drawing/2014/main" id="{DB4A241F-F25D-5249-36B4-19CD0B0F7296}"/>
              </a:ext>
            </a:extLst>
          </p:cNvPr>
          <p:cNvGrpSpPr/>
          <p:nvPr/>
        </p:nvGrpSpPr>
        <p:grpSpPr>
          <a:xfrm>
            <a:off x="361920" y="323177"/>
            <a:ext cx="3017503" cy="1069123"/>
            <a:chOff x="487389" y="2292375"/>
            <a:chExt cx="4020592" cy="1424525"/>
          </a:xfrm>
        </p:grpSpPr>
        <p:grpSp>
          <p:nvGrpSpPr>
            <p:cNvPr id="6" name="Grupo 5">
              <a:extLst>
                <a:ext uri="{FF2B5EF4-FFF2-40B4-BE49-F238E27FC236}">
                  <a16:creationId xmlns:a16="http://schemas.microsoft.com/office/drawing/2014/main" id="{91BE7802-199F-A603-6C6E-1F9BC8EBAC99}"/>
                </a:ext>
              </a:extLst>
            </p:cNvPr>
            <p:cNvGrpSpPr/>
            <p:nvPr/>
          </p:nvGrpSpPr>
          <p:grpSpPr>
            <a:xfrm>
              <a:off x="487389" y="2413025"/>
              <a:ext cx="3922915" cy="1303875"/>
              <a:chOff x="487389" y="2413025"/>
              <a:chExt cx="3922915" cy="1303875"/>
            </a:xfrm>
          </p:grpSpPr>
          <p:pic>
            <p:nvPicPr>
              <p:cNvPr id="8" name="Imagen 7">
                <a:extLst>
                  <a:ext uri="{FF2B5EF4-FFF2-40B4-BE49-F238E27FC236}">
                    <a16:creationId xmlns:a16="http://schemas.microsoft.com/office/drawing/2014/main" id="{C2B86469-AABD-05F4-C4C4-34411D74F3F8}"/>
                  </a:ext>
                </a:extLst>
              </p:cNvPr>
              <p:cNvPicPr>
                <a:picLocks noChangeAspect="1"/>
              </p:cNvPicPr>
              <p:nvPr/>
            </p:nvPicPr>
            <p:blipFill rotWithShape="1">
              <a:blip r:embed="rId4">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9" name="Elipse 8">
                <a:extLst>
                  <a:ext uri="{FF2B5EF4-FFF2-40B4-BE49-F238E27FC236}">
                    <a16:creationId xmlns:a16="http://schemas.microsoft.com/office/drawing/2014/main" id="{9FCA1B16-1F21-8834-7ED3-E5F4447BD121}"/>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6600" dirty="0">
                    <a:ln w="0"/>
                    <a:solidFill>
                      <a:schemeClr val="bg1"/>
                    </a:solidFill>
                    <a:effectLst>
                      <a:outerShdw blurRad="38100" dist="25400" dir="5400000" algn="ctr" rotWithShape="0">
                        <a:srgbClr val="6E747A">
                          <a:alpha val="43000"/>
                        </a:srgbClr>
                      </a:outerShdw>
                    </a:effectLst>
                  </a:rPr>
                  <a:t>1</a:t>
                </a:r>
              </a:p>
            </p:txBody>
          </p:sp>
        </p:grpSp>
        <p:sp>
          <p:nvSpPr>
            <p:cNvPr id="7" name="Rectángulo 6">
              <a:extLst>
                <a:ext uri="{FF2B5EF4-FFF2-40B4-BE49-F238E27FC236}">
                  <a16:creationId xmlns:a16="http://schemas.microsoft.com/office/drawing/2014/main" id="{8757CF5E-2A5D-FE96-CA8D-D4C35A904EC2}"/>
                </a:ext>
              </a:extLst>
            </p:cNvPr>
            <p:cNvSpPr/>
            <p:nvPr/>
          </p:nvSpPr>
          <p:spPr>
            <a:xfrm>
              <a:off x="2051377" y="2292375"/>
              <a:ext cx="2456604" cy="1230267"/>
            </a:xfrm>
            <a:prstGeom prst="rect">
              <a:avLst/>
            </a:prstGeom>
            <a:noFill/>
            <a:scene3d>
              <a:camera prst="perspectiveLeft"/>
              <a:lightRig rig="threePt" dir="t"/>
            </a:scene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4400" b="1" cap="none" spc="0" dirty="0">
                  <a:ln>
                    <a:solidFill>
                      <a:schemeClr val="bg1"/>
                    </a:solidFill>
                  </a:ln>
                  <a:solidFill>
                    <a:schemeClr val="accent4"/>
                  </a:solidFill>
                  <a:effectLst/>
                </a:rPr>
                <a:t>LUNES</a:t>
              </a:r>
              <a:r>
                <a:rPr lang="es-ES" sz="5400" b="1" cap="none" spc="0" dirty="0">
                  <a:ln/>
                  <a:solidFill>
                    <a:schemeClr val="accent4"/>
                  </a:solidFill>
                  <a:effectLst/>
                </a:rPr>
                <a:t> </a:t>
              </a:r>
            </a:p>
          </p:txBody>
        </p:sp>
      </p:grpSp>
    </p:spTree>
    <p:extLst>
      <p:ext uri="{BB962C8B-B14F-4D97-AF65-F5344CB8AC3E}">
        <p14:creationId xmlns:p14="http://schemas.microsoft.com/office/powerpoint/2010/main" val="56509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F6497FD-807D-40BE-30BF-8FA5CCDB009A}"/>
              </a:ext>
            </a:extLst>
          </p:cNvPr>
          <p:cNvSpPr txBox="1"/>
          <p:nvPr/>
        </p:nvSpPr>
        <p:spPr>
          <a:xfrm>
            <a:off x="3630487" y="399601"/>
            <a:ext cx="6094140" cy="1477328"/>
          </a:xfrm>
          <a:prstGeom prst="rect">
            <a:avLst/>
          </a:prstGeom>
          <a:noFill/>
        </p:spPr>
        <p:txBody>
          <a:bodyPr wrap="square">
            <a:spAutoFit/>
          </a:bodyPr>
          <a:lstStyle/>
          <a:p>
            <a:r>
              <a:rPr lang="es-MX" dirty="0"/>
              <a:t>•	Ponga una ficha donde tenga menos de tres</a:t>
            </a:r>
          </a:p>
          <a:p>
            <a:r>
              <a:rPr lang="es-MX" dirty="0"/>
              <a:t>•	Ponga una ficha donde hay 2</a:t>
            </a:r>
          </a:p>
          <a:p>
            <a:r>
              <a:rPr lang="es-MX" dirty="0"/>
              <a:t>•	Tiro doble</a:t>
            </a:r>
          </a:p>
          <a:p>
            <a:r>
              <a:rPr lang="es-MX" dirty="0"/>
              <a:t>•	Ponga una ficha donde haya más de 4</a:t>
            </a:r>
          </a:p>
          <a:p>
            <a:r>
              <a:rPr lang="es-MX" dirty="0"/>
              <a:t>•	Ponga una ficha en el 1 </a:t>
            </a:r>
          </a:p>
        </p:txBody>
      </p:sp>
      <p:sp>
        <p:nvSpPr>
          <p:cNvPr id="2" name="Rectángulo 1">
            <a:extLst>
              <a:ext uri="{FF2B5EF4-FFF2-40B4-BE49-F238E27FC236}">
                <a16:creationId xmlns:a16="http://schemas.microsoft.com/office/drawing/2014/main" id="{68C793C1-4D7B-63A4-BF08-42ACDCC5E0C4}"/>
              </a:ext>
            </a:extLst>
          </p:cNvPr>
          <p:cNvSpPr/>
          <p:nvPr/>
        </p:nvSpPr>
        <p:spPr>
          <a:xfrm>
            <a:off x="347897" y="753545"/>
            <a:ext cx="2909771" cy="769441"/>
          </a:xfrm>
          <a:prstGeom prst="rect">
            <a:avLst/>
          </a:prstGeom>
          <a:noFill/>
        </p:spPr>
        <p:txBody>
          <a:bodyPr wrap="none" lIns="91440" tIns="45720" rIns="91440" bIns="45720">
            <a:spAutoFit/>
          </a:bodyPr>
          <a:lstStyle/>
          <a:p>
            <a:pPr algn="ctr"/>
            <a:r>
              <a:rPr lang="es-E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UN DADO </a:t>
            </a:r>
          </a:p>
        </p:txBody>
      </p:sp>
      <p:pic>
        <p:nvPicPr>
          <p:cNvPr id="1026" name="Picture 2" descr="Cubo del color primario ilustración del vector. Ilustración de coloreado -  3151872">
            <a:extLst>
              <a:ext uri="{FF2B5EF4-FFF2-40B4-BE49-F238E27FC236}">
                <a16:creationId xmlns:a16="http://schemas.microsoft.com/office/drawing/2014/main" id="{255889C1-F8AD-9B7A-1F04-8F75CB0987B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783" b="95300" l="500" r="90000">
                        <a14:backgroundMark x1="75750" y1="53647" x2="76000" y2="73582"/>
                      </a14:backgroundRemoval>
                    </a14:imgEffect>
                  </a14:imgLayer>
                </a14:imgProps>
              </a:ext>
              <a:ext uri="{28A0092B-C50C-407E-A947-70E740481C1C}">
                <a14:useLocalDpi xmlns:a14="http://schemas.microsoft.com/office/drawing/2010/main" val="0"/>
              </a:ext>
            </a:extLst>
          </a:blip>
          <a:srcRect/>
          <a:stretch>
            <a:fillRect/>
          </a:stretch>
        </p:blipFill>
        <p:spPr bwMode="auto">
          <a:xfrm>
            <a:off x="4215160" y="1978403"/>
            <a:ext cx="5690839" cy="438906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94B0B48F-0021-218C-14BB-172D8722A4A0}"/>
              </a:ext>
            </a:extLst>
          </p:cNvPr>
          <p:cNvSpPr txBox="1"/>
          <p:nvPr/>
        </p:nvSpPr>
        <p:spPr>
          <a:xfrm>
            <a:off x="5076593" y="2788917"/>
            <a:ext cx="2829622" cy="707886"/>
          </a:xfrm>
          <a:prstGeom prst="rect">
            <a:avLst/>
          </a:prstGeom>
          <a:noFill/>
        </p:spPr>
        <p:txBody>
          <a:bodyPr wrap="square">
            <a:spAutoFit/>
          </a:bodyPr>
          <a:lstStyle/>
          <a:p>
            <a:r>
              <a:rPr lang="es-MX" sz="2000" b="1" dirty="0">
                <a:solidFill>
                  <a:schemeClr val="bg1"/>
                </a:solidFill>
              </a:rPr>
              <a:t>Ponga una ficha donde</a:t>
            </a:r>
          </a:p>
          <a:p>
            <a:r>
              <a:rPr lang="es-MX" sz="2000" b="1" dirty="0">
                <a:solidFill>
                  <a:schemeClr val="bg1"/>
                </a:solidFill>
              </a:rPr>
              <a:t> tenga menos de tres</a:t>
            </a:r>
          </a:p>
        </p:txBody>
      </p:sp>
      <p:sp>
        <p:nvSpPr>
          <p:cNvPr id="8" name="CuadroTexto 7">
            <a:extLst>
              <a:ext uri="{FF2B5EF4-FFF2-40B4-BE49-F238E27FC236}">
                <a16:creationId xmlns:a16="http://schemas.microsoft.com/office/drawing/2014/main" id="{E9917DD9-22E9-EB8F-F76B-8D5D06EA70F1}"/>
              </a:ext>
            </a:extLst>
          </p:cNvPr>
          <p:cNvSpPr txBox="1"/>
          <p:nvPr/>
        </p:nvSpPr>
        <p:spPr>
          <a:xfrm rot="19428071">
            <a:off x="6424458" y="3909740"/>
            <a:ext cx="2020321" cy="1200329"/>
          </a:xfrm>
          <a:prstGeom prst="rect">
            <a:avLst/>
          </a:prstGeom>
          <a:noFill/>
        </p:spPr>
        <p:txBody>
          <a:bodyPr wrap="square">
            <a:spAutoFit/>
          </a:bodyPr>
          <a:lstStyle/>
          <a:p>
            <a:r>
              <a:rPr lang="es-MX" sz="2400" dirty="0">
                <a:solidFill>
                  <a:schemeClr val="bg1"/>
                </a:solidFill>
              </a:rPr>
              <a:t>Ponga una ficha donde hay 2</a:t>
            </a:r>
          </a:p>
        </p:txBody>
      </p:sp>
      <p:sp>
        <p:nvSpPr>
          <p:cNvPr id="10" name="CuadroTexto 9">
            <a:extLst>
              <a:ext uri="{FF2B5EF4-FFF2-40B4-BE49-F238E27FC236}">
                <a16:creationId xmlns:a16="http://schemas.microsoft.com/office/drawing/2014/main" id="{C12A6C41-3E12-98EA-3AE7-80DEA0028309}"/>
              </a:ext>
            </a:extLst>
          </p:cNvPr>
          <p:cNvSpPr txBox="1"/>
          <p:nvPr/>
        </p:nvSpPr>
        <p:spPr>
          <a:xfrm>
            <a:off x="4829244" y="4172933"/>
            <a:ext cx="1354239" cy="1015663"/>
          </a:xfrm>
          <a:prstGeom prst="rect">
            <a:avLst/>
          </a:prstGeom>
          <a:noFill/>
        </p:spPr>
        <p:txBody>
          <a:bodyPr wrap="square">
            <a:spAutoFit/>
          </a:bodyPr>
          <a:lstStyle/>
          <a:p>
            <a:r>
              <a:rPr lang="es-MX" sz="2000" dirty="0"/>
              <a:t>Ponga una ficha en el 1 </a:t>
            </a:r>
          </a:p>
        </p:txBody>
      </p:sp>
    </p:spTree>
    <p:extLst>
      <p:ext uri="{BB962C8B-B14F-4D97-AF65-F5344CB8AC3E}">
        <p14:creationId xmlns:p14="http://schemas.microsoft.com/office/powerpoint/2010/main" val="479404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a16="http://schemas.microsoft.com/office/drawing/2014/main" id="{59D127D0-6FD4-EED3-27DC-564A0105C184}"/>
              </a:ext>
            </a:extLst>
          </p:cNvPr>
          <p:cNvGraphicFramePr>
            <a:graphicFrameLocks noGrp="1"/>
          </p:cNvGraphicFramePr>
          <p:nvPr>
            <p:extLst>
              <p:ext uri="{D42A27DB-BD31-4B8C-83A1-F6EECF244321}">
                <p14:modId xmlns:p14="http://schemas.microsoft.com/office/powerpoint/2010/main" val="1430858378"/>
              </p:ext>
            </p:extLst>
          </p:nvPr>
        </p:nvGraphicFramePr>
        <p:xfrm>
          <a:off x="2032001" y="719665"/>
          <a:ext cx="7346175" cy="5480412"/>
        </p:xfrm>
        <a:graphic>
          <a:graphicData uri="http://schemas.openxmlformats.org/drawingml/2006/table">
            <a:tbl>
              <a:tblPr firstRow="1" bandRow="1">
                <a:tableStyleId>{5940675A-B579-460E-94D1-54222C63F5DA}</a:tableStyleId>
              </a:tblPr>
              <a:tblGrid>
                <a:gridCol w="2448725">
                  <a:extLst>
                    <a:ext uri="{9D8B030D-6E8A-4147-A177-3AD203B41FA5}">
                      <a16:colId xmlns:a16="http://schemas.microsoft.com/office/drawing/2014/main" val="875902724"/>
                    </a:ext>
                  </a:extLst>
                </a:gridCol>
                <a:gridCol w="2448725">
                  <a:extLst>
                    <a:ext uri="{9D8B030D-6E8A-4147-A177-3AD203B41FA5}">
                      <a16:colId xmlns:a16="http://schemas.microsoft.com/office/drawing/2014/main" val="2201186370"/>
                    </a:ext>
                  </a:extLst>
                </a:gridCol>
                <a:gridCol w="2448725">
                  <a:extLst>
                    <a:ext uri="{9D8B030D-6E8A-4147-A177-3AD203B41FA5}">
                      <a16:colId xmlns:a16="http://schemas.microsoft.com/office/drawing/2014/main" val="4124826042"/>
                    </a:ext>
                  </a:extLst>
                </a:gridCol>
              </a:tblGrid>
              <a:tr h="1826804">
                <a:tc>
                  <a:txBody>
                    <a:bodyPr/>
                    <a:lstStyle/>
                    <a:p>
                      <a:endParaRPr lang="es-MX"/>
                    </a:p>
                  </a:txBody>
                  <a:tcPr/>
                </a:tc>
                <a:tc>
                  <a:txBody>
                    <a:bodyPr/>
                    <a:lstStyle/>
                    <a:p>
                      <a:endParaRPr lang="es-MX" dirty="0"/>
                    </a:p>
                  </a:txBody>
                  <a:tcPr/>
                </a:tc>
                <a:tc>
                  <a:txBody>
                    <a:bodyPr/>
                    <a:lstStyle/>
                    <a:p>
                      <a:endParaRPr lang="es-MX"/>
                    </a:p>
                  </a:txBody>
                  <a:tcPr/>
                </a:tc>
                <a:extLst>
                  <a:ext uri="{0D108BD9-81ED-4DB2-BD59-A6C34878D82A}">
                    <a16:rowId xmlns:a16="http://schemas.microsoft.com/office/drawing/2014/main" val="1275302903"/>
                  </a:ext>
                </a:extLst>
              </a:tr>
              <a:tr h="1826804">
                <a:tc>
                  <a:txBody>
                    <a:bodyPr/>
                    <a:lstStyle/>
                    <a:p>
                      <a:endParaRPr lang="es-MX" dirty="0"/>
                    </a:p>
                  </a:txBody>
                  <a:tcPr/>
                </a:tc>
                <a:tc>
                  <a:txBody>
                    <a:bodyPr/>
                    <a:lstStyle/>
                    <a:p>
                      <a:endParaRPr lang="es-MX" dirty="0"/>
                    </a:p>
                  </a:txBody>
                  <a:tcPr/>
                </a:tc>
                <a:tc>
                  <a:txBody>
                    <a:bodyPr/>
                    <a:lstStyle/>
                    <a:p>
                      <a:endParaRPr lang="es-MX" dirty="0"/>
                    </a:p>
                  </a:txBody>
                  <a:tcPr/>
                </a:tc>
                <a:extLst>
                  <a:ext uri="{0D108BD9-81ED-4DB2-BD59-A6C34878D82A}">
                    <a16:rowId xmlns:a16="http://schemas.microsoft.com/office/drawing/2014/main" val="2648573680"/>
                  </a:ext>
                </a:extLst>
              </a:tr>
              <a:tr h="1826804">
                <a:tc>
                  <a:txBody>
                    <a:bodyPr/>
                    <a:lstStyle/>
                    <a:p>
                      <a:endParaRPr lang="es-MX" dirty="0"/>
                    </a:p>
                  </a:txBody>
                  <a:tcPr/>
                </a:tc>
                <a:tc>
                  <a:txBody>
                    <a:bodyPr/>
                    <a:lstStyle/>
                    <a:p>
                      <a:endParaRPr lang="es-MX" dirty="0"/>
                    </a:p>
                  </a:txBody>
                  <a:tcPr/>
                </a:tc>
                <a:tc>
                  <a:txBody>
                    <a:bodyPr/>
                    <a:lstStyle/>
                    <a:p>
                      <a:endParaRPr lang="es-MX" dirty="0"/>
                    </a:p>
                  </a:txBody>
                  <a:tcPr/>
                </a:tc>
                <a:extLst>
                  <a:ext uri="{0D108BD9-81ED-4DB2-BD59-A6C34878D82A}">
                    <a16:rowId xmlns:a16="http://schemas.microsoft.com/office/drawing/2014/main" val="1203409595"/>
                  </a:ext>
                </a:extLst>
              </a:tr>
            </a:tbl>
          </a:graphicData>
        </a:graphic>
      </p:graphicFrame>
      <p:pic>
        <p:nvPicPr>
          <p:cNvPr id="2050" name="Picture 2" descr="Juguetes Png Sin Fondo, Transparent Png , Transparent Png Image - PNGitem">
            <a:extLst>
              <a:ext uri="{FF2B5EF4-FFF2-40B4-BE49-F238E27FC236}">
                <a16:creationId xmlns:a16="http://schemas.microsoft.com/office/drawing/2014/main" id="{6D4A43E5-5305-F638-86E5-0848C9A1375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39" b="98172" l="0" r="96512"/>
                    </a14:imgEffect>
                  </a14:imgLayer>
                </a14:imgProps>
              </a:ext>
              <a:ext uri="{28A0092B-C50C-407E-A947-70E740481C1C}">
                <a14:useLocalDpi xmlns:a14="http://schemas.microsoft.com/office/drawing/2010/main" val="0"/>
              </a:ext>
            </a:extLst>
          </a:blip>
          <a:srcRect/>
          <a:stretch>
            <a:fillRect/>
          </a:stretch>
        </p:blipFill>
        <p:spPr bwMode="auto">
          <a:xfrm>
            <a:off x="2386738" y="839337"/>
            <a:ext cx="923066" cy="8221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Juguetes Png Sin Fondo, Transparent Png , Transparent Png Image - PNGitem">
            <a:extLst>
              <a:ext uri="{FF2B5EF4-FFF2-40B4-BE49-F238E27FC236}">
                <a16:creationId xmlns:a16="http://schemas.microsoft.com/office/drawing/2014/main" id="{A5D412E0-415B-98E5-3C38-290D69F6265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39" b="98172" l="0" r="96512"/>
                    </a14:imgEffect>
                  </a14:imgLayer>
                </a14:imgProps>
              </a:ext>
              <a:ext uri="{28A0092B-C50C-407E-A947-70E740481C1C}">
                <a14:useLocalDpi xmlns:a14="http://schemas.microsoft.com/office/drawing/2010/main" val="0"/>
              </a:ext>
            </a:extLst>
          </a:blip>
          <a:srcRect/>
          <a:stretch>
            <a:fillRect/>
          </a:stretch>
        </p:blipFill>
        <p:spPr bwMode="auto">
          <a:xfrm>
            <a:off x="3309804" y="1582752"/>
            <a:ext cx="923066" cy="82219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DA874058-592C-697B-BADA-12A4275A7709}"/>
              </a:ext>
            </a:extLst>
          </p:cNvPr>
          <p:cNvPicPr>
            <a:picLocks noChangeAspect="1"/>
          </p:cNvPicPr>
          <p:nvPr/>
        </p:nvPicPr>
        <p:blipFill>
          <a:blip r:embed="rId4"/>
          <a:stretch>
            <a:fillRect/>
          </a:stretch>
        </p:blipFill>
        <p:spPr>
          <a:xfrm>
            <a:off x="4398554" y="2584503"/>
            <a:ext cx="1039645" cy="1039645"/>
          </a:xfrm>
          <a:prstGeom prst="rect">
            <a:avLst/>
          </a:prstGeom>
        </p:spPr>
      </p:pic>
      <p:pic>
        <p:nvPicPr>
          <p:cNvPr id="9" name="Imagen 8">
            <a:extLst>
              <a:ext uri="{FF2B5EF4-FFF2-40B4-BE49-F238E27FC236}">
                <a16:creationId xmlns:a16="http://schemas.microsoft.com/office/drawing/2014/main" id="{A62E1A4D-C822-FFBF-9BB1-2314C99E8B40}"/>
              </a:ext>
            </a:extLst>
          </p:cNvPr>
          <p:cNvPicPr>
            <a:picLocks noChangeAspect="1"/>
          </p:cNvPicPr>
          <p:nvPr/>
        </p:nvPicPr>
        <p:blipFill>
          <a:blip r:embed="rId4"/>
          <a:stretch>
            <a:fillRect/>
          </a:stretch>
        </p:blipFill>
        <p:spPr>
          <a:xfrm>
            <a:off x="5947436" y="2584503"/>
            <a:ext cx="1039644" cy="1039644"/>
          </a:xfrm>
          <a:prstGeom prst="rect">
            <a:avLst/>
          </a:prstGeom>
        </p:spPr>
      </p:pic>
      <p:pic>
        <p:nvPicPr>
          <p:cNvPr id="10" name="Imagen 9">
            <a:extLst>
              <a:ext uri="{FF2B5EF4-FFF2-40B4-BE49-F238E27FC236}">
                <a16:creationId xmlns:a16="http://schemas.microsoft.com/office/drawing/2014/main" id="{CC212C5A-8A36-9742-7951-65AD0B4BD215}"/>
              </a:ext>
            </a:extLst>
          </p:cNvPr>
          <p:cNvPicPr>
            <a:picLocks noChangeAspect="1"/>
          </p:cNvPicPr>
          <p:nvPr/>
        </p:nvPicPr>
        <p:blipFill>
          <a:blip r:embed="rId4"/>
          <a:stretch>
            <a:fillRect/>
          </a:stretch>
        </p:blipFill>
        <p:spPr>
          <a:xfrm>
            <a:off x="5132948" y="3108609"/>
            <a:ext cx="1146149" cy="1146149"/>
          </a:xfrm>
          <a:prstGeom prst="rect">
            <a:avLst/>
          </a:prstGeom>
        </p:spPr>
      </p:pic>
      <p:pic>
        <p:nvPicPr>
          <p:cNvPr id="11" name="Imagen 10">
            <a:extLst>
              <a:ext uri="{FF2B5EF4-FFF2-40B4-BE49-F238E27FC236}">
                <a16:creationId xmlns:a16="http://schemas.microsoft.com/office/drawing/2014/main" id="{9EDF7F6D-AB69-2BB9-9F99-EB6268B355D6}"/>
              </a:ext>
            </a:extLst>
          </p:cNvPr>
          <p:cNvPicPr>
            <a:picLocks noChangeAspect="1"/>
          </p:cNvPicPr>
          <p:nvPr/>
        </p:nvPicPr>
        <p:blipFill>
          <a:blip r:embed="rId5"/>
          <a:stretch>
            <a:fillRect/>
          </a:stretch>
        </p:blipFill>
        <p:spPr>
          <a:xfrm>
            <a:off x="2219580" y="4453054"/>
            <a:ext cx="1648964" cy="1574761"/>
          </a:xfrm>
          <a:prstGeom prst="rect">
            <a:avLst/>
          </a:prstGeom>
        </p:spPr>
      </p:pic>
      <p:pic>
        <p:nvPicPr>
          <p:cNvPr id="13" name="Imagen 12">
            <a:extLst>
              <a:ext uri="{FF2B5EF4-FFF2-40B4-BE49-F238E27FC236}">
                <a16:creationId xmlns:a16="http://schemas.microsoft.com/office/drawing/2014/main" id="{D41DC6D8-ED1C-E1D2-3453-5B33DC94A448}"/>
              </a:ext>
            </a:extLst>
          </p:cNvPr>
          <p:cNvPicPr>
            <a:picLocks noChangeAspect="1"/>
          </p:cNvPicPr>
          <p:nvPr/>
        </p:nvPicPr>
        <p:blipFill>
          <a:blip r:embed="rId5"/>
          <a:stretch>
            <a:fillRect/>
          </a:stretch>
        </p:blipFill>
        <p:spPr>
          <a:xfrm>
            <a:off x="7134650" y="795371"/>
            <a:ext cx="1648964" cy="1574761"/>
          </a:xfrm>
          <a:prstGeom prst="rect">
            <a:avLst/>
          </a:prstGeom>
        </p:spPr>
      </p:pic>
      <p:pic>
        <p:nvPicPr>
          <p:cNvPr id="14" name="Imagen 13">
            <a:extLst>
              <a:ext uri="{FF2B5EF4-FFF2-40B4-BE49-F238E27FC236}">
                <a16:creationId xmlns:a16="http://schemas.microsoft.com/office/drawing/2014/main" id="{7425F569-E0FA-DDD4-58D8-2F988815B6D5}"/>
              </a:ext>
            </a:extLst>
          </p:cNvPr>
          <p:cNvPicPr>
            <a:picLocks noChangeAspect="1"/>
          </p:cNvPicPr>
          <p:nvPr/>
        </p:nvPicPr>
        <p:blipFill>
          <a:blip r:embed="rId6"/>
          <a:stretch>
            <a:fillRect/>
          </a:stretch>
        </p:blipFill>
        <p:spPr>
          <a:xfrm>
            <a:off x="4672946" y="4475298"/>
            <a:ext cx="920003" cy="765136"/>
          </a:xfrm>
          <a:prstGeom prst="rect">
            <a:avLst/>
          </a:prstGeom>
        </p:spPr>
      </p:pic>
      <p:pic>
        <p:nvPicPr>
          <p:cNvPr id="16" name="Imagen 15">
            <a:extLst>
              <a:ext uri="{FF2B5EF4-FFF2-40B4-BE49-F238E27FC236}">
                <a16:creationId xmlns:a16="http://schemas.microsoft.com/office/drawing/2014/main" id="{F27BD531-109B-EBD3-11D0-22B0BD58EE69}"/>
              </a:ext>
            </a:extLst>
          </p:cNvPr>
          <p:cNvPicPr>
            <a:picLocks noChangeAspect="1"/>
          </p:cNvPicPr>
          <p:nvPr/>
        </p:nvPicPr>
        <p:blipFill>
          <a:blip r:embed="rId6"/>
          <a:stretch>
            <a:fillRect/>
          </a:stretch>
        </p:blipFill>
        <p:spPr>
          <a:xfrm>
            <a:off x="5679050" y="4529544"/>
            <a:ext cx="920003" cy="765136"/>
          </a:xfrm>
          <a:prstGeom prst="rect">
            <a:avLst/>
          </a:prstGeom>
        </p:spPr>
      </p:pic>
      <p:pic>
        <p:nvPicPr>
          <p:cNvPr id="17" name="Imagen 16">
            <a:extLst>
              <a:ext uri="{FF2B5EF4-FFF2-40B4-BE49-F238E27FC236}">
                <a16:creationId xmlns:a16="http://schemas.microsoft.com/office/drawing/2014/main" id="{CE94877D-96CB-ADBC-D9DB-A6245335B94D}"/>
              </a:ext>
            </a:extLst>
          </p:cNvPr>
          <p:cNvPicPr>
            <a:picLocks noChangeAspect="1"/>
          </p:cNvPicPr>
          <p:nvPr/>
        </p:nvPicPr>
        <p:blipFill>
          <a:blip r:embed="rId6"/>
          <a:stretch>
            <a:fillRect/>
          </a:stretch>
        </p:blipFill>
        <p:spPr>
          <a:xfrm>
            <a:off x="4672945" y="5240434"/>
            <a:ext cx="920003" cy="765136"/>
          </a:xfrm>
          <a:prstGeom prst="rect">
            <a:avLst/>
          </a:prstGeom>
        </p:spPr>
      </p:pic>
      <p:pic>
        <p:nvPicPr>
          <p:cNvPr id="18" name="Imagen 17">
            <a:extLst>
              <a:ext uri="{FF2B5EF4-FFF2-40B4-BE49-F238E27FC236}">
                <a16:creationId xmlns:a16="http://schemas.microsoft.com/office/drawing/2014/main" id="{B4DA0537-CC4E-BFC9-A859-1D66C87D9BCB}"/>
              </a:ext>
            </a:extLst>
          </p:cNvPr>
          <p:cNvPicPr>
            <a:picLocks noChangeAspect="1"/>
          </p:cNvPicPr>
          <p:nvPr/>
        </p:nvPicPr>
        <p:blipFill>
          <a:blip r:embed="rId6"/>
          <a:stretch>
            <a:fillRect/>
          </a:stretch>
        </p:blipFill>
        <p:spPr>
          <a:xfrm>
            <a:off x="5765151" y="5262679"/>
            <a:ext cx="920003" cy="765136"/>
          </a:xfrm>
          <a:prstGeom prst="rect">
            <a:avLst/>
          </a:prstGeom>
        </p:spPr>
      </p:pic>
      <p:pic>
        <p:nvPicPr>
          <p:cNvPr id="19" name="Imagen 18">
            <a:extLst>
              <a:ext uri="{FF2B5EF4-FFF2-40B4-BE49-F238E27FC236}">
                <a16:creationId xmlns:a16="http://schemas.microsoft.com/office/drawing/2014/main" id="{832F79A5-850E-6AB9-1BFB-8BF8ECE793B2}"/>
              </a:ext>
            </a:extLst>
          </p:cNvPr>
          <p:cNvPicPr>
            <a:picLocks noChangeAspect="1"/>
          </p:cNvPicPr>
          <p:nvPr/>
        </p:nvPicPr>
        <p:blipFill>
          <a:blip r:embed="rId7"/>
          <a:stretch>
            <a:fillRect/>
          </a:stretch>
        </p:blipFill>
        <p:spPr>
          <a:xfrm>
            <a:off x="6987080" y="4539999"/>
            <a:ext cx="765136" cy="765136"/>
          </a:xfrm>
          <a:prstGeom prst="rect">
            <a:avLst/>
          </a:prstGeom>
        </p:spPr>
      </p:pic>
      <p:pic>
        <p:nvPicPr>
          <p:cNvPr id="21" name="Imagen 20">
            <a:extLst>
              <a:ext uri="{FF2B5EF4-FFF2-40B4-BE49-F238E27FC236}">
                <a16:creationId xmlns:a16="http://schemas.microsoft.com/office/drawing/2014/main" id="{86207B48-4677-11E1-6A65-D552A2BF444D}"/>
              </a:ext>
            </a:extLst>
          </p:cNvPr>
          <p:cNvPicPr>
            <a:picLocks noChangeAspect="1"/>
          </p:cNvPicPr>
          <p:nvPr/>
        </p:nvPicPr>
        <p:blipFill>
          <a:blip r:embed="rId7"/>
          <a:stretch>
            <a:fillRect/>
          </a:stretch>
        </p:blipFill>
        <p:spPr>
          <a:xfrm>
            <a:off x="7959132" y="4539999"/>
            <a:ext cx="765136" cy="765136"/>
          </a:xfrm>
          <a:prstGeom prst="rect">
            <a:avLst/>
          </a:prstGeom>
        </p:spPr>
      </p:pic>
      <p:pic>
        <p:nvPicPr>
          <p:cNvPr id="24" name="Imagen 23">
            <a:extLst>
              <a:ext uri="{FF2B5EF4-FFF2-40B4-BE49-F238E27FC236}">
                <a16:creationId xmlns:a16="http://schemas.microsoft.com/office/drawing/2014/main" id="{C32AED7E-58F4-CAF3-E845-6923FF1DF6A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99043" l="1222" r="99667"/>
                    </a14:imgEffect>
                  </a14:imgLayer>
                </a14:imgProps>
              </a:ext>
            </a:extLst>
          </a:blip>
          <a:stretch>
            <a:fillRect/>
          </a:stretch>
        </p:blipFill>
        <p:spPr>
          <a:xfrm>
            <a:off x="2728156" y="3000826"/>
            <a:ext cx="1097376" cy="1146149"/>
          </a:xfrm>
          <a:prstGeom prst="rect">
            <a:avLst/>
          </a:prstGeom>
        </p:spPr>
      </p:pic>
      <p:pic>
        <p:nvPicPr>
          <p:cNvPr id="29" name="Imagen 28">
            <a:extLst>
              <a:ext uri="{FF2B5EF4-FFF2-40B4-BE49-F238E27FC236}">
                <a16:creationId xmlns:a16="http://schemas.microsoft.com/office/drawing/2014/main" id="{06280017-EFFD-E9FA-496E-57E557AFD64A}"/>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5851032" y="1727409"/>
            <a:ext cx="765052" cy="595041"/>
          </a:xfrm>
          <a:prstGeom prst="rect">
            <a:avLst/>
          </a:prstGeom>
        </p:spPr>
      </p:pic>
      <p:pic>
        <p:nvPicPr>
          <p:cNvPr id="30" name="Imagen 29">
            <a:extLst>
              <a:ext uri="{FF2B5EF4-FFF2-40B4-BE49-F238E27FC236}">
                <a16:creationId xmlns:a16="http://schemas.microsoft.com/office/drawing/2014/main" id="{58CEEA74-C04F-A257-881B-5C556B390C1A}"/>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5987175" y="935554"/>
            <a:ext cx="765052" cy="595041"/>
          </a:xfrm>
          <a:prstGeom prst="rect">
            <a:avLst/>
          </a:prstGeom>
        </p:spPr>
      </p:pic>
      <p:pic>
        <p:nvPicPr>
          <p:cNvPr id="31" name="Imagen 30">
            <a:extLst>
              <a:ext uri="{FF2B5EF4-FFF2-40B4-BE49-F238E27FC236}">
                <a16:creationId xmlns:a16="http://schemas.microsoft.com/office/drawing/2014/main" id="{EEF81ACF-BF13-848E-064E-A6ECF9DCA516}"/>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4839701" y="865769"/>
            <a:ext cx="765052" cy="595041"/>
          </a:xfrm>
          <a:prstGeom prst="rect">
            <a:avLst/>
          </a:prstGeom>
        </p:spPr>
      </p:pic>
      <p:pic>
        <p:nvPicPr>
          <p:cNvPr id="32" name="Imagen 31">
            <a:extLst>
              <a:ext uri="{FF2B5EF4-FFF2-40B4-BE49-F238E27FC236}">
                <a16:creationId xmlns:a16="http://schemas.microsoft.com/office/drawing/2014/main" id="{3A334648-F09F-AECA-9461-8C29D2AFF261}"/>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4910281" y="1694303"/>
            <a:ext cx="765052" cy="595041"/>
          </a:xfrm>
          <a:prstGeom prst="rect">
            <a:avLst/>
          </a:prstGeom>
        </p:spPr>
      </p:pic>
      <p:pic>
        <p:nvPicPr>
          <p:cNvPr id="33" name="Imagen 32">
            <a:extLst>
              <a:ext uri="{FF2B5EF4-FFF2-40B4-BE49-F238E27FC236}">
                <a16:creationId xmlns:a16="http://schemas.microsoft.com/office/drawing/2014/main" id="{80ABEA51-0EAC-1F70-0917-C21AA8096A8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5332466" y="1266367"/>
            <a:ext cx="765052" cy="595041"/>
          </a:xfrm>
          <a:prstGeom prst="rect">
            <a:avLst/>
          </a:prstGeom>
        </p:spPr>
      </p:pic>
      <p:pic>
        <p:nvPicPr>
          <p:cNvPr id="2048" name="Imagen 2047">
            <a:extLst>
              <a:ext uri="{FF2B5EF4-FFF2-40B4-BE49-F238E27FC236}">
                <a16:creationId xmlns:a16="http://schemas.microsoft.com/office/drawing/2014/main" id="{D1657829-FB32-B990-7386-EED5CEA11CC0}"/>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0" b="99556" l="0" r="100000">
                        <a14:foregroundMark x1="22778" y1="22111" x2="16889" y2="46778"/>
                        <a14:foregroundMark x1="13000" y1="38333" x2="22111" y2="56778"/>
                        <a14:foregroundMark x1="30667" y1="69111" x2="67444" y2="90889"/>
                        <a14:foregroundMark x1="82444" y1="87000" x2="59778" y2="85333"/>
                        <a14:foregroundMark x1="60444" y1="94000" x2="29444" y2="71889"/>
                        <a14:foregroundMark x1="73667" y1="89889" x2="45333" y2="90222"/>
                        <a14:foregroundMark x1="28111" y1="68000" x2="41111" y2="88778"/>
                        <a14:foregroundMark x1="41556" y1="93444" x2="57000" y2="96556"/>
                      </a14:backgroundRemoval>
                    </a14:imgEffect>
                  </a14:imgLayer>
                </a14:imgProps>
              </a:ext>
            </a:extLst>
          </a:blip>
          <a:stretch>
            <a:fillRect/>
          </a:stretch>
        </p:blipFill>
        <p:spPr>
          <a:xfrm>
            <a:off x="7496317" y="2829827"/>
            <a:ext cx="1198345" cy="1198345"/>
          </a:xfrm>
          <a:prstGeom prst="rect">
            <a:avLst/>
          </a:prstGeom>
        </p:spPr>
      </p:pic>
    </p:spTree>
    <p:extLst>
      <p:ext uri="{BB962C8B-B14F-4D97-AF65-F5344CB8AC3E}">
        <p14:creationId xmlns:p14="http://schemas.microsoft.com/office/powerpoint/2010/main" val="3192739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a16="http://schemas.microsoft.com/office/drawing/2014/main" id="{59D127D0-6FD4-EED3-27DC-564A0105C184}"/>
              </a:ext>
            </a:extLst>
          </p:cNvPr>
          <p:cNvGraphicFramePr>
            <a:graphicFrameLocks noGrp="1"/>
          </p:cNvGraphicFramePr>
          <p:nvPr/>
        </p:nvGraphicFramePr>
        <p:xfrm>
          <a:off x="2032001" y="719665"/>
          <a:ext cx="7346175" cy="5480412"/>
        </p:xfrm>
        <a:graphic>
          <a:graphicData uri="http://schemas.openxmlformats.org/drawingml/2006/table">
            <a:tbl>
              <a:tblPr firstRow="1" bandRow="1">
                <a:tableStyleId>{5940675A-B579-460E-94D1-54222C63F5DA}</a:tableStyleId>
              </a:tblPr>
              <a:tblGrid>
                <a:gridCol w="2448725">
                  <a:extLst>
                    <a:ext uri="{9D8B030D-6E8A-4147-A177-3AD203B41FA5}">
                      <a16:colId xmlns:a16="http://schemas.microsoft.com/office/drawing/2014/main" val="875902724"/>
                    </a:ext>
                  </a:extLst>
                </a:gridCol>
                <a:gridCol w="2448725">
                  <a:extLst>
                    <a:ext uri="{9D8B030D-6E8A-4147-A177-3AD203B41FA5}">
                      <a16:colId xmlns:a16="http://schemas.microsoft.com/office/drawing/2014/main" val="2201186370"/>
                    </a:ext>
                  </a:extLst>
                </a:gridCol>
                <a:gridCol w="2448725">
                  <a:extLst>
                    <a:ext uri="{9D8B030D-6E8A-4147-A177-3AD203B41FA5}">
                      <a16:colId xmlns:a16="http://schemas.microsoft.com/office/drawing/2014/main" val="4124826042"/>
                    </a:ext>
                  </a:extLst>
                </a:gridCol>
              </a:tblGrid>
              <a:tr h="1826804">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5302903"/>
                  </a:ext>
                </a:extLst>
              </a:tr>
              <a:tr h="1826804">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8573680"/>
                  </a:ext>
                </a:extLst>
              </a:tr>
              <a:tr h="1826804">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3409595"/>
                  </a:ext>
                </a:extLst>
              </a:tr>
            </a:tbl>
          </a:graphicData>
        </a:graphic>
      </p:graphicFrame>
      <p:pic>
        <p:nvPicPr>
          <p:cNvPr id="2050" name="Picture 2" descr="Juguetes Png Sin Fondo, Transparent Png , Transparent Png Image - PNGitem">
            <a:extLst>
              <a:ext uri="{FF2B5EF4-FFF2-40B4-BE49-F238E27FC236}">
                <a16:creationId xmlns:a16="http://schemas.microsoft.com/office/drawing/2014/main" id="{6D4A43E5-5305-F638-86E5-0848C9A1375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39" b="98172" l="0" r="96512"/>
                    </a14:imgEffect>
                  </a14:imgLayer>
                </a14:imgProps>
              </a:ext>
              <a:ext uri="{28A0092B-C50C-407E-A947-70E740481C1C}">
                <a14:useLocalDpi xmlns:a14="http://schemas.microsoft.com/office/drawing/2010/main" val="0"/>
              </a:ext>
            </a:extLst>
          </a:blip>
          <a:srcRect/>
          <a:stretch>
            <a:fillRect/>
          </a:stretch>
        </p:blipFill>
        <p:spPr bwMode="auto">
          <a:xfrm>
            <a:off x="2386738" y="839337"/>
            <a:ext cx="923066" cy="8221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Juguetes Png Sin Fondo, Transparent Png , Transparent Png Image - PNGitem">
            <a:extLst>
              <a:ext uri="{FF2B5EF4-FFF2-40B4-BE49-F238E27FC236}">
                <a16:creationId xmlns:a16="http://schemas.microsoft.com/office/drawing/2014/main" id="{A5D412E0-415B-98E5-3C38-290D69F6265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39" b="98172" l="0" r="96512"/>
                    </a14:imgEffect>
                  </a14:imgLayer>
                </a14:imgProps>
              </a:ext>
              <a:ext uri="{28A0092B-C50C-407E-A947-70E740481C1C}">
                <a14:useLocalDpi xmlns:a14="http://schemas.microsoft.com/office/drawing/2010/main" val="0"/>
              </a:ext>
            </a:extLst>
          </a:blip>
          <a:srcRect/>
          <a:stretch>
            <a:fillRect/>
          </a:stretch>
        </p:blipFill>
        <p:spPr bwMode="auto">
          <a:xfrm>
            <a:off x="3309804" y="1582752"/>
            <a:ext cx="923066" cy="822195"/>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A62E1A4D-C822-FFBF-9BB1-2314C99E8B40}"/>
              </a:ext>
            </a:extLst>
          </p:cNvPr>
          <p:cNvPicPr>
            <a:picLocks noChangeAspect="1"/>
          </p:cNvPicPr>
          <p:nvPr/>
        </p:nvPicPr>
        <p:blipFill>
          <a:blip r:embed="rId4"/>
          <a:stretch>
            <a:fillRect/>
          </a:stretch>
        </p:blipFill>
        <p:spPr>
          <a:xfrm>
            <a:off x="4986912" y="2677166"/>
            <a:ext cx="1306055" cy="1306055"/>
          </a:xfrm>
          <a:prstGeom prst="rect">
            <a:avLst/>
          </a:prstGeom>
        </p:spPr>
      </p:pic>
      <p:pic>
        <p:nvPicPr>
          <p:cNvPr id="11" name="Imagen 10">
            <a:extLst>
              <a:ext uri="{FF2B5EF4-FFF2-40B4-BE49-F238E27FC236}">
                <a16:creationId xmlns:a16="http://schemas.microsoft.com/office/drawing/2014/main" id="{9EDF7F6D-AB69-2BB9-9F99-EB6268B355D6}"/>
              </a:ext>
            </a:extLst>
          </p:cNvPr>
          <p:cNvPicPr>
            <a:picLocks noChangeAspect="1"/>
          </p:cNvPicPr>
          <p:nvPr/>
        </p:nvPicPr>
        <p:blipFill>
          <a:blip r:embed="rId5"/>
          <a:stretch>
            <a:fillRect/>
          </a:stretch>
        </p:blipFill>
        <p:spPr>
          <a:xfrm>
            <a:off x="2219580" y="4453054"/>
            <a:ext cx="1648964" cy="1574761"/>
          </a:xfrm>
          <a:prstGeom prst="rect">
            <a:avLst/>
          </a:prstGeom>
        </p:spPr>
      </p:pic>
      <p:pic>
        <p:nvPicPr>
          <p:cNvPr id="13" name="Imagen 12">
            <a:extLst>
              <a:ext uri="{FF2B5EF4-FFF2-40B4-BE49-F238E27FC236}">
                <a16:creationId xmlns:a16="http://schemas.microsoft.com/office/drawing/2014/main" id="{D41DC6D8-ED1C-E1D2-3453-5B33DC94A448}"/>
              </a:ext>
            </a:extLst>
          </p:cNvPr>
          <p:cNvPicPr>
            <a:picLocks noChangeAspect="1"/>
          </p:cNvPicPr>
          <p:nvPr/>
        </p:nvPicPr>
        <p:blipFill>
          <a:blip r:embed="rId5"/>
          <a:stretch>
            <a:fillRect/>
          </a:stretch>
        </p:blipFill>
        <p:spPr>
          <a:xfrm>
            <a:off x="7134650" y="795372"/>
            <a:ext cx="780972" cy="745828"/>
          </a:xfrm>
          <a:prstGeom prst="rect">
            <a:avLst/>
          </a:prstGeom>
        </p:spPr>
      </p:pic>
      <p:pic>
        <p:nvPicPr>
          <p:cNvPr id="14" name="Imagen 13">
            <a:extLst>
              <a:ext uri="{FF2B5EF4-FFF2-40B4-BE49-F238E27FC236}">
                <a16:creationId xmlns:a16="http://schemas.microsoft.com/office/drawing/2014/main" id="{7425F569-E0FA-DDD4-58D8-2F988815B6D5}"/>
              </a:ext>
            </a:extLst>
          </p:cNvPr>
          <p:cNvPicPr>
            <a:picLocks noChangeAspect="1"/>
          </p:cNvPicPr>
          <p:nvPr/>
        </p:nvPicPr>
        <p:blipFill>
          <a:blip r:embed="rId6"/>
          <a:stretch>
            <a:fillRect/>
          </a:stretch>
        </p:blipFill>
        <p:spPr>
          <a:xfrm>
            <a:off x="4672946" y="4475298"/>
            <a:ext cx="920003" cy="765136"/>
          </a:xfrm>
          <a:prstGeom prst="rect">
            <a:avLst/>
          </a:prstGeom>
        </p:spPr>
      </p:pic>
      <p:pic>
        <p:nvPicPr>
          <p:cNvPr id="16" name="Imagen 15">
            <a:extLst>
              <a:ext uri="{FF2B5EF4-FFF2-40B4-BE49-F238E27FC236}">
                <a16:creationId xmlns:a16="http://schemas.microsoft.com/office/drawing/2014/main" id="{F27BD531-109B-EBD3-11D0-22B0BD58EE69}"/>
              </a:ext>
            </a:extLst>
          </p:cNvPr>
          <p:cNvPicPr>
            <a:picLocks noChangeAspect="1"/>
          </p:cNvPicPr>
          <p:nvPr/>
        </p:nvPicPr>
        <p:blipFill>
          <a:blip r:embed="rId6"/>
          <a:stretch>
            <a:fillRect/>
          </a:stretch>
        </p:blipFill>
        <p:spPr>
          <a:xfrm>
            <a:off x="5679050" y="4529544"/>
            <a:ext cx="920003" cy="765136"/>
          </a:xfrm>
          <a:prstGeom prst="rect">
            <a:avLst/>
          </a:prstGeom>
        </p:spPr>
      </p:pic>
      <p:pic>
        <p:nvPicPr>
          <p:cNvPr id="17" name="Imagen 16">
            <a:extLst>
              <a:ext uri="{FF2B5EF4-FFF2-40B4-BE49-F238E27FC236}">
                <a16:creationId xmlns:a16="http://schemas.microsoft.com/office/drawing/2014/main" id="{CE94877D-96CB-ADBC-D9DB-A6245335B94D}"/>
              </a:ext>
            </a:extLst>
          </p:cNvPr>
          <p:cNvPicPr>
            <a:picLocks noChangeAspect="1"/>
          </p:cNvPicPr>
          <p:nvPr/>
        </p:nvPicPr>
        <p:blipFill>
          <a:blip r:embed="rId6"/>
          <a:stretch>
            <a:fillRect/>
          </a:stretch>
        </p:blipFill>
        <p:spPr>
          <a:xfrm>
            <a:off x="4672945" y="5240434"/>
            <a:ext cx="920003" cy="765136"/>
          </a:xfrm>
          <a:prstGeom prst="rect">
            <a:avLst/>
          </a:prstGeom>
        </p:spPr>
      </p:pic>
      <p:pic>
        <p:nvPicPr>
          <p:cNvPr id="18" name="Imagen 17">
            <a:extLst>
              <a:ext uri="{FF2B5EF4-FFF2-40B4-BE49-F238E27FC236}">
                <a16:creationId xmlns:a16="http://schemas.microsoft.com/office/drawing/2014/main" id="{B4DA0537-CC4E-BFC9-A859-1D66C87D9BCB}"/>
              </a:ext>
            </a:extLst>
          </p:cNvPr>
          <p:cNvPicPr>
            <a:picLocks noChangeAspect="1"/>
          </p:cNvPicPr>
          <p:nvPr/>
        </p:nvPicPr>
        <p:blipFill>
          <a:blip r:embed="rId6"/>
          <a:stretch>
            <a:fillRect/>
          </a:stretch>
        </p:blipFill>
        <p:spPr>
          <a:xfrm>
            <a:off x="5765151" y="5262679"/>
            <a:ext cx="920003" cy="765136"/>
          </a:xfrm>
          <a:prstGeom prst="rect">
            <a:avLst/>
          </a:prstGeom>
        </p:spPr>
      </p:pic>
      <p:pic>
        <p:nvPicPr>
          <p:cNvPr id="19" name="Imagen 18">
            <a:extLst>
              <a:ext uri="{FF2B5EF4-FFF2-40B4-BE49-F238E27FC236}">
                <a16:creationId xmlns:a16="http://schemas.microsoft.com/office/drawing/2014/main" id="{832F79A5-850E-6AB9-1BFB-8BF8ECE793B2}"/>
              </a:ext>
            </a:extLst>
          </p:cNvPr>
          <p:cNvPicPr>
            <a:picLocks noChangeAspect="1"/>
          </p:cNvPicPr>
          <p:nvPr/>
        </p:nvPicPr>
        <p:blipFill>
          <a:blip r:embed="rId7"/>
          <a:stretch>
            <a:fillRect/>
          </a:stretch>
        </p:blipFill>
        <p:spPr>
          <a:xfrm>
            <a:off x="6987080" y="4539999"/>
            <a:ext cx="765136" cy="765136"/>
          </a:xfrm>
          <a:prstGeom prst="rect">
            <a:avLst/>
          </a:prstGeom>
        </p:spPr>
      </p:pic>
      <p:pic>
        <p:nvPicPr>
          <p:cNvPr id="21" name="Imagen 20">
            <a:extLst>
              <a:ext uri="{FF2B5EF4-FFF2-40B4-BE49-F238E27FC236}">
                <a16:creationId xmlns:a16="http://schemas.microsoft.com/office/drawing/2014/main" id="{86207B48-4677-11E1-6A65-D552A2BF444D}"/>
              </a:ext>
            </a:extLst>
          </p:cNvPr>
          <p:cNvPicPr>
            <a:picLocks noChangeAspect="1"/>
          </p:cNvPicPr>
          <p:nvPr/>
        </p:nvPicPr>
        <p:blipFill>
          <a:blip r:embed="rId7"/>
          <a:stretch>
            <a:fillRect/>
          </a:stretch>
        </p:blipFill>
        <p:spPr>
          <a:xfrm>
            <a:off x="8313450" y="4555680"/>
            <a:ext cx="765136" cy="765136"/>
          </a:xfrm>
          <a:prstGeom prst="rect">
            <a:avLst/>
          </a:prstGeom>
        </p:spPr>
      </p:pic>
      <p:pic>
        <p:nvPicPr>
          <p:cNvPr id="24" name="Imagen 23">
            <a:extLst>
              <a:ext uri="{FF2B5EF4-FFF2-40B4-BE49-F238E27FC236}">
                <a16:creationId xmlns:a16="http://schemas.microsoft.com/office/drawing/2014/main" id="{C32AED7E-58F4-CAF3-E845-6923FF1DF6A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99043" l="1222" r="99667"/>
                    </a14:imgEffect>
                  </a14:imgLayer>
                </a14:imgProps>
              </a:ext>
            </a:extLst>
          </a:blip>
          <a:stretch>
            <a:fillRect/>
          </a:stretch>
        </p:blipFill>
        <p:spPr>
          <a:xfrm>
            <a:off x="2299583" y="2829827"/>
            <a:ext cx="881751" cy="920941"/>
          </a:xfrm>
          <a:prstGeom prst="rect">
            <a:avLst/>
          </a:prstGeom>
        </p:spPr>
      </p:pic>
      <p:pic>
        <p:nvPicPr>
          <p:cNvPr id="29" name="Imagen 28">
            <a:extLst>
              <a:ext uri="{FF2B5EF4-FFF2-40B4-BE49-F238E27FC236}">
                <a16:creationId xmlns:a16="http://schemas.microsoft.com/office/drawing/2014/main" id="{06280017-EFFD-E9FA-496E-57E557AFD64A}"/>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5851032" y="1727409"/>
            <a:ext cx="765052" cy="595041"/>
          </a:xfrm>
          <a:prstGeom prst="rect">
            <a:avLst/>
          </a:prstGeom>
        </p:spPr>
      </p:pic>
      <p:pic>
        <p:nvPicPr>
          <p:cNvPr id="30" name="Imagen 29">
            <a:extLst>
              <a:ext uri="{FF2B5EF4-FFF2-40B4-BE49-F238E27FC236}">
                <a16:creationId xmlns:a16="http://schemas.microsoft.com/office/drawing/2014/main" id="{58CEEA74-C04F-A257-881B-5C556B390C1A}"/>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5639940" y="939213"/>
            <a:ext cx="765052" cy="595041"/>
          </a:xfrm>
          <a:prstGeom prst="rect">
            <a:avLst/>
          </a:prstGeom>
        </p:spPr>
      </p:pic>
      <p:pic>
        <p:nvPicPr>
          <p:cNvPr id="31" name="Imagen 30">
            <a:extLst>
              <a:ext uri="{FF2B5EF4-FFF2-40B4-BE49-F238E27FC236}">
                <a16:creationId xmlns:a16="http://schemas.microsoft.com/office/drawing/2014/main" id="{EEF81ACF-BF13-848E-064E-A6ECF9DCA516}"/>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4839701" y="865769"/>
            <a:ext cx="765052" cy="595041"/>
          </a:xfrm>
          <a:prstGeom prst="rect">
            <a:avLst/>
          </a:prstGeom>
        </p:spPr>
      </p:pic>
      <p:pic>
        <p:nvPicPr>
          <p:cNvPr id="32" name="Imagen 31">
            <a:extLst>
              <a:ext uri="{FF2B5EF4-FFF2-40B4-BE49-F238E27FC236}">
                <a16:creationId xmlns:a16="http://schemas.microsoft.com/office/drawing/2014/main" id="{3A334648-F09F-AECA-9461-8C29D2AFF261}"/>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4910281" y="1694303"/>
            <a:ext cx="765052" cy="595041"/>
          </a:xfrm>
          <a:prstGeom prst="rect">
            <a:avLst/>
          </a:prstGeom>
        </p:spPr>
      </p:pic>
      <p:pic>
        <p:nvPicPr>
          <p:cNvPr id="2048" name="Imagen 2047">
            <a:extLst>
              <a:ext uri="{FF2B5EF4-FFF2-40B4-BE49-F238E27FC236}">
                <a16:creationId xmlns:a16="http://schemas.microsoft.com/office/drawing/2014/main" id="{D1657829-FB32-B990-7386-EED5CEA11CC0}"/>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0" b="99556" l="0" r="100000">
                        <a14:foregroundMark x1="22778" y1="22111" x2="16889" y2="46778"/>
                        <a14:foregroundMark x1="13000" y1="38333" x2="22111" y2="56778"/>
                        <a14:foregroundMark x1="30667" y1="69111" x2="67444" y2="90889"/>
                        <a14:foregroundMark x1="82444" y1="87000" x2="59778" y2="85333"/>
                        <a14:foregroundMark x1="60444" y1="94000" x2="29444" y2="71889"/>
                        <a14:foregroundMark x1="73667" y1="89889" x2="45333" y2="90222"/>
                        <a14:foregroundMark x1="28111" y1="68000" x2="41111" y2="88778"/>
                        <a14:foregroundMark x1="41556" y1="93444" x2="57000" y2="96556"/>
                      </a14:backgroundRemoval>
                    </a14:imgEffect>
                  </a14:imgLayer>
                </a14:imgProps>
              </a:ext>
            </a:extLst>
          </a:blip>
          <a:stretch>
            <a:fillRect/>
          </a:stretch>
        </p:blipFill>
        <p:spPr>
          <a:xfrm>
            <a:off x="7178160" y="2678899"/>
            <a:ext cx="780972" cy="780972"/>
          </a:xfrm>
          <a:prstGeom prst="rect">
            <a:avLst/>
          </a:prstGeom>
        </p:spPr>
      </p:pic>
      <p:pic>
        <p:nvPicPr>
          <p:cNvPr id="23" name="Imagen 22">
            <a:extLst>
              <a:ext uri="{FF2B5EF4-FFF2-40B4-BE49-F238E27FC236}">
                <a16:creationId xmlns:a16="http://schemas.microsoft.com/office/drawing/2014/main" id="{FE002A5D-CD90-89AD-DBBD-E744D8035F1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99043" l="1222" r="99667"/>
                    </a14:imgEffect>
                  </a14:imgLayer>
                </a14:imgProps>
              </a:ext>
            </a:extLst>
          </a:blip>
          <a:stretch>
            <a:fillRect/>
          </a:stretch>
        </p:blipFill>
        <p:spPr>
          <a:xfrm>
            <a:off x="3144854" y="2822875"/>
            <a:ext cx="881751" cy="920941"/>
          </a:xfrm>
          <a:prstGeom prst="rect">
            <a:avLst/>
          </a:prstGeom>
        </p:spPr>
      </p:pic>
      <p:pic>
        <p:nvPicPr>
          <p:cNvPr id="25" name="Imagen 24">
            <a:extLst>
              <a:ext uri="{FF2B5EF4-FFF2-40B4-BE49-F238E27FC236}">
                <a16:creationId xmlns:a16="http://schemas.microsoft.com/office/drawing/2014/main" id="{9957DB96-1D5A-8579-DABC-13A1E2C655AD}"/>
              </a:ext>
            </a:extLst>
          </p:cNvPr>
          <p:cNvPicPr>
            <a:picLocks noChangeAspect="1"/>
          </p:cNvPicPr>
          <p:nvPr/>
        </p:nvPicPr>
        <p:blipFill>
          <a:blip r:embed="rId5"/>
          <a:stretch>
            <a:fillRect/>
          </a:stretch>
        </p:blipFill>
        <p:spPr>
          <a:xfrm>
            <a:off x="8105848" y="931072"/>
            <a:ext cx="780972" cy="745828"/>
          </a:xfrm>
          <a:prstGeom prst="rect">
            <a:avLst/>
          </a:prstGeom>
        </p:spPr>
      </p:pic>
      <p:pic>
        <p:nvPicPr>
          <p:cNvPr id="26" name="Imagen 25">
            <a:extLst>
              <a:ext uri="{FF2B5EF4-FFF2-40B4-BE49-F238E27FC236}">
                <a16:creationId xmlns:a16="http://schemas.microsoft.com/office/drawing/2014/main" id="{52403AED-BDD6-980F-49B9-5DF455C15510}"/>
              </a:ext>
            </a:extLst>
          </p:cNvPr>
          <p:cNvPicPr>
            <a:picLocks noChangeAspect="1"/>
          </p:cNvPicPr>
          <p:nvPr/>
        </p:nvPicPr>
        <p:blipFill>
          <a:blip r:embed="rId5"/>
          <a:stretch>
            <a:fillRect/>
          </a:stretch>
        </p:blipFill>
        <p:spPr>
          <a:xfrm>
            <a:off x="7517899" y="1645798"/>
            <a:ext cx="724659" cy="692049"/>
          </a:xfrm>
          <a:prstGeom prst="rect">
            <a:avLst/>
          </a:prstGeom>
        </p:spPr>
      </p:pic>
      <p:pic>
        <p:nvPicPr>
          <p:cNvPr id="27" name="Imagen 26">
            <a:extLst>
              <a:ext uri="{FF2B5EF4-FFF2-40B4-BE49-F238E27FC236}">
                <a16:creationId xmlns:a16="http://schemas.microsoft.com/office/drawing/2014/main" id="{5F204AF0-7631-0298-0C5B-F948C85CD526}"/>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0" b="99556" l="0" r="100000">
                        <a14:foregroundMark x1="22778" y1="22111" x2="16889" y2="46778"/>
                        <a14:foregroundMark x1="13000" y1="38333" x2="22111" y2="56778"/>
                        <a14:foregroundMark x1="30667" y1="69111" x2="67444" y2="90889"/>
                        <a14:foregroundMark x1="82444" y1="87000" x2="59778" y2="85333"/>
                        <a14:foregroundMark x1="60444" y1="94000" x2="29444" y2="71889"/>
                        <a14:foregroundMark x1="73667" y1="89889" x2="45333" y2="90222"/>
                        <a14:foregroundMark x1="28111" y1="68000" x2="41111" y2="88778"/>
                        <a14:foregroundMark x1="41556" y1="93444" x2="57000" y2="96556"/>
                      </a14:backgroundRemoval>
                    </a14:imgEffect>
                  </a14:imgLayer>
                </a14:imgProps>
              </a:ext>
            </a:extLst>
          </a:blip>
          <a:stretch>
            <a:fillRect/>
          </a:stretch>
        </p:blipFill>
        <p:spPr>
          <a:xfrm>
            <a:off x="8002243" y="3313471"/>
            <a:ext cx="780972" cy="780972"/>
          </a:xfrm>
          <a:prstGeom prst="rect">
            <a:avLst/>
          </a:prstGeom>
        </p:spPr>
      </p:pic>
      <p:pic>
        <p:nvPicPr>
          <p:cNvPr id="28" name="Imagen 27">
            <a:extLst>
              <a:ext uri="{FF2B5EF4-FFF2-40B4-BE49-F238E27FC236}">
                <a16:creationId xmlns:a16="http://schemas.microsoft.com/office/drawing/2014/main" id="{746293B8-C026-51E9-C3BB-FB26DC485375}"/>
              </a:ext>
            </a:extLst>
          </p:cNvPr>
          <p:cNvPicPr>
            <a:picLocks noChangeAspect="1"/>
          </p:cNvPicPr>
          <p:nvPr/>
        </p:nvPicPr>
        <p:blipFill>
          <a:blip r:embed="rId7"/>
          <a:stretch>
            <a:fillRect/>
          </a:stretch>
        </p:blipFill>
        <p:spPr>
          <a:xfrm>
            <a:off x="7627593" y="5174571"/>
            <a:ext cx="765136" cy="765136"/>
          </a:xfrm>
          <a:prstGeom prst="rect">
            <a:avLst/>
          </a:prstGeom>
        </p:spPr>
      </p:pic>
      <p:pic>
        <p:nvPicPr>
          <p:cNvPr id="33" name="Picture 2" descr="Juguetes Png Sin Fondo, Transparent Png , Transparent Png Image - PNGitem">
            <a:extLst>
              <a:ext uri="{FF2B5EF4-FFF2-40B4-BE49-F238E27FC236}">
                <a16:creationId xmlns:a16="http://schemas.microsoft.com/office/drawing/2014/main" id="{6729C370-5959-9C7E-7947-F0CA31860E7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39" b="98172" l="0" r="96512"/>
                    </a14:imgEffect>
                  </a14:imgLayer>
                </a14:imgProps>
              </a:ext>
              <a:ext uri="{28A0092B-C50C-407E-A947-70E740481C1C}">
                <a14:useLocalDpi xmlns:a14="http://schemas.microsoft.com/office/drawing/2010/main" val="0"/>
              </a:ext>
            </a:extLst>
          </a:blip>
          <a:srcRect/>
          <a:stretch>
            <a:fillRect/>
          </a:stretch>
        </p:blipFill>
        <p:spPr bwMode="auto">
          <a:xfrm>
            <a:off x="2386738" y="872791"/>
            <a:ext cx="923066" cy="82219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Juguetes Png Sin Fondo, Transparent Png , Transparent Png Image - PNGitem">
            <a:extLst>
              <a:ext uri="{FF2B5EF4-FFF2-40B4-BE49-F238E27FC236}">
                <a16:creationId xmlns:a16="http://schemas.microsoft.com/office/drawing/2014/main" id="{BC5C0E09-F409-5A7C-33D1-36DD9333B8C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39" b="98172" l="0" r="96512"/>
                    </a14:imgEffect>
                  </a14:imgLayer>
                </a14:imgProps>
              </a:ext>
              <a:ext uri="{28A0092B-C50C-407E-A947-70E740481C1C}">
                <a14:useLocalDpi xmlns:a14="http://schemas.microsoft.com/office/drawing/2010/main" val="0"/>
              </a:ext>
            </a:extLst>
          </a:blip>
          <a:srcRect/>
          <a:stretch>
            <a:fillRect/>
          </a:stretch>
        </p:blipFill>
        <p:spPr bwMode="auto">
          <a:xfrm>
            <a:off x="3309804" y="1616206"/>
            <a:ext cx="923066" cy="822195"/>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n 34">
            <a:extLst>
              <a:ext uri="{FF2B5EF4-FFF2-40B4-BE49-F238E27FC236}">
                <a16:creationId xmlns:a16="http://schemas.microsoft.com/office/drawing/2014/main" id="{583C9A99-D73A-9193-3922-BA4EC4A87BAE}"/>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5851032" y="1760863"/>
            <a:ext cx="765052" cy="595041"/>
          </a:xfrm>
          <a:prstGeom prst="rect">
            <a:avLst/>
          </a:prstGeom>
        </p:spPr>
      </p:pic>
      <p:pic>
        <p:nvPicPr>
          <p:cNvPr id="36" name="Imagen 35">
            <a:extLst>
              <a:ext uri="{FF2B5EF4-FFF2-40B4-BE49-F238E27FC236}">
                <a16:creationId xmlns:a16="http://schemas.microsoft.com/office/drawing/2014/main" id="{8E76135C-78C7-0EEE-6091-0069D92252ED}"/>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5639940" y="972667"/>
            <a:ext cx="765052" cy="595041"/>
          </a:xfrm>
          <a:prstGeom prst="rect">
            <a:avLst/>
          </a:prstGeom>
        </p:spPr>
      </p:pic>
      <p:pic>
        <p:nvPicPr>
          <p:cNvPr id="37" name="Imagen 36">
            <a:extLst>
              <a:ext uri="{FF2B5EF4-FFF2-40B4-BE49-F238E27FC236}">
                <a16:creationId xmlns:a16="http://schemas.microsoft.com/office/drawing/2014/main" id="{C51F13A9-4BBE-0B34-238F-90FB295F0783}"/>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4839701" y="899223"/>
            <a:ext cx="765052" cy="595041"/>
          </a:xfrm>
          <a:prstGeom prst="rect">
            <a:avLst/>
          </a:prstGeom>
        </p:spPr>
      </p:pic>
      <p:pic>
        <p:nvPicPr>
          <p:cNvPr id="38" name="Imagen 37">
            <a:extLst>
              <a:ext uri="{FF2B5EF4-FFF2-40B4-BE49-F238E27FC236}">
                <a16:creationId xmlns:a16="http://schemas.microsoft.com/office/drawing/2014/main" id="{C8C36C69-A3CA-E419-DF43-4AE6997100AF}"/>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86" b="90000" l="10000" r="90000"/>
                    </a14:imgEffect>
                  </a14:imgLayer>
                </a14:imgProps>
              </a:ext>
            </a:extLst>
          </a:blip>
          <a:stretch>
            <a:fillRect/>
          </a:stretch>
        </p:blipFill>
        <p:spPr>
          <a:xfrm>
            <a:off x="4910281" y="1727757"/>
            <a:ext cx="765052" cy="595041"/>
          </a:xfrm>
          <a:prstGeom prst="rect">
            <a:avLst/>
          </a:prstGeom>
        </p:spPr>
      </p:pic>
    </p:spTree>
    <p:extLst>
      <p:ext uri="{BB962C8B-B14F-4D97-AF65-F5344CB8AC3E}">
        <p14:creationId xmlns:p14="http://schemas.microsoft.com/office/powerpoint/2010/main" val="3457349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C35CE2A-6797-E879-25E3-5F379A71D96C}"/>
              </a:ext>
            </a:extLst>
          </p:cNvPr>
          <p:cNvSpPr txBox="1"/>
          <p:nvPr/>
        </p:nvSpPr>
        <p:spPr>
          <a:xfrm>
            <a:off x="3047082" y="5902153"/>
            <a:ext cx="6097836" cy="369332"/>
          </a:xfrm>
          <a:prstGeom prst="rect">
            <a:avLst/>
          </a:prstGeom>
          <a:noFill/>
        </p:spPr>
        <p:txBody>
          <a:bodyPr wrap="square">
            <a:spAutoFit/>
          </a:bodyPr>
          <a:lstStyle/>
          <a:p>
            <a:r>
              <a:rPr lang="es-MX" dirty="0"/>
              <a:t>https://www.youtube.com/watch?v=VKpN5tWovNs</a:t>
            </a:r>
          </a:p>
        </p:txBody>
      </p:sp>
      <p:pic>
        <p:nvPicPr>
          <p:cNvPr id="6" name="Elementos multimedia en línea 5" title="NIDO-MOVIENDO EL CUERPO- ESQUEMA CORPORAL- BAILE INFANTIL">
            <a:hlinkClick r:id="" action="ppaction://media"/>
            <a:extLst>
              <a:ext uri="{FF2B5EF4-FFF2-40B4-BE49-F238E27FC236}">
                <a16:creationId xmlns:a16="http://schemas.microsoft.com/office/drawing/2014/main" id="{A21C9CF8-75C8-757B-A040-E03963007EF0}"/>
              </a:ext>
            </a:extLst>
          </p:cNvPr>
          <p:cNvPicPr>
            <a:picLocks noRot="1" noChangeAspect="1"/>
          </p:cNvPicPr>
          <p:nvPr>
            <a:videoFile r:link="rId1"/>
          </p:nvPr>
        </p:nvPicPr>
        <p:blipFill>
          <a:blip r:embed="rId3"/>
          <a:stretch>
            <a:fillRect/>
          </a:stretch>
        </p:blipFill>
        <p:spPr>
          <a:xfrm>
            <a:off x="1223483" y="861189"/>
            <a:ext cx="9270576" cy="4861012"/>
          </a:xfrm>
          <a:prstGeom prst="rect">
            <a:avLst/>
          </a:prstGeom>
        </p:spPr>
      </p:pic>
      <p:grpSp>
        <p:nvGrpSpPr>
          <p:cNvPr id="7" name="Grupo 6">
            <a:extLst>
              <a:ext uri="{FF2B5EF4-FFF2-40B4-BE49-F238E27FC236}">
                <a16:creationId xmlns:a16="http://schemas.microsoft.com/office/drawing/2014/main" id="{AA29910C-739C-C67C-E052-B6B028F4FF8C}"/>
              </a:ext>
            </a:extLst>
          </p:cNvPr>
          <p:cNvGrpSpPr/>
          <p:nvPr/>
        </p:nvGrpSpPr>
        <p:grpSpPr>
          <a:xfrm>
            <a:off x="265747" y="326627"/>
            <a:ext cx="3026416" cy="1069123"/>
            <a:chOff x="487389" y="2292375"/>
            <a:chExt cx="4032468" cy="1424525"/>
          </a:xfrm>
        </p:grpSpPr>
        <p:grpSp>
          <p:nvGrpSpPr>
            <p:cNvPr id="8" name="Grupo 7">
              <a:extLst>
                <a:ext uri="{FF2B5EF4-FFF2-40B4-BE49-F238E27FC236}">
                  <a16:creationId xmlns:a16="http://schemas.microsoft.com/office/drawing/2014/main" id="{048AFEBD-C304-B6EA-DA83-633195289919}"/>
                </a:ext>
              </a:extLst>
            </p:cNvPr>
            <p:cNvGrpSpPr/>
            <p:nvPr/>
          </p:nvGrpSpPr>
          <p:grpSpPr>
            <a:xfrm>
              <a:off x="487389" y="2413025"/>
              <a:ext cx="3922915" cy="1303875"/>
              <a:chOff x="487389" y="2413025"/>
              <a:chExt cx="3922915" cy="1303875"/>
            </a:xfrm>
          </p:grpSpPr>
          <p:pic>
            <p:nvPicPr>
              <p:cNvPr id="10" name="Imagen 9">
                <a:extLst>
                  <a:ext uri="{FF2B5EF4-FFF2-40B4-BE49-F238E27FC236}">
                    <a16:creationId xmlns:a16="http://schemas.microsoft.com/office/drawing/2014/main" id="{4B494D3E-F04B-3B35-0BB6-F07D26959BBC}"/>
                  </a:ext>
                </a:extLst>
              </p:cNvPr>
              <p:cNvPicPr>
                <a:picLocks noChangeAspect="1"/>
              </p:cNvPicPr>
              <p:nvPr/>
            </p:nvPicPr>
            <p:blipFill rotWithShape="1">
              <a:blip r:embed="rId4">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11" name="Elipse 10">
                <a:extLst>
                  <a:ext uri="{FF2B5EF4-FFF2-40B4-BE49-F238E27FC236}">
                    <a16:creationId xmlns:a16="http://schemas.microsoft.com/office/drawing/2014/main" id="{B14C2B9E-97B5-2CE2-6557-180D0C0AD3AB}"/>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5400" dirty="0">
                    <a:ln w="0"/>
                    <a:solidFill>
                      <a:schemeClr val="bg1"/>
                    </a:solidFill>
                    <a:effectLst>
                      <a:outerShdw blurRad="38100" dist="25400" dir="5400000" algn="ctr" rotWithShape="0">
                        <a:srgbClr val="6E747A">
                          <a:alpha val="43000"/>
                        </a:srgbClr>
                      </a:outerShdw>
                    </a:effectLst>
                  </a:rPr>
                  <a:t>2</a:t>
                </a:r>
              </a:p>
            </p:txBody>
          </p:sp>
        </p:grpSp>
        <p:sp>
          <p:nvSpPr>
            <p:cNvPr id="9" name="Rectángulo 8">
              <a:extLst>
                <a:ext uri="{FF2B5EF4-FFF2-40B4-BE49-F238E27FC236}">
                  <a16:creationId xmlns:a16="http://schemas.microsoft.com/office/drawing/2014/main" id="{3DAAEEFB-6705-21DE-AB58-D7673C54B22D}"/>
                </a:ext>
              </a:extLst>
            </p:cNvPr>
            <p:cNvSpPr/>
            <p:nvPr/>
          </p:nvSpPr>
          <p:spPr>
            <a:xfrm>
              <a:off x="2039504" y="2292375"/>
              <a:ext cx="2480353" cy="1230267"/>
            </a:xfrm>
            <a:prstGeom prst="rect">
              <a:avLst/>
            </a:prstGeom>
            <a:noFill/>
            <a:scene3d>
              <a:camera prst="perspectiveLeft"/>
              <a:lightRig rig="threePt" dir="t"/>
            </a:scene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4000" b="1" cap="none" spc="0" dirty="0">
                  <a:ln/>
                  <a:solidFill>
                    <a:schemeClr val="accent4"/>
                  </a:solidFill>
                  <a:effectLst/>
                </a:rPr>
                <a:t>Martes</a:t>
              </a:r>
              <a:r>
                <a:rPr lang="es-ES" sz="5400" b="1" cap="none" spc="0" dirty="0">
                  <a:ln/>
                  <a:solidFill>
                    <a:schemeClr val="accent4"/>
                  </a:solidFill>
                  <a:effectLst/>
                </a:rPr>
                <a:t> </a:t>
              </a:r>
            </a:p>
          </p:txBody>
        </p:sp>
      </p:grpSp>
    </p:spTree>
    <p:extLst>
      <p:ext uri="{BB962C8B-B14F-4D97-AF65-F5344CB8AC3E}">
        <p14:creationId xmlns:p14="http://schemas.microsoft.com/office/powerpoint/2010/main" val="86538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F4FD9B87-19F7-B1E4-EACD-D953EF11B7EA}"/>
              </a:ext>
            </a:extLst>
          </p:cNvPr>
          <p:cNvSpPr txBox="1"/>
          <p:nvPr/>
        </p:nvSpPr>
        <p:spPr>
          <a:xfrm>
            <a:off x="1550019" y="1102179"/>
            <a:ext cx="8642195" cy="1477328"/>
          </a:xfrm>
          <a:prstGeom prst="rect">
            <a:avLst/>
          </a:prstGeom>
          <a:noFill/>
        </p:spPr>
        <p:txBody>
          <a:bodyPr wrap="square">
            <a:spAutoFit/>
          </a:bodyPr>
          <a:lstStyle/>
          <a:p>
            <a:r>
              <a:rPr lang="es-MX">
                <a:latin typeface="Times New Roman" panose="02020603050405020304" pitchFamily="18" charset="0"/>
                <a:cs typeface="Times New Roman" panose="02020603050405020304" pitchFamily="18" charset="0"/>
              </a:rPr>
              <a:t>cada uno va a tener tres fichas. El niño que se quede con la papa tendrá que responde tendrá que responder la pregunta </a:t>
            </a:r>
          </a:p>
          <a:p>
            <a:pPr algn="ctr"/>
            <a:r>
              <a:rPr lang="es-MX" b="1">
                <a:latin typeface="Times New Roman" panose="02020603050405020304" pitchFamily="18" charset="0"/>
                <a:cs typeface="Times New Roman" panose="02020603050405020304" pitchFamily="18" charset="0"/>
              </a:rPr>
              <a:t>¿Cuál es el número que sique...?  </a:t>
            </a:r>
          </a:p>
          <a:p>
            <a:r>
              <a:rPr lang="es-MX">
                <a:latin typeface="Times New Roman" panose="02020603050405020304" pitchFamily="18" charset="0"/>
                <a:cs typeface="Times New Roman" panose="02020603050405020304" pitchFamily="18" charset="0"/>
              </a:rPr>
              <a:t>sí lo dice correctamente se queda con sus fichas, y se equivoca pierde una. Después de cada ronda uno de ellos que tenga sus tres fichas será el que pase hacer las preguntas </a:t>
            </a:r>
            <a:endParaRPr lang="es-MX"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54735953-D80A-3654-67A3-3C639D5299A7}"/>
              </a:ext>
            </a:extLst>
          </p:cNvPr>
          <p:cNvSpPr txBox="1"/>
          <p:nvPr/>
        </p:nvSpPr>
        <p:spPr>
          <a:xfrm>
            <a:off x="2971801" y="233504"/>
            <a:ext cx="6094140" cy="369332"/>
          </a:xfrm>
          <a:prstGeom prst="rect">
            <a:avLst/>
          </a:prstGeom>
          <a:noFill/>
        </p:spPr>
        <p:txBody>
          <a:bodyPr wrap="square">
            <a:spAutoFit/>
          </a:bodyPr>
          <a:lstStyle/>
          <a:p>
            <a:r>
              <a:rPr lang="es-MX" b="1" dirty="0">
                <a:latin typeface="Times New Roman" panose="02020603050405020304" pitchFamily="18" charset="0"/>
                <a:cs typeface="Times New Roman" panose="02020603050405020304" pitchFamily="18" charset="0"/>
              </a:rPr>
              <a:t>JUGAR A LA PAPA CALIENTE </a:t>
            </a:r>
          </a:p>
        </p:txBody>
      </p:sp>
      <p:sp>
        <p:nvSpPr>
          <p:cNvPr id="7" name="CuadroTexto 6">
            <a:extLst>
              <a:ext uri="{FF2B5EF4-FFF2-40B4-BE49-F238E27FC236}">
                <a16:creationId xmlns:a16="http://schemas.microsoft.com/office/drawing/2014/main" id="{0487FB0B-161B-6D11-96F4-5001F973E5D1}"/>
              </a:ext>
            </a:extLst>
          </p:cNvPr>
          <p:cNvSpPr txBox="1"/>
          <p:nvPr/>
        </p:nvSpPr>
        <p:spPr>
          <a:xfrm>
            <a:off x="3415062" y="5755821"/>
            <a:ext cx="6094140" cy="369332"/>
          </a:xfrm>
          <a:prstGeom prst="rect">
            <a:avLst/>
          </a:prstGeom>
          <a:noFill/>
        </p:spPr>
        <p:txBody>
          <a:bodyPr wrap="square">
            <a:spAutoFit/>
          </a:bodyPr>
          <a:lstStyle/>
          <a:p>
            <a:r>
              <a:rPr lang="es-MX" dirty="0"/>
              <a:t>https://www.youtube.com/watch?v=lLW_OQtiMKk</a:t>
            </a:r>
          </a:p>
        </p:txBody>
      </p:sp>
      <p:pic>
        <p:nvPicPr>
          <p:cNvPr id="5" name="Elementos multimedia en línea 4" title="LA PAPA CALIENTE CON AMIGOS | JUGANDO CON LARA">
            <a:hlinkClick r:id="" action="ppaction://media"/>
            <a:extLst>
              <a:ext uri="{FF2B5EF4-FFF2-40B4-BE49-F238E27FC236}">
                <a16:creationId xmlns:a16="http://schemas.microsoft.com/office/drawing/2014/main" id="{58A4AD23-35DC-22E4-9B33-694ED3E2AABD}"/>
              </a:ext>
            </a:extLst>
          </p:cNvPr>
          <p:cNvPicPr>
            <a:picLocks noRot="1" noChangeAspect="1"/>
          </p:cNvPicPr>
          <p:nvPr>
            <a:videoFile r:link="rId1"/>
          </p:nvPr>
        </p:nvPicPr>
        <p:blipFill>
          <a:blip r:embed="rId3"/>
          <a:stretch>
            <a:fillRect/>
          </a:stretch>
        </p:blipFill>
        <p:spPr>
          <a:xfrm>
            <a:off x="4601116" y="3347069"/>
            <a:ext cx="3494669" cy="1974488"/>
          </a:xfrm>
          <a:prstGeom prst="rect">
            <a:avLst/>
          </a:prstGeom>
        </p:spPr>
      </p:pic>
    </p:spTree>
    <p:extLst>
      <p:ext uri="{BB962C8B-B14F-4D97-AF65-F5344CB8AC3E}">
        <p14:creationId xmlns:p14="http://schemas.microsoft.com/office/powerpoint/2010/main" val="28030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BE95B23-E637-D7FD-3D7F-8AE12051A490}"/>
              </a:ext>
            </a:extLst>
          </p:cNvPr>
          <p:cNvSpPr txBox="1"/>
          <p:nvPr/>
        </p:nvSpPr>
        <p:spPr>
          <a:xfrm>
            <a:off x="3313323" y="5869103"/>
            <a:ext cx="6097836" cy="369332"/>
          </a:xfrm>
          <a:prstGeom prst="rect">
            <a:avLst/>
          </a:prstGeom>
          <a:noFill/>
        </p:spPr>
        <p:txBody>
          <a:bodyPr wrap="square">
            <a:spAutoFit/>
          </a:bodyPr>
          <a:lstStyle/>
          <a:p>
            <a:r>
              <a:rPr lang="es-MX" dirty="0"/>
              <a:t>https://www.youtube.com/watch?v=AJTZO8lGYOc</a:t>
            </a:r>
          </a:p>
        </p:txBody>
      </p:sp>
      <p:pic>
        <p:nvPicPr>
          <p:cNvPr id="4" name="Elementos multimedia en línea 3" title="Eco- Movimiento- Lateralidad- Baile infantil">
            <a:hlinkClick r:id="" action="ppaction://media"/>
            <a:extLst>
              <a:ext uri="{FF2B5EF4-FFF2-40B4-BE49-F238E27FC236}">
                <a16:creationId xmlns:a16="http://schemas.microsoft.com/office/drawing/2014/main" id="{773DEC3D-C604-8D1D-B670-BC45E916BFFB}"/>
              </a:ext>
            </a:extLst>
          </p:cNvPr>
          <p:cNvPicPr>
            <a:picLocks noRot="1" noChangeAspect="1"/>
          </p:cNvPicPr>
          <p:nvPr>
            <a:videoFile r:link="rId1"/>
          </p:nvPr>
        </p:nvPicPr>
        <p:blipFill>
          <a:blip r:embed="rId3"/>
          <a:stretch>
            <a:fillRect/>
          </a:stretch>
        </p:blipFill>
        <p:spPr>
          <a:xfrm>
            <a:off x="2534491" y="717398"/>
            <a:ext cx="8577204" cy="4846120"/>
          </a:xfrm>
          <a:prstGeom prst="rect">
            <a:avLst/>
          </a:prstGeom>
        </p:spPr>
      </p:pic>
      <p:grpSp>
        <p:nvGrpSpPr>
          <p:cNvPr id="5" name="Grupo 4">
            <a:extLst>
              <a:ext uri="{FF2B5EF4-FFF2-40B4-BE49-F238E27FC236}">
                <a16:creationId xmlns:a16="http://schemas.microsoft.com/office/drawing/2014/main" id="{28BAB9F1-B016-40DA-D1B6-B8BD8A79C719}"/>
              </a:ext>
            </a:extLst>
          </p:cNvPr>
          <p:cNvGrpSpPr/>
          <p:nvPr/>
        </p:nvGrpSpPr>
        <p:grpSpPr>
          <a:xfrm>
            <a:off x="249158" y="411813"/>
            <a:ext cx="3064165" cy="1069123"/>
            <a:chOff x="487389" y="2292375"/>
            <a:chExt cx="4082765" cy="1424525"/>
          </a:xfrm>
        </p:grpSpPr>
        <p:grpSp>
          <p:nvGrpSpPr>
            <p:cNvPr id="6" name="Grupo 5">
              <a:extLst>
                <a:ext uri="{FF2B5EF4-FFF2-40B4-BE49-F238E27FC236}">
                  <a16:creationId xmlns:a16="http://schemas.microsoft.com/office/drawing/2014/main" id="{5C38B06B-1D1C-6E18-3ACA-54C6CE9980CC}"/>
                </a:ext>
              </a:extLst>
            </p:cNvPr>
            <p:cNvGrpSpPr/>
            <p:nvPr/>
          </p:nvGrpSpPr>
          <p:grpSpPr>
            <a:xfrm>
              <a:off x="487389" y="2413025"/>
              <a:ext cx="3922915" cy="1303875"/>
              <a:chOff x="487389" y="2413025"/>
              <a:chExt cx="3922915" cy="1303875"/>
            </a:xfrm>
          </p:grpSpPr>
          <p:pic>
            <p:nvPicPr>
              <p:cNvPr id="8" name="Imagen 7">
                <a:extLst>
                  <a:ext uri="{FF2B5EF4-FFF2-40B4-BE49-F238E27FC236}">
                    <a16:creationId xmlns:a16="http://schemas.microsoft.com/office/drawing/2014/main" id="{B9996577-DA12-F258-2A31-5C4A6F5A5362}"/>
                  </a:ext>
                </a:extLst>
              </p:cNvPr>
              <p:cNvPicPr>
                <a:picLocks noChangeAspect="1"/>
              </p:cNvPicPr>
              <p:nvPr/>
            </p:nvPicPr>
            <p:blipFill rotWithShape="1">
              <a:blip r:embed="rId4">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9" name="Elipse 8">
                <a:extLst>
                  <a:ext uri="{FF2B5EF4-FFF2-40B4-BE49-F238E27FC236}">
                    <a16:creationId xmlns:a16="http://schemas.microsoft.com/office/drawing/2014/main" id="{C90BFE72-DD1D-A179-79BB-3083EA5FA5F7}"/>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6600" dirty="0">
                    <a:ln w="0"/>
                    <a:solidFill>
                      <a:schemeClr val="bg1"/>
                    </a:solidFill>
                    <a:effectLst>
                      <a:outerShdw blurRad="38100" dist="25400" dir="5400000" algn="ctr" rotWithShape="0">
                        <a:srgbClr val="6E747A">
                          <a:alpha val="43000"/>
                        </a:srgbClr>
                      </a:outerShdw>
                    </a:effectLst>
                  </a:rPr>
                  <a:t>3</a:t>
                </a:r>
              </a:p>
            </p:txBody>
          </p:sp>
        </p:grpSp>
        <p:sp>
          <p:nvSpPr>
            <p:cNvPr id="7" name="Rectángulo 6">
              <a:extLst>
                <a:ext uri="{FF2B5EF4-FFF2-40B4-BE49-F238E27FC236}">
                  <a16:creationId xmlns:a16="http://schemas.microsoft.com/office/drawing/2014/main" id="{2EDD2E25-9E4F-7DCE-73A4-91BE7E633910}"/>
                </a:ext>
              </a:extLst>
            </p:cNvPr>
            <p:cNvSpPr/>
            <p:nvPr/>
          </p:nvSpPr>
          <p:spPr>
            <a:xfrm>
              <a:off x="1800884" y="2292375"/>
              <a:ext cx="2769270" cy="1230267"/>
            </a:xfrm>
            <a:prstGeom prst="rect">
              <a:avLst/>
            </a:prstGeom>
            <a:noFill/>
            <a:scene3d>
              <a:camera prst="perspectiveLeft"/>
              <a:lightRig rig="threePt" dir="t"/>
            </a:scene3d>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2800" b="1" cap="none" spc="0" dirty="0">
                  <a:ln/>
                  <a:solidFill>
                    <a:schemeClr val="accent4"/>
                  </a:solidFill>
                  <a:effectLst/>
                </a:rPr>
                <a:t>Miércoles</a:t>
              </a:r>
              <a:r>
                <a:rPr lang="es-ES" sz="5400" b="1" cap="none" spc="0" dirty="0">
                  <a:ln/>
                  <a:solidFill>
                    <a:schemeClr val="accent4"/>
                  </a:solidFill>
                  <a:effectLst/>
                </a:rPr>
                <a:t> </a:t>
              </a:r>
            </a:p>
          </p:txBody>
        </p:sp>
      </p:grpSp>
    </p:spTree>
    <p:extLst>
      <p:ext uri="{BB962C8B-B14F-4D97-AF65-F5344CB8AC3E}">
        <p14:creationId xmlns:p14="http://schemas.microsoft.com/office/powerpoint/2010/main" val="269833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
          <p:cNvSpPr/>
          <p:nvPr/>
        </p:nvSpPr>
        <p:spPr>
          <a:xfrm>
            <a:off x="6362878" y="723240"/>
            <a:ext cx="2332525" cy="2365006"/>
          </a:xfrm>
          <a:prstGeom prst="roundRect">
            <a:avLst>
              <a:gd name="adj" fmla="val 16667"/>
            </a:avLst>
          </a:prstGeom>
          <a:solidFill>
            <a:schemeClr val="accent4"/>
          </a:solidFill>
          <a:ln w="254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3</a:t>
            </a:r>
            <a:endParaRPr sz="1400" b="0" i="0" u="none" strike="noStrike" cap="none">
              <a:solidFill>
                <a:schemeClr val="dk1"/>
              </a:solidFill>
              <a:latin typeface="Arial"/>
              <a:ea typeface="Arial"/>
              <a:cs typeface="Arial"/>
              <a:sym typeface="Arial"/>
            </a:endParaRPr>
          </a:p>
        </p:txBody>
      </p:sp>
      <p:sp>
        <p:nvSpPr>
          <p:cNvPr id="153" name="Google Shape;153;p2"/>
          <p:cNvSpPr/>
          <p:nvPr/>
        </p:nvSpPr>
        <p:spPr>
          <a:xfrm>
            <a:off x="8877386" y="3429000"/>
            <a:ext cx="2332525" cy="2365006"/>
          </a:xfrm>
          <a:prstGeom prst="roundRect">
            <a:avLst>
              <a:gd name="adj" fmla="val 16667"/>
            </a:avLst>
          </a:prstGeom>
          <a:solidFill>
            <a:schemeClr val="accent4"/>
          </a:solidFill>
          <a:ln w="254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5</a:t>
            </a:r>
            <a:endParaRPr sz="1400" b="0" i="0" u="none" strike="noStrike" cap="none">
              <a:solidFill>
                <a:schemeClr val="dk1"/>
              </a:solidFill>
              <a:latin typeface="Arial"/>
              <a:ea typeface="Arial"/>
              <a:cs typeface="Arial"/>
              <a:sym typeface="Arial"/>
            </a:endParaRPr>
          </a:p>
        </p:txBody>
      </p:sp>
      <p:sp>
        <p:nvSpPr>
          <p:cNvPr id="154" name="Google Shape;154;p2"/>
          <p:cNvSpPr/>
          <p:nvPr/>
        </p:nvSpPr>
        <p:spPr>
          <a:xfrm>
            <a:off x="5230119" y="3727023"/>
            <a:ext cx="2332525" cy="2365006"/>
          </a:xfrm>
          <a:prstGeom prst="roundRect">
            <a:avLst>
              <a:gd name="adj" fmla="val 16667"/>
            </a:avLst>
          </a:prstGeom>
          <a:solidFill>
            <a:schemeClr val="accent4"/>
          </a:solidFill>
          <a:ln w="254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4</a:t>
            </a:r>
            <a:endParaRPr sz="1400" b="0" i="0" u="none" strike="noStrike" cap="none">
              <a:solidFill>
                <a:schemeClr val="dk1"/>
              </a:solidFill>
              <a:latin typeface="Arial"/>
              <a:ea typeface="Arial"/>
              <a:cs typeface="Arial"/>
              <a:sym typeface="Arial"/>
            </a:endParaRPr>
          </a:p>
        </p:txBody>
      </p:sp>
      <p:sp>
        <p:nvSpPr>
          <p:cNvPr id="155" name="Google Shape;155;p2"/>
          <p:cNvSpPr/>
          <p:nvPr/>
        </p:nvSpPr>
        <p:spPr>
          <a:xfrm>
            <a:off x="3344014" y="616167"/>
            <a:ext cx="2332525" cy="2365006"/>
          </a:xfrm>
          <a:prstGeom prst="roundRect">
            <a:avLst>
              <a:gd name="adj" fmla="val 16667"/>
            </a:avLst>
          </a:prstGeom>
          <a:solidFill>
            <a:schemeClr val="accent4"/>
          </a:solidFill>
          <a:ln w="254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2</a:t>
            </a:r>
            <a:endParaRPr sz="1400" b="0" i="0" u="none" strike="noStrike" cap="none">
              <a:solidFill>
                <a:schemeClr val="dk1"/>
              </a:solidFill>
              <a:latin typeface="Arial"/>
              <a:ea typeface="Arial"/>
              <a:cs typeface="Arial"/>
              <a:sym typeface="Arial"/>
            </a:endParaRPr>
          </a:p>
        </p:txBody>
      </p:sp>
      <p:sp>
        <p:nvSpPr>
          <p:cNvPr id="156" name="Google Shape;156;p2"/>
          <p:cNvSpPr/>
          <p:nvPr/>
        </p:nvSpPr>
        <p:spPr>
          <a:xfrm>
            <a:off x="9132582" y="541836"/>
            <a:ext cx="2332525" cy="2365006"/>
          </a:xfrm>
          <a:prstGeom prst="roundRect">
            <a:avLst>
              <a:gd name="adj" fmla="val 16667"/>
            </a:avLst>
          </a:prstGeom>
          <a:solidFill>
            <a:schemeClr val="accent4"/>
          </a:solidFill>
          <a:ln w="254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5400"/>
              <a:buFont typeface="Happy Monkey"/>
              <a:buNone/>
            </a:pPr>
            <a:r>
              <a:rPr lang="es-MX" sz="15400" b="1" i="0" u="sng" strike="noStrike" cap="none">
                <a:solidFill>
                  <a:schemeClr val="lt1"/>
                </a:solidFill>
                <a:latin typeface="Happy Monkey"/>
                <a:ea typeface="Happy Monkey"/>
                <a:cs typeface="Happy Monkey"/>
                <a:sym typeface="Happy Monkey"/>
              </a:rPr>
              <a:t>1</a:t>
            </a:r>
            <a:endParaRPr sz="1400" b="0" i="0" u="none" strike="noStrike" cap="none">
              <a:solidFill>
                <a:schemeClr val="dk1"/>
              </a:solidFill>
              <a:latin typeface="Arial"/>
              <a:ea typeface="Arial"/>
              <a:cs typeface="Arial"/>
              <a:sym typeface="Arial"/>
            </a:endParaRPr>
          </a:p>
        </p:txBody>
      </p:sp>
      <p:grpSp>
        <p:nvGrpSpPr>
          <p:cNvPr id="157" name="Google Shape;157;p2"/>
          <p:cNvGrpSpPr/>
          <p:nvPr/>
        </p:nvGrpSpPr>
        <p:grpSpPr>
          <a:xfrm>
            <a:off x="9115515" y="498646"/>
            <a:ext cx="2332525" cy="2365006"/>
            <a:chOff x="6443629" y="501206"/>
            <a:chExt cx="2332525" cy="2365006"/>
          </a:xfrm>
        </p:grpSpPr>
        <p:sp>
          <p:nvSpPr>
            <p:cNvPr id="158" name="Google Shape;158;p2"/>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159" name="Google Shape;159;p2"/>
            <p:cNvSpPr/>
            <p:nvPr/>
          </p:nvSpPr>
          <p:spPr>
            <a:xfrm>
              <a:off x="7277237" y="1298781"/>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grpSp>
        <p:nvGrpSpPr>
          <p:cNvPr id="160" name="Google Shape;160;p2"/>
          <p:cNvGrpSpPr/>
          <p:nvPr/>
        </p:nvGrpSpPr>
        <p:grpSpPr>
          <a:xfrm>
            <a:off x="6701735" y="648615"/>
            <a:ext cx="2332525" cy="2365006"/>
            <a:chOff x="5376110" y="1399412"/>
            <a:chExt cx="2332525" cy="2365006"/>
          </a:xfrm>
        </p:grpSpPr>
        <p:grpSp>
          <p:nvGrpSpPr>
            <p:cNvPr id="161" name="Google Shape;161;p2"/>
            <p:cNvGrpSpPr/>
            <p:nvPr/>
          </p:nvGrpSpPr>
          <p:grpSpPr>
            <a:xfrm>
              <a:off x="5376110" y="1399412"/>
              <a:ext cx="2332525" cy="2365006"/>
              <a:chOff x="3715853" y="1183464"/>
              <a:chExt cx="2332525" cy="2365006"/>
            </a:xfrm>
          </p:grpSpPr>
          <p:grpSp>
            <p:nvGrpSpPr>
              <p:cNvPr id="162" name="Google Shape;162;p2"/>
              <p:cNvGrpSpPr/>
              <p:nvPr/>
            </p:nvGrpSpPr>
            <p:grpSpPr>
              <a:xfrm>
                <a:off x="3715853" y="1183464"/>
                <a:ext cx="2332525" cy="2365006"/>
                <a:chOff x="6443629" y="501206"/>
                <a:chExt cx="2332525" cy="2365006"/>
              </a:xfrm>
            </p:grpSpPr>
            <p:sp>
              <p:nvSpPr>
                <p:cNvPr id="163" name="Google Shape;163;p2"/>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164" name="Google Shape;164;p2"/>
                <p:cNvSpPr/>
                <p:nvPr/>
              </p:nvSpPr>
              <p:spPr>
                <a:xfrm>
                  <a:off x="6606258" y="777927"/>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65" name="Google Shape;165;p2"/>
              <p:cNvSpPr/>
              <p:nvPr/>
            </p:nvSpPr>
            <p:spPr>
              <a:xfrm>
                <a:off x="4565216" y="2019077"/>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66" name="Google Shape;166;p2"/>
            <p:cNvSpPr/>
            <p:nvPr/>
          </p:nvSpPr>
          <p:spPr>
            <a:xfrm>
              <a:off x="6801951" y="2886635"/>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grpSp>
        <p:nvGrpSpPr>
          <p:cNvPr id="167" name="Google Shape;167;p2"/>
          <p:cNvGrpSpPr/>
          <p:nvPr/>
        </p:nvGrpSpPr>
        <p:grpSpPr>
          <a:xfrm>
            <a:off x="5304794" y="3705721"/>
            <a:ext cx="2332525" cy="2365006"/>
            <a:chOff x="7011398" y="1520718"/>
            <a:chExt cx="2332525" cy="2365006"/>
          </a:xfrm>
        </p:grpSpPr>
        <p:grpSp>
          <p:nvGrpSpPr>
            <p:cNvPr id="168" name="Google Shape;168;p2"/>
            <p:cNvGrpSpPr/>
            <p:nvPr/>
          </p:nvGrpSpPr>
          <p:grpSpPr>
            <a:xfrm>
              <a:off x="7011398" y="1520718"/>
              <a:ext cx="2332525" cy="2365006"/>
              <a:chOff x="5376110" y="1399412"/>
              <a:chExt cx="2332525" cy="2365006"/>
            </a:xfrm>
          </p:grpSpPr>
          <p:grpSp>
            <p:nvGrpSpPr>
              <p:cNvPr id="169" name="Google Shape;169;p2"/>
              <p:cNvGrpSpPr/>
              <p:nvPr/>
            </p:nvGrpSpPr>
            <p:grpSpPr>
              <a:xfrm>
                <a:off x="5376110" y="1399412"/>
                <a:ext cx="2332525" cy="2365006"/>
                <a:chOff x="3715853" y="1183464"/>
                <a:chExt cx="2332525" cy="2365006"/>
              </a:xfrm>
            </p:grpSpPr>
            <p:grpSp>
              <p:nvGrpSpPr>
                <p:cNvPr id="170" name="Google Shape;170;p2"/>
                <p:cNvGrpSpPr/>
                <p:nvPr/>
              </p:nvGrpSpPr>
              <p:grpSpPr>
                <a:xfrm>
                  <a:off x="3715853" y="1183464"/>
                  <a:ext cx="2332525" cy="2365006"/>
                  <a:chOff x="6443629" y="501206"/>
                  <a:chExt cx="2332525" cy="2365006"/>
                </a:xfrm>
              </p:grpSpPr>
              <p:sp>
                <p:nvSpPr>
                  <p:cNvPr id="171" name="Google Shape;171;p2"/>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172" name="Google Shape;172;p2"/>
                  <p:cNvSpPr/>
                  <p:nvPr/>
                </p:nvSpPr>
                <p:spPr>
                  <a:xfrm>
                    <a:off x="6606258" y="777927"/>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73" name="Google Shape;173;p2"/>
                <p:cNvSpPr/>
                <p:nvPr/>
              </p:nvSpPr>
              <p:spPr>
                <a:xfrm>
                  <a:off x="5107605" y="1517804"/>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74" name="Google Shape;174;p2"/>
              <p:cNvSpPr/>
              <p:nvPr/>
            </p:nvSpPr>
            <p:spPr>
              <a:xfrm>
                <a:off x="5556864" y="2835750"/>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75" name="Google Shape;175;p2"/>
            <p:cNvSpPr/>
            <p:nvPr/>
          </p:nvSpPr>
          <p:spPr>
            <a:xfrm>
              <a:off x="8358414" y="2886599"/>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grpSp>
        <p:nvGrpSpPr>
          <p:cNvPr id="176" name="Google Shape;176;p2"/>
          <p:cNvGrpSpPr/>
          <p:nvPr/>
        </p:nvGrpSpPr>
        <p:grpSpPr>
          <a:xfrm>
            <a:off x="8913248" y="3429000"/>
            <a:ext cx="2332525" cy="2365006"/>
            <a:chOff x="9524676" y="1559786"/>
            <a:chExt cx="2332525" cy="2365006"/>
          </a:xfrm>
        </p:grpSpPr>
        <p:grpSp>
          <p:nvGrpSpPr>
            <p:cNvPr id="177" name="Google Shape;177;p2"/>
            <p:cNvGrpSpPr/>
            <p:nvPr/>
          </p:nvGrpSpPr>
          <p:grpSpPr>
            <a:xfrm>
              <a:off x="9524676" y="1559786"/>
              <a:ext cx="2332525" cy="2365006"/>
              <a:chOff x="7011398" y="1520718"/>
              <a:chExt cx="2332525" cy="2365006"/>
            </a:xfrm>
          </p:grpSpPr>
          <p:grpSp>
            <p:nvGrpSpPr>
              <p:cNvPr id="178" name="Google Shape;178;p2"/>
              <p:cNvGrpSpPr/>
              <p:nvPr/>
            </p:nvGrpSpPr>
            <p:grpSpPr>
              <a:xfrm>
                <a:off x="7011398" y="1520718"/>
                <a:ext cx="2332525" cy="2365006"/>
                <a:chOff x="5376110" y="1399412"/>
                <a:chExt cx="2332525" cy="2365006"/>
              </a:xfrm>
            </p:grpSpPr>
            <p:grpSp>
              <p:nvGrpSpPr>
                <p:cNvPr id="179" name="Google Shape;179;p2"/>
                <p:cNvGrpSpPr/>
                <p:nvPr/>
              </p:nvGrpSpPr>
              <p:grpSpPr>
                <a:xfrm>
                  <a:off x="5376110" y="1399412"/>
                  <a:ext cx="2332525" cy="2365006"/>
                  <a:chOff x="3715853" y="1183464"/>
                  <a:chExt cx="2332525" cy="2365006"/>
                </a:xfrm>
              </p:grpSpPr>
              <p:grpSp>
                <p:nvGrpSpPr>
                  <p:cNvPr id="180" name="Google Shape;180;p2"/>
                  <p:cNvGrpSpPr/>
                  <p:nvPr/>
                </p:nvGrpSpPr>
                <p:grpSpPr>
                  <a:xfrm>
                    <a:off x="3715853" y="1183464"/>
                    <a:ext cx="2332525" cy="2365006"/>
                    <a:chOff x="6443629" y="501206"/>
                    <a:chExt cx="2332525" cy="2365006"/>
                  </a:xfrm>
                </p:grpSpPr>
                <p:sp>
                  <p:nvSpPr>
                    <p:cNvPr id="181" name="Google Shape;181;p2"/>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182" name="Google Shape;182;p2"/>
                    <p:cNvSpPr/>
                    <p:nvPr/>
                  </p:nvSpPr>
                  <p:spPr>
                    <a:xfrm>
                      <a:off x="6606258" y="777927"/>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83" name="Google Shape;183;p2"/>
                  <p:cNvSpPr/>
                  <p:nvPr/>
                </p:nvSpPr>
                <p:spPr>
                  <a:xfrm>
                    <a:off x="5053013" y="1413242"/>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84" name="Google Shape;184;p2"/>
                <p:cNvSpPr/>
                <p:nvPr/>
              </p:nvSpPr>
              <p:spPr>
                <a:xfrm>
                  <a:off x="5595444" y="3077219"/>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85" name="Google Shape;185;p2"/>
              <p:cNvSpPr/>
              <p:nvPr/>
            </p:nvSpPr>
            <p:spPr>
              <a:xfrm>
                <a:off x="8422842" y="3139404"/>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86" name="Google Shape;186;p2"/>
            <p:cNvSpPr/>
            <p:nvPr/>
          </p:nvSpPr>
          <p:spPr>
            <a:xfrm>
              <a:off x="10332027" y="2494328"/>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grpSp>
        <p:nvGrpSpPr>
          <p:cNvPr id="187" name="Google Shape;187;p2"/>
          <p:cNvGrpSpPr/>
          <p:nvPr/>
        </p:nvGrpSpPr>
        <p:grpSpPr>
          <a:xfrm>
            <a:off x="3333210" y="580061"/>
            <a:ext cx="2332525" cy="2365006"/>
            <a:chOff x="6005803" y="-505287"/>
            <a:chExt cx="2332525" cy="2365006"/>
          </a:xfrm>
        </p:grpSpPr>
        <p:grpSp>
          <p:nvGrpSpPr>
            <p:cNvPr id="188" name="Google Shape;188;p2"/>
            <p:cNvGrpSpPr/>
            <p:nvPr/>
          </p:nvGrpSpPr>
          <p:grpSpPr>
            <a:xfrm>
              <a:off x="6005803" y="-505287"/>
              <a:ext cx="2332525" cy="2365006"/>
              <a:chOff x="3715853" y="1183464"/>
              <a:chExt cx="2332525" cy="2365006"/>
            </a:xfrm>
          </p:grpSpPr>
          <p:sp>
            <p:nvSpPr>
              <p:cNvPr id="189" name="Google Shape;189;p2"/>
              <p:cNvSpPr/>
              <p:nvPr/>
            </p:nvSpPr>
            <p:spPr>
              <a:xfrm>
                <a:off x="3715853" y="1183464"/>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190" name="Google Shape;190;p2"/>
              <p:cNvSpPr/>
              <p:nvPr/>
            </p:nvSpPr>
            <p:spPr>
              <a:xfrm>
                <a:off x="3994698" y="2074094"/>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191" name="Google Shape;191;p2"/>
            <p:cNvSpPr/>
            <p:nvPr/>
          </p:nvSpPr>
          <p:spPr>
            <a:xfrm>
              <a:off x="7377240" y="385343"/>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57"/>
                                        </p:tgtEl>
                                      </p:cBhvr>
                                    </p:animEffect>
                                    <p:set>
                                      <p:cBhvr>
                                        <p:cTn id="7" dur="1" fill="hold">
                                          <p:stCondLst>
                                            <p:cond delay="500"/>
                                          </p:stCondLst>
                                        </p:cTn>
                                        <p:tgtEl>
                                          <p:spTgt spid="15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7"/>
                                        </p:tgtEl>
                                        <p:attrNameLst>
                                          <p:attrName>style.visibility</p:attrName>
                                        </p:attrNameLst>
                                      </p:cBhvr>
                                      <p:to>
                                        <p:strVal val="visible"/>
                                      </p:to>
                                    </p:set>
                                    <p:animEffect transition="in" filter="fade">
                                      <p:cBhvr>
                                        <p:cTn id="12" dur="500"/>
                                        <p:tgtEl>
                                          <p:spTgt spid="1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87"/>
                                        </p:tgtEl>
                                      </p:cBhvr>
                                    </p:animEffect>
                                    <p:set>
                                      <p:cBhvr>
                                        <p:cTn id="17" dur="1" fill="hold">
                                          <p:stCondLst>
                                            <p:cond delay="500"/>
                                          </p:stCondLst>
                                        </p:cTn>
                                        <p:tgtEl>
                                          <p:spTgt spid="18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7"/>
                                        </p:tgtEl>
                                        <p:attrNameLst>
                                          <p:attrName>style.visibility</p:attrName>
                                        </p:attrNameLst>
                                      </p:cBhvr>
                                      <p:to>
                                        <p:strVal val="visible"/>
                                      </p:to>
                                    </p:set>
                                    <p:animEffect transition="in" filter="fade">
                                      <p:cBhvr>
                                        <p:cTn id="22" dur="500"/>
                                        <p:tgtEl>
                                          <p:spTgt spid="18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160"/>
                                        </p:tgtEl>
                                      </p:cBhvr>
                                    </p:animEffect>
                                    <p:set>
                                      <p:cBhvr>
                                        <p:cTn id="27" dur="1" fill="hold">
                                          <p:stCondLst>
                                            <p:cond delay="500"/>
                                          </p:stCondLst>
                                        </p:cTn>
                                        <p:tgtEl>
                                          <p:spTgt spid="16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0"/>
                                        </p:tgtEl>
                                        <p:attrNameLst>
                                          <p:attrName>style.visibility</p:attrName>
                                        </p:attrNameLst>
                                      </p:cBhvr>
                                      <p:to>
                                        <p:strVal val="visible"/>
                                      </p:to>
                                    </p:set>
                                    <p:animEffect transition="in" filter="fade">
                                      <p:cBhvr>
                                        <p:cTn id="32" dur="500"/>
                                        <p:tgtEl>
                                          <p:spTgt spid="16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67"/>
                                        </p:tgtEl>
                                      </p:cBhvr>
                                    </p:animEffect>
                                    <p:set>
                                      <p:cBhvr>
                                        <p:cTn id="37" dur="1" fill="hold">
                                          <p:stCondLst>
                                            <p:cond delay="500"/>
                                          </p:stCondLst>
                                        </p:cTn>
                                        <p:tgtEl>
                                          <p:spTgt spid="167"/>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7"/>
                                        </p:tgtEl>
                                        <p:attrNameLst>
                                          <p:attrName>style.visibility</p:attrName>
                                        </p:attrNameLst>
                                      </p:cBhvr>
                                      <p:to>
                                        <p:strVal val="visible"/>
                                      </p:to>
                                    </p:set>
                                    <p:animEffect transition="in" filter="fade">
                                      <p:cBhvr>
                                        <p:cTn id="42" dur="500"/>
                                        <p:tgtEl>
                                          <p:spTgt spid="16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176"/>
                                        </p:tgtEl>
                                      </p:cBhvr>
                                    </p:animEffect>
                                    <p:set>
                                      <p:cBhvr>
                                        <p:cTn id="47" dur="1" fill="hold">
                                          <p:stCondLst>
                                            <p:cond delay="500"/>
                                          </p:stCondLst>
                                        </p:cTn>
                                        <p:tgtEl>
                                          <p:spTgt spid="176"/>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6"/>
                                        </p:tgtEl>
                                        <p:attrNameLst>
                                          <p:attrName>style.visibility</p:attrName>
                                        </p:attrNameLst>
                                      </p:cBhvr>
                                      <p:to>
                                        <p:strVal val="visible"/>
                                      </p:to>
                                    </p:set>
                                    <p:animEffect transition="in" filter="fade">
                                      <p:cBhvr>
                                        <p:cTn id="52"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
          <p:cNvSpPr/>
          <p:nvPr/>
        </p:nvSpPr>
        <p:spPr>
          <a:xfrm>
            <a:off x="637271" y="699390"/>
            <a:ext cx="2332525" cy="2365006"/>
          </a:xfrm>
          <a:prstGeom prst="roundRect">
            <a:avLst>
              <a:gd name="adj" fmla="val 16667"/>
            </a:avLst>
          </a:prstGeom>
          <a:solidFill>
            <a:schemeClr val="accent4"/>
          </a:solidFill>
          <a:ln w="19050" cap="rnd" cmpd="sng">
            <a:solidFill>
              <a:srgbClr val="83260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6</a:t>
            </a:r>
            <a:endParaRPr sz="1400" b="0" i="0" u="none" strike="noStrike" cap="none">
              <a:solidFill>
                <a:schemeClr val="dk1"/>
              </a:solidFill>
              <a:latin typeface="Arial"/>
              <a:ea typeface="Arial"/>
              <a:cs typeface="Arial"/>
              <a:sym typeface="Arial"/>
            </a:endParaRPr>
          </a:p>
        </p:txBody>
      </p:sp>
      <p:sp>
        <p:nvSpPr>
          <p:cNvPr id="198" name="Google Shape;198;p3"/>
          <p:cNvSpPr/>
          <p:nvPr/>
        </p:nvSpPr>
        <p:spPr>
          <a:xfrm>
            <a:off x="4154189" y="699390"/>
            <a:ext cx="2332525" cy="2365006"/>
          </a:xfrm>
          <a:prstGeom prst="roundRect">
            <a:avLst>
              <a:gd name="adj" fmla="val 16667"/>
            </a:avLst>
          </a:prstGeom>
          <a:solidFill>
            <a:schemeClr val="accent4"/>
          </a:solidFill>
          <a:ln w="19050" cap="rnd" cmpd="sng">
            <a:solidFill>
              <a:srgbClr val="83260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7</a:t>
            </a:r>
            <a:endParaRPr sz="1400" b="0" i="0" u="none" strike="noStrike" cap="none">
              <a:solidFill>
                <a:schemeClr val="dk1"/>
              </a:solidFill>
              <a:latin typeface="Arial"/>
              <a:ea typeface="Arial"/>
              <a:cs typeface="Arial"/>
              <a:sym typeface="Arial"/>
            </a:endParaRPr>
          </a:p>
        </p:txBody>
      </p:sp>
      <p:sp>
        <p:nvSpPr>
          <p:cNvPr id="199" name="Google Shape;199;p3"/>
          <p:cNvSpPr/>
          <p:nvPr/>
        </p:nvSpPr>
        <p:spPr>
          <a:xfrm>
            <a:off x="7422242" y="631652"/>
            <a:ext cx="2332525" cy="2365006"/>
          </a:xfrm>
          <a:prstGeom prst="roundRect">
            <a:avLst>
              <a:gd name="adj" fmla="val 16667"/>
            </a:avLst>
          </a:prstGeom>
          <a:solidFill>
            <a:schemeClr val="accent4"/>
          </a:solidFill>
          <a:ln w="19050" cap="rnd" cmpd="sng">
            <a:solidFill>
              <a:srgbClr val="83260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8</a:t>
            </a:r>
            <a:endParaRPr sz="1400" b="0" i="0" u="none" strike="noStrike" cap="none">
              <a:solidFill>
                <a:schemeClr val="dk1"/>
              </a:solidFill>
              <a:latin typeface="Arial"/>
              <a:ea typeface="Arial"/>
              <a:cs typeface="Arial"/>
              <a:sym typeface="Arial"/>
            </a:endParaRPr>
          </a:p>
        </p:txBody>
      </p:sp>
      <p:sp>
        <p:nvSpPr>
          <p:cNvPr id="200" name="Google Shape;200;p3"/>
          <p:cNvSpPr/>
          <p:nvPr/>
        </p:nvSpPr>
        <p:spPr>
          <a:xfrm>
            <a:off x="6250182" y="3839728"/>
            <a:ext cx="2332525" cy="2365006"/>
          </a:xfrm>
          <a:prstGeom prst="roundRect">
            <a:avLst>
              <a:gd name="adj" fmla="val 16667"/>
            </a:avLst>
          </a:prstGeom>
          <a:solidFill>
            <a:schemeClr val="accent4"/>
          </a:solidFill>
          <a:ln w="19050" cap="rnd" cmpd="sng">
            <a:solidFill>
              <a:srgbClr val="83260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9</a:t>
            </a:r>
            <a:endParaRPr sz="1400" b="0" i="0" u="none" strike="noStrike" cap="none">
              <a:solidFill>
                <a:schemeClr val="dk1"/>
              </a:solidFill>
              <a:latin typeface="Arial"/>
              <a:ea typeface="Arial"/>
              <a:cs typeface="Arial"/>
              <a:sym typeface="Arial"/>
            </a:endParaRPr>
          </a:p>
        </p:txBody>
      </p:sp>
      <p:sp>
        <p:nvSpPr>
          <p:cNvPr id="201" name="Google Shape;201;p3"/>
          <p:cNvSpPr/>
          <p:nvPr/>
        </p:nvSpPr>
        <p:spPr>
          <a:xfrm>
            <a:off x="9492364" y="3930383"/>
            <a:ext cx="2332525" cy="2365006"/>
          </a:xfrm>
          <a:prstGeom prst="roundRect">
            <a:avLst>
              <a:gd name="adj" fmla="val 16667"/>
            </a:avLst>
          </a:prstGeom>
          <a:solidFill>
            <a:schemeClr val="accent4"/>
          </a:solidFill>
          <a:ln w="254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800"/>
              <a:buFont typeface="Happy Monkey"/>
              <a:buNone/>
            </a:pPr>
            <a:r>
              <a:rPr lang="es-MX" sz="12800" b="1" u="sng" dirty="0">
                <a:solidFill>
                  <a:schemeClr val="lt1"/>
                </a:solidFill>
                <a:latin typeface="Happy Monkey"/>
                <a:ea typeface="Happy Monkey"/>
                <a:cs typeface="Happy Monkey"/>
                <a:sym typeface="Happy Monkey"/>
              </a:rPr>
              <a:t>10</a:t>
            </a:r>
            <a:endParaRPr sz="1200" b="0" i="0" u="none" strike="noStrike" cap="none" dirty="0">
              <a:solidFill>
                <a:schemeClr val="dk1"/>
              </a:solidFill>
              <a:latin typeface="Arial"/>
              <a:ea typeface="Arial"/>
              <a:cs typeface="Arial"/>
              <a:sym typeface="Arial"/>
            </a:endParaRPr>
          </a:p>
        </p:txBody>
      </p:sp>
      <p:grpSp>
        <p:nvGrpSpPr>
          <p:cNvPr id="202" name="Google Shape;202;p3"/>
          <p:cNvGrpSpPr/>
          <p:nvPr/>
        </p:nvGrpSpPr>
        <p:grpSpPr>
          <a:xfrm>
            <a:off x="651349" y="699390"/>
            <a:ext cx="2332525" cy="2365006"/>
            <a:chOff x="-160101" y="4352824"/>
            <a:chExt cx="2332525" cy="2365006"/>
          </a:xfrm>
        </p:grpSpPr>
        <p:grpSp>
          <p:nvGrpSpPr>
            <p:cNvPr id="203" name="Google Shape;203;p3"/>
            <p:cNvGrpSpPr/>
            <p:nvPr/>
          </p:nvGrpSpPr>
          <p:grpSpPr>
            <a:xfrm>
              <a:off x="-160101" y="4352824"/>
              <a:ext cx="2332525" cy="2365006"/>
              <a:chOff x="9524676" y="1559786"/>
              <a:chExt cx="2332525" cy="2365006"/>
            </a:xfrm>
          </p:grpSpPr>
          <p:grpSp>
            <p:nvGrpSpPr>
              <p:cNvPr id="204" name="Google Shape;204;p3"/>
              <p:cNvGrpSpPr/>
              <p:nvPr/>
            </p:nvGrpSpPr>
            <p:grpSpPr>
              <a:xfrm>
                <a:off x="9524676" y="1559786"/>
                <a:ext cx="2332525" cy="2365006"/>
                <a:chOff x="7011398" y="1520718"/>
                <a:chExt cx="2332525" cy="2365006"/>
              </a:xfrm>
            </p:grpSpPr>
            <p:grpSp>
              <p:nvGrpSpPr>
                <p:cNvPr id="205" name="Google Shape;205;p3"/>
                <p:cNvGrpSpPr/>
                <p:nvPr/>
              </p:nvGrpSpPr>
              <p:grpSpPr>
                <a:xfrm>
                  <a:off x="7011398" y="1520718"/>
                  <a:ext cx="2332525" cy="2365006"/>
                  <a:chOff x="5376110" y="1399412"/>
                  <a:chExt cx="2332525" cy="2365006"/>
                </a:xfrm>
              </p:grpSpPr>
              <p:grpSp>
                <p:nvGrpSpPr>
                  <p:cNvPr id="206" name="Google Shape;206;p3"/>
                  <p:cNvGrpSpPr/>
                  <p:nvPr/>
                </p:nvGrpSpPr>
                <p:grpSpPr>
                  <a:xfrm>
                    <a:off x="5376110" y="1399412"/>
                    <a:ext cx="2332525" cy="2365006"/>
                    <a:chOff x="3715853" y="1183464"/>
                    <a:chExt cx="2332525" cy="2365006"/>
                  </a:xfrm>
                </p:grpSpPr>
                <p:grpSp>
                  <p:nvGrpSpPr>
                    <p:cNvPr id="207" name="Google Shape;207;p3"/>
                    <p:cNvGrpSpPr/>
                    <p:nvPr/>
                  </p:nvGrpSpPr>
                  <p:grpSpPr>
                    <a:xfrm>
                      <a:off x="3715853" y="1183464"/>
                      <a:ext cx="2332525" cy="2365006"/>
                      <a:chOff x="6443629" y="501206"/>
                      <a:chExt cx="2332525" cy="2365006"/>
                    </a:xfrm>
                  </p:grpSpPr>
                  <p:sp>
                    <p:nvSpPr>
                      <p:cNvPr id="208" name="Google Shape;208;p3"/>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209" name="Google Shape;209;p3"/>
                      <p:cNvSpPr/>
                      <p:nvPr/>
                    </p:nvSpPr>
                    <p:spPr>
                      <a:xfrm>
                        <a:off x="6606258" y="754455"/>
                        <a:ext cx="492181" cy="536803"/>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0" name="Google Shape;210;p3"/>
                    <p:cNvSpPr/>
                    <p:nvPr/>
                  </p:nvSpPr>
                  <p:spPr>
                    <a:xfrm>
                      <a:off x="4525159" y="1413242"/>
                      <a:ext cx="492181"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1" name="Google Shape;211;p3"/>
                  <p:cNvSpPr/>
                  <p:nvPr/>
                </p:nvSpPr>
                <p:spPr>
                  <a:xfrm>
                    <a:off x="5491463" y="3096210"/>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2" name="Google Shape;212;p3"/>
                <p:cNvSpPr/>
                <p:nvPr/>
              </p:nvSpPr>
              <p:spPr>
                <a:xfrm>
                  <a:off x="7773428" y="3217516"/>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3" name="Google Shape;213;p3"/>
              <p:cNvSpPr/>
              <p:nvPr/>
            </p:nvSpPr>
            <p:spPr>
              <a:xfrm>
                <a:off x="10019959" y="2523644"/>
                <a:ext cx="492181" cy="536803"/>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4" name="Google Shape;214;p3"/>
            <p:cNvSpPr/>
            <p:nvPr/>
          </p:nvSpPr>
          <p:spPr>
            <a:xfrm>
              <a:off x="1457467" y="5284563"/>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grpSp>
        <p:nvGrpSpPr>
          <p:cNvPr id="215" name="Google Shape;215;p3"/>
          <p:cNvGrpSpPr/>
          <p:nvPr/>
        </p:nvGrpSpPr>
        <p:grpSpPr>
          <a:xfrm>
            <a:off x="4180158" y="631652"/>
            <a:ext cx="2332525" cy="2365006"/>
            <a:chOff x="2282531" y="4492994"/>
            <a:chExt cx="2332525" cy="2365006"/>
          </a:xfrm>
        </p:grpSpPr>
        <p:grpSp>
          <p:nvGrpSpPr>
            <p:cNvPr id="216" name="Google Shape;216;p3"/>
            <p:cNvGrpSpPr/>
            <p:nvPr/>
          </p:nvGrpSpPr>
          <p:grpSpPr>
            <a:xfrm>
              <a:off x="2282531" y="4492994"/>
              <a:ext cx="2332525" cy="2365006"/>
              <a:chOff x="-160101" y="4352824"/>
              <a:chExt cx="2332525" cy="2365006"/>
            </a:xfrm>
          </p:grpSpPr>
          <p:grpSp>
            <p:nvGrpSpPr>
              <p:cNvPr id="217" name="Google Shape;217;p3"/>
              <p:cNvGrpSpPr/>
              <p:nvPr/>
            </p:nvGrpSpPr>
            <p:grpSpPr>
              <a:xfrm>
                <a:off x="-160101" y="4352824"/>
                <a:ext cx="2332525" cy="2365006"/>
                <a:chOff x="9524676" y="1559786"/>
                <a:chExt cx="2332525" cy="2365006"/>
              </a:xfrm>
            </p:grpSpPr>
            <p:grpSp>
              <p:nvGrpSpPr>
                <p:cNvPr id="218" name="Google Shape;218;p3"/>
                <p:cNvGrpSpPr/>
                <p:nvPr/>
              </p:nvGrpSpPr>
              <p:grpSpPr>
                <a:xfrm>
                  <a:off x="9524676" y="1559786"/>
                  <a:ext cx="2332525" cy="2365006"/>
                  <a:chOff x="7011398" y="1520718"/>
                  <a:chExt cx="2332525" cy="2365006"/>
                </a:xfrm>
              </p:grpSpPr>
              <p:grpSp>
                <p:nvGrpSpPr>
                  <p:cNvPr id="219" name="Google Shape;219;p3"/>
                  <p:cNvGrpSpPr/>
                  <p:nvPr/>
                </p:nvGrpSpPr>
                <p:grpSpPr>
                  <a:xfrm>
                    <a:off x="7011398" y="1520718"/>
                    <a:ext cx="2332525" cy="2365006"/>
                    <a:chOff x="5376110" y="1399412"/>
                    <a:chExt cx="2332525" cy="2365006"/>
                  </a:xfrm>
                </p:grpSpPr>
                <p:grpSp>
                  <p:nvGrpSpPr>
                    <p:cNvPr id="220" name="Google Shape;220;p3"/>
                    <p:cNvGrpSpPr/>
                    <p:nvPr/>
                  </p:nvGrpSpPr>
                  <p:grpSpPr>
                    <a:xfrm>
                      <a:off x="5376110" y="1399412"/>
                      <a:ext cx="2332525" cy="2365006"/>
                      <a:chOff x="3715853" y="1183464"/>
                      <a:chExt cx="2332525" cy="2365006"/>
                    </a:xfrm>
                  </p:grpSpPr>
                  <p:grpSp>
                    <p:nvGrpSpPr>
                      <p:cNvPr id="221" name="Google Shape;221;p3"/>
                      <p:cNvGrpSpPr/>
                      <p:nvPr/>
                    </p:nvGrpSpPr>
                    <p:grpSpPr>
                      <a:xfrm>
                        <a:off x="3715853" y="1183464"/>
                        <a:ext cx="2332525" cy="2365006"/>
                        <a:chOff x="6443629" y="501206"/>
                        <a:chExt cx="2332525" cy="2365006"/>
                      </a:xfrm>
                    </p:grpSpPr>
                    <p:sp>
                      <p:nvSpPr>
                        <p:cNvPr id="222" name="Google Shape;222;p3"/>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223" name="Google Shape;223;p3"/>
                        <p:cNvSpPr/>
                        <p:nvPr/>
                      </p:nvSpPr>
                      <p:spPr>
                        <a:xfrm>
                          <a:off x="6606258" y="754455"/>
                          <a:ext cx="492181" cy="536803"/>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24" name="Google Shape;224;p3"/>
                      <p:cNvSpPr/>
                      <p:nvPr/>
                    </p:nvSpPr>
                    <p:spPr>
                      <a:xfrm>
                        <a:off x="4525159" y="1413242"/>
                        <a:ext cx="492181"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25" name="Google Shape;225;p3"/>
                    <p:cNvSpPr/>
                    <p:nvPr/>
                  </p:nvSpPr>
                  <p:spPr>
                    <a:xfrm>
                      <a:off x="5491463" y="3096210"/>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26" name="Google Shape;226;p3"/>
                  <p:cNvSpPr/>
                  <p:nvPr/>
                </p:nvSpPr>
                <p:spPr>
                  <a:xfrm>
                    <a:off x="7773428" y="3217516"/>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27" name="Google Shape;227;p3"/>
                <p:cNvSpPr/>
                <p:nvPr/>
              </p:nvSpPr>
              <p:spPr>
                <a:xfrm>
                  <a:off x="10019959" y="2523644"/>
                  <a:ext cx="492181" cy="536803"/>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28" name="Google Shape;228;p3"/>
              <p:cNvSpPr/>
              <p:nvPr/>
            </p:nvSpPr>
            <p:spPr>
              <a:xfrm>
                <a:off x="1569736" y="4724004"/>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29" name="Google Shape;229;p3"/>
            <p:cNvSpPr/>
            <p:nvPr/>
          </p:nvSpPr>
          <p:spPr>
            <a:xfrm>
              <a:off x="3921822" y="6046025"/>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grpSp>
        <p:nvGrpSpPr>
          <p:cNvPr id="230" name="Google Shape;230;p3"/>
          <p:cNvGrpSpPr/>
          <p:nvPr/>
        </p:nvGrpSpPr>
        <p:grpSpPr>
          <a:xfrm>
            <a:off x="7432325" y="627473"/>
            <a:ext cx="2332525" cy="2365006"/>
            <a:chOff x="4758066" y="4344560"/>
            <a:chExt cx="2332525" cy="2365006"/>
          </a:xfrm>
        </p:grpSpPr>
        <p:grpSp>
          <p:nvGrpSpPr>
            <p:cNvPr id="231" name="Google Shape;231;p3"/>
            <p:cNvGrpSpPr/>
            <p:nvPr/>
          </p:nvGrpSpPr>
          <p:grpSpPr>
            <a:xfrm>
              <a:off x="4758066" y="4344560"/>
              <a:ext cx="2332525" cy="2365006"/>
              <a:chOff x="2282531" y="4492994"/>
              <a:chExt cx="2332525" cy="2365006"/>
            </a:xfrm>
          </p:grpSpPr>
          <p:grpSp>
            <p:nvGrpSpPr>
              <p:cNvPr id="232" name="Google Shape;232;p3"/>
              <p:cNvGrpSpPr/>
              <p:nvPr/>
            </p:nvGrpSpPr>
            <p:grpSpPr>
              <a:xfrm>
                <a:off x="2282531" y="4492994"/>
                <a:ext cx="2332525" cy="2365006"/>
                <a:chOff x="-160101" y="4352824"/>
                <a:chExt cx="2332525" cy="2365006"/>
              </a:xfrm>
            </p:grpSpPr>
            <p:grpSp>
              <p:nvGrpSpPr>
                <p:cNvPr id="233" name="Google Shape;233;p3"/>
                <p:cNvGrpSpPr/>
                <p:nvPr/>
              </p:nvGrpSpPr>
              <p:grpSpPr>
                <a:xfrm>
                  <a:off x="-160101" y="4352824"/>
                  <a:ext cx="2332525" cy="2365006"/>
                  <a:chOff x="9524676" y="1559786"/>
                  <a:chExt cx="2332525" cy="2365006"/>
                </a:xfrm>
              </p:grpSpPr>
              <p:grpSp>
                <p:nvGrpSpPr>
                  <p:cNvPr id="234" name="Google Shape;234;p3"/>
                  <p:cNvGrpSpPr/>
                  <p:nvPr/>
                </p:nvGrpSpPr>
                <p:grpSpPr>
                  <a:xfrm>
                    <a:off x="9524676" y="1559786"/>
                    <a:ext cx="2332525" cy="2365006"/>
                    <a:chOff x="7011398" y="1520718"/>
                    <a:chExt cx="2332525" cy="2365006"/>
                  </a:xfrm>
                </p:grpSpPr>
                <p:grpSp>
                  <p:nvGrpSpPr>
                    <p:cNvPr id="235" name="Google Shape;235;p3"/>
                    <p:cNvGrpSpPr/>
                    <p:nvPr/>
                  </p:nvGrpSpPr>
                  <p:grpSpPr>
                    <a:xfrm>
                      <a:off x="7011398" y="1520718"/>
                      <a:ext cx="2332525" cy="2365006"/>
                      <a:chOff x="5376110" y="1399412"/>
                      <a:chExt cx="2332525" cy="2365006"/>
                    </a:xfrm>
                  </p:grpSpPr>
                  <p:grpSp>
                    <p:nvGrpSpPr>
                      <p:cNvPr id="236" name="Google Shape;236;p3"/>
                      <p:cNvGrpSpPr/>
                      <p:nvPr/>
                    </p:nvGrpSpPr>
                    <p:grpSpPr>
                      <a:xfrm>
                        <a:off x="5376110" y="1399412"/>
                        <a:ext cx="2332525" cy="2365006"/>
                        <a:chOff x="3715853" y="1183464"/>
                        <a:chExt cx="2332525" cy="2365006"/>
                      </a:xfrm>
                    </p:grpSpPr>
                    <p:grpSp>
                      <p:nvGrpSpPr>
                        <p:cNvPr id="237" name="Google Shape;237;p3"/>
                        <p:cNvGrpSpPr/>
                        <p:nvPr/>
                      </p:nvGrpSpPr>
                      <p:grpSpPr>
                        <a:xfrm>
                          <a:off x="3715853" y="1183464"/>
                          <a:ext cx="2332525" cy="2365006"/>
                          <a:chOff x="6443629" y="501206"/>
                          <a:chExt cx="2332525" cy="2365006"/>
                        </a:xfrm>
                      </p:grpSpPr>
                      <p:sp>
                        <p:nvSpPr>
                          <p:cNvPr id="238" name="Google Shape;238;p3"/>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239" name="Google Shape;239;p3"/>
                          <p:cNvSpPr/>
                          <p:nvPr/>
                        </p:nvSpPr>
                        <p:spPr>
                          <a:xfrm>
                            <a:off x="6531828" y="754456"/>
                            <a:ext cx="442426" cy="432682"/>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40" name="Google Shape;240;p3"/>
                        <p:cNvSpPr/>
                        <p:nvPr/>
                      </p:nvSpPr>
                      <p:spPr>
                        <a:xfrm>
                          <a:off x="4463380" y="1467533"/>
                          <a:ext cx="442427" cy="456154"/>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41" name="Google Shape;241;p3"/>
                      <p:cNvSpPr/>
                      <p:nvPr/>
                    </p:nvSpPr>
                    <p:spPr>
                      <a:xfrm>
                        <a:off x="5491463" y="3096211"/>
                        <a:ext cx="371029" cy="411678"/>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42" name="Google Shape;242;p3"/>
                    <p:cNvSpPr/>
                    <p:nvPr/>
                  </p:nvSpPr>
                  <p:spPr>
                    <a:xfrm>
                      <a:off x="7836598" y="3186696"/>
                      <a:ext cx="442427" cy="432682"/>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43" name="Google Shape;243;p3"/>
                  <p:cNvSpPr/>
                  <p:nvPr/>
                </p:nvSpPr>
                <p:spPr>
                  <a:xfrm>
                    <a:off x="9953612" y="2519947"/>
                    <a:ext cx="442427" cy="432683"/>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44" name="Google Shape;244;p3"/>
                <p:cNvSpPr/>
                <p:nvPr/>
              </p:nvSpPr>
              <p:spPr>
                <a:xfrm>
                  <a:off x="1216472" y="4798643"/>
                  <a:ext cx="442427" cy="48022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45" name="Google Shape;245;p3"/>
              <p:cNvSpPr/>
              <p:nvPr/>
            </p:nvSpPr>
            <p:spPr>
              <a:xfrm>
                <a:off x="3863939" y="5517175"/>
                <a:ext cx="442428" cy="432683"/>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46" name="Google Shape;246;p3"/>
            <p:cNvSpPr/>
            <p:nvPr/>
          </p:nvSpPr>
          <p:spPr>
            <a:xfrm>
              <a:off x="6581954" y="5982513"/>
              <a:ext cx="442428" cy="432683"/>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grpSp>
        <p:nvGrpSpPr>
          <p:cNvPr id="247" name="Google Shape;247;p3"/>
          <p:cNvGrpSpPr/>
          <p:nvPr/>
        </p:nvGrpSpPr>
        <p:grpSpPr>
          <a:xfrm>
            <a:off x="6294868" y="3812358"/>
            <a:ext cx="2332525" cy="2365006"/>
            <a:chOff x="7207049" y="4382768"/>
            <a:chExt cx="2332525" cy="2365006"/>
          </a:xfrm>
        </p:grpSpPr>
        <p:grpSp>
          <p:nvGrpSpPr>
            <p:cNvPr id="248" name="Google Shape;248;p3"/>
            <p:cNvGrpSpPr/>
            <p:nvPr/>
          </p:nvGrpSpPr>
          <p:grpSpPr>
            <a:xfrm>
              <a:off x="7207049" y="4382768"/>
              <a:ext cx="2332525" cy="2365006"/>
              <a:chOff x="6443629" y="501206"/>
              <a:chExt cx="2332525" cy="2365006"/>
            </a:xfrm>
          </p:grpSpPr>
          <p:sp>
            <p:nvSpPr>
              <p:cNvPr id="249" name="Google Shape;249;p3"/>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250" name="Google Shape;250;p3"/>
              <p:cNvSpPr/>
              <p:nvPr/>
            </p:nvSpPr>
            <p:spPr>
              <a:xfrm>
                <a:off x="6598113" y="820058"/>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51" name="Google Shape;251;p3"/>
            <p:cNvSpPr/>
            <p:nvPr/>
          </p:nvSpPr>
          <p:spPr>
            <a:xfrm>
              <a:off x="7914047" y="4732060"/>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2" name="Google Shape;252;p3"/>
            <p:cNvSpPr/>
            <p:nvPr/>
          </p:nvSpPr>
          <p:spPr>
            <a:xfrm>
              <a:off x="7343662" y="6056440"/>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3" name="Google Shape;253;p3"/>
            <p:cNvSpPr/>
            <p:nvPr/>
          </p:nvSpPr>
          <p:spPr>
            <a:xfrm>
              <a:off x="7960656" y="6034137"/>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4" name="Google Shape;254;p3"/>
            <p:cNvSpPr/>
            <p:nvPr/>
          </p:nvSpPr>
          <p:spPr>
            <a:xfrm>
              <a:off x="7624336" y="5357039"/>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5" name="Google Shape;255;p3"/>
            <p:cNvSpPr/>
            <p:nvPr/>
          </p:nvSpPr>
          <p:spPr>
            <a:xfrm>
              <a:off x="8596075" y="4779393"/>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6" name="Google Shape;256;p3"/>
            <p:cNvSpPr/>
            <p:nvPr/>
          </p:nvSpPr>
          <p:spPr>
            <a:xfrm>
              <a:off x="9173554" y="4777526"/>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7" name="Google Shape;257;p3"/>
            <p:cNvSpPr/>
            <p:nvPr/>
          </p:nvSpPr>
          <p:spPr>
            <a:xfrm>
              <a:off x="8576185" y="6031202"/>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8" name="Google Shape;258;p3"/>
            <p:cNvSpPr/>
            <p:nvPr/>
          </p:nvSpPr>
          <p:spPr>
            <a:xfrm>
              <a:off x="9080299" y="6023440"/>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grpSp>
        <p:nvGrpSpPr>
          <p:cNvPr id="259" name="Google Shape;259;p3"/>
          <p:cNvGrpSpPr/>
          <p:nvPr/>
        </p:nvGrpSpPr>
        <p:grpSpPr>
          <a:xfrm>
            <a:off x="9337880" y="3960516"/>
            <a:ext cx="2332525" cy="2365006"/>
            <a:chOff x="9731529" y="4344560"/>
            <a:chExt cx="2332525" cy="2365006"/>
          </a:xfrm>
        </p:grpSpPr>
        <p:grpSp>
          <p:nvGrpSpPr>
            <p:cNvPr id="260" name="Google Shape;260;p3"/>
            <p:cNvGrpSpPr/>
            <p:nvPr/>
          </p:nvGrpSpPr>
          <p:grpSpPr>
            <a:xfrm>
              <a:off x="9731529" y="4344560"/>
              <a:ext cx="2332525" cy="2365006"/>
              <a:chOff x="7207049" y="4382768"/>
              <a:chExt cx="2332525" cy="2365006"/>
            </a:xfrm>
          </p:grpSpPr>
          <p:grpSp>
            <p:nvGrpSpPr>
              <p:cNvPr id="261" name="Google Shape;261;p3"/>
              <p:cNvGrpSpPr/>
              <p:nvPr/>
            </p:nvGrpSpPr>
            <p:grpSpPr>
              <a:xfrm>
                <a:off x="7207049" y="4382768"/>
                <a:ext cx="2332525" cy="2365006"/>
                <a:chOff x="6443629" y="501206"/>
                <a:chExt cx="2332525" cy="2365006"/>
              </a:xfrm>
            </p:grpSpPr>
            <p:sp>
              <p:nvSpPr>
                <p:cNvPr id="262" name="Google Shape;262;p3"/>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263" name="Google Shape;263;p3"/>
                <p:cNvSpPr/>
                <p:nvPr/>
              </p:nvSpPr>
              <p:spPr>
                <a:xfrm>
                  <a:off x="6598113" y="820058"/>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64" name="Google Shape;264;p3"/>
              <p:cNvSpPr/>
              <p:nvPr/>
            </p:nvSpPr>
            <p:spPr>
              <a:xfrm>
                <a:off x="7914047" y="4732060"/>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65" name="Google Shape;265;p3"/>
              <p:cNvSpPr/>
              <p:nvPr/>
            </p:nvSpPr>
            <p:spPr>
              <a:xfrm>
                <a:off x="7343662" y="6056440"/>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66" name="Google Shape;266;p3"/>
              <p:cNvSpPr/>
              <p:nvPr/>
            </p:nvSpPr>
            <p:spPr>
              <a:xfrm>
                <a:off x="7960656" y="6034137"/>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67" name="Google Shape;267;p3"/>
              <p:cNvSpPr/>
              <p:nvPr/>
            </p:nvSpPr>
            <p:spPr>
              <a:xfrm>
                <a:off x="7624336" y="5357039"/>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68" name="Google Shape;268;p3"/>
              <p:cNvSpPr/>
              <p:nvPr/>
            </p:nvSpPr>
            <p:spPr>
              <a:xfrm>
                <a:off x="8596075" y="4779393"/>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69" name="Google Shape;269;p3"/>
              <p:cNvSpPr/>
              <p:nvPr/>
            </p:nvSpPr>
            <p:spPr>
              <a:xfrm>
                <a:off x="9173554" y="4777526"/>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70" name="Google Shape;270;p3"/>
              <p:cNvSpPr/>
              <p:nvPr/>
            </p:nvSpPr>
            <p:spPr>
              <a:xfrm>
                <a:off x="8576185" y="6031202"/>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71" name="Google Shape;271;p3"/>
              <p:cNvSpPr/>
              <p:nvPr/>
            </p:nvSpPr>
            <p:spPr>
              <a:xfrm>
                <a:off x="9080299" y="6023440"/>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72" name="Google Shape;272;p3"/>
            <p:cNvSpPr/>
            <p:nvPr/>
          </p:nvSpPr>
          <p:spPr>
            <a:xfrm>
              <a:off x="11430828" y="5304064"/>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80" name="CuadroTexto 79">
            <a:extLst>
              <a:ext uri="{FF2B5EF4-FFF2-40B4-BE49-F238E27FC236}">
                <a16:creationId xmlns:a16="http://schemas.microsoft.com/office/drawing/2014/main" id="{4DDD64AA-129C-71A8-2824-30BB7EA95415}"/>
              </a:ext>
            </a:extLst>
          </p:cNvPr>
          <p:cNvSpPr txBox="1"/>
          <p:nvPr/>
        </p:nvSpPr>
        <p:spPr>
          <a:xfrm>
            <a:off x="1779103" y="3509477"/>
            <a:ext cx="4636119" cy="923330"/>
          </a:xfrm>
          <a:prstGeom prst="rect">
            <a:avLst/>
          </a:prstGeom>
          <a:noFill/>
        </p:spPr>
        <p:txBody>
          <a:bodyPr wrap="square">
            <a:spAutoFit/>
          </a:bodyPr>
          <a:lstStyle/>
          <a:p>
            <a:r>
              <a:rPr lang="es-ES" sz="1800" dirty="0">
                <a:effectLst/>
                <a:latin typeface="Times New Roman" panose="02020603050405020304" pitchFamily="18" charset="0"/>
                <a:ea typeface="Calibri" panose="020F0502020204030204" pitchFamily="34" charset="0"/>
              </a:rPr>
              <a:t>tomar tres castas, las muestran a sus compañeros y se quedan con la carta que tenga el número </a:t>
            </a: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2"/>
                                        </p:tgtEl>
                                      </p:cBhvr>
                                    </p:animEffect>
                                    <p:set>
                                      <p:cBhvr>
                                        <p:cTn id="7" dur="1" fill="hold">
                                          <p:stCondLst>
                                            <p:cond delay="500"/>
                                          </p:stCondLst>
                                        </p:cTn>
                                        <p:tgtEl>
                                          <p:spTgt spid="20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2"/>
                                        </p:tgtEl>
                                        <p:attrNameLst>
                                          <p:attrName>style.visibility</p:attrName>
                                        </p:attrNameLst>
                                      </p:cBhvr>
                                      <p:to>
                                        <p:strVal val="visible"/>
                                      </p:to>
                                    </p:set>
                                    <p:animEffect transition="in" filter="fade">
                                      <p:cBhvr>
                                        <p:cTn id="12" dur="500"/>
                                        <p:tgtEl>
                                          <p:spTgt spid="20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215"/>
                                        </p:tgtEl>
                                      </p:cBhvr>
                                    </p:animEffect>
                                    <p:set>
                                      <p:cBhvr>
                                        <p:cTn id="17" dur="1" fill="hold">
                                          <p:stCondLst>
                                            <p:cond delay="500"/>
                                          </p:stCondLst>
                                        </p:cTn>
                                        <p:tgtEl>
                                          <p:spTgt spid="2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5"/>
                                        </p:tgtEl>
                                        <p:attrNameLst>
                                          <p:attrName>style.visibility</p:attrName>
                                        </p:attrNameLst>
                                      </p:cBhvr>
                                      <p:to>
                                        <p:strVal val="visible"/>
                                      </p:to>
                                    </p:set>
                                    <p:animEffect transition="in" filter="fade">
                                      <p:cBhvr>
                                        <p:cTn id="22" dur="500"/>
                                        <p:tgtEl>
                                          <p:spTgt spid="2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230"/>
                                        </p:tgtEl>
                                      </p:cBhvr>
                                    </p:animEffect>
                                    <p:set>
                                      <p:cBhvr>
                                        <p:cTn id="27" dur="1" fill="hold">
                                          <p:stCondLst>
                                            <p:cond delay="500"/>
                                          </p:stCondLst>
                                        </p:cTn>
                                        <p:tgtEl>
                                          <p:spTgt spid="23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0"/>
                                        </p:tgtEl>
                                        <p:attrNameLst>
                                          <p:attrName>style.visibility</p:attrName>
                                        </p:attrNameLst>
                                      </p:cBhvr>
                                      <p:to>
                                        <p:strVal val="visible"/>
                                      </p:to>
                                    </p:set>
                                    <p:animEffect transition="in" filter="fade">
                                      <p:cBhvr>
                                        <p:cTn id="32" dur="500"/>
                                        <p:tgtEl>
                                          <p:spTgt spid="2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259"/>
                                        </p:tgtEl>
                                      </p:cBhvr>
                                    </p:animEffect>
                                    <p:set>
                                      <p:cBhvr>
                                        <p:cTn id="37" dur="1" fill="hold">
                                          <p:stCondLst>
                                            <p:cond delay="500"/>
                                          </p:stCondLst>
                                        </p:cTn>
                                        <p:tgtEl>
                                          <p:spTgt spid="25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59"/>
                                        </p:tgtEl>
                                        <p:attrNameLst>
                                          <p:attrName>style.visibility</p:attrName>
                                        </p:attrNameLst>
                                      </p:cBhvr>
                                      <p:to>
                                        <p:strVal val="visible"/>
                                      </p:to>
                                    </p:set>
                                    <p:animEffect transition="in" filter="fade">
                                      <p:cBhvr>
                                        <p:cTn id="42" dur="500"/>
                                        <p:tgtEl>
                                          <p:spTgt spid="25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247"/>
                                        </p:tgtEl>
                                      </p:cBhvr>
                                    </p:animEffect>
                                    <p:set>
                                      <p:cBhvr>
                                        <p:cTn id="47" dur="1" fill="hold">
                                          <p:stCondLst>
                                            <p:cond delay="500"/>
                                          </p:stCondLst>
                                        </p:cTn>
                                        <p:tgtEl>
                                          <p:spTgt spid="247"/>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47"/>
                                        </p:tgtEl>
                                        <p:attrNameLst>
                                          <p:attrName>style.visibility</p:attrName>
                                        </p:attrNameLst>
                                      </p:cBhvr>
                                      <p:to>
                                        <p:strVal val="visible"/>
                                      </p:to>
                                    </p:set>
                                    <p:animEffect transition="in" filter="fade">
                                      <p:cBhvr>
                                        <p:cTn id="52" dur="5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87" name="Google Shape;152;p2">
            <a:extLst>
              <a:ext uri="{FF2B5EF4-FFF2-40B4-BE49-F238E27FC236}">
                <a16:creationId xmlns:a16="http://schemas.microsoft.com/office/drawing/2014/main" id="{EDAC17AB-A7B7-F77F-B669-A374FD2B3461}"/>
              </a:ext>
            </a:extLst>
          </p:cNvPr>
          <p:cNvSpPr/>
          <p:nvPr/>
        </p:nvSpPr>
        <p:spPr>
          <a:xfrm>
            <a:off x="7922847" y="1501695"/>
            <a:ext cx="2332525" cy="2365006"/>
          </a:xfrm>
          <a:prstGeom prst="roundRect">
            <a:avLst>
              <a:gd name="adj" fmla="val 16667"/>
            </a:avLst>
          </a:prstGeom>
          <a:solidFill>
            <a:schemeClr val="accent4"/>
          </a:solidFill>
          <a:ln w="254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dirty="0">
                <a:solidFill>
                  <a:schemeClr val="dk1"/>
                </a:solidFill>
                <a:latin typeface="Happy Monkey"/>
                <a:ea typeface="Happy Monkey"/>
                <a:cs typeface="Happy Monkey"/>
                <a:sym typeface="Happy Monkey"/>
              </a:rPr>
              <a:t>3</a:t>
            </a:r>
            <a:endParaRPr sz="1400" b="0" i="0" u="none" strike="noStrike" cap="none" dirty="0">
              <a:solidFill>
                <a:schemeClr val="dk1"/>
              </a:solidFill>
              <a:latin typeface="Arial"/>
              <a:ea typeface="Arial"/>
              <a:cs typeface="Arial"/>
              <a:sym typeface="Arial"/>
            </a:endParaRPr>
          </a:p>
        </p:txBody>
      </p:sp>
      <p:sp>
        <p:nvSpPr>
          <p:cNvPr id="197" name="Google Shape;197;p3"/>
          <p:cNvSpPr/>
          <p:nvPr/>
        </p:nvSpPr>
        <p:spPr>
          <a:xfrm>
            <a:off x="637271" y="699390"/>
            <a:ext cx="2332525" cy="2365006"/>
          </a:xfrm>
          <a:prstGeom prst="roundRect">
            <a:avLst>
              <a:gd name="adj" fmla="val 16667"/>
            </a:avLst>
          </a:prstGeom>
          <a:solidFill>
            <a:schemeClr val="accent4"/>
          </a:solidFill>
          <a:ln w="19050" cap="rnd" cmpd="sng">
            <a:solidFill>
              <a:srgbClr val="83260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6</a:t>
            </a:r>
            <a:endParaRPr sz="1400" b="0" i="0" u="none" strike="noStrike" cap="none">
              <a:solidFill>
                <a:schemeClr val="dk1"/>
              </a:solidFill>
              <a:latin typeface="Arial"/>
              <a:ea typeface="Arial"/>
              <a:cs typeface="Arial"/>
              <a:sym typeface="Arial"/>
            </a:endParaRPr>
          </a:p>
        </p:txBody>
      </p:sp>
      <p:sp>
        <p:nvSpPr>
          <p:cNvPr id="200" name="Google Shape;200;p3"/>
          <p:cNvSpPr/>
          <p:nvPr/>
        </p:nvSpPr>
        <p:spPr>
          <a:xfrm>
            <a:off x="4198014" y="1861829"/>
            <a:ext cx="2332525" cy="2365006"/>
          </a:xfrm>
          <a:prstGeom prst="roundRect">
            <a:avLst>
              <a:gd name="adj" fmla="val 16667"/>
            </a:avLst>
          </a:prstGeom>
          <a:solidFill>
            <a:schemeClr val="accent4"/>
          </a:solidFill>
          <a:ln w="19050" cap="rnd" cmpd="sng">
            <a:solidFill>
              <a:srgbClr val="83260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400"/>
              <a:buFont typeface="Happy Monkey"/>
              <a:buNone/>
            </a:pPr>
            <a:r>
              <a:rPr lang="es-MX" sz="15400" b="1" i="0" u="sng" strike="noStrike" cap="none">
                <a:solidFill>
                  <a:schemeClr val="dk1"/>
                </a:solidFill>
                <a:latin typeface="Happy Monkey"/>
                <a:ea typeface="Happy Monkey"/>
                <a:cs typeface="Happy Monkey"/>
                <a:sym typeface="Happy Monkey"/>
              </a:rPr>
              <a:t>9</a:t>
            </a:r>
            <a:endParaRPr sz="1400" b="0" i="0" u="none" strike="noStrike" cap="none">
              <a:solidFill>
                <a:schemeClr val="dk1"/>
              </a:solidFill>
              <a:latin typeface="Arial"/>
              <a:ea typeface="Arial"/>
              <a:cs typeface="Arial"/>
              <a:sym typeface="Arial"/>
            </a:endParaRPr>
          </a:p>
        </p:txBody>
      </p:sp>
      <p:grpSp>
        <p:nvGrpSpPr>
          <p:cNvPr id="202" name="Google Shape;202;p3"/>
          <p:cNvGrpSpPr/>
          <p:nvPr/>
        </p:nvGrpSpPr>
        <p:grpSpPr>
          <a:xfrm>
            <a:off x="651349" y="699390"/>
            <a:ext cx="2332525" cy="2365006"/>
            <a:chOff x="-160101" y="4352824"/>
            <a:chExt cx="2332525" cy="2365006"/>
          </a:xfrm>
        </p:grpSpPr>
        <p:grpSp>
          <p:nvGrpSpPr>
            <p:cNvPr id="203" name="Google Shape;203;p3"/>
            <p:cNvGrpSpPr/>
            <p:nvPr/>
          </p:nvGrpSpPr>
          <p:grpSpPr>
            <a:xfrm>
              <a:off x="-160101" y="4352824"/>
              <a:ext cx="2332525" cy="2365006"/>
              <a:chOff x="9524676" y="1559786"/>
              <a:chExt cx="2332525" cy="2365006"/>
            </a:xfrm>
          </p:grpSpPr>
          <p:grpSp>
            <p:nvGrpSpPr>
              <p:cNvPr id="204" name="Google Shape;204;p3"/>
              <p:cNvGrpSpPr/>
              <p:nvPr/>
            </p:nvGrpSpPr>
            <p:grpSpPr>
              <a:xfrm>
                <a:off x="9524676" y="1559786"/>
                <a:ext cx="2332525" cy="2365006"/>
                <a:chOff x="7011398" y="1520718"/>
                <a:chExt cx="2332525" cy="2365006"/>
              </a:xfrm>
            </p:grpSpPr>
            <p:grpSp>
              <p:nvGrpSpPr>
                <p:cNvPr id="205" name="Google Shape;205;p3"/>
                <p:cNvGrpSpPr/>
                <p:nvPr/>
              </p:nvGrpSpPr>
              <p:grpSpPr>
                <a:xfrm>
                  <a:off x="7011398" y="1520718"/>
                  <a:ext cx="2332525" cy="2365006"/>
                  <a:chOff x="5376110" y="1399412"/>
                  <a:chExt cx="2332525" cy="2365006"/>
                </a:xfrm>
              </p:grpSpPr>
              <p:grpSp>
                <p:nvGrpSpPr>
                  <p:cNvPr id="206" name="Google Shape;206;p3"/>
                  <p:cNvGrpSpPr/>
                  <p:nvPr/>
                </p:nvGrpSpPr>
                <p:grpSpPr>
                  <a:xfrm>
                    <a:off x="5376110" y="1399412"/>
                    <a:ext cx="2332525" cy="2365006"/>
                    <a:chOff x="3715853" y="1183464"/>
                    <a:chExt cx="2332525" cy="2365006"/>
                  </a:xfrm>
                </p:grpSpPr>
                <p:grpSp>
                  <p:nvGrpSpPr>
                    <p:cNvPr id="207" name="Google Shape;207;p3"/>
                    <p:cNvGrpSpPr/>
                    <p:nvPr/>
                  </p:nvGrpSpPr>
                  <p:grpSpPr>
                    <a:xfrm>
                      <a:off x="3715853" y="1183464"/>
                      <a:ext cx="2332525" cy="2365006"/>
                      <a:chOff x="6443629" y="501206"/>
                      <a:chExt cx="2332525" cy="2365006"/>
                    </a:xfrm>
                  </p:grpSpPr>
                  <p:sp>
                    <p:nvSpPr>
                      <p:cNvPr id="208" name="Google Shape;208;p3"/>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209" name="Google Shape;209;p3"/>
                      <p:cNvSpPr/>
                      <p:nvPr/>
                    </p:nvSpPr>
                    <p:spPr>
                      <a:xfrm>
                        <a:off x="6606258" y="754455"/>
                        <a:ext cx="492181" cy="536803"/>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0" name="Google Shape;210;p3"/>
                    <p:cNvSpPr/>
                    <p:nvPr/>
                  </p:nvSpPr>
                  <p:spPr>
                    <a:xfrm>
                      <a:off x="4525159" y="1413242"/>
                      <a:ext cx="492181"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1" name="Google Shape;211;p3"/>
                  <p:cNvSpPr/>
                  <p:nvPr/>
                </p:nvSpPr>
                <p:spPr>
                  <a:xfrm>
                    <a:off x="5491463" y="3096210"/>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2" name="Google Shape;212;p3"/>
                <p:cNvSpPr/>
                <p:nvPr/>
              </p:nvSpPr>
              <p:spPr>
                <a:xfrm>
                  <a:off x="7773428" y="3217516"/>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3" name="Google Shape;213;p3"/>
              <p:cNvSpPr/>
              <p:nvPr/>
            </p:nvSpPr>
            <p:spPr>
              <a:xfrm>
                <a:off x="10019959" y="2523644"/>
                <a:ext cx="492181" cy="536803"/>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14" name="Google Shape;214;p3"/>
            <p:cNvSpPr/>
            <p:nvPr/>
          </p:nvSpPr>
          <p:spPr>
            <a:xfrm>
              <a:off x="1457467" y="5284563"/>
              <a:ext cx="492181" cy="524625"/>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grpSp>
        <p:nvGrpSpPr>
          <p:cNvPr id="247" name="Google Shape;247;p3"/>
          <p:cNvGrpSpPr/>
          <p:nvPr/>
        </p:nvGrpSpPr>
        <p:grpSpPr>
          <a:xfrm>
            <a:off x="4287944" y="1834962"/>
            <a:ext cx="2332525" cy="2365006"/>
            <a:chOff x="7207049" y="4382768"/>
            <a:chExt cx="2332525" cy="2365006"/>
          </a:xfrm>
        </p:grpSpPr>
        <p:grpSp>
          <p:nvGrpSpPr>
            <p:cNvPr id="248" name="Google Shape;248;p3"/>
            <p:cNvGrpSpPr/>
            <p:nvPr/>
          </p:nvGrpSpPr>
          <p:grpSpPr>
            <a:xfrm>
              <a:off x="7207049" y="4382768"/>
              <a:ext cx="2332525" cy="2365006"/>
              <a:chOff x="6443629" y="501206"/>
              <a:chExt cx="2332525" cy="2365006"/>
            </a:xfrm>
          </p:grpSpPr>
          <p:sp>
            <p:nvSpPr>
              <p:cNvPr id="249" name="Google Shape;249;p3"/>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250" name="Google Shape;250;p3"/>
              <p:cNvSpPr/>
              <p:nvPr/>
            </p:nvSpPr>
            <p:spPr>
              <a:xfrm>
                <a:off x="6598113" y="820058"/>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251" name="Google Shape;251;p3"/>
            <p:cNvSpPr/>
            <p:nvPr/>
          </p:nvSpPr>
          <p:spPr>
            <a:xfrm>
              <a:off x="7914047" y="4732060"/>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2" name="Google Shape;252;p3"/>
            <p:cNvSpPr/>
            <p:nvPr/>
          </p:nvSpPr>
          <p:spPr>
            <a:xfrm>
              <a:off x="7343662" y="6056440"/>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3" name="Google Shape;253;p3"/>
            <p:cNvSpPr/>
            <p:nvPr/>
          </p:nvSpPr>
          <p:spPr>
            <a:xfrm>
              <a:off x="7960656" y="6034137"/>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4" name="Google Shape;254;p3"/>
            <p:cNvSpPr/>
            <p:nvPr/>
          </p:nvSpPr>
          <p:spPr>
            <a:xfrm>
              <a:off x="7624336" y="5357039"/>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5" name="Google Shape;255;p3"/>
            <p:cNvSpPr/>
            <p:nvPr/>
          </p:nvSpPr>
          <p:spPr>
            <a:xfrm>
              <a:off x="8596075" y="4779393"/>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6" name="Google Shape;256;p3"/>
            <p:cNvSpPr/>
            <p:nvPr/>
          </p:nvSpPr>
          <p:spPr>
            <a:xfrm>
              <a:off x="9173554" y="4777526"/>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7" name="Google Shape;257;p3"/>
            <p:cNvSpPr/>
            <p:nvPr/>
          </p:nvSpPr>
          <p:spPr>
            <a:xfrm>
              <a:off x="8576185" y="6031202"/>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8" name="Google Shape;258;p3"/>
            <p:cNvSpPr/>
            <p:nvPr/>
          </p:nvSpPr>
          <p:spPr>
            <a:xfrm>
              <a:off x="9080299" y="6023440"/>
              <a:ext cx="340737" cy="284827"/>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80" name="CuadroTexto 79">
            <a:extLst>
              <a:ext uri="{FF2B5EF4-FFF2-40B4-BE49-F238E27FC236}">
                <a16:creationId xmlns:a16="http://schemas.microsoft.com/office/drawing/2014/main" id="{4DDD64AA-129C-71A8-2824-30BB7EA95415}"/>
              </a:ext>
            </a:extLst>
          </p:cNvPr>
          <p:cNvSpPr txBox="1"/>
          <p:nvPr/>
        </p:nvSpPr>
        <p:spPr>
          <a:xfrm>
            <a:off x="3255214" y="317103"/>
            <a:ext cx="5658760" cy="1384995"/>
          </a:xfrm>
          <a:prstGeom prst="rect">
            <a:avLst/>
          </a:prstGeom>
          <a:noFill/>
        </p:spPr>
        <p:txBody>
          <a:bodyPr wrap="square">
            <a:spAutoFit/>
          </a:bodyPr>
          <a:lstStyle/>
          <a:p>
            <a:r>
              <a:rPr lang="es-ES" sz="2800" dirty="0">
                <a:solidFill>
                  <a:schemeClr val="tx2"/>
                </a:solidFill>
                <a:latin typeface="Times New Roman" panose="02020603050405020304" pitchFamily="18" charset="0"/>
                <a:ea typeface="Calibri" panose="020F0502020204030204" pitchFamily="34" charset="0"/>
              </a:rPr>
              <a:t>T</a:t>
            </a:r>
            <a:r>
              <a:rPr lang="es-ES" sz="2800" dirty="0">
                <a:solidFill>
                  <a:schemeClr val="tx2"/>
                </a:solidFill>
                <a:effectLst/>
                <a:latin typeface="Times New Roman" panose="02020603050405020304" pitchFamily="18" charset="0"/>
                <a:ea typeface="Calibri" panose="020F0502020204030204" pitchFamily="34" charset="0"/>
              </a:rPr>
              <a:t>omar tres cartas, las muestran a sus compañeros y </a:t>
            </a:r>
            <a:r>
              <a:rPr lang="es-ES" sz="2800" b="1" dirty="0">
                <a:solidFill>
                  <a:schemeClr val="tx2"/>
                </a:solidFill>
                <a:effectLst/>
                <a:latin typeface="Times New Roman" panose="02020603050405020304" pitchFamily="18" charset="0"/>
                <a:ea typeface="Calibri" panose="020F0502020204030204" pitchFamily="34" charset="0"/>
              </a:rPr>
              <a:t>se quedan con la carta que tenga el número mayor  </a:t>
            </a:r>
            <a:endParaRPr lang="es-MX" sz="2800" b="1" dirty="0">
              <a:solidFill>
                <a:schemeClr val="tx2"/>
              </a:solidFill>
            </a:endParaRPr>
          </a:p>
        </p:txBody>
      </p:sp>
      <p:grpSp>
        <p:nvGrpSpPr>
          <p:cNvPr id="79" name="Google Shape;160;p2">
            <a:extLst>
              <a:ext uri="{FF2B5EF4-FFF2-40B4-BE49-F238E27FC236}">
                <a16:creationId xmlns:a16="http://schemas.microsoft.com/office/drawing/2014/main" id="{1BC2DD51-8FF2-C3D9-E7AB-474D2D39B1F8}"/>
              </a:ext>
            </a:extLst>
          </p:cNvPr>
          <p:cNvGrpSpPr/>
          <p:nvPr/>
        </p:nvGrpSpPr>
        <p:grpSpPr>
          <a:xfrm>
            <a:off x="7980498" y="1556712"/>
            <a:ext cx="2332525" cy="2365006"/>
            <a:chOff x="5376110" y="1399412"/>
            <a:chExt cx="2332525" cy="2365006"/>
          </a:xfrm>
        </p:grpSpPr>
        <p:grpSp>
          <p:nvGrpSpPr>
            <p:cNvPr id="81" name="Google Shape;161;p2">
              <a:extLst>
                <a:ext uri="{FF2B5EF4-FFF2-40B4-BE49-F238E27FC236}">
                  <a16:creationId xmlns:a16="http://schemas.microsoft.com/office/drawing/2014/main" id="{E5D6F04B-5B63-536D-6B91-024F16CF29ED}"/>
                </a:ext>
              </a:extLst>
            </p:cNvPr>
            <p:cNvGrpSpPr/>
            <p:nvPr/>
          </p:nvGrpSpPr>
          <p:grpSpPr>
            <a:xfrm>
              <a:off x="5376110" y="1399412"/>
              <a:ext cx="2332525" cy="2365006"/>
              <a:chOff x="3715853" y="1183464"/>
              <a:chExt cx="2332525" cy="2365006"/>
            </a:xfrm>
          </p:grpSpPr>
          <p:grpSp>
            <p:nvGrpSpPr>
              <p:cNvPr id="83" name="Google Shape;162;p2">
                <a:extLst>
                  <a:ext uri="{FF2B5EF4-FFF2-40B4-BE49-F238E27FC236}">
                    <a16:creationId xmlns:a16="http://schemas.microsoft.com/office/drawing/2014/main" id="{A18907CF-FFF2-91C8-5FE5-790264615F53}"/>
                  </a:ext>
                </a:extLst>
              </p:cNvPr>
              <p:cNvGrpSpPr/>
              <p:nvPr/>
            </p:nvGrpSpPr>
            <p:grpSpPr>
              <a:xfrm>
                <a:off x="3715853" y="1183464"/>
                <a:ext cx="2332525" cy="2365006"/>
                <a:chOff x="6443629" y="501206"/>
                <a:chExt cx="2332525" cy="2365006"/>
              </a:xfrm>
            </p:grpSpPr>
            <p:sp>
              <p:nvSpPr>
                <p:cNvPr id="85" name="Google Shape;163;p2">
                  <a:extLst>
                    <a:ext uri="{FF2B5EF4-FFF2-40B4-BE49-F238E27FC236}">
                      <a16:creationId xmlns:a16="http://schemas.microsoft.com/office/drawing/2014/main" id="{B595DEBC-8B4E-6B88-412C-81D4CEB633E8}"/>
                    </a:ext>
                  </a:extLst>
                </p:cNvPr>
                <p:cNvSpPr/>
                <p:nvPr/>
              </p:nvSpPr>
              <p:spPr>
                <a:xfrm>
                  <a:off x="6443629" y="501206"/>
                  <a:ext cx="2332525" cy="2365006"/>
                </a:xfrm>
                <a:prstGeom prst="roundRect">
                  <a:avLst>
                    <a:gd name="adj" fmla="val 16667"/>
                  </a:avLst>
                </a:prstGeom>
                <a:solidFill>
                  <a:srgbClr val="FFE2C5"/>
                </a:solidFill>
                <a:ln w="38100" cap="flat" cmpd="sng">
                  <a:solidFill>
                    <a:srgbClr val="ED7D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Trebuchet MS"/>
                    <a:buNone/>
                  </a:pPr>
                  <a:endParaRPr sz="1400" b="0" i="0" u="none" strike="noStrike" cap="none">
                    <a:solidFill>
                      <a:schemeClr val="dk1"/>
                    </a:solidFill>
                    <a:latin typeface="Arial"/>
                    <a:ea typeface="Arial"/>
                    <a:cs typeface="Arial"/>
                    <a:sym typeface="Arial"/>
                  </a:endParaRPr>
                </a:p>
              </p:txBody>
            </p:sp>
            <p:sp>
              <p:nvSpPr>
                <p:cNvPr id="86" name="Google Shape;164;p2">
                  <a:extLst>
                    <a:ext uri="{FF2B5EF4-FFF2-40B4-BE49-F238E27FC236}">
                      <a16:creationId xmlns:a16="http://schemas.microsoft.com/office/drawing/2014/main" id="{8D9CA0F5-9B19-4139-4FDA-AEF66A807978}"/>
                    </a:ext>
                  </a:extLst>
                </p:cNvPr>
                <p:cNvSpPr/>
                <p:nvPr/>
              </p:nvSpPr>
              <p:spPr>
                <a:xfrm>
                  <a:off x="6606258" y="777927"/>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84" name="Google Shape;165;p2">
                <a:extLst>
                  <a:ext uri="{FF2B5EF4-FFF2-40B4-BE49-F238E27FC236}">
                    <a16:creationId xmlns:a16="http://schemas.microsoft.com/office/drawing/2014/main" id="{2E29DE89-B80C-CE23-9DDF-61A6AE25D220}"/>
                  </a:ext>
                </a:extLst>
              </p:cNvPr>
              <p:cNvSpPr/>
              <p:nvPr/>
            </p:nvSpPr>
            <p:spPr>
              <a:xfrm>
                <a:off x="4565216" y="2019077"/>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82" name="Google Shape;166;p2">
              <a:extLst>
                <a:ext uri="{FF2B5EF4-FFF2-40B4-BE49-F238E27FC236}">
                  <a16:creationId xmlns:a16="http://schemas.microsoft.com/office/drawing/2014/main" id="{5640C5DA-8B3A-F3F3-85D0-2B38BFE867AB}"/>
                </a:ext>
              </a:extLst>
            </p:cNvPr>
            <p:cNvSpPr/>
            <p:nvPr/>
          </p:nvSpPr>
          <p:spPr>
            <a:xfrm>
              <a:off x="6801951" y="2886635"/>
              <a:ext cx="665308" cy="583746"/>
            </a:xfrm>
            <a:prstGeom prst="ellipse">
              <a:avLst/>
            </a:prstGeom>
            <a:solidFill>
              <a:srgbClr val="FF3300"/>
            </a:solidFill>
            <a:ln w="127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grpSp>
      <p:sp>
        <p:nvSpPr>
          <p:cNvPr id="88" name="CuadroTexto 87">
            <a:extLst>
              <a:ext uri="{FF2B5EF4-FFF2-40B4-BE49-F238E27FC236}">
                <a16:creationId xmlns:a16="http://schemas.microsoft.com/office/drawing/2014/main" id="{FC028349-B4EC-39D5-A1A8-ED779E1928E4}"/>
              </a:ext>
            </a:extLst>
          </p:cNvPr>
          <p:cNvSpPr txBox="1"/>
          <p:nvPr/>
        </p:nvSpPr>
        <p:spPr>
          <a:xfrm>
            <a:off x="2959643" y="4827788"/>
            <a:ext cx="8425751" cy="1200329"/>
          </a:xfrm>
          <a:prstGeom prst="rect">
            <a:avLst/>
          </a:prstGeom>
          <a:noFill/>
        </p:spPr>
        <p:txBody>
          <a:bodyPr wrap="square">
            <a:spAutoFit/>
          </a:bodyPr>
          <a:lstStyle/>
          <a:p>
            <a:r>
              <a:rPr lang="es-ES" sz="2400" dirty="0">
                <a:solidFill>
                  <a:schemeClr val="tx2"/>
                </a:solidFill>
                <a:latin typeface="Times New Roman" panose="02020603050405020304" pitchFamily="18" charset="0"/>
                <a:ea typeface="Calibri" panose="020F0502020204030204" pitchFamily="34" charset="0"/>
              </a:rPr>
              <a:t>T</a:t>
            </a:r>
            <a:r>
              <a:rPr lang="es-ES" sz="2400" dirty="0">
                <a:solidFill>
                  <a:schemeClr val="tx2"/>
                </a:solidFill>
                <a:effectLst/>
                <a:latin typeface="Times New Roman" panose="02020603050405020304" pitchFamily="18" charset="0"/>
                <a:ea typeface="Calibri" panose="020F0502020204030204" pitchFamily="34" charset="0"/>
              </a:rPr>
              <a:t>endrá que decir en </a:t>
            </a:r>
            <a:r>
              <a:rPr lang="es-ES" sz="2400" b="1" dirty="0">
                <a:solidFill>
                  <a:schemeClr val="tx2"/>
                </a:solidFill>
                <a:effectLst/>
                <a:latin typeface="Times New Roman" panose="02020603050405020304" pitchFamily="18" charset="0"/>
                <a:ea typeface="Calibri" panose="020F0502020204030204" pitchFamily="34" charset="0"/>
              </a:rPr>
              <a:t>voz alta la sucesión de los números</a:t>
            </a:r>
            <a:r>
              <a:rPr lang="es-ES" sz="2400" dirty="0">
                <a:solidFill>
                  <a:schemeClr val="tx2"/>
                </a:solidFill>
                <a:effectLst/>
                <a:latin typeface="Times New Roman" panose="02020603050405020304" pitchFamily="18" charset="0"/>
                <a:ea typeface="Calibri" panose="020F0502020204030204" pitchFamily="34" charset="0"/>
              </a:rPr>
              <a:t>, a partir del número de la tarjeta que corresponde, en orden descendente o hacia abajo</a:t>
            </a:r>
            <a:endParaRPr lang="es-MX" sz="2400" dirty="0">
              <a:solidFill>
                <a:schemeClr val="tx2"/>
              </a:solidFill>
            </a:endParaRPr>
          </a:p>
        </p:txBody>
      </p:sp>
    </p:spTree>
    <p:extLst>
      <p:ext uri="{BB962C8B-B14F-4D97-AF65-F5344CB8AC3E}">
        <p14:creationId xmlns:p14="http://schemas.microsoft.com/office/powerpoint/2010/main" val="134760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2"/>
                                        </p:tgtEl>
                                      </p:cBhvr>
                                    </p:animEffect>
                                    <p:set>
                                      <p:cBhvr>
                                        <p:cTn id="7" dur="1" fill="hold">
                                          <p:stCondLst>
                                            <p:cond delay="500"/>
                                          </p:stCondLst>
                                        </p:cTn>
                                        <p:tgtEl>
                                          <p:spTgt spid="20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2"/>
                                        </p:tgtEl>
                                        <p:attrNameLst>
                                          <p:attrName>style.visibility</p:attrName>
                                        </p:attrNameLst>
                                      </p:cBhvr>
                                      <p:to>
                                        <p:strVal val="visible"/>
                                      </p:to>
                                    </p:set>
                                    <p:animEffect transition="in" filter="fade">
                                      <p:cBhvr>
                                        <p:cTn id="12" dur="500"/>
                                        <p:tgtEl>
                                          <p:spTgt spid="20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247"/>
                                        </p:tgtEl>
                                      </p:cBhvr>
                                    </p:animEffect>
                                    <p:set>
                                      <p:cBhvr>
                                        <p:cTn id="17" dur="1" fill="hold">
                                          <p:stCondLst>
                                            <p:cond delay="500"/>
                                          </p:stCondLst>
                                        </p:cTn>
                                        <p:tgtEl>
                                          <p:spTgt spid="24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7"/>
                                        </p:tgtEl>
                                        <p:attrNameLst>
                                          <p:attrName>style.visibility</p:attrName>
                                        </p:attrNameLst>
                                      </p:cBhvr>
                                      <p:to>
                                        <p:strVal val="visible"/>
                                      </p:to>
                                    </p:set>
                                    <p:animEffect transition="in" filter="fade">
                                      <p:cBhvr>
                                        <p:cTn id="22" dur="500"/>
                                        <p:tgtEl>
                                          <p:spTgt spid="24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79"/>
                                        </p:tgtEl>
                                      </p:cBhvr>
                                    </p:animEffect>
                                    <p:set>
                                      <p:cBhvr>
                                        <p:cTn id="27" dur="1" fill="hold">
                                          <p:stCondLst>
                                            <p:cond delay="500"/>
                                          </p:stCondLst>
                                        </p:cTn>
                                        <p:tgtEl>
                                          <p:spTgt spid="7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6EA57D57-580D-3C9E-0C52-7803887A02BA}"/>
              </a:ext>
            </a:extLst>
          </p:cNvPr>
          <p:cNvGrpSpPr/>
          <p:nvPr/>
        </p:nvGrpSpPr>
        <p:grpSpPr>
          <a:xfrm>
            <a:off x="111511" y="553259"/>
            <a:ext cx="2944195" cy="978574"/>
            <a:chOff x="487389" y="2413025"/>
            <a:chExt cx="3922915" cy="1303875"/>
          </a:xfrm>
        </p:grpSpPr>
        <p:grpSp>
          <p:nvGrpSpPr>
            <p:cNvPr id="3" name="Grupo 2">
              <a:extLst>
                <a:ext uri="{FF2B5EF4-FFF2-40B4-BE49-F238E27FC236}">
                  <a16:creationId xmlns:a16="http://schemas.microsoft.com/office/drawing/2014/main" id="{718BED53-7049-F1D8-C157-355B52AA1C33}"/>
                </a:ext>
              </a:extLst>
            </p:cNvPr>
            <p:cNvGrpSpPr/>
            <p:nvPr/>
          </p:nvGrpSpPr>
          <p:grpSpPr>
            <a:xfrm>
              <a:off x="487389" y="2413025"/>
              <a:ext cx="3922915" cy="1303875"/>
              <a:chOff x="487389" y="2413025"/>
              <a:chExt cx="3922915" cy="1303875"/>
            </a:xfrm>
          </p:grpSpPr>
          <p:pic>
            <p:nvPicPr>
              <p:cNvPr id="5" name="Imagen 4">
                <a:extLst>
                  <a:ext uri="{FF2B5EF4-FFF2-40B4-BE49-F238E27FC236}">
                    <a16:creationId xmlns:a16="http://schemas.microsoft.com/office/drawing/2014/main" id="{8A8B306A-1669-E15F-3477-935CB0B523F6}"/>
                  </a:ext>
                </a:extLst>
              </p:cNvPr>
              <p:cNvPicPr>
                <a:picLocks noChangeAspect="1"/>
              </p:cNvPicPr>
              <p:nvPr/>
            </p:nvPicPr>
            <p:blipFill rotWithShape="1">
              <a:blip r:embed="rId3">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6" name="Elipse 5">
                <a:extLst>
                  <a:ext uri="{FF2B5EF4-FFF2-40B4-BE49-F238E27FC236}">
                    <a16:creationId xmlns:a16="http://schemas.microsoft.com/office/drawing/2014/main" id="{2305F97B-9CC3-73BA-D8AF-FEFD3054876A}"/>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5400" dirty="0">
                    <a:ln w="0"/>
                    <a:solidFill>
                      <a:schemeClr val="bg1"/>
                    </a:solidFill>
                    <a:effectLst>
                      <a:outerShdw blurRad="38100" dist="25400" dir="5400000" algn="ctr" rotWithShape="0">
                        <a:srgbClr val="6E747A">
                          <a:alpha val="43000"/>
                        </a:srgbClr>
                      </a:outerShdw>
                    </a:effectLst>
                  </a:rPr>
                  <a:t>4</a:t>
                </a:r>
              </a:p>
            </p:txBody>
          </p:sp>
        </p:grpSp>
        <p:sp>
          <p:nvSpPr>
            <p:cNvPr id="4" name="Rectángulo 3">
              <a:extLst>
                <a:ext uri="{FF2B5EF4-FFF2-40B4-BE49-F238E27FC236}">
                  <a16:creationId xmlns:a16="http://schemas.microsoft.com/office/drawing/2014/main" id="{D972F351-D2D5-9B0A-3566-D6C8F51D410E}"/>
                </a:ext>
              </a:extLst>
            </p:cNvPr>
            <p:cNvSpPr/>
            <p:nvPr/>
          </p:nvSpPr>
          <p:spPr>
            <a:xfrm>
              <a:off x="2017292" y="2451906"/>
              <a:ext cx="2300772" cy="1025222"/>
            </a:xfrm>
            <a:prstGeom prst="rect">
              <a:avLst/>
            </a:prstGeom>
            <a:noFill/>
            <a:scene3d>
              <a:camera prst="perspectiveLeft"/>
              <a:lightRig rig="threePt" dir="t"/>
            </a:scene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4400" b="1" cap="none" spc="0" dirty="0">
                  <a:ln>
                    <a:solidFill>
                      <a:schemeClr val="bg1"/>
                    </a:solidFill>
                  </a:ln>
                  <a:solidFill>
                    <a:schemeClr val="accent4"/>
                  </a:solidFill>
                  <a:effectLst/>
                </a:rPr>
                <a:t>Jueves</a:t>
              </a:r>
              <a:endParaRPr lang="es-ES" sz="5400" b="1" cap="none" spc="0" dirty="0">
                <a:ln/>
                <a:solidFill>
                  <a:schemeClr val="accent4"/>
                </a:solidFill>
                <a:effectLst/>
              </a:endParaRPr>
            </a:p>
          </p:txBody>
        </p:sp>
      </p:grpSp>
      <p:sp>
        <p:nvSpPr>
          <p:cNvPr id="8" name="CuadroTexto 7">
            <a:extLst>
              <a:ext uri="{FF2B5EF4-FFF2-40B4-BE49-F238E27FC236}">
                <a16:creationId xmlns:a16="http://schemas.microsoft.com/office/drawing/2014/main" id="{A308E2F0-7589-90EE-E8FE-1873AF20939A}"/>
              </a:ext>
            </a:extLst>
          </p:cNvPr>
          <p:cNvSpPr txBox="1"/>
          <p:nvPr/>
        </p:nvSpPr>
        <p:spPr>
          <a:xfrm>
            <a:off x="3566710" y="5869103"/>
            <a:ext cx="6097836" cy="369332"/>
          </a:xfrm>
          <a:prstGeom prst="rect">
            <a:avLst/>
          </a:prstGeom>
          <a:noFill/>
        </p:spPr>
        <p:txBody>
          <a:bodyPr wrap="square">
            <a:spAutoFit/>
          </a:bodyPr>
          <a:lstStyle/>
          <a:p>
            <a:r>
              <a:rPr lang="es-MX" dirty="0"/>
              <a:t>https://www.youtube.com/watch?v=pK0xVcaqAZs</a:t>
            </a:r>
          </a:p>
        </p:txBody>
      </p:sp>
      <p:pic>
        <p:nvPicPr>
          <p:cNvPr id="9" name="Elementos multimedia en línea 8" title="LA RASPA- MOTRICIDAD GRUESA- COORDINACIÓN- EQUILIBRIO #Educaciónprimaria #Movimiento #Coordinación">
            <a:hlinkClick r:id="" action="ppaction://media"/>
            <a:extLst>
              <a:ext uri="{FF2B5EF4-FFF2-40B4-BE49-F238E27FC236}">
                <a16:creationId xmlns:a16="http://schemas.microsoft.com/office/drawing/2014/main" id="{4F0B707F-80D6-ADF0-949F-F80D30D7FEFC}"/>
              </a:ext>
            </a:extLst>
          </p:cNvPr>
          <p:cNvPicPr>
            <a:picLocks noRot="1" noChangeAspect="1"/>
          </p:cNvPicPr>
          <p:nvPr>
            <a:videoFile r:link="rId1"/>
          </p:nvPr>
        </p:nvPicPr>
        <p:blipFill>
          <a:blip r:embed="rId4"/>
          <a:stretch>
            <a:fillRect/>
          </a:stretch>
        </p:blipFill>
        <p:spPr>
          <a:xfrm>
            <a:off x="2858570" y="1531833"/>
            <a:ext cx="7089661" cy="4005658"/>
          </a:xfrm>
          <a:prstGeom prst="rect">
            <a:avLst/>
          </a:prstGeom>
        </p:spPr>
      </p:pic>
    </p:spTree>
    <p:extLst>
      <p:ext uri="{BB962C8B-B14F-4D97-AF65-F5344CB8AC3E}">
        <p14:creationId xmlns:p14="http://schemas.microsoft.com/office/powerpoint/2010/main" val="394570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9F150D-3408-63B0-D2C0-D61362795751}"/>
              </a:ext>
            </a:extLst>
          </p:cNvPr>
          <p:cNvPicPr>
            <a:picLocks noChangeAspect="1"/>
          </p:cNvPicPr>
          <p:nvPr/>
        </p:nvPicPr>
        <p:blipFill rotWithShape="1">
          <a:blip r:embed="rId2"/>
          <a:srcRect l="79939" t="16141" r="2774" b="33173"/>
          <a:stretch/>
        </p:blipFill>
        <p:spPr>
          <a:xfrm>
            <a:off x="2152186" y="836342"/>
            <a:ext cx="7159082" cy="4734846"/>
          </a:xfrm>
          <a:prstGeom prst="rect">
            <a:avLst/>
          </a:prstGeom>
        </p:spPr>
      </p:pic>
    </p:spTree>
    <p:extLst>
      <p:ext uri="{BB962C8B-B14F-4D97-AF65-F5344CB8AC3E}">
        <p14:creationId xmlns:p14="http://schemas.microsoft.com/office/powerpoint/2010/main" val="204032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5D0F348-AEEC-659C-60D3-EED0A25B34B2}"/>
              </a:ext>
            </a:extLst>
          </p:cNvPr>
          <p:cNvSpPr txBox="1"/>
          <p:nvPr/>
        </p:nvSpPr>
        <p:spPr>
          <a:xfrm>
            <a:off x="3500609" y="6023339"/>
            <a:ext cx="6097836" cy="369332"/>
          </a:xfrm>
          <a:prstGeom prst="rect">
            <a:avLst/>
          </a:prstGeom>
          <a:noFill/>
        </p:spPr>
        <p:txBody>
          <a:bodyPr wrap="square">
            <a:spAutoFit/>
          </a:bodyPr>
          <a:lstStyle/>
          <a:p>
            <a:r>
              <a:rPr lang="es-MX" dirty="0"/>
              <a:t>https://www.youtube.com/watch?v=VK3aXHqcHsQ</a:t>
            </a:r>
          </a:p>
        </p:txBody>
      </p:sp>
      <p:pic>
        <p:nvPicPr>
          <p:cNvPr id="6" name="Elementos multimedia en línea 5" title="LENTO MUY LENTO- MOVIMIENTO- ACTIVACIÓN FÍSICA- INFANTIL- BAILE INFANTIL- #MOTRICIDADGRUESA">
            <a:hlinkClick r:id="" action="ppaction://media"/>
            <a:extLst>
              <a:ext uri="{FF2B5EF4-FFF2-40B4-BE49-F238E27FC236}">
                <a16:creationId xmlns:a16="http://schemas.microsoft.com/office/drawing/2014/main" id="{D4C259C8-A37F-E668-F845-1638BC30370D}"/>
              </a:ext>
            </a:extLst>
          </p:cNvPr>
          <p:cNvPicPr>
            <a:picLocks noRot="1" noChangeAspect="1"/>
          </p:cNvPicPr>
          <p:nvPr>
            <a:videoFile r:link="rId1"/>
          </p:nvPr>
        </p:nvPicPr>
        <p:blipFill>
          <a:blip r:embed="rId3"/>
          <a:stretch>
            <a:fillRect/>
          </a:stretch>
        </p:blipFill>
        <p:spPr>
          <a:xfrm>
            <a:off x="2192969" y="728413"/>
            <a:ext cx="8830689" cy="4989340"/>
          </a:xfrm>
          <a:prstGeom prst="rect">
            <a:avLst/>
          </a:prstGeom>
        </p:spPr>
      </p:pic>
      <p:grpSp>
        <p:nvGrpSpPr>
          <p:cNvPr id="7" name="Grupo 6">
            <a:extLst>
              <a:ext uri="{FF2B5EF4-FFF2-40B4-BE49-F238E27FC236}">
                <a16:creationId xmlns:a16="http://schemas.microsoft.com/office/drawing/2014/main" id="{2C2C6F73-70C9-7514-6A23-E77FB05AAD32}"/>
              </a:ext>
            </a:extLst>
          </p:cNvPr>
          <p:cNvGrpSpPr/>
          <p:nvPr/>
        </p:nvGrpSpPr>
        <p:grpSpPr>
          <a:xfrm>
            <a:off x="133545" y="422827"/>
            <a:ext cx="3042383" cy="1069123"/>
            <a:chOff x="487389" y="2292375"/>
            <a:chExt cx="4053741" cy="1424525"/>
          </a:xfrm>
        </p:grpSpPr>
        <p:grpSp>
          <p:nvGrpSpPr>
            <p:cNvPr id="8" name="Grupo 7">
              <a:extLst>
                <a:ext uri="{FF2B5EF4-FFF2-40B4-BE49-F238E27FC236}">
                  <a16:creationId xmlns:a16="http://schemas.microsoft.com/office/drawing/2014/main" id="{5CAAD877-484D-641D-605B-5026906840CC}"/>
                </a:ext>
              </a:extLst>
            </p:cNvPr>
            <p:cNvGrpSpPr/>
            <p:nvPr/>
          </p:nvGrpSpPr>
          <p:grpSpPr>
            <a:xfrm>
              <a:off x="487389" y="2413025"/>
              <a:ext cx="3922915" cy="1303875"/>
              <a:chOff x="487389" y="2413025"/>
              <a:chExt cx="3922915" cy="1303875"/>
            </a:xfrm>
          </p:grpSpPr>
          <p:pic>
            <p:nvPicPr>
              <p:cNvPr id="10" name="Imagen 9">
                <a:extLst>
                  <a:ext uri="{FF2B5EF4-FFF2-40B4-BE49-F238E27FC236}">
                    <a16:creationId xmlns:a16="http://schemas.microsoft.com/office/drawing/2014/main" id="{88DC7B77-BC73-6AC2-CB59-D96015D8457E}"/>
                  </a:ext>
                </a:extLst>
              </p:cNvPr>
              <p:cNvPicPr>
                <a:picLocks noChangeAspect="1"/>
              </p:cNvPicPr>
              <p:nvPr/>
            </p:nvPicPr>
            <p:blipFill rotWithShape="1">
              <a:blip r:embed="rId4">
                <a:extLst>
                  <a:ext uri="{28A0092B-C50C-407E-A947-70E740481C1C}">
                    <a14:useLocalDpi xmlns:a14="http://schemas.microsoft.com/office/drawing/2010/main" val="0"/>
                  </a:ext>
                </a:extLst>
              </a:blip>
              <a:srcRect t="50000" b="24386"/>
              <a:stretch/>
            </p:blipFill>
            <p:spPr>
              <a:xfrm>
                <a:off x="487389" y="2413025"/>
                <a:ext cx="3922915" cy="1303875"/>
              </a:xfrm>
              <a:prstGeom prst="rect">
                <a:avLst/>
              </a:prstGeom>
            </p:spPr>
          </p:pic>
          <p:sp>
            <p:nvSpPr>
              <p:cNvPr id="11" name="Elipse 10">
                <a:extLst>
                  <a:ext uri="{FF2B5EF4-FFF2-40B4-BE49-F238E27FC236}">
                    <a16:creationId xmlns:a16="http://schemas.microsoft.com/office/drawing/2014/main" id="{3686DC7F-F883-47F2-B4C8-EF2E73EDE4AD}"/>
                  </a:ext>
                </a:extLst>
              </p:cNvPr>
              <p:cNvSpPr/>
              <p:nvPr/>
            </p:nvSpPr>
            <p:spPr>
              <a:xfrm>
                <a:off x="963116" y="2588143"/>
                <a:ext cx="961937" cy="88898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6600" dirty="0">
                    <a:ln w="0"/>
                    <a:solidFill>
                      <a:schemeClr val="bg1"/>
                    </a:solidFill>
                    <a:effectLst>
                      <a:outerShdw blurRad="38100" dist="25400" dir="5400000" algn="ctr" rotWithShape="0">
                        <a:srgbClr val="6E747A">
                          <a:alpha val="43000"/>
                        </a:srgbClr>
                      </a:outerShdw>
                    </a:effectLst>
                  </a:rPr>
                  <a:t>5</a:t>
                </a:r>
              </a:p>
            </p:txBody>
          </p:sp>
        </p:grpSp>
        <p:sp>
          <p:nvSpPr>
            <p:cNvPr id="9" name="Rectángulo 8">
              <a:extLst>
                <a:ext uri="{FF2B5EF4-FFF2-40B4-BE49-F238E27FC236}">
                  <a16:creationId xmlns:a16="http://schemas.microsoft.com/office/drawing/2014/main" id="{19E6D01D-1EC6-C2B4-D20D-4B35C584716A}"/>
                </a:ext>
              </a:extLst>
            </p:cNvPr>
            <p:cNvSpPr/>
            <p:nvPr/>
          </p:nvSpPr>
          <p:spPr>
            <a:xfrm>
              <a:off x="2018231" y="2292375"/>
              <a:ext cx="2522899" cy="1230267"/>
            </a:xfrm>
            <a:prstGeom prst="rect">
              <a:avLst/>
            </a:prstGeom>
            <a:noFill/>
            <a:scene3d>
              <a:camera prst="perspectiveLeft"/>
              <a:lightRig rig="threePt" dir="t"/>
            </a:scene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3600" b="1" dirty="0">
                  <a:ln/>
                  <a:solidFill>
                    <a:schemeClr val="accent4"/>
                  </a:solidFill>
                </a:rPr>
                <a:t>Viernes </a:t>
              </a:r>
              <a:r>
                <a:rPr lang="es-ES" sz="5400" b="1" cap="none" spc="0" dirty="0">
                  <a:ln/>
                  <a:solidFill>
                    <a:schemeClr val="accent4"/>
                  </a:solidFill>
                  <a:effectLst/>
                </a:rPr>
                <a:t> </a:t>
              </a:r>
            </a:p>
          </p:txBody>
        </p:sp>
      </p:grpSp>
    </p:spTree>
    <p:extLst>
      <p:ext uri="{BB962C8B-B14F-4D97-AF65-F5344CB8AC3E}">
        <p14:creationId xmlns:p14="http://schemas.microsoft.com/office/powerpoint/2010/main" val="211866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1B74EDC-27AC-B5EB-A4A8-819275D14528}"/>
              </a:ext>
            </a:extLst>
          </p:cNvPr>
          <p:cNvSpPr txBox="1"/>
          <p:nvPr/>
        </p:nvSpPr>
        <p:spPr>
          <a:xfrm>
            <a:off x="613317" y="814039"/>
            <a:ext cx="10259121" cy="1015663"/>
          </a:xfrm>
          <a:prstGeom prst="rect">
            <a:avLst/>
          </a:prstGeom>
          <a:noFill/>
        </p:spPr>
        <p:txBody>
          <a:bodyPr wrap="square">
            <a:spAutoFit/>
          </a:bodyPr>
          <a:lstStyle/>
          <a:p>
            <a:r>
              <a:rPr lang="es-MX" sz="2000" dirty="0">
                <a:solidFill>
                  <a:schemeClr val="tx2"/>
                </a:solidFill>
                <a:latin typeface="Times New Roman" panose="02020603050405020304" pitchFamily="18" charset="0"/>
                <a:cs typeface="Times New Roman" panose="02020603050405020304" pitchFamily="18" charset="0"/>
              </a:rPr>
              <a:t>  Sentados en el piso cantan la canción de los elefantes. Cada vez que tengan que disminuir un elefante, la educadora suena el pandero. La canción se inicia con el número 10 y se termina cuando queda uno. </a:t>
            </a:r>
          </a:p>
        </p:txBody>
      </p:sp>
      <p:pic>
        <p:nvPicPr>
          <p:cNvPr id="2" name="Elementos multimedia en línea 1" title="Un Elefante Se Balanceaba - Canción Infantil - HeyKids">
            <a:hlinkClick r:id="" action="ppaction://media"/>
            <a:extLst>
              <a:ext uri="{FF2B5EF4-FFF2-40B4-BE49-F238E27FC236}">
                <a16:creationId xmlns:a16="http://schemas.microsoft.com/office/drawing/2014/main" id="{BA9BAB41-8BC2-B7D4-10CC-B1B373644CF2}"/>
              </a:ext>
            </a:extLst>
          </p:cNvPr>
          <p:cNvPicPr>
            <a:picLocks noRot="1" noChangeAspect="1"/>
          </p:cNvPicPr>
          <p:nvPr>
            <a:videoFile r:link="rId1"/>
          </p:nvPr>
        </p:nvPicPr>
        <p:blipFill>
          <a:blip r:embed="rId3"/>
          <a:stretch>
            <a:fillRect/>
          </a:stretch>
        </p:blipFill>
        <p:spPr>
          <a:xfrm>
            <a:off x="3565912" y="2387164"/>
            <a:ext cx="5445901" cy="3076934"/>
          </a:xfrm>
          <a:prstGeom prst="rect">
            <a:avLst/>
          </a:prstGeom>
        </p:spPr>
      </p:pic>
    </p:spTree>
    <p:extLst>
      <p:ext uri="{BB962C8B-B14F-4D97-AF65-F5344CB8AC3E}">
        <p14:creationId xmlns:p14="http://schemas.microsoft.com/office/powerpoint/2010/main" val="238058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FB38A41-329C-CE99-47D0-3D4B2E643836}"/>
              </a:ext>
            </a:extLst>
          </p:cNvPr>
          <p:cNvPicPr>
            <a:picLocks noChangeAspect="1"/>
          </p:cNvPicPr>
          <p:nvPr/>
        </p:nvPicPr>
        <p:blipFill rotWithShape="1">
          <a:blip r:embed="rId2"/>
          <a:srcRect l="6402" t="29508" r="84337" b="13681"/>
          <a:stretch/>
        </p:blipFill>
        <p:spPr>
          <a:xfrm>
            <a:off x="2486722" y="680224"/>
            <a:ext cx="3456878" cy="4783874"/>
          </a:xfrm>
          <a:prstGeom prst="rect">
            <a:avLst/>
          </a:prstGeom>
        </p:spPr>
      </p:pic>
      <p:pic>
        <p:nvPicPr>
          <p:cNvPr id="7" name="Imagen 6">
            <a:extLst>
              <a:ext uri="{FF2B5EF4-FFF2-40B4-BE49-F238E27FC236}">
                <a16:creationId xmlns:a16="http://schemas.microsoft.com/office/drawing/2014/main" id="{90C75848-B90E-AF38-D9AA-7DFDF8858AAF}"/>
              </a:ext>
            </a:extLst>
          </p:cNvPr>
          <p:cNvPicPr>
            <a:picLocks noChangeAspect="1"/>
          </p:cNvPicPr>
          <p:nvPr/>
        </p:nvPicPr>
        <p:blipFill rotWithShape="1">
          <a:blip r:embed="rId3"/>
          <a:srcRect l="6128" t="27979" r="83958" b="14600"/>
          <a:stretch/>
        </p:blipFill>
        <p:spPr>
          <a:xfrm>
            <a:off x="6400800" y="780584"/>
            <a:ext cx="3456878" cy="4516245"/>
          </a:xfrm>
          <a:prstGeom prst="rect">
            <a:avLst/>
          </a:prstGeom>
        </p:spPr>
      </p:pic>
    </p:spTree>
    <p:extLst>
      <p:ext uri="{BB962C8B-B14F-4D97-AF65-F5344CB8AC3E}">
        <p14:creationId xmlns:p14="http://schemas.microsoft.com/office/powerpoint/2010/main" val="86002397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1730</TotalTime>
  <Words>350</Words>
  <Application>Microsoft Office PowerPoint</Application>
  <PresentationFormat>Panorámica</PresentationFormat>
  <Paragraphs>50</Paragraphs>
  <Slides>16</Slides>
  <Notes>3</Notes>
  <HiddenSlides>0</HiddenSlides>
  <MMClips>7</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16</vt:i4>
      </vt:variant>
    </vt:vector>
  </HeadingPairs>
  <TitlesOfParts>
    <vt:vector size="24" baseType="lpstr">
      <vt:lpstr>Arial</vt:lpstr>
      <vt:lpstr>Calibri</vt:lpstr>
      <vt:lpstr>Calibri Light</vt:lpstr>
      <vt:lpstr>Dancin LET</vt:lpstr>
      <vt:lpstr>Happy Monkey</vt:lpstr>
      <vt:lpstr>Times New Roman</vt:lpstr>
      <vt:lpstr>Trebuchet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Rocío García villegas</cp:lastModifiedBy>
  <cp:revision>34</cp:revision>
  <dcterms:created xsi:type="dcterms:W3CDTF">2022-02-28T00:23:11Z</dcterms:created>
  <dcterms:modified xsi:type="dcterms:W3CDTF">2022-05-14T20:22:18Z</dcterms:modified>
</cp:coreProperties>
</file>