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4" r:id="rId2"/>
    <p:sldId id="268" r:id="rId3"/>
    <p:sldId id="274" r:id="rId4"/>
    <p:sldId id="273" r:id="rId5"/>
    <p:sldId id="275" r:id="rId6"/>
    <p:sldId id="258" r:id="rId7"/>
    <p:sldId id="276" r:id="rId8"/>
    <p:sldId id="265" r:id="rId9"/>
    <p:sldId id="277" r:id="rId10"/>
    <p:sldId id="278" r:id="rId11"/>
    <p:sldId id="259" r:id="rId12"/>
    <p:sldId id="260" r:id="rId13"/>
    <p:sldId id="266" r:id="rId14"/>
    <p:sldId id="279" r:id="rId15"/>
    <p:sldId id="261" r:id="rId16"/>
    <p:sldId id="263" r:id="rId17"/>
    <p:sldId id="267" r:id="rId18"/>
    <p:sldId id="256" r:id="rId19"/>
    <p:sldId id="269" r:id="rId20"/>
    <p:sldId id="270" r:id="rId21"/>
    <p:sldId id="271" r:id="rId2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60A75"/>
    <a:srgbClr val="B21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30" autoAdjust="0"/>
    <p:restoredTop sz="94660"/>
  </p:normalViewPr>
  <p:slideViewPr>
    <p:cSldViewPr snapToGrid="0">
      <p:cViewPr varScale="1">
        <p:scale>
          <a:sx n="90" d="100"/>
          <a:sy n="90" d="100"/>
        </p:scale>
        <p:origin x="7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15A92-909B-455B-91DE-F11EA4A29AA4}" type="datetimeFigureOut">
              <a:rPr lang="es-MX" smtClean="0"/>
              <a:t>12/05/2022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B7FD8-19A8-4360-AB39-2C438972C1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4378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957983-946F-4E98-9E45-FD7467022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53468C-EA5D-4762-BA18-BBC42BAC7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620A99-1CD6-4EA1-B2F1-0A8341928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12/05/2022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F0E1F1-FB3A-48F2-A51B-D196087D7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AE36A6-C455-43E7-B7AD-69EA955D4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2107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4211E9-4677-44D3-92F7-0FC793B8C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95D4CD-F7EF-4A7C-B1E0-CE1DF19A9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1EDD88-57FB-4722-85BA-C2B973EAD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12/05/2022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72BBF5-50A3-4730-9CA2-264755E9E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6D90F1-F7D7-43D5-95B0-25642ED04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819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4A59C7-B7D8-45B5-A844-2B7CD9438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BE109A-2721-4A23-80DD-425F6206F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E04050-F3FE-4B70-B870-28D8E6BC3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12/05/2022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C3DFC9-267F-42E8-88DE-CF560C972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6882C8-DC78-437B-8F37-E9C22F8BD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3101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0A8115-68AC-436B-A1E6-90A9BB95F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546B5B-FA74-46F9-A1FF-88ED6F73C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604CF3-E6F5-4449-8120-251339FB4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3ECAFC-BF1A-4CB4-9CF7-E564C0F5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12/05/2022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CE2C13-F00F-4BCD-B2DF-586526F5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1EF0D3-AD67-41C8-A3C0-CA948C0FE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7184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0C0CFD-07FC-4730-A90D-466A5ECFB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F4AD00-99BF-4E1F-96D2-BED895163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591CC75-F1E8-4337-94B5-B62DEDD68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9FDCD7-0921-47A9-B12B-53F8554199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1AF977D-79F6-4D28-9B1B-ECC623DB38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D432F2C-94BB-4C98-A75E-72A8262F3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12/05/2022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78FFB61-2C2C-417F-A254-858BA9903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8BA6AFE-0ABA-4EFC-B107-43E6B0468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966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DC2228-C2F9-44D3-A746-BDFA3E70C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5DFC25-6560-4622-B6C2-BA5C9D3DB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12/05/2022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1AE574E-26AF-4ABD-B08D-384038AAE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D0ED51B-9306-4BDE-9590-70E23916D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9557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74A6F69-3504-430E-9D5F-2587AC3A1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12/05/2022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6F0BF1F-0D4D-41B4-92B2-476688F7C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8FBA5E8-A551-4F16-9FBC-3094C01DA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4353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A73B5-1F8B-4751-85EE-8BA7D5B88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EBB905-435A-47A1-A7FE-890C2675C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67376B-6E42-481F-989C-F6D95BDC1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908B7E-5DBD-46D2-99AC-22A65CB72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12/05/2022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5775AF-5BB2-4376-A0CE-C38B2B4F0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B244D21-D7B9-449F-A3BA-9FCA629BC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8864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D6192-8BE5-46BD-BA8D-2DBD97E79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4FA23F6-6CBF-4A46-8F34-525C0A8599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6A55B1-5805-453B-A96A-79FA2CD21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8B7D83-6739-459C-B9C3-7DCAACD7E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12/05/2022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17A6FB4-5CFF-4F33-B52D-BFC3785F7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C920F8-46E8-480B-8162-0F646CAF6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4523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99F9C0-9E96-4942-9A0F-09C2ECE5E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C3A8D84-9F99-4A45-A945-934CAB80A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6AEC78-62D2-4242-8B9E-9334B5F81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12/05/2022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86603D-2949-44F3-8AE9-DBE61F577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F177BF-30C8-4C47-B3BA-7CD00D53C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49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5E2BA9-53C9-4FBB-A804-D8EEA7E2D0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0B17471-5129-42B3-A65E-D377C785D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76DAB8-B58D-4E1A-A809-3C5E783F5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12/05/2022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8CE63F-19A9-43CD-9BFC-29CA26D2F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74EBF5-6156-4946-AAA7-51CF48666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8496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8A0376D-88BC-47B5-AB5C-83B5C422C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F11398-DBF5-4E09-9B2D-29BD00D9F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501435-573E-4A0D-80AE-B2074CA8A2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48A00-546B-49D7-BC38-C267F47B8E28}" type="datetimeFigureOut">
              <a:rPr lang="es-MX" smtClean="0"/>
              <a:t>12/05/2022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A924B2-DAA9-4E17-8245-D20D5A40D8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1D20B6-4321-4322-AA25-D1F530F08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820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b6ID16HGew?feature=oembed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OHQlwrD4S8?feature=oembe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Alcdv98nLp0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lcdv98nLp0?feature=oembed" TargetMode="Externa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KpN5tWovNs?feature=oembed" TargetMode="Externa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JTZO8lGYOc?feature=oembed" TargetMode="Externa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ctq76jb-0g?feature=oembed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9uIBEdAcQQ?feature=oembed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dDEcUqIXt0?feature=oembed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K0xVcaqAZs?feature=oembed" TargetMode="Externa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K3aXHqcHsQ?feature=oembed" TargetMode="Externa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6A01888-137B-C6F4-8774-8EF593314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801" y="0"/>
            <a:ext cx="12270801" cy="6902326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FF6D83DE-D831-6265-885A-FD998153EA34}"/>
              </a:ext>
            </a:extLst>
          </p:cNvPr>
          <p:cNvSpPr/>
          <p:nvPr/>
        </p:nvSpPr>
        <p:spPr>
          <a:xfrm>
            <a:off x="344738" y="877794"/>
            <a:ext cx="8770350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38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Dancin LET" pitchFamily="2" charset="0"/>
              </a:rPr>
              <a:t>Bienvenidos</a:t>
            </a:r>
            <a:r>
              <a:rPr lang="es-E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4107C0F5-397B-A6AC-202E-95DB35C2762B}"/>
              </a:ext>
            </a:extLst>
          </p:cNvPr>
          <p:cNvGrpSpPr/>
          <p:nvPr/>
        </p:nvGrpSpPr>
        <p:grpSpPr>
          <a:xfrm>
            <a:off x="2695045" y="3429000"/>
            <a:ext cx="6240988" cy="1569055"/>
            <a:chOff x="1739591" y="4495762"/>
            <a:chExt cx="5371612" cy="1350484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EA6F4BB2-905A-EE8F-6DCF-07C8D9AC87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7886"/>
            <a:stretch/>
          </p:blipFill>
          <p:spPr>
            <a:xfrm>
              <a:off x="1739591" y="4495762"/>
              <a:ext cx="5371612" cy="1350484"/>
            </a:xfrm>
            <a:prstGeom prst="rect">
              <a:avLst/>
            </a:prstGeom>
          </p:spPr>
        </p:pic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88C73336-3F73-5FAD-C882-742F93B4FA1B}"/>
                </a:ext>
              </a:extLst>
            </p:cNvPr>
            <p:cNvSpPr/>
            <p:nvPr/>
          </p:nvSpPr>
          <p:spPr>
            <a:xfrm>
              <a:off x="5089908" y="4775737"/>
              <a:ext cx="755335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/>
                  <a:solidFill>
                    <a:srgbClr val="F60A75"/>
                  </a:solidFill>
                  <a:effectLst/>
                </a:rPr>
                <a:t>33</a:t>
              </a:r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4A647F05-F3F5-D01A-84EE-04D839EF3BCF}"/>
                </a:ext>
              </a:extLst>
            </p:cNvPr>
            <p:cNvSpPr/>
            <p:nvPr/>
          </p:nvSpPr>
          <p:spPr>
            <a:xfrm>
              <a:off x="2719482" y="4775737"/>
              <a:ext cx="1705915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tx2">
                      <a:lumMod val="50000"/>
                    </a:schemeClr>
                  </a:solidFill>
                </a:rPr>
                <a:t>SEMANA</a:t>
              </a:r>
              <a:endParaRPr lang="es-ES" sz="3200" b="1" cap="none" spc="0" dirty="0">
                <a:ln/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354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ementos multimedia en línea 1" title="Desafío de baile para niños | aprender bailar | Kaboochi Dance Challenge For Kids | Kids Tv Español">
            <a:hlinkClick r:id="" action="ppaction://media"/>
            <a:extLst>
              <a:ext uri="{FF2B5EF4-FFF2-40B4-BE49-F238E27FC236}">
                <a16:creationId xmlns:a16="http://schemas.microsoft.com/office/drawing/2014/main" id="{32BF92C5-0560-EEF5-02FE-16A80122CDA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47451" y="530109"/>
            <a:ext cx="9681683" cy="547015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9B5A97B-3349-B1D0-43EE-6B25D6013D83}"/>
              </a:ext>
            </a:extLst>
          </p:cNvPr>
          <p:cNvSpPr txBox="1"/>
          <p:nvPr/>
        </p:nvSpPr>
        <p:spPr>
          <a:xfrm>
            <a:off x="3379423" y="6327891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https://www.youtube.com/watch?v=9b6ID16HGew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DB4A241F-F25D-5249-36B4-19CD0B0F7296}"/>
              </a:ext>
            </a:extLst>
          </p:cNvPr>
          <p:cNvGrpSpPr/>
          <p:nvPr/>
        </p:nvGrpSpPr>
        <p:grpSpPr>
          <a:xfrm>
            <a:off x="361920" y="323177"/>
            <a:ext cx="3017503" cy="1069123"/>
            <a:chOff x="487389" y="2292375"/>
            <a:chExt cx="4020592" cy="1424525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91BE7802-199F-A603-6C6E-1F9BC8EBAC99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8" name="Imagen 7">
                <a:extLst>
                  <a:ext uri="{FF2B5EF4-FFF2-40B4-BE49-F238E27FC236}">
                    <a16:creationId xmlns:a16="http://schemas.microsoft.com/office/drawing/2014/main" id="{C2B86469-AABD-05F4-C4C4-34411D74F3F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9" name="Elipse 8">
                <a:extLst>
                  <a:ext uri="{FF2B5EF4-FFF2-40B4-BE49-F238E27FC236}">
                    <a16:creationId xmlns:a16="http://schemas.microsoft.com/office/drawing/2014/main" id="{9FCA1B16-1F21-8834-7ED3-E5F4447BD121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66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1</a:t>
                </a:r>
              </a:p>
            </p:txBody>
          </p:sp>
        </p:grp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8757CF5E-2A5D-FE96-CA8D-D4C35A904EC2}"/>
                </a:ext>
              </a:extLst>
            </p:cNvPr>
            <p:cNvSpPr/>
            <p:nvPr/>
          </p:nvSpPr>
          <p:spPr>
            <a:xfrm>
              <a:off x="2051377" y="2292375"/>
              <a:ext cx="2456604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>
                    <a:solidFill>
                      <a:schemeClr val="bg1"/>
                    </a:solidFill>
                  </a:ln>
                  <a:solidFill>
                    <a:schemeClr val="accent4"/>
                  </a:solidFill>
                  <a:effectLst/>
                </a:rPr>
                <a:t>LUNES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5098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🐈TANGRAM GATO cuento infantil/       PENSAMIENTO MATEMÁTICO">
            <a:hlinkClick r:id="" action="ppaction://media"/>
            <a:extLst>
              <a:ext uri="{FF2B5EF4-FFF2-40B4-BE49-F238E27FC236}">
                <a16:creationId xmlns:a16="http://schemas.microsoft.com/office/drawing/2014/main" id="{A0106C2B-FFF6-C236-C3D5-2A6A8B51FF2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07629" y="882649"/>
            <a:ext cx="7812708" cy="441418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4FFBA1D-2AE1-436A-6293-311409E7EC2E}"/>
              </a:ext>
            </a:extLst>
          </p:cNvPr>
          <p:cNvSpPr txBox="1"/>
          <p:nvPr/>
        </p:nvSpPr>
        <p:spPr>
          <a:xfrm>
            <a:off x="3292398" y="5606019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https://www.youtube.com/watch?v=XOHQlwrD4S8</a:t>
            </a:r>
          </a:p>
        </p:txBody>
      </p:sp>
    </p:spTree>
    <p:extLst>
      <p:ext uri="{BB962C8B-B14F-4D97-AF65-F5344CB8AC3E}">
        <p14:creationId xmlns:p14="http://schemas.microsoft.com/office/powerpoint/2010/main" val="409221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8903F0A-3F0D-F6F9-6174-978152F73555}"/>
              </a:ext>
            </a:extLst>
          </p:cNvPr>
          <p:cNvSpPr txBox="1"/>
          <p:nvPr/>
        </p:nvSpPr>
        <p:spPr>
          <a:xfrm>
            <a:off x="1980734" y="347365"/>
            <a:ext cx="8405233" cy="1258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MX" sz="24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¿Identificas las figuras geométricas que aparecen en el cuento?, ¿Cuáles reconoces?, ¿Qué formas se reprodujeron con esas figuras?</a:t>
            </a:r>
            <a:endParaRPr lang="es-MX" sz="2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BA60C0A-D792-1759-2DDE-20B4D7EC9F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945" t="11681" r="2683" b="25062"/>
          <a:stretch/>
        </p:blipFill>
        <p:spPr>
          <a:xfrm>
            <a:off x="1506346" y="1845526"/>
            <a:ext cx="4292288" cy="195217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327C0F3-A7E0-DA23-80EB-448224B2EB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762" t="12493" r="853" b="24252"/>
          <a:stretch/>
        </p:blipFill>
        <p:spPr>
          <a:xfrm>
            <a:off x="6095999" y="1845525"/>
            <a:ext cx="4475357" cy="191275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F79D004-2799-8075-A4E6-EBE097BA5A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762" t="9654" r="8719" b="27090"/>
          <a:stretch/>
        </p:blipFill>
        <p:spPr>
          <a:xfrm>
            <a:off x="4460488" y="3923564"/>
            <a:ext cx="4031573" cy="225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362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0186C24-6A09-2DBD-817E-F949E903ABCD}"/>
              </a:ext>
            </a:extLst>
          </p:cNvPr>
          <p:cNvSpPr txBox="1"/>
          <p:nvPr/>
        </p:nvSpPr>
        <p:spPr>
          <a:xfrm>
            <a:off x="3649237" y="5786812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https://youtu.be/Alcdv98nLp0</a:t>
            </a:r>
            <a:endParaRPr lang="es-MX" dirty="0"/>
          </a:p>
        </p:txBody>
      </p:sp>
      <p:pic>
        <p:nvPicPr>
          <p:cNvPr id="6" name="Elementos multimedia en línea 5" title="Figuras geométricas">
            <a:hlinkClick r:id="" action="ppaction://media"/>
            <a:extLst>
              <a:ext uri="{FF2B5EF4-FFF2-40B4-BE49-F238E27FC236}">
                <a16:creationId xmlns:a16="http://schemas.microsoft.com/office/drawing/2014/main" id="{B79282A7-D7E6-4B1D-7AC1-D8093223E96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640361" y="872840"/>
            <a:ext cx="7596459" cy="42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35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FBCBD90-6927-07F3-C4EC-FD9FD083F5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500" t="16879" r="6192" b="17645"/>
          <a:stretch/>
        </p:blipFill>
        <p:spPr>
          <a:xfrm>
            <a:off x="1758460" y="451766"/>
            <a:ext cx="8187397" cy="595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325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C9D742F-FDCB-0EBF-B0D1-805242A99CB2}"/>
              </a:ext>
            </a:extLst>
          </p:cNvPr>
          <p:cNvSpPr txBox="1"/>
          <p:nvPr/>
        </p:nvSpPr>
        <p:spPr>
          <a:xfrm>
            <a:off x="1987705" y="450941"/>
            <a:ext cx="8572500" cy="9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MX" sz="2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¿Cuántas piezas necesitas para que puedan formar la flecha anaranjada?  </a:t>
            </a:r>
            <a:endParaRPr lang="es-MX" sz="24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1772D19-B931-A99D-4DB5-79DDFD4A6B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247" t="24909" r="17391" b="51671"/>
          <a:stretch/>
        </p:blipFill>
        <p:spPr>
          <a:xfrm>
            <a:off x="4438185" y="1873404"/>
            <a:ext cx="4583152" cy="380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383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C35CE2A-6797-E879-25E3-5F379A71D96C}"/>
              </a:ext>
            </a:extLst>
          </p:cNvPr>
          <p:cNvSpPr txBox="1"/>
          <p:nvPr/>
        </p:nvSpPr>
        <p:spPr>
          <a:xfrm>
            <a:off x="3047082" y="5902153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https://www.youtube.com/watch?v=VKpN5tWovNs</a:t>
            </a:r>
          </a:p>
        </p:txBody>
      </p:sp>
      <p:pic>
        <p:nvPicPr>
          <p:cNvPr id="6" name="Elementos multimedia en línea 5" title="NIDO-MOVIENDO EL CUERPO- ESQUEMA CORPORAL- BAILE INFANTIL">
            <a:hlinkClick r:id="" action="ppaction://media"/>
            <a:extLst>
              <a:ext uri="{FF2B5EF4-FFF2-40B4-BE49-F238E27FC236}">
                <a16:creationId xmlns:a16="http://schemas.microsoft.com/office/drawing/2014/main" id="{A21C9CF8-75C8-757B-A040-E03963007EF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23483" y="861189"/>
            <a:ext cx="9270576" cy="4861012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AA29910C-739C-C67C-E052-B6B028F4FF8C}"/>
              </a:ext>
            </a:extLst>
          </p:cNvPr>
          <p:cNvGrpSpPr/>
          <p:nvPr/>
        </p:nvGrpSpPr>
        <p:grpSpPr>
          <a:xfrm>
            <a:off x="265747" y="326627"/>
            <a:ext cx="3026416" cy="1069123"/>
            <a:chOff x="487389" y="2292375"/>
            <a:chExt cx="4032468" cy="1424525"/>
          </a:xfrm>
        </p:grpSpPr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048AFEBD-C304-B6EA-DA83-633195289919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0" name="Imagen 9">
                <a:extLst>
                  <a:ext uri="{FF2B5EF4-FFF2-40B4-BE49-F238E27FC236}">
                    <a16:creationId xmlns:a16="http://schemas.microsoft.com/office/drawing/2014/main" id="{4B494D3E-F04B-3B35-0BB6-F07D26959BB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1" name="Elipse 10">
                <a:extLst>
                  <a:ext uri="{FF2B5EF4-FFF2-40B4-BE49-F238E27FC236}">
                    <a16:creationId xmlns:a16="http://schemas.microsoft.com/office/drawing/2014/main" id="{B14C2B9E-97B5-2CE2-6557-180D0C0AD3AB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54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2</a:t>
                </a:r>
              </a:p>
            </p:txBody>
          </p:sp>
        </p:grp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3DAAEEFB-6705-21DE-AB58-D7673C54B22D}"/>
                </a:ext>
              </a:extLst>
            </p:cNvPr>
            <p:cNvSpPr/>
            <p:nvPr/>
          </p:nvSpPr>
          <p:spPr>
            <a:xfrm>
              <a:off x="2039504" y="2292375"/>
              <a:ext cx="2480353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000" b="1" cap="none" spc="0" dirty="0">
                  <a:ln/>
                  <a:solidFill>
                    <a:schemeClr val="accent4"/>
                  </a:solidFill>
                  <a:effectLst/>
                </a:rPr>
                <a:t>Martes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538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FBCBD90-6927-07F3-C4EC-FD9FD083F5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500" t="16879" r="6192" b="17645"/>
          <a:stretch/>
        </p:blipFill>
        <p:spPr>
          <a:xfrm>
            <a:off x="1758460" y="451766"/>
            <a:ext cx="8187397" cy="595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644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Tangram madera va en dos formas de flecha abajo Fotografía de stock - Alamy">
            <a:extLst>
              <a:ext uri="{FF2B5EF4-FFF2-40B4-BE49-F238E27FC236}">
                <a16:creationId xmlns:a16="http://schemas.microsoft.com/office/drawing/2014/main" id="{A93CC14E-7509-D510-1ACC-1AF8B0105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875" b="91250" l="2000" r="99556">
                        <a14:foregroundMark x1="28889" y1="24063" x2="23556" y2="62500"/>
                        <a14:foregroundMark x1="84889" y1="21250" x2="72889" y2="63750"/>
                        <a14:backgroundMark x1="61778" y1="20000" x2="55333" y2="37188"/>
                        <a14:backgroundMark x1="6444" y1="12500" x2="87556" y2="12500"/>
                        <a14:backgroundMark x1="4667" y1="15625" x2="93556" y2="1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502" y="3383004"/>
            <a:ext cx="4707288" cy="334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5A6902B-92F9-041C-CE33-4251A5997DDA}"/>
              </a:ext>
            </a:extLst>
          </p:cNvPr>
          <p:cNvSpPr txBox="1"/>
          <p:nvPr/>
        </p:nvSpPr>
        <p:spPr>
          <a:xfrm>
            <a:off x="584791" y="536370"/>
            <a:ext cx="100371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MX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</a:t>
            </a:r>
            <a:r>
              <a:rPr lang="es-MX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ibujan en una hoja marcando con su lápiz el contorno de las piezas que usaron como si las "calcaran juntas", después la colorean. </a:t>
            </a:r>
            <a:endParaRPr lang="es-MX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Rompecabezas forma de tangram, flecha izquierda composición de color,  juego, ángulo png | PNGEgg">
            <a:extLst>
              <a:ext uri="{FF2B5EF4-FFF2-40B4-BE49-F238E27FC236}">
                <a16:creationId xmlns:a16="http://schemas.microsoft.com/office/drawing/2014/main" id="{01EF45E5-913A-0950-84A8-D42411911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691" b="93722" l="0" r="100000">
                        <a14:foregroundMark x1="64655" y1="51121" x2="90230" y2="80717"/>
                        <a14:foregroundMark x1="73276" y1="75785" x2="89080" y2="677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961" y="1707745"/>
            <a:ext cx="3905634" cy="250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orma de Flecha en Tangram y Solución | Juegos de enigmas para niños">
            <a:extLst>
              <a:ext uri="{FF2B5EF4-FFF2-40B4-BE49-F238E27FC236}">
                <a16:creationId xmlns:a16="http://schemas.microsoft.com/office/drawing/2014/main" id="{51422520-789C-DA73-616D-011B7BB41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587" y="170774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914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6B6BC3C7-D948-16C0-F564-D477FC4B59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423" t="11252" r="3654" b="18667"/>
          <a:stretch/>
        </p:blipFill>
        <p:spPr>
          <a:xfrm>
            <a:off x="1547447" y="1069145"/>
            <a:ext cx="8846417" cy="500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341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0E37045-72DD-AD30-21DC-02F54EB0CF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000" t="13809" r="4000" b="25318"/>
          <a:stretch/>
        </p:blipFill>
        <p:spPr>
          <a:xfrm>
            <a:off x="1237956" y="889781"/>
            <a:ext cx="9986173" cy="507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809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BE95B23-E637-D7FD-3D7F-8AE12051A490}"/>
              </a:ext>
            </a:extLst>
          </p:cNvPr>
          <p:cNvSpPr txBox="1"/>
          <p:nvPr/>
        </p:nvSpPr>
        <p:spPr>
          <a:xfrm>
            <a:off x="3313323" y="5869103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https://www.youtube.com/watch?v=AJTZO8lGYOc</a:t>
            </a:r>
          </a:p>
        </p:txBody>
      </p:sp>
      <p:pic>
        <p:nvPicPr>
          <p:cNvPr id="4" name="Elementos multimedia en línea 3" title="Eco- Movimiento- Lateralidad- Baile infantil">
            <a:hlinkClick r:id="" action="ppaction://media"/>
            <a:extLst>
              <a:ext uri="{FF2B5EF4-FFF2-40B4-BE49-F238E27FC236}">
                <a16:creationId xmlns:a16="http://schemas.microsoft.com/office/drawing/2014/main" id="{773DEC3D-C604-8D1D-B670-BC45E916BFF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34491" y="717398"/>
            <a:ext cx="8577204" cy="4846120"/>
          </a:xfrm>
          <a:prstGeom prst="rect">
            <a:avLst/>
          </a:prstGeom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28BAB9F1-B016-40DA-D1B6-B8BD8A79C719}"/>
              </a:ext>
            </a:extLst>
          </p:cNvPr>
          <p:cNvGrpSpPr/>
          <p:nvPr/>
        </p:nvGrpSpPr>
        <p:grpSpPr>
          <a:xfrm>
            <a:off x="249158" y="411813"/>
            <a:ext cx="3064165" cy="1069123"/>
            <a:chOff x="487389" y="2292375"/>
            <a:chExt cx="4082765" cy="1424525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C38B06B-1D1C-6E18-3ACA-54C6CE9980CC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8" name="Imagen 7">
                <a:extLst>
                  <a:ext uri="{FF2B5EF4-FFF2-40B4-BE49-F238E27FC236}">
                    <a16:creationId xmlns:a16="http://schemas.microsoft.com/office/drawing/2014/main" id="{B9996577-DA12-F258-2A31-5C4A6F5A536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9" name="Elipse 8">
                <a:extLst>
                  <a:ext uri="{FF2B5EF4-FFF2-40B4-BE49-F238E27FC236}">
                    <a16:creationId xmlns:a16="http://schemas.microsoft.com/office/drawing/2014/main" id="{C90BFE72-DD1D-A179-79BB-3083EA5FA5F7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66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3</a:t>
                </a:r>
              </a:p>
            </p:txBody>
          </p:sp>
        </p:grp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2EDD2E25-9E4F-7DCE-73A4-91BE7E633910}"/>
                </a:ext>
              </a:extLst>
            </p:cNvPr>
            <p:cNvSpPr/>
            <p:nvPr/>
          </p:nvSpPr>
          <p:spPr>
            <a:xfrm>
              <a:off x="1800884" y="2292375"/>
              <a:ext cx="2769270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2800" b="1" cap="none" spc="0" dirty="0">
                  <a:ln/>
                  <a:solidFill>
                    <a:schemeClr val="accent4"/>
                  </a:solidFill>
                  <a:effectLst/>
                </a:rPr>
                <a:t>Miércoles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83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A8494DA-086D-C3BD-EBC0-6649BFB39292}"/>
              </a:ext>
            </a:extLst>
          </p:cNvPr>
          <p:cNvSpPr txBox="1"/>
          <p:nvPr/>
        </p:nvSpPr>
        <p:spPr>
          <a:xfrm>
            <a:off x="1315778" y="754618"/>
            <a:ext cx="9433737" cy="67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¿Cómo se colocaron? ¿Qué material se utilizaron; ¿cajas de cartón, los vasos de plástico y los tubos de cartón?</a:t>
            </a:r>
            <a:endParaRPr lang="es-MX" sz="1600" b="1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Elementos multimedia en línea 5" title="Construye - Miranda">
            <a:hlinkClick r:id="" action="ppaction://media"/>
            <a:extLst>
              <a:ext uri="{FF2B5EF4-FFF2-40B4-BE49-F238E27FC236}">
                <a16:creationId xmlns:a16="http://schemas.microsoft.com/office/drawing/2014/main" id="{9233B900-7626-8427-5E6D-B9F03DB6C2D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274827" y="1349886"/>
            <a:ext cx="7359694" cy="415822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34C8CAF-F30C-04C7-D68A-1F31C320D9AB}"/>
              </a:ext>
            </a:extLst>
          </p:cNvPr>
          <p:cNvSpPr txBox="1"/>
          <p:nvPr/>
        </p:nvSpPr>
        <p:spPr>
          <a:xfrm>
            <a:off x="3046828" y="5897239"/>
            <a:ext cx="6098344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https://youtu.be/Pctq76jb-0g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82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Leonardo - Construye con formas">
            <a:hlinkClick r:id="" action="ppaction://media"/>
            <a:extLst>
              <a:ext uri="{FF2B5EF4-FFF2-40B4-BE49-F238E27FC236}">
                <a16:creationId xmlns:a16="http://schemas.microsoft.com/office/drawing/2014/main" id="{F3590E66-495F-762A-B1C8-F2F90EEAB05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34160" y="643499"/>
            <a:ext cx="8482037" cy="479235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1743EA9-B5FF-F550-3BF6-7621FA8189DF}"/>
              </a:ext>
            </a:extLst>
          </p:cNvPr>
          <p:cNvSpPr txBox="1"/>
          <p:nvPr/>
        </p:nvSpPr>
        <p:spPr>
          <a:xfrm>
            <a:off x="3046828" y="5840424"/>
            <a:ext cx="6098344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https://youtu.be/E9uIBEdAcQQ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88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FFC960C-8727-EA72-86CD-A5A990BACB43}"/>
              </a:ext>
            </a:extLst>
          </p:cNvPr>
          <p:cNvSpPr txBox="1"/>
          <p:nvPr/>
        </p:nvSpPr>
        <p:spPr>
          <a:xfrm>
            <a:off x="3046828" y="5925375"/>
            <a:ext cx="6098344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https://youtu.be/idDEcUqIXt0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4" name="Elementos multimedia en línea 3" title="Fátima">
            <a:hlinkClick r:id="" action="ppaction://media"/>
            <a:extLst>
              <a:ext uri="{FF2B5EF4-FFF2-40B4-BE49-F238E27FC236}">
                <a16:creationId xmlns:a16="http://schemas.microsoft.com/office/drawing/2014/main" id="{5D12178C-4F52-1100-9A95-0A4BBAD11D2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71453" y="699770"/>
            <a:ext cx="9016609" cy="509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854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6EA57D57-580D-3C9E-0C52-7803887A02BA}"/>
              </a:ext>
            </a:extLst>
          </p:cNvPr>
          <p:cNvGrpSpPr/>
          <p:nvPr/>
        </p:nvGrpSpPr>
        <p:grpSpPr>
          <a:xfrm>
            <a:off x="111511" y="553259"/>
            <a:ext cx="2944195" cy="978574"/>
            <a:chOff x="487389" y="2413025"/>
            <a:chExt cx="3922915" cy="1303875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718BED53-7049-F1D8-C157-355B52AA1C33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5" name="Imagen 4">
                <a:extLst>
                  <a:ext uri="{FF2B5EF4-FFF2-40B4-BE49-F238E27FC236}">
                    <a16:creationId xmlns:a16="http://schemas.microsoft.com/office/drawing/2014/main" id="{8A8B306A-1669-E15F-3477-935CB0B523F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6" name="Elipse 5">
                <a:extLst>
                  <a:ext uri="{FF2B5EF4-FFF2-40B4-BE49-F238E27FC236}">
                    <a16:creationId xmlns:a16="http://schemas.microsoft.com/office/drawing/2014/main" id="{2305F97B-9CC3-73BA-D8AF-FEFD3054876A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54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4</a:t>
                </a:r>
              </a:p>
            </p:txBody>
          </p:sp>
        </p:grp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D972F351-D2D5-9B0A-3566-D6C8F51D410E}"/>
                </a:ext>
              </a:extLst>
            </p:cNvPr>
            <p:cNvSpPr/>
            <p:nvPr/>
          </p:nvSpPr>
          <p:spPr>
            <a:xfrm>
              <a:off x="2017292" y="2451906"/>
              <a:ext cx="2300772" cy="1025222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>
                    <a:solidFill>
                      <a:schemeClr val="bg1"/>
                    </a:solidFill>
                  </a:ln>
                  <a:solidFill>
                    <a:schemeClr val="accent4"/>
                  </a:solidFill>
                  <a:effectLst/>
                </a:rPr>
                <a:t>Jueves</a:t>
              </a:r>
              <a:endParaRPr lang="es-ES" sz="5400" b="1" cap="none" spc="0" dirty="0">
                <a:ln/>
                <a:solidFill>
                  <a:schemeClr val="accent4"/>
                </a:solidFill>
                <a:effectLst/>
              </a:endParaRP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A308E2F0-7589-90EE-E8FE-1873AF20939A}"/>
              </a:ext>
            </a:extLst>
          </p:cNvPr>
          <p:cNvSpPr txBox="1"/>
          <p:nvPr/>
        </p:nvSpPr>
        <p:spPr>
          <a:xfrm>
            <a:off x="3566710" y="5869103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https://www.youtube.com/watch?v=pK0xVcaqAZs</a:t>
            </a:r>
          </a:p>
        </p:txBody>
      </p:sp>
      <p:pic>
        <p:nvPicPr>
          <p:cNvPr id="9" name="Elementos multimedia en línea 8" title="LA RASPA- MOTRICIDAD GRUESA- COORDINACIÓN- EQUILIBRIO #Educaciónprimaria #Movimiento #Coordinación">
            <a:hlinkClick r:id="" action="ppaction://media"/>
            <a:extLst>
              <a:ext uri="{FF2B5EF4-FFF2-40B4-BE49-F238E27FC236}">
                <a16:creationId xmlns:a16="http://schemas.microsoft.com/office/drawing/2014/main" id="{4F0B707F-80D6-ADF0-949F-F80D30D7FEF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858570" y="1531833"/>
            <a:ext cx="7089661" cy="400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70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CEF049E-B8AB-E5AF-1E2F-57DC9429CD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28" t="19693" r="11149" b="11385"/>
          <a:stretch/>
        </p:blipFill>
        <p:spPr>
          <a:xfrm>
            <a:off x="1772529" y="393894"/>
            <a:ext cx="8356209" cy="582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296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5D0F348-AEEC-659C-60D3-EED0A25B34B2}"/>
              </a:ext>
            </a:extLst>
          </p:cNvPr>
          <p:cNvSpPr txBox="1"/>
          <p:nvPr/>
        </p:nvSpPr>
        <p:spPr>
          <a:xfrm>
            <a:off x="3500609" y="6023339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https://www.youtube.com/watch?v=VK3aXHqcHsQ</a:t>
            </a:r>
          </a:p>
        </p:txBody>
      </p:sp>
      <p:pic>
        <p:nvPicPr>
          <p:cNvPr id="6" name="Elementos multimedia en línea 5" title="LENTO MUY LENTO- MOVIMIENTO- ACTIVACIÓN FÍSICA- INFANTIL- BAILE INFANTIL- #MOTRICIDADGRUESA">
            <a:hlinkClick r:id="" action="ppaction://media"/>
            <a:extLst>
              <a:ext uri="{FF2B5EF4-FFF2-40B4-BE49-F238E27FC236}">
                <a16:creationId xmlns:a16="http://schemas.microsoft.com/office/drawing/2014/main" id="{D4C259C8-A37F-E668-F845-1638BC30370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92969" y="728413"/>
            <a:ext cx="8830689" cy="4989340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2C2C6F73-70C9-7514-6A23-E77FB05AAD32}"/>
              </a:ext>
            </a:extLst>
          </p:cNvPr>
          <p:cNvGrpSpPr/>
          <p:nvPr/>
        </p:nvGrpSpPr>
        <p:grpSpPr>
          <a:xfrm>
            <a:off x="133545" y="422827"/>
            <a:ext cx="3042383" cy="1069123"/>
            <a:chOff x="487389" y="2292375"/>
            <a:chExt cx="4053741" cy="1424525"/>
          </a:xfrm>
        </p:grpSpPr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5CAAD877-484D-641D-605B-5026906840CC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0" name="Imagen 9">
                <a:extLst>
                  <a:ext uri="{FF2B5EF4-FFF2-40B4-BE49-F238E27FC236}">
                    <a16:creationId xmlns:a16="http://schemas.microsoft.com/office/drawing/2014/main" id="{88DC7B77-BC73-6AC2-CB59-D96015D845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1" name="Elipse 10">
                <a:extLst>
                  <a:ext uri="{FF2B5EF4-FFF2-40B4-BE49-F238E27FC236}">
                    <a16:creationId xmlns:a16="http://schemas.microsoft.com/office/drawing/2014/main" id="{3686DC7F-F883-47F2-B4C8-EF2E73EDE4AD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66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5</a:t>
                </a:r>
              </a:p>
            </p:txBody>
          </p:sp>
        </p:grp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19E6D01D-1EC6-C2B4-D20D-4B35C584716A}"/>
                </a:ext>
              </a:extLst>
            </p:cNvPr>
            <p:cNvSpPr/>
            <p:nvPr/>
          </p:nvSpPr>
          <p:spPr>
            <a:xfrm>
              <a:off x="2018231" y="2292375"/>
              <a:ext cx="2522899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600" b="1" dirty="0">
                  <a:ln/>
                  <a:solidFill>
                    <a:schemeClr val="accent4"/>
                  </a:solidFill>
                </a:rPr>
                <a:t>Viernes 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66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986603B-CCE5-63EA-17A7-244EBB182D53}"/>
              </a:ext>
            </a:extLst>
          </p:cNvPr>
          <p:cNvSpPr txBox="1"/>
          <p:nvPr/>
        </p:nvSpPr>
        <p:spPr>
          <a:xfrm>
            <a:off x="2134771" y="592287"/>
            <a:ext cx="8051219" cy="966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MX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educadora dibuja en la pizarra varios círculos y óvalos. Preguntar a los niños: ¿Son iguales? ¿En qué se parecen? ¿Cómo se llaman las figuras que no son círculos?</a:t>
            </a:r>
            <a:endParaRPr lang="es-MX" sz="16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1A1C2416-7D1E-2A84-B89F-1D8222F779AB}"/>
              </a:ext>
            </a:extLst>
          </p:cNvPr>
          <p:cNvSpPr/>
          <p:nvPr/>
        </p:nvSpPr>
        <p:spPr>
          <a:xfrm>
            <a:off x="893135" y="2349795"/>
            <a:ext cx="4837814" cy="16905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5A928F81-AA2A-0E02-3E2B-2E3BCD64A19B}"/>
              </a:ext>
            </a:extLst>
          </p:cNvPr>
          <p:cNvSpPr/>
          <p:nvPr/>
        </p:nvSpPr>
        <p:spPr>
          <a:xfrm>
            <a:off x="6996223" y="2052084"/>
            <a:ext cx="2785730" cy="278573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9652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DDF89ED-6F4C-F4B5-D540-5741E7BC54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539" t="13809" r="12192" b="26341"/>
          <a:stretch/>
        </p:blipFill>
        <p:spPr>
          <a:xfrm>
            <a:off x="1378633" y="636487"/>
            <a:ext cx="4248443" cy="558502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C7570D0-B3F4-664D-0A31-BD7ADFF34D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423" t="17901" r="12539" b="22760"/>
          <a:stretch/>
        </p:blipFill>
        <p:spPr>
          <a:xfrm>
            <a:off x="6457071" y="636487"/>
            <a:ext cx="4065563" cy="542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3615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1718</TotalTime>
  <Words>246</Words>
  <Application>Microsoft Office PowerPoint</Application>
  <PresentationFormat>Panorámica</PresentationFormat>
  <Paragraphs>28</Paragraphs>
  <Slides>21</Slides>
  <Notes>0</Notes>
  <HiddenSlides>0</HiddenSlides>
  <MMClips>10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Dancin LET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Rocío García villegas</cp:lastModifiedBy>
  <cp:revision>33</cp:revision>
  <dcterms:created xsi:type="dcterms:W3CDTF">2022-02-28T00:23:11Z</dcterms:created>
  <dcterms:modified xsi:type="dcterms:W3CDTF">2022-05-13T03:22:58Z</dcterms:modified>
</cp:coreProperties>
</file>