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57" r:id="rId3"/>
    <p:sldId id="282" r:id="rId4"/>
    <p:sldId id="283" r:id="rId5"/>
    <p:sldId id="258" r:id="rId6"/>
    <p:sldId id="284" r:id="rId7"/>
    <p:sldId id="285" r:id="rId8"/>
    <p:sldId id="286" r:id="rId9"/>
    <p:sldId id="290" r:id="rId10"/>
    <p:sldId id="266" r:id="rId11"/>
    <p:sldId id="279" r:id="rId12"/>
    <p:sldId id="259" r:id="rId13"/>
    <p:sldId id="261" r:id="rId14"/>
    <p:sldId id="256" r:id="rId15"/>
    <p:sldId id="277" r:id="rId16"/>
    <p:sldId id="268" r:id="rId17"/>
    <p:sldId id="269" r:id="rId18"/>
    <p:sldId id="264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0" autoAdjust="0"/>
    <p:restoredTop sz="94660"/>
  </p:normalViewPr>
  <p:slideViewPr>
    <p:cSldViewPr snapToGrid="0">
      <p:cViewPr varScale="1">
        <p:scale>
          <a:sx n="86" d="100"/>
          <a:sy n="86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Uol0rMWxAc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xQIjXQU0LQ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xQIjXQU0LQ?feature=oembed" TargetMode="Externa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iK_4KIOLqc?feature=oembed" TargetMode="External"/><Relationship Id="rId4" Type="http://schemas.openxmlformats.org/officeDocument/2006/relationships/hyperlink" Target="https://www.youtube.com/watch?v=1iK_4KIOLq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Qx5X8PDd5o?feature=oembed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znPknVjdNM?feature=oembed" TargetMode="External"/><Relationship Id="rId4" Type="http://schemas.openxmlformats.org/officeDocument/2006/relationships/hyperlink" Target="https://www.youtube.com/watch?v=gznPknVjdN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93ce4FZGbc?feature=oembed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QW1C8j0FZo?feature=oembed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9.wdp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1.png"/><Relationship Id="rId10" Type="http://schemas.microsoft.com/office/2007/relationships/hdphoto" Target="../media/hdphoto6.wdp"/><Relationship Id="rId4" Type="http://schemas.openxmlformats.org/officeDocument/2006/relationships/image" Target="../media/image29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rQs51_T_XQ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5BB9A0-3D95-4D14-B926-F62319942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35" y="918159"/>
            <a:ext cx="8355330" cy="361761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113686" y="4445062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32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F5F867D0-7AF0-437A-A9B3-A94D9B520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3418329" y="2379677"/>
            <a:ext cx="5623560" cy="9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74" y="4643373"/>
            <a:ext cx="2270760" cy="2270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36C0FFF-0370-4C9E-94F8-A990D2D0AE74}"/>
              </a:ext>
            </a:extLst>
          </p:cNvPr>
          <p:cNvGrpSpPr/>
          <p:nvPr/>
        </p:nvGrpSpPr>
        <p:grpSpPr>
          <a:xfrm>
            <a:off x="2039463" y="0"/>
            <a:ext cx="3017503" cy="1069123"/>
            <a:chOff x="487389" y="2292375"/>
            <a:chExt cx="4020592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06F201A-EFB9-4647-8BDB-E1D56D15671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05CD421-5A24-48F6-8BF8-D4967137A7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BC3E8F2-67E2-4C2C-8D42-1D7A3CBF4F5C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2416CC-C43D-7FBE-92CB-4C8A4CF828D1}"/>
              </a:ext>
            </a:extLst>
          </p:cNvPr>
          <p:cNvSpPr txBox="1"/>
          <p:nvPr/>
        </p:nvSpPr>
        <p:spPr>
          <a:xfrm>
            <a:off x="2948354" y="5409421"/>
            <a:ext cx="629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https://www.youtube.com/watch?v=z6DoPp-LkTA</a:t>
            </a:r>
          </a:p>
        </p:txBody>
      </p:sp>
      <p:pic>
        <p:nvPicPr>
          <p:cNvPr id="3" name="Elementos multimedia en línea 2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15E64770-27E0-459F-F5CE-FBC59FA637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96502" y="1159672"/>
            <a:ext cx="7203180" cy="40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5835437-4107-1591-E412-5CF11015BC27}"/>
              </a:ext>
            </a:extLst>
          </p:cNvPr>
          <p:cNvSpPr txBox="1"/>
          <p:nvPr/>
        </p:nvSpPr>
        <p:spPr>
          <a:xfrm>
            <a:off x="2446765" y="556891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plástico (2 gallinas, 3 borregos, 1 vaca, 2 patos y 2 pollitos), </a:t>
            </a:r>
            <a:endParaRPr lang="es-MX" dirty="0"/>
          </a:p>
        </p:txBody>
      </p:sp>
      <p:pic>
        <p:nvPicPr>
          <p:cNvPr id="1026" name="Picture 2" descr="Gallina png imágenes | PNGWing">
            <a:extLst>
              <a:ext uri="{FF2B5EF4-FFF2-40B4-BE49-F238E27FC236}">
                <a16:creationId xmlns:a16="http://schemas.microsoft.com/office/drawing/2014/main" id="{78DC6D61-A202-7E75-02FE-A9A75600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82" y="1371715"/>
            <a:ext cx="2066383" cy="232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allina png imágenes | PNGWing">
            <a:extLst>
              <a:ext uri="{FF2B5EF4-FFF2-40B4-BE49-F238E27FC236}">
                <a16:creationId xmlns:a16="http://schemas.microsoft.com/office/drawing/2014/main" id="{050F3B23-636C-B827-948D-F8A99F38A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24" y="1751902"/>
            <a:ext cx="2066383" cy="232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BE3E9731-C599-037A-27BD-2CB894DB0350}"/>
              </a:ext>
            </a:extLst>
          </p:cNvPr>
          <p:cNvSpPr/>
          <p:nvPr/>
        </p:nvSpPr>
        <p:spPr>
          <a:xfrm>
            <a:off x="308753" y="1200149"/>
            <a:ext cx="3496876" cy="3256621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EFFDA3A-4563-F404-FEF2-3211BB82DDF9}"/>
              </a:ext>
            </a:extLst>
          </p:cNvPr>
          <p:cNvSpPr/>
          <p:nvPr/>
        </p:nvSpPr>
        <p:spPr>
          <a:xfrm>
            <a:off x="4095382" y="1018535"/>
            <a:ext cx="3621262" cy="3352744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8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4092E57C-4C4E-954C-A63D-BAC1ACCF2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870" y="2011253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005D3433-33E4-8977-BF67-CAEE57BC9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61" y="1292756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85C5568B-958B-FE4A-837E-69D40825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461" y="2555835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227DFD13-CB1D-0341-8983-B566D07EAA88}"/>
              </a:ext>
            </a:extLst>
          </p:cNvPr>
          <p:cNvSpPr/>
          <p:nvPr/>
        </p:nvSpPr>
        <p:spPr>
          <a:xfrm>
            <a:off x="8325079" y="1966389"/>
            <a:ext cx="3082619" cy="3088342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0" name="Picture 6" descr="Vacas png imágenes | PNGWing">
            <a:extLst>
              <a:ext uri="{FF2B5EF4-FFF2-40B4-BE49-F238E27FC236}">
                <a16:creationId xmlns:a16="http://schemas.microsoft.com/office/drawing/2014/main" id="{27F89DCA-D585-618B-C04E-87256C4FA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26" b="99185" l="10000" r="99348">
                        <a14:foregroundMark x1="20000" y1="42566" x2="23913" y2="50407"/>
                        <a14:foregroundMark x1="26304" y1="20163" x2="24022" y2="28310"/>
                        <a14:foregroundMark x1="25435" y1="52240" x2="28152" y2="87780"/>
                        <a14:foregroundMark x1="33913" y1="61507" x2="36522" y2="84216"/>
                        <a14:foregroundMark x1="45000" y1="79022" x2="46087" y2="93381"/>
                        <a14:backgroundMark x1="40326" y1="68126" x2="40543" y2="78513"/>
                        <a14:backgroundMark x1="40870" y1="81466" x2="41413" y2="85031"/>
                        <a14:backgroundMark x1="30326" y1="60998" x2="30761" y2="72403"/>
                        <a14:backgroundMark x1="32391" y1="77597" x2="32935" y2="85336"/>
                        <a14:backgroundMark x1="29457" y1="59980" x2="41522" y2="66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905" y="2102048"/>
            <a:ext cx="2544992" cy="271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D3810455-8FAB-DD6C-D696-BA6B9A1E3DEB}"/>
              </a:ext>
            </a:extLst>
          </p:cNvPr>
          <p:cNvSpPr/>
          <p:nvPr/>
        </p:nvSpPr>
        <p:spPr>
          <a:xfrm>
            <a:off x="2916126" y="3865805"/>
            <a:ext cx="2210657" cy="2445009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2" name="Picture 8" descr="Pato Feminino PNG transparente - StickPNG">
            <a:extLst>
              <a:ext uri="{FF2B5EF4-FFF2-40B4-BE49-F238E27FC236}">
                <a16:creationId xmlns:a16="http://schemas.microsoft.com/office/drawing/2014/main" id="{58EAD6AB-7122-F376-9753-6E176C393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099" y="4076583"/>
            <a:ext cx="1529943" cy="138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Pato Feminino PNG transparente - StickPNG">
            <a:extLst>
              <a:ext uri="{FF2B5EF4-FFF2-40B4-BE49-F238E27FC236}">
                <a16:creationId xmlns:a16="http://schemas.microsoft.com/office/drawing/2014/main" id="{8B9CBFF8-4E97-D979-4891-27314B67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275" y="4436225"/>
            <a:ext cx="1529943" cy="138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llina png imágenes | PNGWing">
            <a:extLst>
              <a:ext uri="{FF2B5EF4-FFF2-40B4-BE49-F238E27FC236}">
                <a16:creationId xmlns:a16="http://schemas.microsoft.com/office/drawing/2014/main" id="{78DC6D61-A202-7E75-02FE-A9A75600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82" y="1371715"/>
            <a:ext cx="2066383" cy="232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allina png imágenes | PNGWing">
            <a:extLst>
              <a:ext uri="{FF2B5EF4-FFF2-40B4-BE49-F238E27FC236}">
                <a16:creationId xmlns:a16="http://schemas.microsoft.com/office/drawing/2014/main" id="{050F3B23-636C-B827-948D-F8A99F38A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24" y="1751902"/>
            <a:ext cx="2066383" cy="232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BE3E9731-C599-037A-27BD-2CB894DB0350}"/>
              </a:ext>
            </a:extLst>
          </p:cNvPr>
          <p:cNvSpPr/>
          <p:nvPr/>
        </p:nvSpPr>
        <p:spPr>
          <a:xfrm>
            <a:off x="308753" y="1200149"/>
            <a:ext cx="3496876" cy="3256621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EFFDA3A-4563-F404-FEF2-3211BB82DDF9}"/>
              </a:ext>
            </a:extLst>
          </p:cNvPr>
          <p:cNvSpPr/>
          <p:nvPr/>
        </p:nvSpPr>
        <p:spPr>
          <a:xfrm>
            <a:off x="3877258" y="61492"/>
            <a:ext cx="3621262" cy="3352744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8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4092E57C-4C4E-954C-A63D-BAC1ACCF2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327" y="1400142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005D3433-33E4-8977-BF67-CAEE57BC9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953" y="112948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l Borrego Cimarrón descarga gratuita de png - Borregos Cimarrón Montaña  ovejas de Dall Clip art - El borrego cimarrón Silueta PNG Imagen  prediseñada imagen png - imagen transparente descarga gratuita">
            <a:extLst>
              <a:ext uri="{FF2B5EF4-FFF2-40B4-BE49-F238E27FC236}">
                <a16:creationId xmlns:a16="http://schemas.microsoft.com/office/drawing/2014/main" id="{85C5568B-958B-FE4A-837E-69D40825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1" l="385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605" y="1451598"/>
            <a:ext cx="1520748" cy="1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227DFD13-CB1D-0341-8983-B566D07EAA88}"/>
              </a:ext>
            </a:extLst>
          </p:cNvPr>
          <p:cNvSpPr/>
          <p:nvPr/>
        </p:nvSpPr>
        <p:spPr>
          <a:xfrm>
            <a:off x="7716644" y="0"/>
            <a:ext cx="3082619" cy="3088342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0" name="Picture 6" descr="Vacas png imágenes | PNGWing">
            <a:extLst>
              <a:ext uri="{FF2B5EF4-FFF2-40B4-BE49-F238E27FC236}">
                <a16:creationId xmlns:a16="http://schemas.microsoft.com/office/drawing/2014/main" id="{27F89DCA-D585-618B-C04E-87256C4FA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26" b="99185" l="10000" r="99348">
                        <a14:foregroundMark x1="20000" y1="42566" x2="23913" y2="50407"/>
                        <a14:foregroundMark x1="26304" y1="20163" x2="24022" y2="28310"/>
                        <a14:foregroundMark x1="25435" y1="52240" x2="28152" y2="87780"/>
                        <a14:foregroundMark x1="33913" y1="61507" x2="36522" y2="84216"/>
                        <a14:foregroundMark x1="45000" y1="79022" x2="46087" y2="93381"/>
                        <a14:backgroundMark x1="40326" y1="68126" x2="40543" y2="78513"/>
                        <a14:backgroundMark x1="40870" y1="81466" x2="41413" y2="85031"/>
                        <a14:backgroundMark x1="30326" y1="60998" x2="30761" y2="72403"/>
                        <a14:backgroundMark x1="32391" y1="77597" x2="32935" y2="85336"/>
                        <a14:backgroundMark x1="29457" y1="59980" x2="41522" y2="66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644" y="305915"/>
            <a:ext cx="2544992" cy="271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D3810455-8FAB-DD6C-D696-BA6B9A1E3DEB}"/>
              </a:ext>
            </a:extLst>
          </p:cNvPr>
          <p:cNvSpPr/>
          <p:nvPr/>
        </p:nvSpPr>
        <p:spPr>
          <a:xfrm>
            <a:off x="2916126" y="3865805"/>
            <a:ext cx="2210657" cy="2445009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2" name="Picture 8" descr="Pato Feminino PNG transparente - StickPNG">
            <a:extLst>
              <a:ext uri="{FF2B5EF4-FFF2-40B4-BE49-F238E27FC236}">
                <a16:creationId xmlns:a16="http://schemas.microsoft.com/office/drawing/2014/main" id="{58EAD6AB-7122-F376-9753-6E176C393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099" y="4076583"/>
            <a:ext cx="1529943" cy="138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Pato Feminino PNG transparente - StickPNG">
            <a:extLst>
              <a:ext uri="{FF2B5EF4-FFF2-40B4-BE49-F238E27FC236}">
                <a16:creationId xmlns:a16="http://schemas.microsoft.com/office/drawing/2014/main" id="{8B9CBFF8-4E97-D979-4891-27314B67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275" y="4436225"/>
            <a:ext cx="1529943" cy="138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0015A5-286A-1411-1052-2917E9003556}"/>
              </a:ext>
            </a:extLst>
          </p:cNvPr>
          <p:cNvSpPr txBox="1"/>
          <p:nvPr/>
        </p:nvSpPr>
        <p:spPr>
          <a:xfrm>
            <a:off x="6266299" y="3164108"/>
            <a:ext cx="6098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Qué animales hay más?</a:t>
            </a:r>
          </a:p>
          <a:p>
            <a:endParaRPr lang="es-MX" dirty="0"/>
          </a:p>
          <a:p>
            <a:r>
              <a:rPr lang="es-MX" dirty="0"/>
              <a:t>• ¿Qué animales hay menos?</a:t>
            </a:r>
          </a:p>
          <a:p>
            <a:endParaRPr lang="es-MX" dirty="0"/>
          </a:p>
          <a:p>
            <a:r>
              <a:rPr lang="es-MX" dirty="0"/>
              <a:t>• ¿Cuáles son los animales de la misma cantidad?</a:t>
            </a:r>
          </a:p>
          <a:p>
            <a:endParaRPr lang="es-MX" dirty="0"/>
          </a:p>
          <a:p>
            <a:r>
              <a:rPr lang="es-MX" dirty="0"/>
              <a:t>• ¿Qué animales hay más borregos o vacas?</a:t>
            </a:r>
          </a:p>
          <a:p>
            <a:endParaRPr lang="es-MX" dirty="0"/>
          </a:p>
          <a:p>
            <a:r>
              <a:rPr lang="es-MX" dirty="0"/>
              <a:t>• ¿Cuántos animales tienes en total?</a:t>
            </a:r>
          </a:p>
        </p:txBody>
      </p:sp>
    </p:spTree>
    <p:extLst>
      <p:ext uri="{BB962C8B-B14F-4D97-AF65-F5344CB8AC3E}">
        <p14:creationId xmlns:p14="http://schemas.microsoft.com/office/powerpoint/2010/main" val="1822572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37" y="4298482"/>
            <a:ext cx="2270760" cy="22707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7A77794-587B-499D-81B8-5ADAC66CCB14}"/>
              </a:ext>
            </a:extLst>
          </p:cNvPr>
          <p:cNvGrpSpPr/>
          <p:nvPr/>
        </p:nvGrpSpPr>
        <p:grpSpPr>
          <a:xfrm>
            <a:off x="2039463" y="0"/>
            <a:ext cx="3026416" cy="1069123"/>
            <a:chOff x="487389" y="2292375"/>
            <a:chExt cx="4032468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FDAD801-5005-4B49-A8FD-7C539BBB5A6A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99B41BA-20CC-4B7B-BBE7-79E3E4648E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7A29694F-FBCD-4BB7-9CC2-BAD8809441B3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0346F84-A159-4F91-AC83-B98D2AC429D4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Dúo Tiempo de Sol - Canción Soy una Serpiente">
            <a:hlinkClick r:id="" action="ppaction://media"/>
            <a:extLst>
              <a:ext uri="{FF2B5EF4-FFF2-40B4-BE49-F238E27FC236}">
                <a16:creationId xmlns:a16="http://schemas.microsoft.com/office/drawing/2014/main" id="{DF67F6D5-7E61-81AF-CF0B-860FF8E443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14380" y="1091352"/>
            <a:ext cx="7621174" cy="43059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5627BE-3701-0187-E05B-D96110446360}"/>
              </a:ext>
            </a:extLst>
          </p:cNvPr>
          <p:cNvSpPr txBox="1"/>
          <p:nvPr/>
        </p:nvSpPr>
        <p:spPr>
          <a:xfrm>
            <a:off x="2757474" y="55653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https://www.youtube.com/watch?v=WUol0rMWxAc</a:t>
            </a:r>
          </a:p>
        </p:txBody>
      </p: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2E042EF-D3C8-FB2E-3B65-1CE835DB20DF}"/>
              </a:ext>
            </a:extLst>
          </p:cNvPr>
          <p:cNvSpPr txBox="1"/>
          <p:nvPr/>
        </p:nvSpPr>
        <p:spPr>
          <a:xfrm>
            <a:off x="3403910" y="5095436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https://www.youtube.com/watch?v=DxQIjXQU0LQ</a:t>
            </a:r>
            <a:endParaRPr lang="es-MX" dirty="0"/>
          </a:p>
        </p:txBody>
      </p:sp>
      <p:pic>
        <p:nvPicPr>
          <p:cNvPr id="6" name="Elementos multimedia en línea 5" title="Resuelve problemas a traves del conteo vamos a contar preescolar✏">
            <a:hlinkClick r:id="" action="ppaction://media"/>
            <a:extLst>
              <a:ext uri="{FF2B5EF4-FFF2-40B4-BE49-F238E27FC236}">
                <a16:creationId xmlns:a16="http://schemas.microsoft.com/office/drawing/2014/main" id="{A95FF4BD-A2D6-FA3E-B715-7315668B55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05824" y="893801"/>
            <a:ext cx="6380976" cy="360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6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aula PNG">
            <a:extLst>
              <a:ext uri="{FF2B5EF4-FFF2-40B4-BE49-F238E27FC236}">
                <a16:creationId xmlns:a16="http://schemas.microsoft.com/office/drawing/2014/main" id="{0D79B04C-4AC9-A23D-2729-919D6EE1D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620" y="62674"/>
            <a:ext cx="3394965" cy="55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allina png imágenes | PNGWing">
            <a:extLst>
              <a:ext uri="{FF2B5EF4-FFF2-40B4-BE49-F238E27FC236}">
                <a16:creationId xmlns:a16="http://schemas.microsoft.com/office/drawing/2014/main" id="{E86C2935-8680-78AB-9B1C-BBCEE1313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32" y="2852595"/>
            <a:ext cx="1917803" cy="215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allina png imágenes | PNGWing">
            <a:extLst>
              <a:ext uri="{FF2B5EF4-FFF2-40B4-BE49-F238E27FC236}">
                <a16:creationId xmlns:a16="http://schemas.microsoft.com/office/drawing/2014/main" id="{D3848C15-1A11-40D4-9DE4-79B27FC4C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0" b="9679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174" y="3192948"/>
            <a:ext cx="1917803" cy="215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Jaula PNG">
            <a:extLst>
              <a:ext uri="{FF2B5EF4-FFF2-40B4-BE49-F238E27FC236}">
                <a16:creationId xmlns:a16="http://schemas.microsoft.com/office/drawing/2014/main" id="{85631533-5985-7A06-ECAF-B4AE9B471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888" y="62674"/>
            <a:ext cx="3394965" cy="55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8FDE62A1-6DDA-F5CD-37E6-C8330A894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000" y="2122719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C8495DC5-CFA7-A771-280B-160196840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19" y="3460337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5A92A297-1DFD-A97A-5E56-1E40FDD3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230" y="2131224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Jaula PNG">
            <a:extLst>
              <a:ext uri="{FF2B5EF4-FFF2-40B4-BE49-F238E27FC236}">
                <a16:creationId xmlns:a16="http://schemas.microsoft.com/office/drawing/2014/main" id="{228CB964-51C3-73FD-FEFE-81E3ED2CA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13" y="-13268"/>
            <a:ext cx="3394965" cy="55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 Serpiente descarga gratuita de png - Serpiente anaconda Verde - Serpiente  De Imagen Png imagen png - imagen transparente descarga gratuita">
            <a:extLst>
              <a:ext uri="{FF2B5EF4-FFF2-40B4-BE49-F238E27FC236}">
                <a16:creationId xmlns:a16="http://schemas.microsoft.com/office/drawing/2014/main" id="{3B5AF918-DA6D-E7C4-7E84-96FF6577A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009" y="3192948"/>
            <a:ext cx="1857912" cy="171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La Serpiente descarga gratuita de png - Serpiente anaconda Verde - Serpiente  De Imagen Png imagen png - imagen transparente descarga gratuita">
            <a:extLst>
              <a:ext uri="{FF2B5EF4-FFF2-40B4-BE49-F238E27FC236}">
                <a16:creationId xmlns:a16="http://schemas.microsoft.com/office/drawing/2014/main" id="{5B66AD79-1308-9F5C-C9E5-AF27F5A1D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589" y="2134575"/>
            <a:ext cx="1857912" cy="171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E5AD015-9D7F-F0EF-CEB6-EB2DAEF67C01}"/>
              </a:ext>
            </a:extLst>
          </p:cNvPr>
          <p:cNvSpPr txBox="1"/>
          <p:nvPr/>
        </p:nvSpPr>
        <p:spPr>
          <a:xfrm>
            <a:off x="3531075" y="207415"/>
            <a:ext cx="6094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é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hay m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á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s?</a:t>
            </a:r>
          </a:p>
          <a:p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é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hay menos? </a:t>
            </a:r>
            <a:endParaRPr lang="es-MX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89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Matemáticas para niños: Comparar cantidades hasta 5 | Cuaderno Mágico">
            <a:hlinkClick r:id="" action="ppaction://media"/>
            <a:extLst>
              <a:ext uri="{FF2B5EF4-FFF2-40B4-BE49-F238E27FC236}">
                <a16:creationId xmlns:a16="http://schemas.microsoft.com/office/drawing/2014/main" id="{1EE9CEF4-96D1-9A3B-EF5F-E9B611B2A9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92146" y="503509"/>
            <a:ext cx="8131717" cy="459442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232C632-3A42-80F0-4031-129B9E4E6D1F}"/>
              </a:ext>
            </a:extLst>
          </p:cNvPr>
          <p:cNvSpPr txBox="1"/>
          <p:nvPr/>
        </p:nvSpPr>
        <p:spPr>
          <a:xfrm>
            <a:off x="3048930" y="5374217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https://www.youtube.com/watch?v=1iK_4KIOLqc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7336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1790B1B-602F-1BAE-F964-BD06C41BA766}"/>
              </a:ext>
            </a:extLst>
          </p:cNvPr>
          <p:cNvSpPr txBox="1"/>
          <p:nvPr/>
        </p:nvSpPr>
        <p:spPr>
          <a:xfrm>
            <a:off x="2821898" y="5414160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https://www.youtube.com/watch?v=CQx5X8PDd5o</a:t>
            </a:r>
          </a:p>
        </p:txBody>
      </p:sp>
      <p:pic>
        <p:nvPicPr>
          <p:cNvPr id="6" name="Elementos multimedia en línea 5" title="Baile para niños paso a paso &quot;El patio de mi casa&quot; DONLUMUSICAL">
            <a:hlinkClick r:id="" action="ppaction://media"/>
            <a:extLst>
              <a:ext uri="{FF2B5EF4-FFF2-40B4-BE49-F238E27FC236}">
                <a16:creationId xmlns:a16="http://schemas.microsoft.com/office/drawing/2014/main" id="{22F2FECD-CA15-3588-37F6-0961D4072D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13988" y="854515"/>
            <a:ext cx="7652043" cy="4323404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8F28C244-E3BE-31B5-636C-40890E69ACB7}"/>
              </a:ext>
            </a:extLst>
          </p:cNvPr>
          <p:cNvGrpSpPr/>
          <p:nvPr/>
        </p:nvGrpSpPr>
        <p:grpSpPr>
          <a:xfrm>
            <a:off x="2039463" y="0"/>
            <a:ext cx="3163508" cy="1069123"/>
            <a:chOff x="487389" y="2292375"/>
            <a:chExt cx="4215131" cy="1424525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DFC17A38-0C33-424C-5410-040D3D240894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C4528EE5-5348-0E5F-7273-CD90D572BA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CA7DD439-0CA0-AD92-B352-CCDB2C055E61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5</a:t>
                </a:r>
              </a:p>
            </p:txBody>
          </p:sp>
        </p:grp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A5309DF-2279-EB57-C11F-5B7FBB9BE6A8}"/>
                </a:ext>
              </a:extLst>
            </p:cNvPr>
            <p:cNvSpPr/>
            <p:nvPr/>
          </p:nvSpPr>
          <p:spPr>
            <a:xfrm>
              <a:off x="1856847" y="2292375"/>
              <a:ext cx="284567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4"/>
                  </a:solidFill>
                </a:rPr>
                <a:t>Miércole</a:t>
              </a:r>
              <a:r>
                <a:rPr lang="es-ES" sz="3600" b="1" dirty="0">
                  <a:ln/>
                  <a:solidFill>
                    <a:schemeClr val="accent4"/>
                  </a:solidFill>
                </a:rPr>
                <a:t>s 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63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Paseo al Zoológico">
            <a:hlinkClick r:id="" action="ppaction://media"/>
            <a:extLst>
              <a:ext uri="{FF2B5EF4-FFF2-40B4-BE49-F238E27FC236}">
                <a16:creationId xmlns:a16="http://schemas.microsoft.com/office/drawing/2014/main" id="{FED01D6A-E5DE-0730-5C33-AE4F2DDECD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89880" y="450746"/>
            <a:ext cx="8791183" cy="49670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9D277FA-8A81-E8EE-E39A-04291678F3AC}"/>
              </a:ext>
            </a:extLst>
          </p:cNvPr>
          <p:cNvSpPr txBox="1"/>
          <p:nvPr/>
        </p:nvSpPr>
        <p:spPr>
          <a:xfrm>
            <a:off x="2534115" y="5552636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>
              <a:spcBef>
                <a:spcPts val="45"/>
              </a:spcBef>
              <a:spcAft>
                <a:spcPts val="0"/>
              </a:spcAft>
            </a:pPr>
            <a:r>
              <a:rPr lang="es-E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https://www.youtube.com/watch?v=gznPknVjdNM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88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4DB2C15-4755-529A-49E6-85E1BDD29635}"/>
              </a:ext>
            </a:extLst>
          </p:cNvPr>
          <p:cNvSpPr txBox="1"/>
          <p:nvPr/>
        </p:nvSpPr>
        <p:spPr>
          <a:xfrm>
            <a:off x="1403252" y="968383"/>
            <a:ext cx="775481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una jaula se tienen disponibles tres changos, pero en el Zoológico de Zumpango piden que les manden cinco changos </a:t>
            </a: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ES" sz="2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¿cuántos changos tienen que conseguir para atender ese pedido? </a:t>
            </a:r>
            <a:endParaRPr lang="es-MX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 descr="Jaula PNG">
            <a:extLst>
              <a:ext uri="{FF2B5EF4-FFF2-40B4-BE49-F238E27FC236}">
                <a16:creationId xmlns:a16="http://schemas.microsoft.com/office/drawing/2014/main" id="{36151BB4-1E29-6BAB-D6FC-650C7C4D4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220" y="316124"/>
            <a:ext cx="3394965" cy="55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006F0970-FAE3-DD65-5790-F7E9909AE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332" y="2376169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A888A648-6DAB-E098-A71B-17DA3F3B9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551" y="3713787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1DF4256D-C494-EEA2-E6BB-9ED9A851D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62" y="2384674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ensamiento, Niño, Chico imagen png - imagen transparente descarga gratuita">
            <a:extLst>
              <a:ext uri="{FF2B5EF4-FFF2-40B4-BE49-F238E27FC236}">
                <a16:creationId xmlns:a16="http://schemas.microsoft.com/office/drawing/2014/main" id="{1CF42A4C-6C8E-7921-63DA-76FB80431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00" b="95800" l="10000" r="90000">
                        <a14:foregroundMark x1="41222" y1="86200" x2="63222" y2="83900"/>
                        <a14:foregroundMark x1="44778" y1="81500" x2="47333" y2="80200"/>
                        <a14:foregroundMark x1="55111" y1="81100" x2="56778" y2="82600"/>
                        <a14:foregroundMark x1="44333" y1="81300" x2="47667" y2="82800"/>
                        <a14:foregroundMark x1="55444" y1="79800" x2="58778" y2="84900"/>
                        <a14:foregroundMark x1="54000" y1="81300" x2="56000" y2="85700"/>
                        <a14:foregroundMark x1="34667" y1="26500" x2="38667" y2="28800"/>
                        <a14:foregroundMark x1="47667" y1="27300" x2="51000" y2="28600"/>
                        <a14:backgroundMark x1="46222" y1="74000" x2="51556" y2="8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6091" y="2903891"/>
            <a:ext cx="2638193" cy="3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913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079AC310-A8C4-C03C-C832-288247E9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891" y="1882403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A6248397-4A5A-BB75-9C3C-6370DE095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355" y="2641045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AFE8FBD2-A589-82A7-0247-BC8022A38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742" y="2568928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F27D94-2966-E372-C853-E1BCC40CD1B1}"/>
              </a:ext>
            </a:extLst>
          </p:cNvPr>
          <p:cNvSpPr txBox="1"/>
          <p:nvPr/>
        </p:nvSpPr>
        <p:spPr>
          <a:xfrm>
            <a:off x="1215483" y="804705"/>
            <a:ext cx="88094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>
                    <a:lumMod val="50000"/>
                  </a:schemeClr>
                </a:solidFill>
              </a:rPr>
              <a:t>Hay seis zorros en una jaula, como están muy apretados, es necesario sacar dos </a:t>
            </a:r>
            <a:r>
              <a:rPr lang="es-MX" dirty="0"/>
              <a:t>	</a:t>
            </a:r>
          </a:p>
        </p:txBody>
      </p:sp>
      <p:pic>
        <p:nvPicPr>
          <p:cNvPr id="3" name="Picture 2" descr="Jaula PNG">
            <a:extLst>
              <a:ext uri="{FF2B5EF4-FFF2-40B4-BE49-F238E27FC236}">
                <a16:creationId xmlns:a16="http://schemas.microsoft.com/office/drawing/2014/main" id="{9CACAF02-76E2-BEBB-7CF5-670425A5E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604" y="826710"/>
            <a:ext cx="3394965" cy="55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ensamiento, Niño, Chico imagen png - imagen transparente descarga gratuita">
            <a:extLst>
              <a:ext uri="{FF2B5EF4-FFF2-40B4-BE49-F238E27FC236}">
                <a16:creationId xmlns:a16="http://schemas.microsoft.com/office/drawing/2014/main" id="{1AA51F94-909C-A648-FD74-562CCC14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00" b="95800" l="10000" r="90000">
                        <a14:foregroundMark x1="41222" y1="86200" x2="63222" y2="83900"/>
                        <a14:foregroundMark x1="44778" y1="81500" x2="47333" y2="80200"/>
                        <a14:foregroundMark x1="55111" y1="81100" x2="56778" y2="82600"/>
                        <a14:foregroundMark x1="44333" y1="81300" x2="47667" y2="82800"/>
                        <a14:foregroundMark x1="55444" y1="79800" x2="58778" y2="84900"/>
                        <a14:foregroundMark x1="54000" y1="81300" x2="56000" y2="85700"/>
                        <a14:foregroundMark x1="34667" y1="26500" x2="38667" y2="28800"/>
                        <a14:foregroundMark x1="47667" y1="27300" x2="51000" y2="28600"/>
                        <a14:backgroundMark x1="46222" y1="74000" x2="51556" y2="8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8714" y="2410438"/>
            <a:ext cx="2638193" cy="3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0D44E5EE-A4DB-8583-EAAE-8B331D3D2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667" y="3851910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76171E90-87B9-3A4D-79EE-232C5846D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233" y="3851910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784A5D8C-509D-01FD-1ADC-57F6F51DB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579" y="3851910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F162C3A-D476-FA8E-4885-4D04324EE9D1}"/>
              </a:ext>
            </a:extLst>
          </p:cNvPr>
          <p:cNvSpPr txBox="1"/>
          <p:nvPr/>
        </p:nvSpPr>
        <p:spPr>
          <a:xfrm>
            <a:off x="3102827" y="3244334"/>
            <a:ext cx="38181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¿cuantos quedarán en la jaula?</a:t>
            </a:r>
          </a:p>
        </p:txBody>
      </p:sp>
    </p:spTree>
    <p:extLst>
      <p:ext uri="{BB962C8B-B14F-4D97-AF65-F5344CB8AC3E}">
        <p14:creationId xmlns:p14="http://schemas.microsoft.com/office/powerpoint/2010/main" val="134539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4" y="423832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581227A-0D9A-433E-BC59-705E5EE37D94}"/>
              </a:ext>
            </a:extLst>
          </p:cNvPr>
          <p:cNvGrpSpPr/>
          <p:nvPr/>
        </p:nvGrpSpPr>
        <p:grpSpPr>
          <a:xfrm>
            <a:off x="2039463" y="90550"/>
            <a:ext cx="2944195" cy="978574"/>
            <a:chOff x="487389" y="2413025"/>
            <a:chExt cx="3922915" cy="130387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0C9DA564-742D-4E79-9A2C-0875D85B0AD1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A80F70C-E3AA-432F-BEC7-18D45D00D0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3494AD93-8FE9-4F36-87D0-C24F545E0736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06E0845-4589-476E-A258-64D9ECD73757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AD70F12D-6561-75F6-6E3B-F56A3D19C022}"/>
              </a:ext>
            </a:extLst>
          </p:cNvPr>
          <p:cNvSpPr txBox="1"/>
          <p:nvPr/>
        </p:nvSpPr>
        <p:spPr>
          <a:xfrm>
            <a:off x="3046828" y="51890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https://www.youtube.com/watch?v=R93ce4FZGbc</a:t>
            </a:r>
          </a:p>
        </p:txBody>
      </p:sp>
      <p:pic>
        <p:nvPicPr>
          <p:cNvPr id="3" name="Elementos multimedia en línea 2" title="Baby Shark | Animal Songs |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FA289020-0EA4-D4C3-E597-B37D90465B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23170" y="1200552"/>
            <a:ext cx="6973384" cy="393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8E472B-E639-5556-E124-B1750DB15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20764E-29B2-5611-8423-D3A13DC4C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440B881-31D9-208E-D27A-FE024296FE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36" t="15023" r="7087" b="23334"/>
          <a:stretch/>
        </p:blipFill>
        <p:spPr>
          <a:xfrm>
            <a:off x="731519" y="326903"/>
            <a:ext cx="10227213" cy="71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50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64" y="4061088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B4D927-7EA2-4F45-9CF5-28A998ECC011}"/>
              </a:ext>
            </a:extLst>
          </p:cNvPr>
          <p:cNvGrpSpPr/>
          <p:nvPr/>
        </p:nvGrpSpPr>
        <p:grpSpPr>
          <a:xfrm>
            <a:off x="2039463" y="0"/>
            <a:ext cx="2963033" cy="1069123"/>
            <a:chOff x="487389" y="2292375"/>
            <a:chExt cx="3948014" cy="142452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E31F50-1312-4A95-B840-48DED0C2B04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769E5253-AE07-4257-AB95-6691D9AEE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D272CFA-2512-4F0F-8AC9-66590AC02B95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8DC687B-CBC8-4843-B1FF-51A9646BC580}"/>
                </a:ext>
              </a:extLst>
            </p:cNvPr>
            <p:cNvSpPr/>
            <p:nvPr/>
          </p:nvSpPr>
          <p:spPr>
            <a:xfrm>
              <a:off x="2123955" y="2292375"/>
              <a:ext cx="2311448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6A65592E-0246-8D13-EED4-C59B40511041}"/>
              </a:ext>
            </a:extLst>
          </p:cNvPr>
          <p:cNvSpPr txBox="1"/>
          <p:nvPr/>
        </p:nvSpPr>
        <p:spPr>
          <a:xfrm>
            <a:off x="3046828" y="5350970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https://www.youtube.com/watch?v=UQW1C8j0FZo</a:t>
            </a:r>
          </a:p>
        </p:txBody>
      </p:sp>
      <p:pic>
        <p:nvPicPr>
          <p:cNvPr id="4" name="Elementos multimedia en línea 3" title="El monstruo de la laguna - CANTICUÉNTICOS (con subtítulos)">
            <a:hlinkClick r:id="" action="ppaction://media"/>
            <a:extLst>
              <a:ext uri="{FF2B5EF4-FFF2-40B4-BE49-F238E27FC236}">
                <a16:creationId xmlns:a16="http://schemas.microsoft.com/office/drawing/2014/main" id="{ECEE88C3-ED34-C9CD-34EC-FB303BB2A9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39463" y="1249477"/>
            <a:ext cx="7259282" cy="41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FF19F4-D62F-6BD6-765C-B52298A5C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44" t="14975" r="34533" b="16102"/>
          <a:stretch/>
        </p:blipFill>
        <p:spPr>
          <a:xfrm>
            <a:off x="647114" y="703385"/>
            <a:ext cx="3671668" cy="47267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5BE2411-D4B7-D11F-1BC3-4B6A07E1EE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44" t="20821" r="35641" b="10256"/>
          <a:stretch/>
        </p:blipFill>
        <p:spPr>
          <a:xfrm>
            <a:off x="4522763" y="633046"/>
            <a:ext cx="3545059" cy="47267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14BF3DA-5D7D-046B-F609-640CD2F2C2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51" t="19282" r="36133" b="14256"/>
          <a:stretch/>
        </p:blipFill>
        <p:spPr>
          <a:xfrm>
            <a:off x="8271803" y="633046"/>
            <a:ext cx="3362178" cy="455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8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tividades de conteo para preescolar">
            <a:extLst>
              <a:ext uri="{FF2B5EF4-FFF2-40B4-BE49-F238E27FC236}">
                <a16:creationId xmlns:a16="http://schemas.microsoft.com/office/drawing/2014/main" id="{60F44E53-16E5-CEA3-8651-F18536B6B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20" b="89929" l="0" r="96579">
                        <a14:foregroundMark x1="63512" y1="22038" x2="89282" y2="43720"/>
                        <a14:backgroundMark x1="44128" y1="51185" x2="44128" y2="59953"/>
                        <a14:backgroundMark x1="77879" y1="51777" x2="77879" y2="611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518" r="71327" b="38710"/>
          <a:stretch/>
        </p:blipFill>
        <p:spPr bwMode="auto">
          <a:xfrm>
            <a:off x="563948" y="-366519"/>
            <a:ext cx="3243377" cy="541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ctividades de conteo para preescolar">
            <a:extLst>
              <a:ext uri="{FF2B5EF4-FFF2-40B4-BE49-F238E27FC236}">
                <a16:creationId xmlns:a16="http://schemas.microsoft.com/office/drawing/2014/main" id="{EEDD9FDA-9412-ADA8-2137-693E200F14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20" b="89929" l="0" r="96579">
                        <a14:foregroundMark x1="63512" y1="22038" x2="89282" y2="43720"/>
                        <a14:backgroundMark x1="44128" y1="51185" x2="44128" y2="59953"/>
                        <a14:backgroundMark x1="77879" y1="51777" x2="77879" y2="61137"/>
                        <a14:backgroundMark x1="29418" y1="45972" x2="30331" y2="559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84" t="16719" r="41015" b="34102"/>
          <a:stretch/>
        </p:blipFill>
        <p:spPr bwMode="auto">
          <a:xfrm>
            <a:off x="3959846" y="584723"/>
            <a:ext cx="3061205" cy="473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ctividades de conteo para preescolar">
            <a:extLst>
              <a:ext uri="{FF2B5EF4-FFF2-40B4-BE49-F238E27FC236}">
                <a16:creationId xmlns:a16="http://schemas.microsoft.com/office/drawing/2014/main" id="{0EF315CF-7B11-08B4-E08C-B25D32A6F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20" b="89929" l="0" r="96579">
                        <a14:foregroundMark x1="63512" y1="22038" x2="89282" y2="43720"/>
                        <a14:backgroundMark x1="44128" y1="51185" x2="44128" y2="59953"/>
                        <a14:backgroundMark x1="77879" y1="51777" x2="77879" y2="611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69" t="15929" r="2938" b="34300"/>
          <a:stretch/>
        </p:blipFill>
        <p:spPr bwMode="auto">
          <a:xfrm>
            <a:off x="7703170" y="903249"/>
            <a:ext cx="2957396" cy="388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orro Rojo, Fox, Kit De Fox imagen png - imagen transparente descarga  gratuita">
            <a:extLst>
              <a:ext uri="{FF2B5EF4-FFF2-40B4-BE49-F238E27FC236}">
                <a16:creationId xmlns:a16="http://schemas.microsoft.com/office/drawing/2014/main" id="{1ED69075-D465-4A1F-6CFD-EB9A72AB4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9" b="99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583" y="2951927"/>
            <a:ext cx="2495006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no Capuchino descarga gratuita de png - Mono capuchino de fondo de  Escritorio - los monos imagen png - imagen transparente descarga gratuita">
            <a:extLst>
              <a:ext uri="{FF2B5EF4-FFF2-40B4-BE49-F238E27FC236}">
                <a16:creationId xmlns:a16="http://schemas.microsoft.com/office/drawing/2014/main" id="{2497E60D-F3ED-05B2-C825-F70315420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89" y="3066485"/>
            <a:ext cx="1718347" cy="17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a Serpiente descarga gratuita de png - Serpiente anaconda Verde - Serpiente  De Imagen Png imagen png - imagen transparente descarga gratuita">
            <a:extLst>
              <a:ext uri="{FF2B5EF4-FFF2-40B4-BE49-F238E27FC236}">
                <a16:creationId xmlns:a16="http://schemas.microsoft.com/office/drawing/2014/main" id="{F0809055-0414-CA58-C751-C5CB2998B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815" y="3064709"/>
            <a:ext cx="1857912" cy="171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7B90567-9D87-A599-5E0E-2FE2268F5446}"/>
              </a:ext>
            </a:extLst>
          </p:cNvPr>
          <p:cNvSpPr txBox="1"/>
          <p:nvPr/>
        </p:nvSpPr>
        <p:spPr>
          <a:xfrm>
            <a:off x="1419815" y="368949"/>
            <a:ext cx="9452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guardar en cada una de ellas la cantidad que dice cada etiqueta</a:t>
            </a:r>
            <a:endParaRPr lang="es-MX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622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RESUELVO PROBLEMAS CONTANDO  | PENSAMIENTO MATEMÁTICO | APRENDE EN CASA PREESCOLAR 1 DE OCTUBRE 2020">
            <a:hlinkClick r:id="" action="ppaction://media"/>
            <a:extLst>
              <a:ext uri="{FF2B5EF4-FFF2-40B4-BE49-F238E27FC236}">
                <a16:creationId xmlns:a16="http://schemas.microsoft.com/office/drawing/2014/main" id="{AF3EC052-3C75-EEEA-3045-0E4691DC107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1452" y="634013"/>
            <a:ext cx="9227625" cy="52136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7D21149-6B1D-4957-56F5-683DFC1A194B}"/>
              </a:ext>
            </a:extLst>
          </p:cNvPr>
          <p:cNvSpPr txBox="1"/>
          <p:nvPr/>
        </p:nvSpPr>
        <p:spPr>
          <a:xfrm>
            <a:off x="2381347" y="6039321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https://www.youtube.com/watch?v=XrQs51_T_XQ</a:t>
            </a:r>
          </a:p>
        </p:txBody>
      </p:sp>
    </p:spTree>
    <p:extLst>
      <p:ext uri="{BB962C8B-B14F-4D97-AF65-F5344CB8AC3E}">
        <p14:creationId xmlns:p14="http://schemas.microsoft.com/office/powerpoint/2010/main" val="255446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273</Words>
  <Application>Microsoft Office PowerPoint</Application>
  <PresentationFormat>Panorámica</PresentationFormat>
  <Paragraphs>40</Paragraphs>
  <Slides>18</Slides>
  <Notes>0</Notes>
  <HiddenSlides>0</HiddenSlides>
  <MMClips>9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28</cp:revision>
  <dcterms:created xsi:type="dcterms:W3CDTF">2022-02-28T00:23:11Z</dcterms:created>
  <dcterms:modified xsi:type="dcterms:W3CDTF">2022-05-10T02:00:27Z</dcterms:modified>
</cp:coreProperties>
</file>