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3" r:id="rId2"/>
    <p:sldId id="257" r:id="rId3"/>
    <p:sldId id="283" r:id="rId4"/>
    <p:sldId id="284" r:id="rId5"/>
    <p:sldId id="258" r:id="rId6"/>
    <p:sldId id="286" r:id="rId7"/>
    <p:sldId id="287" r:id="rId8"/>
    <p:sldId id="285" r:id="rId9"/>
    <p:sldId id="260" r:id="rId10"/>
    <p:sldId id="288" r:id="rId11"/>
    <p:sldId id="265" r:id="rId12"/>
    <p:sldId id="264" r:id="rId13"/>
    <p:sldId id="289" r:id="rId14"/>
    <p:sldId id="290" r:id="rId15"/>
    <p:sldId id="291" r:id="rId16"/>
    <p:sldId id="292" r:id="rId17"/>
    <p:sldId id="280" r:id="rId18"/>
    <p:sldId id="259" r:id="rId19"/>
    <p:sldId id="281" r:id="rId20"/>
    <p:sldId id="261" r:id="rId21"/>
    <p:sldId id="256" r:id="rId22"/>
    <p:sldId id="277" r:id="rId23"/>
    <p:sldId id="278" r:id="rId2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60A75"/>
    <a:srgbClr val="B2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15A92-909B-455B-91DE-F11EA4A29AA4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B7FD8-19A8-4360-AB39-2C438972C1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4378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57983-946F-4E98-9E45-FD7467022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53468C-EA5D-4762-BA18-BBC42BAC7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20A99-1CD6-4EA1-B2F1-0A834192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0E1F1-FB3A-48F2-A51B-D196087D7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E36A6-C455-43E7-B7AD-69EA955D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10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211E9-4677-44D3-92F7-0FC793B8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95D4CD-F7EF-4A7C-B1E0-CE1DF19A9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1EDD88-57FB-4722-85BA-C2B973EA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72BBF5-50A3-4730-9CA2-264755E9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6D90F1-F7D7-43D5-95B0-25642ED0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1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A59C7-B7D8-45B5-A844-2B7CD9438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BE109A-2721-4A23-80DD-425F6206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04050-F3FE-4B70-B870-28D8E6BC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C3DFC9-267F-42E8-88DE-CF560C97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6882C8-DC78-437B-8F37-E9C22F8B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310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A8115-68AC-436B-A1E6-90A9BB95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46B5B-FA74-46F9-A1FF-88ED6F73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604CF3-E6F5-4449-8120-251339FB4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ECAFC-BF1A-4CB4-9CF7-E564C0F5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CE2C13-F00F-4BCD-B2DF-586526F5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1EF0D3-AD67-41C8-A3C0-CA948C0F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18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C0CFD-07FC-4730-A90D-466A5ECF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F4AD00-99BF-4E1F-96D2-BED89516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91CC75-F1E8-4337-94B5-B62DEDD68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9FDCD7-0921-47A9-B12B-53F855419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AF977D-79F6-4D28-9B1B-ECC623DB38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432F2C-94BB-4C98-A75E-72A8262F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8FFB61-2C2C-417F-A254-858BA990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BA6AFE-0ABA-4EFC-B107-43E6B046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66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C2228-C2F9-44D3-A746-BDFA3E70C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5DFC25-6560-4622-B6C2-BA5C9D3D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AE574E-26AF-4ABD-B08D-384038AA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0ED51B-9306-4BDE-9590-70E23916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55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4A6F69-3504-430E-9D5F-2587AC3A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F0BF1F-0D4D-41B4-92B2-476688F7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FBA5E8-A551-4F16-9FBC-3094C01D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435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A73B5-1F8B-4751-85EE-8BA7D5B8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BB905-435A-47A1-A7FE-890C2675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67376B-6E42-481F-989C-F6D95BDC1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908B7E-5DBD-46D2-99AC-22A65CB7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5775AF-5BB2-4376-A0CE-C38B2B4F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244D21-D7B9-449F-A3BA-9FCA629B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86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D6192-8BE5-46BD-BA8D-2DBD97E7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FA23F6-6CBF-4A46-8F34-525C0A859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6A55B1-5805-453B-A96A-79FA2CD21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8B7D83-6739-459C-B9C3-7DCAACD7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7A6FB4-5CFF-4F33-B52D-BFC3785F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C920F8-46E8-480B-8162-0F646CAF6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452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9F9C0-9E96-4942-9A0F-09C2ECE5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3A8D84-9F99-4A45-A945-934CAB80A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AEC78-62D2-4242-8B9E-9334B5F8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86603D-2949-44F3-8AE9-DBE61F57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177BF-30C8-4C47-B3BA-7CD00D53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4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5E2BA9-53C9-4FBB-A804-D8EEA7E2D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B17471-5129-42B3-A65E-D377C785D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6DAB8-B58D-4E1A-A809-3C5E783F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8CE63F-19A9-43CD-9BFC-29CA26D2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4EBF5-6156-4946-AAA7-51CF4866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849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A0376D-88BC-47B5-AB5C-83B5C422C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F11398-DBF5-4E09-9B2D-29BD00D9F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501435-573E-4A0D-80AE-B2074CA8A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48A00-546B-49D7-BC38-C267F47B8E28}" type="datetimeFigureOut">
              <a:rPr lang="es-MX" smtClean="0"/>
              <a:t>03/05/2022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A924B2-DAA9-4E17-8245-D20D5A40D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1D20B6-4321-4322-AA25-D1F530F08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2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aVxb8JQowI?feature=oembed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2tQKmoX1zc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7mbzZu9lo_8?feature=oembed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8TMukPeqn8?feature=oembed" TargetMode="External"/><Relationship Id="rId4" Type="http://schemas.openxmlformats.org/officeDocument/2006/relationships/hyperlink" Target="https://www.youtube.com/watch?v=l8TMukPeqn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VuUuz_ZVNI?feature=oembed" TargetMode="External"/><Relationship Id="rId5" Type="http://schemas.openxmlformats.org/officeDocument/2006/relationships/image" Target="../media/image18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kh8QPVcfyw?feature=oembed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1Ww2E3yxR4?feature=oembed" TargetMode="External"/><Relationship Id="rId5" Type="http://schemas.openxmlformats.org/officeDocument/2006/relationships/image" Target="../media/image27.jpe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RM9h8EQ6Bw?feature=oembed" TargetMode="External"/><Relationship Id="rId5" Type="http://schemas.openxmlformats.org/officeDocument/2006/relationships/image" Target="../media/image29.jpe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25BB9A0-3D95-4D14-B926-F62319942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35" y="918159"/>
            <a:ext cx="8355330" cy="3617616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D40DC002-9B00-49DF-B5C6-B3E6DDC9898B}"/>
              </a:ext>
            </a:extLst>
          </p:cNvPr>
          <p:cNvGrpSpPr/>
          <p:nvPr/>
        </p:nvGrpSpPr>
        <p:grpSpPr>
          <a:xfrm>
            <a:off x="3670277" y="4890425"/>
            <a:ext cx="5371612" cy="1350484"/>
            <a:chOff x="1739591" y="4495762"/>
            <a:chExt cx="5371612" cy="1350484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E0EF3472-4516-40E3-AC93-F1F4C91461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886"/>
            <a:stretch/>
          </p:blipFill>
          <p:spPr>
            <a:xfrm>
              <a:off x="1739591" y="4495762"/>
              <a:ext cx="5371612" cy="1350484"/>
            </a:xfrm>
            <a:prstGeom prst="rect">
              <a:avLst/>
            </a:prstGeom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9747C7D8-272D-44DE-9CDB-15AD1D6E528B}"/>
                </a:ext>
              </a:extLst>
            </p:cNvPr>
            <p:cNvSpPr/>
            <p:nvPr/>
          </p:nvSpPr>
          <p:spPr>
            <a:xfrm>
              <a:off x="5089908" y="4775737"/>
              <a:ext cx="75533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/>
                  <a:solidFill>
                    <a:srgbClr val="F60A75"/>
                  </a:solidFill>
                  <a:effectLst/>
                </a:rPr>
                <a:t>31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B938C58A-0E3C-4784-828C-00E67F77EC7D}"/>
                </a:ext>
              </a:extLst>
            </p:cNvPr>
            <p:cNvSpPr/>
            <p:nvPr/>
          </p:nvSpPr>
          <p:spPr>
            <a:xfrm>
              <a:off x="2719482" y="4775737"/>
              <a:ext cx="170591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tx2">
                      <a:lumMod val="50000"/>
                    </a:schemeClr>
                  </a:solidFill>
                </a:rPr>
                <a:t>SEMANA</a:t>
              </a:r>
              <a:endParaRPr lang="es-ES" sz="3200" b="1" cap="none" spc="0" dirty="0">
                <a:ln/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F5F867D0-7AF0-437A-A9B3-A94D9B520A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67" b="49907" l="18698" r="85104">
                        <a14:foregroundMark x1="19479" y1="40370" x2="79010" y2="41389"/>
                        <a14:foregroundMark x1="27187" y1="33889" x2="29063" y2="35278"/>
                        <a14:foregroundMark x1="60365" y1="34444" x2="61927" y2="3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9" t="30093" r="14583" b="50000"/>
          <a:stretch/>
        </p:blipFill>
        <p:spPr>
          <a:xfrm>
            <a:off x="3418329" y="2379677"/>
            <a:ext cx="5623560" cy="93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DF97A48-5AE2-4ADE-8158-C2054DE48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74" y="4643373"/>
            <a:ext cx="2270760" cy="2270760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036C0FFF-0370-4C9E-94F8-A990D2D0AE74}"/>
              </a:ext>
            </a:extLst>
          </p:cNvPr>
          <p:cNvGrpSpPr/>
          <p:nvPr/>
        </p:nvGrpSpPr>
        <p:grpSpPr>
          <a:xfrm>
            <a:off x="2039463" y="0"/>
            <a:ext cx="3017503" cy="1069123"/>
            <a:chOff x="487389" y="2292375"/>
            <a:chExt cx="4020592" cy="1424525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E06F201A-EFB9-4647-8BDB-E1D56D15671C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1" name="Imagen 10">
                <a:extLst>
                  <a:ext uri="{FF2B5EF4-FFF2-40B4-BE49-F238E27FC236}">
                    <a16:creationId xmlns:a16="http://schemas.microsoft.com/office/drawing/2014/main" id="{C05CD421-5A24-48F6-8BF8-D4967137A7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2" name="Elipse 11">
                <a:extLst>
                  <a:ext uri="{FF2B5EF4-FFF2-40B4-BE49-F238E27FC236}">
                    <a16:creationId xmlns:a16="http://schemas.microsoft.com/office/drawing/2014/main" id="{4BC3E8F2-67E2-4C2C-8D42-1D7A3CBF4F5C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15A37AC-6057-4348-9C6F-61C0E1202177}"/>
                </a:ext>
              </a:extLst>
            </p:cNvPr>
            <p:cNvSpPr/>
            <p:nvPr/>
          </p:nvSpPr>
          <p:spPr>
            <a:xfrm>
              <a:off x="2051377" y="2292375"/>
              <a:ext cx="2456604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pic>
        <p:nvPicPr>
          <p:cNvPr id="2" name="Elementos multimedia en línea 1" title="Clases de Hip hop ( Infantil ) con Adrián Franco. Backstreet boys - everybody.">
            <a:hlinkClick r:id="" action="ppaction://media"/>
            <a:extLst>
              <a:ext uri="{FF2B5EF4-FFF2-40B4-BE49-F238E27FC236}">
                <a16:creationId xmlns:a16="http://schemas.microsoft.com/office/drawing/2014/main" id="{DE9F8B06-A5E1-301E-8D33-30982B8898E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072640" y="1200551"/>
            <a:ext cx="7391222" cy="417604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E5427A1-B6CB-003B-546E-B3A26DAA68A5}"/>
              </a:ext>
            </a:extLst>
          </p:cNvPr>
          <p:cNvSpPr txBox="1"/>
          <p:nvPr/>
        </p:nvSpPr>
        <p:spPr>
          <a:xfrm>
            <a:off x="2072640" y="5428355"/>
            <a:ext cx="6294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https://www.youtube.com/watch?v=UaVxb8JQowI</a:t>
            </a:r>
          </a:p>
        </p:txBody>
      </p:sp>
    </p:spTree>
    <p:extLst>
      <p:ext uri="{BB962C8B-B14F-4D97-AF65-F5344CB8AC3E}">
        <p14:creationId xmlns:p14="http://schemas.microsoft.com/office/powerpoint/2010/main" val="190248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¿Cuántos nos tocan? - Grecia">
            <a:hlinkClick r:id="" action="ppaction://media"/>
            <a:extLst>
              <a:ext uri="{FF2B5EF4-FFF2-40B4-BE49-F238E27FC236}">
                <a16:creationId xmlns:a16="http://schemas.microsoft.com/office/drawing/2014/main" id="{501A9E54-1589-2A6E-A64E-B8989B940DD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37027" y="1314411"/>
            <a:ext cx="7485269" cy="422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61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22FA546-7220-41AD-3A25-6C2EEBADD4A4}"/>
              </a:ext>
            </a:extLst>
          </p:cNvPr>
          <p:cNvSpPr txBox="1"/>
          <p:nvPr/>
        </p:nvSpPr>
        <p:spPr>
          <a:xfrm>
            <a:off x="1444485" y="494851"/>
            <a:ext cx="8958471" cy="1452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 perros de diferente tamaño </a:t>
            </a:r>
            <a:r>
              <a:rPr lang="es-MX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y </a:t>
            </a:r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seis fichas rojas.  </a:t>
            </a:r>
            <a:r>
              <a:rPr lang="es-MX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 fichas son filetes y que los tienen que repartir a los tres perros.</a:t>
            </a:r>
            <a:endParaRPr lang="es-MX" sz="24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26" name="Picture 2" descr="Perro descarga gratuita de png - Preparación del perro Cachorro de Gato -  Perro blanco imagen png - imagen transparente descarga gratuita">
            <a:extLst>
              <a:ext uri="{FF2B5EF4-FFF2-40B4-BE49-F238E27FC236}">
                <a16:creationId xmlns:a16="http://schemas.microsoft.com/office/drawing/2014/main" id="{232B56DD-CCD8-6DB1-A345-891C22002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00" b="9725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369" y="2874445"/>
            <a:ext cx="2476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erro PNG Imágenes , 21000+ Recursos Gráficos para Descarga Gratuita |  Pngtree">
            <a:extLst>
              <a:ext uri="{FF2B5EF4-FFF2-40B4-BE49-F238E27FC236}">
                <a16:creationId xmlns:a16="http://schemas.microsoft.com/office/drawing/2014/main" id="{88CEB737-7E78-E9EE-C49B-55CC2DDDF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220" y="334222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og And Cat png download - 434*844 - Free Transparent Australian Shepherd  png Download. - CleanPNG / KissPNG">
            <a:extLst>
              <a:ext uri="{FF2B5EF4-FFF2-40B4-BE49-F238E27FC236}">
                <a16:creationId xmlns:a16="http://schemas.microsoft.com/office/drawing/2014/main" id="{98508601-14D4-EE11-CB90-1A2E0A4FA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837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758" y="1027044"/>
            <a:ext cx="6102257" cy="583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CCAE1D6C-1581-0A19-40ED-636FACE6210F}"/>
              </a:ext>
            </a:extLst>
          </p:cNvPr>
          <p:cNvSpPr/>
          <p:nvPr/>
        </p:nvSpPr>
        <p:spPr>
          <a:xfrm>
            <a:off x="1400002" y="2148124"/>
            <a:ext cx="1431233" cy="145264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E1347B82-95BB-6961-B92A-6E0C821171C8}"/>
              </a:ext>
            </a:extLst>
          </p:cNvPr>
          <p:cNvSpPr/>
          <p:nvPr/>
        </p:nvSpPr>
        <p:spPr>
          <a:xfrm>
            <a:off x="3270287" y="1591532"/>
            <a:ext cx="1431233" cy="145264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396E54C-B52C-40A6-552D-EAA886A1DAA9}"/>
              </a:ext>
            </a:extLst>
          </p:cNvPr>
          <p:cNvSpPr/>
          <p:nvPr/>
        </p:nvSpPr>
        <p:spPr>
          <a:xfrm>
            <a:off x="5156759" y="1584206"/>
            <a:ext cx="1431233" cy="145264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759ED42B-0A03-EF4A-848A-39F2B428C889}"/>
              </a:ext>
            </a:extLst>
          </p:cNvPr>
          <p:cNvSpPr/>
          <p:nvPr/>
        </p:nvSpPr>
        <p:spPr>
          <a:xfrm>
            <a:off x="1431228" y="3801397"/>
            <a:ext cx="1431233" cy="145264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0D641A0-521E-9FDB-77AF-9BAD02E889D9}"/>
              </a:ext>
            </a:extLst>
          </p:cNvPr>
          <p:cNvSpPr/>
          <p:nvPr/>
        </p:nvSpPr>
        <p:spPr>
          <a:xfrm>
            <a:off x="3331116" y="3801398"/>
            <a:ext cx="1431233" cy="145264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2DA6BB7D-C16A-5F5B-1432-C35287E4F7D7}"/>
              </a:ext>
            </a:extLst>
          </p:cNvPr>
          <p:cNvSpPr/>
          <p:nvPr/>
        </p:nvSpPr>
        <p:spPr>
          <a:xfrm>
            <a:off x="6922603" y="1526548"/>
            <a:ext cx="1431233" cy="145264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5016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7CBC655-F244-4E96-86E1-FC3CE9863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637" y="4298482"/>
            <a:ext cx="2270760" cy="227076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7A77794-587B-499D-81B8-5ADAC66CCB14}"/>
              </a:ext>
            </a:extLst>
          </p:cNvPr>
          <p:cNvGrpSpPr/>
          <p:nvPr/>
        </p:nvGrpSpPr>
        <p:grpSpPr>
          <a:xfrm>
            <a:off x="2039463" y="0"/>
            <a:ext cx="3026416" cy="1069123"/>
            <a:chOff x="487389" y="2292375"/>
            <a:chExt cx="4032468" cy="1424525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BFDAD801-5005-4B49-A8FD-7C539BBB5A6A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499B41BA-20CC-4B7B-BBE7-79E3E4648E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7A29694F-FBCD-4BB7-9CC2-BAD8809441B3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2</a:t>
                </a:r>
              </a:p>
            </p:txBody>
          </p:sp>
        </p:grp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30346F84-A159-4F91-AC83-B98D2AC429D4}"/>
                </a:ext>
              </a:extLst>
            </p:cNvPr>
            <p:cNvSpPr/>
            <p:nvPr/>
          </p:nvSpPr>
          <p:spPr>
            <a:xfrm>
              <a:off x="2039504" y="2292375"/>
              <a:ext cx="2480353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000" b="1" cap="none" spc="0" dirty="0">
                  <a:ln/>
                  <a:solidFill>
                    <a:schemeClr val="accent4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pic>
        <p:nvPicPr>
          <p:cNvPr id="2" name="Elementos multimedia en línea 1" title="Dancing Kids # Waka Waka">
            <a:hlinkClick r:id="" action="ppaction://media"/>
            <a:extLst>
              <a:ext uri="{FF2B5EF4-FFF2-40B4-BE49-F238E27FC236}">
                <a16:creationId xmlns:a16="http://schemas.microsoft.com/office/drawing/2014/main" id="{D3995517-62CB-7ED1-AA56-46CF31470A9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032992" y="1200551"/>
            <a:ext cx="7627645" cy="4309619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09D3BDBE-2EDF-C92F-AC5C-745F8B07A14F}"/>
              </a:ext>
            </a:extLst>
          </p:cNvPr>
          <p:cNvSpPr txBox="1"/>
          <p:nvPr/>
        </p:nvSpPr>
        <p:spPr>
          <a:xfrm>
            <a:off x="2396502" y="557623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https://www.youtube.com/watch?v=7mbzZu9lo_8</a:t>
            </a:r>
          </a:p>
        </p:txBody>
      </p:sp>
    </p:spTree>
    <p:extLst>
      <p:ext uri="{BB962C8B-B14F-4D97-AF65-F5344CB8AC3E}">
        <p14:creationId xmlns:p14="http://schemas.microsoft.com/office/powerpoint/2010/main" val="252792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Alexa reparte en la cocina">
            <a:hlinkClick r:id="" action="ppaction://media"/>
            <a:extLst>
              <a:ext uri="{FF2B5EF4-FFF2-40B4-BE49-F238E27FC236}">
                <a16:creationId xmlns:a16="http://schemas.microsoft.com/office/drawing/2014/main" id="{12BE7905-55B8-BD15-6179-0E5B10AA476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96053" y="935658"/>
            <a:ext cx="7684052" cy="434148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F626CCA-5C03-67DE-05D2-22C8EDBB0AE0}"/>
              </a:ext>
            </a:extLst>
          </p:cNvPr>
          <p:cNvSpPr txBox="1"/>
          <p:nvPr/>
        </p:nvSpPr>
        <p:spPr>
          <a:xfrm>
            <a:off x="2890079" y="546024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https://www.youtube.com/watch?v=l8TMukPeqn8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8049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BFEE5F-47CA-7D4E-68A1-B3702C3E5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1625" y="275121"/>
            <a:ext cx="5257800" cy="1603375"/>
          </a:xfrm>
        </p:spPr>
        <p:txBody>
          <a:bodyPr/>
          <a:lstStyle/>
          <a:p>
            <a:pPr marL="342900" lvl="0" indent="-34290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12 ratas para tres víboras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052" name="Picture 4" descr="Animal Mouse Background Transparent, HD Png Download , Transparent Png  Image - PNGitem">
            <a:extLst>
              <a:ext uri="{FF2B5EF4-FFF2-40B4-BE49-F238E27FC236}">
                <a16:creationId xmlns:a16="http://schemas.microsoft.com/office/drawing/2014/main" id="{E439977B-E073-97E9-77D3-BF9CC79E1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5" b="9528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150" y="-30764"/>
            <a:ext cx="2445915" cy="235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Animal Mouse Background Transparent, HD Png Download , Transparent Png  Image - PNGitem">
            <a:extLst>
              <a:ext uri="{FF2B5EF4-FFF2-40B4-BE49-F238E27FC236}">
                <a16:creationId xmlns:a16="http://schemas.microsoft.com/office/drawing/2014/main" id="{039AB09A-DCBF-B8D5-6B0D-9DF3B7BE2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5" b="9528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809" y="-103926"/>
            <a:ext cx="2656073" cy="255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Animal Mouse Background Transparent, HD Png Download , Transparent Png  Image - PNGitem">
            <a:extLst>
              <a:ext uri="{FF2B5EF4-FFF2-40B4-BE49-F238E27FC236}">
                <a16:creationId xmlns:a16="http://schemas.microsoft.com/office/drawing/2014/main" id="{00A2F66E-71CA-8DFF-2499-882EA567C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5" b="9528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827" y="1703652"/>
            <a:ext cx="2445915" cy="235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Animal Mouse Background Transparent, HD Png Download , Transparent Png  Image - PNGitem">
            <a:extLst>
              <a:ext uri="{FF2B5EF4-FFF2-40B4-BE49-F238E27FC236}">
                <a16:creationId xmlns:a16="http://schemas.microsoft.com/office/drawing/2014/main" id="{B4859BDC-06E9-A3DB-85B9-5F243F232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5" b="9528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672" y="1926343"/>
            <a:ext cx="2656073" cy="255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Animal Mouse Background Transparent, HD Png Download , Transparent Png  Image - PNGitem">
            <a:extLst>
              <a:ext uri="{FF2B5EF4-FFF2-40B4-BE49-F238E27FC236}">
                <a16:creationId xmlns:a16="http://schemas.microsoft.com/office/drawing/2014/main" id="{BF6D8ADC-C841-8340-AE17-1E6B93B81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5" b="9528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71" y="2151814"/>
            <a:ext cx="2656073" cy="255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Animal Mouse Background Transparent, HD Png Download , Transparent Png  Image - PNGitem">
            <a:extLst>
              <a:ext uri="{FF2B5EF4-FFF2-40B4-BE49-F238E27FC236}">
                <a16:creationId xmlns:a16="http://schemas.microsoft.com/office/drawing/2014/main" id="{0489B20C-5500-A6EA-E141-E696841FA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5" b="9528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42" y="-103926"/>
            <a:ext cx="2656073" cy="255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Animal Mouse Background Transparent, HD Png Download , Transparent Png  Image - PNGitem">
            <a:extLst>
              <a:ext uri="{FF2B5EF4-FFF2-40B4-BE49-F238E27FC236}">
                <a16:creationId xmlns:a16="http://schemas.microsoft.com/office/drawing/2014/main" id="{DB3812CD-E720-A716-EB13-FBF53DB5F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5" b="9528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949" y="1817912"/>
            <a:ext cx="2656073" cy="255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Animal Mouse Background Transparent, HD Png Download , Transparent Png  Image - PNGitem">
            <a:extLst>
              <a:ext uri="{FF2B5EF4-FFF2-40B4-BE49-F238E27FC236}">
                <a16:creationId xmlns:a16="http://schemas.microsoft.com/office/drawing/2014/main" id="{447F97EA-41A8-221F-C1AC-CEA3E0854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5" b="9528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393" y="3428999"/>
            <a:ext cx="2656073" cy="255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Animal Mouse Background Transparent, HD Png Download , Transparent Png  Image - PNGitem">
            <a:extLst>
              <a:ext uri="{FF2B5EF4-FFF2-40B4-BE49-F238E27FC236}">
                <a16:creationId xmlns:a16="http://schemas.microsoft.com/office/drawing/2014/main" id="{2D4F102C-28E6-8313-9AAD-549CF2CE6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5" b="9528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465" y="3476846"/>
            <a:ext cx="2656073" cy="255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Animal Mouse Background Transparent, HD Png Download , Transparent Png  Image - PNGitem">
            <a:extLst>
              <a:ext uri="{FF2B5EF4-FFF2-40B4-BE49-F238E27FC236}">
                <a16:creationId xmlns:a16="http://schemas.microsoft.com/office/drawing/2014/main" id="{D6679C0D-DA3C-29D6-C478-F5A7FEA42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5" b="9528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961" y="3839571"/>
            <a:ext cx="2656073" cy="255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Animal Mouse Background Transparent, HD Png Download , Transparent Png  Image - PNGitem">
            <a:extLst>
              <a:ext uri="{FF2B5EF4-FFF2-40B4-BE49-F238E27FC236}">
                <a16:creationId xmlns:a16="http://schemas.microsoft.com/office/drawing/2014/main" id="{AA099B0E-002A-55F5-8746-EEF9F2733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5" b="9528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679" y="4420130"/>
            <a:ext cx="2656073" cy="255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Animal Mouse Background Transparent, HD Png Download , Transparent Png  Image - PNGitem">
            <a:extLst>
              <a:ext uri="{FF2B5EF4-FFF2-40B4-BE49-F238E27FC236}">
                <a16:creationId xmlns:a16="http://schemas.microsoft.com/office/drawing/2014/main" id="{1A777681-5849-6156-C34D-E9D4CF104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5" b="9528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631" y="3757614"/>
            <a:ext cx="2656073" cy="255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erpiente marrón del este víboras víboras maestros reptiles, serpiente de  mar, reptil a escala, Boa constrictor, animal terrestre png | PNGWing">
            <a:extLst>
              <a:ext uri="{FF2B5EF4-FFF2-40B4-BE49-F238E27FC236}">
                <a16:creationId xmlns:a16="http://schemas.microsoft.com/office/drawing/2014/main" id="{F3167F11-D747-5204-AA2D-93328E025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5" b="99540" l="5435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006" y="492880"/>
            <a:ext cx="4706262" cy="222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Serpiente marrón del este víboras víboras maestros reptiles, serpiente de  mar, reptil a escala, Boa constrictor, animal terrestre png | PNGWing">
            <a:extLst>
              <a:ext uri="{FF2B5EF4-FFF2-40B4-BE49-F238E27FC236}">
                <a16:creationId xmlns:a16="http://schemas.microsoft.com/office/drawing/2014/main" id="{77689FAA-4C38-C799-6B69-9C0480E16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5" b="99540" l="5435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6" y="4026158"/>
            <a:ext cx="4706262" cy="222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Serpiente marrón del este víboras víboras maestros reptiles, serpiente de  mar, reptil a escala, Boa constrictor, animal terrestre png | PNGWing">
            <a:extLst>
              <a:ext uri="{FF2B5EF4-FFF2-40B4-BE49-F238E27FC236}">
                <a16:creationId xmlns:a16="http://schemas.microsoft.com/office/drawing/2014/main" id="{17CCC698-54D6-69FB-AB39-C71051697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55" b="99540" l="5435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572" y="1903978"/>
            <a:ext cx="4706262" cy="222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808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BFEE5F-47CA-7D4E-68A1-B3702C3E5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1625" y="75337"/>
            <a:ext cx="5889705" cy="1603375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3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15 plátanos para cuatro changos.</a:t>
            </a:r>
            <a:endParaRPr lang="es-MX" sz="3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054" name="Picture 6" descr="Un Plátano PNG transparente - StickPNG">
            <a:extLst>
              <a:ext uri="{FF2B5EF4-FFF2-40B4-BE49-F238E27FC236}">
                <a16:creationId xmlns:a16="http://schemas.microsoft.com/office/drawing/2014/main" id="{76C8F467-8C72-4CE1-5CBF-EDD31B5C0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556" y="2600910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Un Plátano PNG transparente - StickPNG">
            <a:extLst>
              <a:ext uri="{FF2B5EF4-FFF2-40B4-BE49-F238E27FC236}">
                <a16:creationId xmlns:a16="http://schemas.microsoft.com/office/drawing/2014/main" id="{957550C2-6450-45B5-EA86-9F9AD253B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376" y="768134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Un Plátano PNG transparente - StickPNG">
            <a:extLst>
              <a:ext uri="{FF2B5EF4-FFF2-40B4-BE49-F238E27FC236}">
                <a16:creationId xmlns:a16="http://schemas.microsoft.com/office/drawing/2014/main" id="{5C7AB188-2DB2-06F0-4797-2EECCCFDC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296" y="1545863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Un Plátano PNG transparente - StickPNG">
            <a:extLst>
              <a:ext uri="{FF2B5EF4-FFF2-40B4-BE49-F238E27FC236}">
                <a16:creationId xmlns:a16="http://schemas.microsoft.com/office/drawing/2014/main" id="{518B8EDE-4156-0947-D949-534903102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221" y="2414069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Un Plátano PNG transparente - StickPNG">
            <a:extLst>
              <a:ext uri="{FF2B5EF4-FFF2-40B4-BE49-F238E27FC236}">
                <a16:creationId xmlns:a16="http://schemas.microsoft.com/office/drawing/2014/main" id="{1B9D3634-3AD2-3C97-56FE-339A51DC0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326" y="3552503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Un Plátano PNG transparente - StickPNG">
            <a:extLst>
              <a:ext uri="{FF2B5EF4-FFF2-40B4-BE49-F238E27FC236}">
                <a16:creationId xmlns:a16="http://schemas.microsoft.com/office/drawing/2014/main" id="{83CCD717-0587-5B07-F0DB-F9A625D70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3531" y="3191798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Un Plátano PNG transparente - StickPNG">
            <a:extLst>
              <a:ext uri="{FF2B5EF4-FFF2-40B4-BE49-F238E27FC236}">
                <a16:creationId xmlns:a16="http://schemas.microsoft.com/office/drawing/2014/main" id="{14571FE0-8B39-AAD3-3367-2E43726D7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527" y="4244586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Un Plátano PNG transparente - StickPNG">
            <a:extLst>
              <a:ext uri="{FF2B5EF4-FFF2-40B4-BE49-F238E27FC236}">
                <a16:creationId xmlns:a16="http://schemas.microsoft.com/office/drawing/2014/main" id="{5134B945-46F6-CE4B-C5A9-76670011D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638" y="3946537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Un Plátano PNG transparente - StickPNG">
            <a:extLst>
              <a:ext uri="{FF2B5EF4-FFF2-40B4-BE49-F238E27FC236}">
                <a16:creationId xmlns:a16="http://schemas.microsoft.com/office/drawing/2014/main" id="{FA5A8AC5-E655-AE75-2B89-59409F59C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255" y="-482776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Un Plátano PNG transparente - StickPNG">
            <a:extLst>
              <a:ext uri="{FF2B5EF4-FFF2-40B4-BE49-F238E27FC236}">
                <a16:creationId xmlns:a16="http://schemas.microsoft.com/office/drawing/2014/main" id="{B7C6E7FD-CB36-B80B-7738-6341A1FA8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408" y="-261681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Un Plátano PNG transparente - StickPNG">
            <a:extLst>
              <a:ext uri="{FF2B5EF4-FFF2-40B4-BE49-F238E27FC236}">
                <a16:creationId xmlns:a16="http://schemas.microsoft.com/office/drawing/2014/main" id="{A15549F8-D347-A7F0-BFF0-438E8B0B6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451" y="57871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Un Plátano PNG transparente - StickPNG">
            <a:extLst>
              <a:ext uri="{FF2B5EF4-FFF2-40B4-BE49-F238E27FC236}">
                <a16:creationId xmlns:a16="http://schemas.microsoft.com/office/drawing/2014/main" id="{BF8DA68B-B03C-0005-3C41-8646ACF96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713" y="1319979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Un Plátano PNG transparente - StickPNG">
            <a:extLst>
              <a:ext uri="{FF2B5EF4-FFF2-40B4-BE49-F238E27FC236}">
                <a16:creationId xmlns:a16="http://schemas.microsoft.com/office/drawing/2014/main" id="{C9BB5F38-4C1B-1A4D-DE55-68D07DDC0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430" y="1914597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Un Plátano PNG transparente - StickPNG">
            <a:extLst>
              <a:ext uri="{FF2B5EF4-FFF2-40B4-BE49-F238E27FC236}">
                <a16:creationId xmlns:a16="http://schemas.microsoft.com/office/drawing/2014/main" id="{0A480183-2D93-FB75-F3CC-259B471BA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079" y="524818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Un Plátano PNG transparente - StickPNG">
            <a:extLst>
              <a:ext uri="{FF2B5EF4-FFF2-40B4-BE49-F238E27FC236}">
                <a16:creationId xmlns:a16="http://schemas.microsoft.com/office/drawing/2014/main" id="{26AFF31C-4A6B-C865-6D20-C792DE74E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881" y="4667946"/>
            <a:ext cx="2884833" cy="193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n png - imagen transparente descarga gratuita">
            <a:extLst>
              <a:ext uri="{FF2B5EF4-FFF2-40B4-BE49-F238E27FC236}">
                <a16:creationId xmlns:a16="http://schemas.microsoft.com/office/drawing/2014/main" id="{AD1F93DA-F197-6176-3542-8868DBAA0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92" b="91757" l="6000" r="96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04" y="789501"/>
            <a:ext cx="3737129" cy="307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imagen png - imagen transparente descarga gratuita">
            <a:extLst>
              <a:ext uri="{FF2B5EF4-FFF2-40B4-BE49-F238E27FC236}">
                <a16:creationId xmlns:a16="http://schemas.microsoft.com/office/drawing/2014/main" id="{993DAE0E-B2C4-6F75-26D0-AE03BAC4E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92" b="91757" l="6000" r="96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972" y="3104836"/>
            <a:ext cx="3737129" cy="307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 descr="imagen png - imagen transparente descarga gratuita">
            <a:extLst>
              <a:ext uri="{FF2B5EF4-FFF2-40B4-BE49-F238E27FC236}">
                <a16:creationId xmlns:a16="http://schemas.microsoft.com/office/drawing/2014/main" id="{9C4E59BA-351D-2F4A-1C98-7798F1CA3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92" b="91757" l="6000" r="96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566" y="579307"/>
            <a:ext cx="3737129" cy="307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 descr="imagen png - imagen transparente descarga gratuita">
            <a:extLst>
              <a:ext uri="{FF2B5EF4-FFF2-40B4-BE49-F238E27FC236}">
                <a16:creationId xmlns:a16="http://schemas.microsoft.com/office/drawing/2014/main" id="{BAB1E74E-2606-8EA2-C5D2-8D4A99EEA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92" b="91757" l="6000" r="96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47" y="3365122"/>
            <a:ext cx="3737129" cy="307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325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D7B4DD09-14AD-4F2D-BA6E-FCDE39530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240" y="4081914"/>
            <a:ext cx="2270760" cy="227076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AB84C44C-5D7F-4C81-90E2-CB909ABC0592}"/>
              </a:ext>
            </a:extLst>
          </p:cNvPr>
          <p:cNvGrpSpPr/>
          <p:nvPr/>
        </p:nvGrpSpPr>
        <p:grpSpPr>
          <a:xfrm>
            <a:off x="2039462" y="90550"/>
            <a:ext cx="3191808" cy="978574"/>
            <a:chOff x="487389" y="2413025"/>
            <a:chExt cx="4123844" cy="1303875"/>
          </a:xfrm>
        </p:grpSpPr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78EB81F6-FAC4-46D1-B097-C40D64CA2BF7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8248F698-3EED-46C6-B516-322F42D713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DD36EB3C-A1CF-476A-8E0A-FFAF81CCF84F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3</a:t>
                </a:r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DC7C60FB-C957-4DA7-8DB5-0EE0BE0691B8}"/>
                </a:ext>
              </a:extLst>
            </p:cNvPr>
            <p:cNvSpPr/>
            <p:nvPr/>
          </p:nvSpPr>
          <p:spPr>
            <a:xfrm>
              <a:off x="1724123" y="2629532"/>
              <a:ext cx="2887110" cy="86118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4"/>
                  </a:solidFill>
                  <a:effectLst/>
                </a:rPr>
                <a:t>Miércoles </a:t>
              </a:r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E56BD10-02A8-DCD8-AA2A-0DFD8F615E8B}"/>
              </a:ext>
            </a:extLst>
          </p:cNvPr>
          <p:cNvSpPr txBox="1"/>
          <p:nvPr/>
        </p:nvSpPr>
        <p:spPr>
          <a:xfrm>
            <a:off x="2779933" y="54922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https://www.youtube.com/watch?v=0VuUuz_ZVNI</a:t>
            </a:r>
          </a:p>
        </p:txBody>
      </p:sp>
      <p:pic>
        <p:nvPicPr>
          <p:cNvPr id="4" name="Elementos multimedia en línea 3" title="KIDS 8/10 ANS - Alvaro Soler &quot;Sofia&quot;">
            <a:hlinkClick r:id="" action="ppaction://media"/>
            <a:extLst>
              <a:ext uri="{FF2B5EF4-FFF2-40B4-BE49-F238E27FC236}">
                <a16:creationId xmlns:a16="http://schemas.microsoft.com/office/drawing/2014/main" id="{AF0733C1-9BB7-F4B2-44D8-DF6096E9677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133600" y="1231615"/>
            <a:ext cx="6847840" cy="386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EL RATONCITO SALE A COMER - CUENTO INFANTIL">
            <a:hlinkClick r:id="" action="ppaction://media"/>
            <a:extLst>
              <a:ext uri="{FF2B5EF4-FFF2-40B4-BE49-F238E27FC236}">
                <a16:creationId xmlns:a16="http://schemas.microsoft.com/office/drawing/2014/main" id="{42800F5F-06C1-456D-0162-06F63001FAD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12957" y="591101"/>
            <a:ext cx="9203713" cy="520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3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D87994B-5006-45B2-9EA0-0745E3887518}"/>
              </a:ext>
            </a:extLst>
          </p:cNvPr>
          <p:cNvSpPr txBox="1"/>
          <p:nvPr/>
        </p:nvSpPr>
        <p:spPr>
          <a:xfrm>
            <a:off x="1644440" y="1460345"/>
            <a:ext cx="902356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¿Cuánta comida le quedo? En ese momento se despertaron sus 3 hermanos quienes también tenían hambre y decidió repartir la comida que tenía entre los 3 dándoles a todos la misma cantidad. ¿Cuánta comida le toco a cada uno de sus hermanitos?</a:t>
            </a:r>
            <a:endParaRPr lang="es-MX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441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57D2A0D-BC1A-484D-94AB-1DFF8D0E714A}"/>
              </a:ext>
            </a:extLst>
          </p:cNvPr>
          <p:cNvSpPr txBox="1"/>
          <p:nvPr/>
        </p:nvSpPr>
        <p:spPr>
          <a:xfrm>
            <a:off x="1389184" y="625592"/>
            <a:ext cx="8303456" cy="3707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 ratoncito salió a recuperar un poco de la comida que se le cayó,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muslitos de pollo </a:t>
            </a:r>
            <a:r>
              <a:rPr lang="es-MX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pero tenía mucha hambre y se comió 1 muslo</a:t>
            </a:r>
            <a:endParaRPr lang="es-MX" sz="28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 ciruelas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 taco </a:t>
            </a:r>
            <a:endParaRPr lang="es-MX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 zanahorias</a:t>
            </a:r>
            <a:endParaRPr lang="es-MX" sz="28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454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uslo png imágenes | PNGWing">
            <a:extLst>
              <a:ext uri="{FF2B5EF4-FFF2-40B4-BE49-F238E27FC236}">
                <a16:creationId xmlns:a16="http://schemas.microsoft.com/office/drawing/2014/main" id="{3A25F8B1-26C6-04CA-4FB2-B75359043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5" b="99595" l="2778" r="99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21" y="2252662"/>
            <a:ext cx="34290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uslo png imágenes | PNGWing">
            <a:extLst>
              <a:ext uri="{FF2B5EF4-FFF2-40B4-BE49-F238E27FC236}">
                <a16:creationId xmlns:a16="http://schemas.microsoft.com/office/drawing/2014/main" id="{7E9FD062-ED4F-0ECD-1144-11F3500D8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5" b="99595" l="2778" r="99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781" y="2136499"/>
            <a:ext cx="34290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uslo png imágenes | PNGWing">
            <a:extLst>
              <a:ext uri="{FF2B5EF4-FFF2-40B4-BE49-F238E27FC236}">
                <a16:creationId xmlns:a16="http://schemas.microsoft.com/office/drawing/2014/main" id="{1D88567C-BFE6-9760-FA59-6451562C5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5" b="99595" l="2778" r="99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940" y="1788836"/>
            <a:ext cx="34290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A364690-0E7E-F7CD-8B6E-F364B722AC85}"/>
              </a:ext>
            </a:extLst>
          </p:cNvPr>
          <p:cNvSpPr txBox="1"/>
          <p:nvPr/>
        </p:nvSpPr>
        <p:spPr>
          <a:xfrm>
            <a:off x="1987826" y="476664"/>
            <a:ext cx="6096000" cy="665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muslitos de pollo </a:t>
            </a:r>
            <a:r>
              <a:rPr lang="es-MX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pero tenía mucha hambre y se comió 1 muslo</a:t>
            </a:r>
            <a:endParaRPr lang="es-MX" sz="18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437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89708FE-24DD-49A6-C5C2-5E7F60FA16B0}"/>
              </a:ext>
            </a:extLst>
          </p:cNvPr>
          <p:cNvSpPr txBox="1"/>
          <p:nvPr/>
        </p:nvSpPr>
        <p:spPr>
          <a:xfrm>
            <a:off x="1934818" y="292701"/>
            <a:ext cx="6096000" cy="522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 ciruelas</a:t>
            </a:r>
          </a:p>
        </p:txBody>
      </p:sp>
      <p:pic>
        <p:nvPicPr>
          <p:cNvPr id="5122" name="Picture 2" descr="Alimentos Orgánicos, Ciruela, Maduración imagen png - imagen transparente  descarga gratuita">
            <a:extLst>
              <a:ext uri="{FF2B5EF4-FFF2-40B4-BE49-F238E27FC236}">
                <a16:creationId xmlns:a16="http://schemas.microsoft.com/office/drawing/2014/main" id="{4B107BA6-035F-2BCE-C8E5-EE55028B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488" y="1398054"/>
            <a:ext cx="5055703" cy="426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limentos Orgánicos, Ciruela, Maduración imagen png - imagen transparente  descarga gratuita">
            <a:extLst>
              <a:ext uri="{FF2B5EF4-FFF2-40B4-BE49-F238E27FC236}">
                <a16:creationId xmlns:a16="http://schemas.microsoft.com/office/drawing/2014/main" id="{47E7D591-13B7-0C7F-2337-B25DCEF3C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191" y="1570333"/>
            <a:ext cx="5055704" cy="426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625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F8AA018-E13A-7FA7-A0CD-5430FBF6BBB9}"/>
              </a:ext>
            </a:extLst>
          </p:cNvPr>
          <p:cNvSpPr txBox="1"/>
          <p:nvPr/>
        </p:nvSpPr>
        <p:spPr>
          <a:xfrm>
            <a:off x="1855305" y="213188"/>
            <a:ext cx="6096000" cy="645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 taco </a:t>
            </a:r>
            <a:endParaRPr lang="es-MX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6146" name="Picture 2" descr="Taco png imágenes | PNGWing">
            <a:extLst>
              <a:ext uri="{FF2B5EF4-FFF2-40B4-BE49-F238E27FC236}">
                <a16:creationId xmlns:a16="http://schemas.microsoft.com/office/drawing/2014/main" id="{2F46E140-FF81-8829-178F-08436F5B5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20" b="95935" l="10000" r="952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230" y="858301"/>
            <a:ext cx="5875683" cy="401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074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CD9011D-4F9F-CF1F-4D81-B1130C081DF7}"/>
              </a:ext>
            </a:extLst>
          </p:cNvPr>
          <p:cNvSpPr txBox="1"/>
          <p:nvPr/>
        </p:nvSpPr>
        <p:spPr>
          <a:xfrm>
            <a:off x="1974574" y="250284"/>
            <a:ext cx="6096000" cy="655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36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 zanahorias</a:t>
            </a:r>
            <a:endParaRPr lang="es-MX" sz="36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7170" name="Picture 2" descr="Zanahoria descarga gratuita de png - Zanahoria Verduras Rabanito - zanahoria  imagen png - imagen transparente descarga gratuita">
            <a:extLst>
              <a:ext uri="{FF2B5EF4-FFF2-40B4-BE49-F238E27FC236}">
                <a16:creationId xmlns:a16="http://schemas.microsoft.com/office/drawing/2014/main" id="{B7BDC8A0-BC1F-68FC-F8AE-61493BCC7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88" y="1182447"/>
            <a:ext cx="4538042" cy="453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Zanahoria descarga gratuita de png - Zanahoria Verduras Rabanito - zanahoria  imagen png - imagen transparente descarga gratuita">
            <a:extLst>
              <a:ext uri="{FF2B5EF4-FFF2-40B4-BE49-F238E27FC236}">
                <a16:creationId xmlns:a16="http://schemas.microsoft.com/office/drawing/2014/main" id="{C09DC95A-0C5F-AE95-0723-AF4BE46DD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13" y="1008149"/>
            <a:ext cx="4538042" cy="453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Zanahoria descarga gratuita de png - Zanahoria Verduras Rabanito - zanahoria  imagen png - imagen transparente descarga gratuita">
            <a:extLst>
              <a:ext uri="{FF2B5EF4-FFF2-40B4-BE49-F238E27FC236}">
                <a16:creationId xmlns:a16="http://schemas.microsoft.com/office/drawing/2014/main" id="{07C1409A-3748-3AB4-FA5E-9C3AEA5A5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818" y="1515769"/>
            <a:ext cx="4538042" cy="453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Zanahoria descarga gratuita de png - Zanahoria Verduras Rabanito - zanahoria  imagen png - imagen transparente descarga gratuita">
            <a:extLst>
              <a:ext uri="{FF2B5EF4-FFF2-40B4-BE49-F238E27FC236}">
                <a16:creationId xmlns:a16="http://schemas.microsoft.com/office/drawing/2014/main" id="{A190323E-AE2E-2D13-0B1B-C7A0E4163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635" y="804189"/>
            <a:ext cx="4538042" cy="453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977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F24C38B-8116-49AF-990E-B47A7B3C38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36" t="13539" r="31456" b="6462"/>
          <a:stretch/>
        </p:blipFill>
        <p:spPr>
          <a:xfrm>
            <a:off x="4995457" y="540026"/>
            <a:ext cx="524724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88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1FD46D6-EB21-4396-992D-9C1CDC98B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47" t="12447" r="32245" b="13672"/>
          <a:stretch/>
        </p:blipFill>
        <p:spPr>
          <a:xfrm>
            <a:off x="3134751" y="636563"/>
            <a:ext cx="5922498" cy="558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90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D52D6BE-4FFA-47E8-8F78-4EC723A666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67" t="12923" r="30841" b="4616"/>
          <a:stretch/>
        </p:blipFill>
        <p:spPr>
          <a:xfrm>
            <a:off x="2869809" y="601393"/>
            <a:ext cx="5908431" cy="565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512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8628EDB-2EA7-4321-ACE8-E48A6D0DE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554" y="4238324"/>
            <a:ext cx="2270760" cy="227076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2581227A-0D9A-433E-BC59-705E5EE37D94}"/>
              </a:ext>
            </a:extLst>
          </p:cNvPr>
          <p:cNvGrpSpPr/>
          <p:nvPr/>
        </p:nvGrpSpPr>
        <p:grpSpPr>
          <a:xfrm>
            <a:off x="2039463" y="90550"/>
            <a:ext cx="2944195" cy="978574"/>
            <a:chOff x="487389" y="2413025"/>
            <a:chExt cx="3922915" cy="1303875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0C9DA564-742D-4E79-9A2C-0875D85B0AD1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3A80F70C-E3AA-432F-BEC7-18D45D00D0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3494AD93-8FE9-4F36-87D0-C24F545E0736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4</a:t>
                </a:r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06E0845-4589-476E-A258-64D9ECD73757}"/>
                </a:ext>
              </a:extLst>
            </p:cNvPr>
            <p:cNvSpPr/>
            <p:nvPr/>
          </p:nvSpPr>
          <p:spPr>
            <a:xfrm>
              <a:off x="2017292" y="2451906"/>
              <a:ext cx="2300772" cy="1025222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Jueves</a:t>
              </a:r>
              <a:endParaRPr lang="es-ES" sz="5400" b="1" cap="none" spc="0" dirty="0">
                <a:ln/>
                <a:solidFill>
                  <a:schemeClr val="accent4"/>
                </a:solidFill>
                <a:effectLst/>
              </a:endParaRPr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B170E3F-C3B0-8CC9-D4AD-88D02A34860F}"/>
              </a:ext>
            </a:extLst>
          </p:cNvPr>
          <p:cNvSpPr txBox="1"/>
          <p:nvPr/>
        </p:nvSpPr>
        <p:spPr>
          <a:xfrm>
            <a:off x="2757474" y="53737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https://www.youtube.com/watch?v=E1Ww2E3yxR4</a:t>
            </a:r>
          </a:p>
        </p:txBody>
      </p:sp>
      <p:pic>
        <p:nvPicPr>
          <p:cNvPr id="4" name="Elementos multimedia en línea 3" title="CONGELADO ❄ - Canción infantil para jugar">
            <a:hlinkClick r:id="" action="ppaction://media"/>
            <a:extLst>
              <a:ext uri="{FF2B5EF4-FFF2-40B4-BE49-F238E27FC236}">
                <a16:creationId xmlns:a16="http://schemas.microsoft.com/office/drawing/2014/main" id="{A2CDAA13-3E9D-F6AD-633F-693680229D4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32916" y="1132648"/>
            <a:ext cx="7301218" cy="412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7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61E1281-FD95-4865-9D59-2C6E8C3CBE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36" t="18052" r="10288" b="12411"/>
          <a:stretch/>
        </p:blipFill>
        <p:spPr>
          <a:xfrm>
            <a:off x="1884253" y="403070"/>
            <a:ext cx="8433276" cy="579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19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21F3C2C8-73C2-40FA-A55E-B27F89578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764" y="4061088"/>
            <a:ext cx="2270760" cy="227076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02B4D927-7EA2-4F45-9CF5-28A998ECC011}"/>
              </a:ext>
            </a:extLst>
          </p:cNvPr>
          <p:cNvGrpSpPr/>
          <p:nvPr/>
        </p:nvGrpSpPr>
        <p:grpSpPr>
          <a:xfrm>
            <a:off x="2039463" y="0"/>
            <a:ext cx="2963033" cy="1069123"/>
            <a:chOff x="487389" y="2292375"/>
            <a:chExt cx="3948014" cy="1424525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E3E31F50-1312-4A95-B840-48DED0C2B047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769E5253-AE07-4257-AB95-6691D9AEEA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8D272CFA-2512-4F0F-8AC9-66590AC02B95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08DC687B-CBC8-4843-B1FF-51A9646BC580}"/>
                </a:ext>
              </a:extLst>
            </p:cNvPr>
            <p:cNvSpPr/>
            <p:nvPr/>
          </p:nvSpPr>
          <p:spPr>
            <a:xfrm>
              <a:off x="2123955" y="2292375"/>
              <a:ext cx="2311448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4"/>
                  </a:solidFill>
                  <a:effectLst/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C1E9A86-3AFB-FB12-B89B-B3909A43FD85}"/>
              </a:ext>
            </a:extLst>
          </p:cNvPr>
          <p:cNvSpPr txBox="1"/>
          <p:nvPr/>
        </p:nvSpPr>
        <p:spPr>
          <a:xfrm>
            <a:off x="2396502" y="564310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https://www.youtube.com/watch?v=GRM9h8EQ6Bw</a:t>
            </a:r>
          </a:p>
        </p:txBody>
      </p:sp>
      <p:pic>
        <p:nvPicPr>
          <p:cNvPr id="3" name="Elementos multimedia en línea 2" title="&quot;Dance Monkey&quot; Zumba Kids Choreography">
            <a:hlinkClick r:id="" action="ppaction://media"/>
            <a:extLst>
              <a:ext uri="{FF2B5EF4-FFF2-40B4-BE49-F238E27FC236}">
                <a16:creationId xmlns:a16="http://schemas.microsoft.com/office/drawing/2014/main" id="{9CAB6848-A660-67FE-5769-BF13F681B68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52980" y="1422155"/>
            <a:ext cx="6680200" cy="377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E90D07-129B-4FB4-AE6B-050EDFC583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28" t="17231" r="36544" b="15077"/>
          <a:stretch/>
        </p:blipFill>
        <p:spPr>
          <a:xfrm>
            <a:off x="2766644" y="617141"/>
            <a:ext cx="3329356" cy="464233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0F0D287-EA8D-410D-B472-6B1F08859B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10" t="23589" r="36462" b="10359"/>
          <a:stretch/>
        </p:blipFill>
        <p:spPr>
          <a:xfrm>
            <a:off x="6538418" y="617141"/>
            <a:ext cx="3329356" cy="452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583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232</Words>
  <Application>Microsoft Office PowerPoint</Application>
  <PresentationFormat>Panorámica</PresentationFormat>
  <Paragraphs>31</Paragraphs>
  <Slides>23</Slides>
  <Notes>0</Notes>
  <HiddenSlides>0</HiddenSlides>
  <MMClips>8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Rocío García villegas</cp:lastModifiedBy>
  <cp:revision>24</cp:revision>
  <dcterms:created xsi:type="dcterms:W3CDTF">2022-02-28T00:23:11Z</dcterms:created>
  <dcterms:modified xsi:type="dcterms:W3CDTF">2022-05-04T03:53:34Z</dcterms:modified>
</cp:coreProperties>
</file>