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81" r:id="rId4"/>
    <p:sldMasterId id="2147483682" r:id="rId5"/>
    <p:sldMasterId id="214748368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2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2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2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5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1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6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1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7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1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8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18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1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9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19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19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19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1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1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1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21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2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2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2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2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4"/>
          <p:cNvSpPr txBox="1"/>
          <p:nvPr>
            <p:ph idx="1" type="body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2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2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27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72" name="Google Shape;172;p2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2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28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8" name="Google Shape;178;p2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2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29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4" name="Google Shape;184;p2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2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2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30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0" name="Google Shape;190;p30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1" name="Google Shape;191;p3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3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3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31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97" name="Google Shape;197;p31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8" name="Google Shape;198;p31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99" name="Google Shape;199;p31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0" name="Google Shape;200;p3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3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3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3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3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3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3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33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11" name="Google Shape;211;p33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2" name="Google Shape;212;p3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3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3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34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8" name="Google Shape;218;p34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9" name="Google Shape;219;p3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3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3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35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5" name="Google Shape;225;p3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3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3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6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36"/>
          <p:cNvSpPr txBox="1"/>
          <p:nvPr>
            <p:ph idx="1" type="body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1" name="Google Shape;231;p3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3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p3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1" name="Google Shape;161;p25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2" name="Google Shape;162;p2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3" name="Google Shape;163;p2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4" name="Google Shape;164;p2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slide" Target="/ppt/slides/slide25.xml"/><Relationship Id="rId5" Type="http://schemas.openxmlformats.org/officeDocument/2006/relationships/slide" Target="/ppt/slides/slide25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slide" Target="/ppt/slides/slide25.xml"/><Relationship Id="rId5" Type="http://schemas.openxmlformats.org/officeDocument/2006/relationships/slide" Target="/ppt/slides/slide2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slide" Target="/ppt/slides/slide25.xml"/><Relationship Id="rId5" Type="http://schemas.openxmlformats.org/officeDocument/2006/relationships/slide" Target="/ppt/slides/slide25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slide" Target="/ppt/slides/slide25.xml"/><Relationship Id="rId5" Type="http://schemas.openxmlformats.org/officeDocument/2006/relationships/slide" Target="/ppt/slides/slide25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slide" Target="/ppt/slides/slide25.xml"/><Relationship Id="rId5" Type="http://schemas.openxmlformats.org/officeDocument/2006/relationships/slide" Target="/ppt/slides/slide25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slide" Target="/ppt/slides/slide25.xml"/><Relationship Id="rId5" Type="http://schemas.openxmlformats.org/officeDocument/2006/relationships/slide" Target="/ppt/slides/slide25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slide" Target="/ppt/slides/slide25.xml"/><Relationship Id="rId5" Type="http://schemas.openxmlformats.org/officeDocument/2006/relationships/slide" Target="/ppt/slides/slide2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Relationship Id="rId4" Type="http://schemas.openxmlformats.org/officeDocument/2006/relationships/slide" Target="/ppt/slides/slide25.xml"/><Relationship Id="rId5" Type="http://schemas.openxmlformats.org/officeDocument/2006/relationships/slide" Target="/ppt/slides/slide25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Relationship Id="rId4" Type="http://schemas.openxmlformats.org/officeDocument/2006/relationships/slide" Target="/ppt/slides/slide25.xml"/><Relationship Id="rId5" Type="http://schemas.openxmlformats.org/officeDocument/2006/relationships/slide" Target="/ppt/slides/slide25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png"/><Relationship Id="rId4" Type="http://schemas.openxmlformats.org/officeDocument/2006/relationships/slide" Target="/ppt/slides/slide25.xml"/><Relationship Id="rId5" Type="http://schemas.openxmlformats.org/officeDocument/2006/relationships/slide" Target="/ppt/slides/slide25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1250">
        <p14:flip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9">
            <a:hlinkClick action="ppaction://hlinkshowjump?jump=nextslide"/>
          </p:cNvPr>
          <p:cNvSpPr/>
          <p:nvPr/>
        </p:nvSpPr>
        <p:spPr>
          <a:xfrm>
            <a:off x="4538546" y="5129561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39">
            <a:hlinkClick action="ppaction://hlinksldjump" r:id="rId4"/>
          </p:cNvPr>
          <p:cNvSpPr/>
          <p:nvPr/>
        </p:nvSpPr>
        <p:spPr>
          <a:xfrm>
            <a:off x="4516243" y="2096429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39">
            <a:hlinkClick action="ppaction://hlinksldjump" r:id="rId5"/>
          </p:cNvPr>
          <p:cNvSpPr/>
          <p:nvPr/>
        </p:nvSpPr>
        <p:spPr>
          <a:xfrm>
            <a:off x="4516242" y="3648307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0">
            <a:hlinkClick action="ppaction://hlinkshowjump?jump=nextslide"/>
          </p:cNvPr>
          <p:cNvSpPr/>
          <p:nvPr/>
        </p:nvSpPr>
        <p:spPr>
          <a:xfrm>
            <a:off x="6735337" y="4683512"/>
            <a:ext cx="2286000" cy="2174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400">
        <p:fade thruBlk="1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1">
            <a:hlinkClick action="ppaction://hlinkshowjump?jump=nextslide"/>
          </p:cNvPr>
          <p:cNvSpPr/>
          <p:nvPr/>
        </p:nvSpPr>
        <p:spPr>
          <a:xfrm>
            <a:off x="4538546" y="3601845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41">
            <a:hlinkClick action="ppaction://hlinksldjump" r:id="rId4"/>
          </p:cNvPr>
          <p:cNvSpPr/>
          <p:nvPr/>
        </p:nvSpPr>
        <p:spPr>
          <a:xfrm>
            <a:off x="4516243" y="2096429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41">
            <a:hlinkClick action="ppaction://hlinksldjump" r:id="rId5"/>
          </p:cNvPr>
          <p:cNvSpPr/>
          <p:nvPr/>
        </p:nvSpPr>
        <p:spPr>
          <a:xfrm>
            <a:off x="4516242" y="5109117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2">
            <a:hlinkClick action="ppaction://hlinkshowjump?jump=nextslide"/>
          </p:cNvPr>
          <p:cNvSpPr/>
          <p:nvPr/>
        </p:nvSpPr>
        <p:spPr>
          <a:xfrm>
            <a:off x="6735337" y="4683512"/>
            <a:ext cx="2286000" cy="2174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400">
        <p:fade thruBlk="1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3">
            <a:hlinkClick action="ppaction://hlinkshowjump?jump=nextslide"/>
          </p:cNvPr>
          <p:cNvSpPr/>
          <p:nvPr/>
        </p:nvSpPr>
        <p:spPr>
          <a:xfrm>
            <a:off x="4538546" y="2118733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43">
            <a:hlinkClick action="ppaction://hlinksldjump" r:id="rId4"/>
          </p:cNvPr>
          <p:cNvSpPr/>
          <p:nvPr/>
        </p:nvSpPr>
        <p:spPr>
          <a:xfrm>
            <a:off x="4516243" y="3590691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43">
            <a:hlinkClick action="ppaction://hlinksldjump" r:id="rId5"/>
          </p:cNvPr>
          <p:cNvSpPr/>
          <p:nvPr/>
        </p:nvSpPr>
        <p:spPr>
          <a:xfrm>
            <a:off x="4516242" y="5142569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4">
            <a:hlinkClick action="ppaction://hlinkshowjump?jump=nextslide"/>
          </p:cNvPr>
          <p:cNvSpPr/>
          <p:nvPr/>
        </p:nvSpPr>
        <p:spPr>
          <a:xfrm>
            <a:off x="6735337" y="4683512"/>
            <a:ext cx="2286000" cy="2174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400">
        <p:fade thruBlk="1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5">
            <a:hlinkClick action="ppaction://hlinkshowjump?jump=nextslide"/>
          </p:cNvPr>
          <p:cNvSpPr/>
          <p:nvPr/>
        </p:nvSpPr>
        <p:spPr>
          <a:xfrm>
            <a:off x="4538546" y="3624146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45">
            <a:hlinkClick action="ppaction://hlinksldjump" r:id="rId4"/>
          </p:cNvPr>
          <p:cNvSpPr/>
          <p:nvPr/>
        </p:nvSpPr>
        <p:spPr>
          <a:xfrm>
            <a:off x="4516243" y="2096429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45">
            <a:hlinkClick action="ppaction://hlinksldjump" r:id="rId5"/>
          </p:cNvPr>
          <p:cNvSpPr/>
          <p:nvPr/>
        </p:nvSpPr>
        <p:spPr>
          <a:xfrm>
            <a:off x="4538547" y="5084957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6">
            <a:hlinkClick action="ppaction://hlinkshowjump?jump=nextslide"/>
          </p:cNvPr>
          <p:cNvSpPr/>
          <p:nvPr/>
        </p:nvSpPr>
        <p:spPr>
          <a:xfrm>
            <a:off x="6735337" y="4683512"/>
            <a:ext cx="2286000" cy="2174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400">
        <p:fade thruBlk="1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7">
            <a:hlinkClick action="ppaction://hlinkshowjump?jump=nextslide"/>
          </p:cNvPr>
          <p:cNvSpPr/>
          <p:nvPr/>
        </p:nvSpPr>
        <p:spPr>
          <a:xfrm>
            <a:off x="4538546" y="5129561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47">
            <a:hlinkClick action="ppaction://hlinksldjump" r:id="rId4"/>
          </p:cNvPr>
          <p:cNvSpPr/>
          <p:nvPr/>
        </p:nvSpPr>
        <p:spPr>
          <a:xfrm>
            <a:off x="4516243" y="2096429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47">
            <a:hlinkClick action="ppaction://hlinksldjump" r:id="rId5"/>
          </p:cNvPr>
          <p:cNvSpPr/>
          <p:nvPr/>
        </p:nvSpPr>
        <p:spPr>
          <a:xfrm>
            <a:off x="4516242" y="3648307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8">
            <a:hlinkClick action="ppaction://hlinkshowjump?jump=nextslide"/>
          </p:cNvPr>
          <p:cNvSpPr/>
          <p:nvPr/>
        </p:nvSpPr>
        <p:spPr>
          <a:xfrm>
            <a:off x="6735337" y="4683512"/>
            <a:ext cx="2286000" cy="2174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400">
        <p:fade thruBlk="1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9">
            <a:hlinkClick action="ppaction://hlinkshowjump?jump=nextslide"/>
          </p:cNvPr>
          <p:cNvSpPr/>
          <p:nvPr/>
        </p:nvSpPr>
        <p:spPr>
          <a:xfrm>
            <a:off x="4538546" y="2129888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49">
            <a:hlinkClick action="ppaction://hlinksldjump" r:id="rId4"/>
          </p:cNvPr>
          <p:cNvSpPr/>
          <p:nvPr/>
        </p:nvSpPr>
        <p:spPr>
          <a:xfrm>
            <a:off x="4516243" y="3601846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49">
            <a:hlinkClick action="ppaction://hlinksldjump" r:id="rId5"/>
          </p:cNvPr>
          <p:cNvSpPr/>
          <p:nvPr/>
        </p:nvSpPr>
        <p:spPr>
          <a:xfrm>
            <a:off x="4516242" y="5153724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0">
            <a:hlinkClick action="ppaction://hlinkshowjump?jump=nextslide"/>
          </p:cNvPr>
          <p:cNvSpPr/>
          <p:nvPr/>
        </p:nvSpPr>
        <p:spPr>
          <a:xfrm>
            <a:off x="6735337" y="4683512"/>
            <a:ext cx="2286000" cy="2174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400">
        <p:fade thruBlk="1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1">
            <a:hlinkClick action="ppaction://hlinkshowjump?jump=nextslide"/>
          </p:cNvPr>
          <p:cNvSpPr/>
          <p:nvPr/>
        </p:nvSpPr>
        <p:spPr>
          <a:xfrm>
            <a:off x="4538546" y="5073806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51">
            <a:hlinkClick action="ppaction://hlinksldjump" r:id="rId4"/>
          </p:cNvPr>
          <p:cNvSpPr/>
          <p:nvPr/>
        </p:nvSpPr>
        <p:spPr>
          <a:xfrm>
            <a:off x="4516243" y="2096429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51">
            <a:hlinkClick action="ppaction://hlinksldjump" r:id="rId5"/>
          </p:cNvPr>
          <p:cNvSpPr/>
          <p:nvPr/>
        </p:nvSpPr>
        <p:spPr>
          <a:xfrm>
            <a:off x="4516242" y="3648307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2">
            <a:hlinkClick action="ppaction://hlinkshowjump?jump=nextslide"/>
          </p:cNvPr>
          <p:cNvSpPr/>
          <p:nvPr/>
        </p:nvSpPr>
        <p:spPr>
          <a:xfrm>
            <a:off x="6735337" y="4683512"/>
            <a:ext cx="2286000" cy="2174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400">
        <p:fade thruBlk="1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3">
            <a:hlinkClick action="ppaction://hlinkshowjump?jump=nextslide"/>
          </p:cNvPr>
          <p:cNvSpPr/>
          <p:nvPr/>
        </p:nvSpPr>
        <p:spPr>
          <a:xfrm>
            <a:off x="4538546" y="5107259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53">
            <a:hlinkClick action="ppaction://hlinksldjump" r:id="rId4"/>
          </p:cNvPr>
          <p:cNvSpPr/>
          <p:nvPr/>
        </p:nvSpPr>
        <p:spPr>
          <a:xfrm>
            <a:off x="4516243" y="2096429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53">
            <a:hlinkClick action="ppaction://hlinksldjump" r:id="rId5"/>
          </p:cNvPr>
          <p:cNvSpPr/>
          <p:nvPr/>
        </p:nvSpPr>
        <p:spPr>
          <a:xfrm>
            <a:off x="4516242" y="3648307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4">
            <a:hlinkClick action="ppaction://hlinkshowjump?jump=nextslide"/>
          </p:cNvPr>
          <p:cNvSpPr/>
          <p:nvPr/>
        </p:nvSpPr>
        <p:spPr>
          <a:xfrm>
            <a:off x="6735337" y="4683512"/>
            <a:ext cx="2286000" cy="2174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400">
        <p:fade thruBlk="1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5">
            <a:hlinkClick action="ppaction://hlinkshowjump?jump=nextslide"/>
          </p:cNvPr>
          <p:cNvSpPr/>
          <p:nvPr/>
        </p:nvSpPr>
        <p:spPr>
          <a:xfrm>
            <a:off x="4538546" y="2085281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55">
            <a:hlinkClick action="ppaction://hlinksldjump" r:id="rId4"/>
          </p:cNvPr>
          <p:cNvSpPr/>
          <p:nvPr/>
        </p:nvSpPr>
        <p:spPr>
          <a:xfrm>
            <a:off x="4516243" y="3646448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55">
            <a:hlinkClick action="ppaction://hlinksldjump" r:id="rId5"/>
          </p:cNvPr>
          <p:cNvSpPr/>
          <p:nvPr/>
        </p:nvSpPr>
        <p:spPr>
          <a:xfrm>
            <a:off x="4516242" y="5198326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6">
            <a:hlinkClick action="ppaction://hlinkshowjump?jump=nextslide"/>
          </p:cNvPr>
          <p:cNvSpPr/>
          <p:nvPr/>
        </p:nvSpPr>
        <p:spPr>
          <a:xfrm>
            <a:off x="6735337" y="4683512"/>
            <a:ext cx="2286000" cy="2174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400">
        <p:fade thruBlk="1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7">
            <a:hlinkClick action="ppaction://hlinkshowjump?jump=nextslide"/>
          </p:cNvPr>
          <p:cNvSpPr/>
          <p:nvPr/>
        </p:nvSpPr>
        <p:spPr>
          <a:xfrm>
            <a:off x="4538546" y="3612997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57">
            <a:hlinkClick action="ppaction://hlinksldjump" r:id="rId4"/>
          </p:cNvPr>
          <p:cNvSpPr/>
          <p:nvPr/>
        </p:nvSpPr>
        <p:spPr>
          <a:xfrm>
            <a:off x="4516243" y="2096429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57">
            <a:hlinkClick action="ppaction://hlinksldjump" r:id="rId5"/>
          </p:cNvPr>
          <p:cNvSpPr/>
          <p:nvPr/>
        </p:nvSpPr>
        <p:spPr>
          <a:xfrm>
            <a:off x="4527396" y="5131419"/>
            <a:ext cx="4215161" cy="133257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8">
            <a:hlinkClick action="ppaction://hlinkshowjump?jump=nextslide"/>
          </p:cNvPr>
          <p:cNvSpPr/>
          <p:nvPr/>
        </p:nvSpPr>
        <p:spPr>
          <a:xfrm>
            <a:off x="6735337" y="4683512"/>
            <a:ext cx="2286000" cy="2174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400">
        <p:fade thruBlk="1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900">
        <p:fade thruBlk="1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61"/>
          <p:cNvSpPr/>
          <p:nvPr/>
        </p:nvSpPr>
        <p:spPr>
          <a:xfrm>
            <a:off x="44607" y="4505096"/>
            <a:ext cx="2286000" cy="2174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3_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4_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