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46"/>
  </p:notesMasterIdLst>
  <p:sldIdLst>
    <p:sldId id="256" r:id="rId2"/>
    <p:sldId id="258" r:id="rId3"/>
    <p:sldId id="293" r:id="rId4"/>
    <p:sldId id="315" r:id="rId5"/>
    <p:sldId id="323" r:id="rId6"/>
    <p:sldId id="261" r:id="rId7"/>
    <p:sldId id="294" r:id="rId8"/>
    <p:sldId id="299" r:id="rId9"/>
    <p:sldId id="330" r:id="rId10"/>
    <p:sldId id="324" r:id="rId11"/>
    <p:sldId id="325" r:id="rId12"/>
    <p:sldId id="326" r:id="rId13"/>
    <p:sldId id="327" r:id="rId14"/>
    <p:sldId id="328" r:id="rId15"/>
    <p:sldId id="329" r:id="rId16"/>
    <p:sldId id="331" r:id="rId17"/>
    <p:sldId id="332" r:id="rId18"/>
    <p:sldId id="337" r:id="rId19"/>
    <p:sldId id="338" r:id="rId20"/>
    <p:sldId id="333" r:id="rId21"/>
    <p:sldId id="334" r:id="rId22"/>
    <p:sldId id="335" r:id="rId23"/>
    <p:sldId id="336" r:id="rId24"/>
    <p:sldId id="295" r:id="rId25"/>
    <p:sldId id="304" r:id="rId26"/>
    <p:sldId id="343" r:id="rId27"/>
    <p:sldId id="344" r:id="rId28"/>
    <p:sldId id="345" r:id="rId29"/>
    <p:sldId id="346" r:id="rId30"/>
    <p:sldId id="347" r:id="rId31"/>
    <p:sldId id="348" r:id="rId32"/>
    <p:sldId id="349" r:id="rId33"/>
    <p:sldId id="339" r:id="rId34"/>
    <p:sldId id="340" r:id="rId35"/>
    <p:sldId id="341" r:id="rId36"/>
    <p:sldId id="342" r:id="rId37"/>
    <p:sldId id="350" r:id="rId38"/>
    <p:sldId id="351" r:id="rId39"/>
    <p:sldId id="296" r:id="rId40"/>
    <p:sldId id="306" r:id="rId41"/>
    <p:sldId id="307" r:id="rId42"/>
    <p:sldId id="352" r:id="rId43"/>
    <p:sldId id="322" r:id="rId44"/>
    <p:sldId id="353" r:id="rId45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7"/>
    </p:embeddedFont>
    <p:embeddedFont>
      <p:font typeface="Arial Black" panose="020B0A04020102020204" pitchFamily="34" charset="0"/>
      <p:bold r:id="rId48"/>
    </p:embeddedFont>
    <p:embeddedFont>
      <p:font typeface="Berlin Sans FB" panose="020E0602020502020306" pitchFamily="34" charset="0"/>
      <p:regular r:id="rId49"/>
      <p:bold r:id="rId50"/>
    </p:embeddedFont>
    <p:embeddedFont>
      <p:font typeface="Exo 2" panose="020B0604020202020204" charset="0"/>
      <p:regular r:id="rId51"/>
      <p:bold r:id="rId52"/>
      <p:italic r:id="rId53"/>
      <p:boldItalic r:id="rId54"/>
    </p:embeddedFont>
    <p:embeddedFont>
      <p:font typeface="Fredoka One" panose="020B0604020202020204" charset="0"/>
      <p:regular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0EE5CD-F4D2-4F9B-93CE-027BC39D1B43}">
  <a:tblStyle styleId="{760EE5CD-F4D2-4F9B-93CE-027BC39D1B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96" d="100"/>
          <a:sy n="96" d="100"/>
        </p:scale>
        <p:origin x="57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gcec4d27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0" name="Google Shape;2500;gcec4d27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1" name="Google Shape;2801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5" name="Google Shape;2735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3" name="Google Shape;3053;gf1f4fd536a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4" name="Google Shape;3054;gf1f4fd536a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1" name="Google Shape;2801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9" name="Google Shape;3189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0" name="Google Shape;3190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1" name="Google Shape;2801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5" name="Google Shape;2735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1" name="Google Shape;2801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9" name="Google Shape;3189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0" name="Google Shape;3190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Google Shape;3447;g99f2f57a7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8" name="Google Shape;3448;g99f2f57a7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0" name="Google Shape;3700;gf7a39de043_2_5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1" name="Google Shape;3701;gf7a39de043_2_5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3910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-5062406">
            <a:off x="-1571272" y="-173056"/>
            <a:ext cx="2818035" cy="2808784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7186165" y="2548550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281533" y="-10068"/>
            <a:ext cx="2862466" cy="1695774"/>
            <a:chOff x="238125" y="3383650"/>
            <a:chExt cx="1287775" cy="762900"/>
          </a:xfrm>
        </p:grpSpPr>
        <p:sp>
          <p:nvSpPr>
            <p:cNvPr id="12" name="Google Shape;12;p2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-5400000">
            <a:off x="474221" y="3700871"/>
            <a:ext cx="970042" cy="1918341"/>
            <a:chOff x="961675" y="1958725"/>
            <a:chExt cx="563225" cy="1113825"/>
          </a:xfrm>
        </p:grpSpPr>
        <p:sp>
          <p:nvSpPr>
            <p:cNvPr id="16" name="Google Shape;16;p2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 rot="10800000">
            <a:off x="1777113" y="695676"/>
            <a:ext cx="5900038" cy="3634698"/>
            <a:chOff x="6012925" y="2964625"/>
            <a:chExt cx="1368950" cy="1009975"/>
          </a:xfrm>
        </p:grpSpPr>
        <p:sp>
          <p:nvSpPr>
            <p:cNvPr id="19" name="Google Shape;19;p2"/>
            <p:cNvSpPr/>
            <p:nvPr/>
          </p:nvSpPr>
          <p:spPr>
            <a:xfrm>
              <a:off x="6057275" y="3010525"/>
              <a:ext cx="1324600" cy="885925"/>
            </a:xfrm>
            <a:custGeom>
              <a:avLst/>
              <a:gdLst/>
              <a:ahLst/>
              <a:cxnLst/>
              <a:rect l="l" t="t" r="r" b="b"/>
              <a:pathLst>
                <a:path w="52984" h="35437" extrusionOk="0">
                  <a:moveTo>
                    <a:pt x="38866" y="0"/>
                  </a:moveTo>
                  <a:lnTo>
                    <a:pt x="38261" y="20"/>
                  </a:lnTo>
                  <a:lnTo>
                    <a:pt x="37656" y="81"/>
                  </a:lnTo>
                  <a:lnTo>
                    <a:pt x="37071" y="182"/>
                  </a:lnTo>
                  <a:lnTo>
                    <a:pt x="36466" y="323"/>
                  </a:lnTo>
                  <a:lnTo>
                    <a:pt x="35861" y="525"/>
                  </a:lnTo>
                  <a:lnTo>
                    <a:pt x="35276" y="767"/>
                  </a:lnTo>
                  <a:lnTo>
                    <a:pt x="34691" y="1089"/>
                  </a:lnTo>
                  <a:lnTo>
                    <a:pt x="34146" y="1412"/>
                  </a:lnTo>
                  <a:lnTo>
                    <a:pt x="33602" y="1694"/>
                  </a:lnTo>
                  <a:lnTo>
                    <a:pt x="33057" y="1936"/>
                  </a:lnTo>
                  <a:lnTo>
                    <a:pt x="32553" y="2158"/>
                  </a:lnTo>
                  <a:lnTo>
                    <a:pt x="32029" y="2360"/>
                  </a:lnTo>
                  <a:lnTo>
                    <a:pt x="31525" y="2541"/>
                  </a:lnTo>
                  <a:lnTo>
                    <a:pt x="31040" y="2683"/>
                  </a:lnTo>
                  <a:lnTo>
                    <a:pt x="30536" y="2804"/>
                  </a:lnTo>
                  <a:lnTo>
                    <a:pt x="30052" y="2904"/>
                  </a:lnTo>
                  <a:lnTo>
                    <a:pt x="29568" y="2985"/>
                  </a:lnTo>
                  <a:lnTo>
                    <a:pt x="29084" y="3046"/>
                  </a:lnTo>
                  <a:lnTo>
                    <a:pt x="28600" y="3086"/>
                  </a:lnTo>
                  <a:lnTo>
                    <a:pt x="28116" y="3126"/>
                  </a:lnTo>
                  <a:lnTo>
                    <a:pt x="27148" y="3126"/>
                  </a:lnTo>
                  <a:lnTo>
                    <a:pt x="26644" y="3106"/>
                  </a:lnTo>
                  <a:lnTo>
                    <a:pt x="26139" y="3066"/>
                  </a:lnTo>
                  <a:lnTo>
                    <a:pt x="25091" y="2945"/>
                  </a:lnTo>
                  <a:lnTo>
                    <a:pt x="24022" y="2804"/>
                  </a:lnTo>
                  <a:lnTo>
                    <a:pt x="22872" y="2622"/>
                  </a:lnTo>
                  <a:lnTo>
                    <a:pt x="20371" y="2199"/>
                  </a:lnTo>
                  <a:lnTo>
                    <a:pt x="19000" y="1957"/>
                  </a:lnTo>
                  <a:lnTo>
                    <a:pt x="17507" y="1735"/>
                  </a:lnTo>
                  <a:lnTo>
                    <a:pt x="16741" y="1654"/>
                  </a:lnTo>
                  <a:lnTo>
                    <a:pt x="15974" y="1594"/>
                  </a:lnTo>
                  <a:lnTo>
                    <a:pt x="15208" y="1594"/>
                  </a:lnTo>
                  <a:lnTo>
                    <a:pt x="14442" y="1634"/>
                  </a:lnTo>
                  <a:lnTo>
                    <a:pt x="13675" y="1694"/>
                  </a:lnTo>
                  <a:lnTo>
                    <a:pt x="12929" y="1815"/>
                  </a:lnTo>
                  <a:lnTo>
                    <a:pt x="12183" y="1957"/>
                  </a:lnTo>
                  <a:lnTo>
                    <a:pt x="11437" y="2158"/>
                  </a:lnTo>
                  <a:lnTo>
                    <a:pt x="10710" y="2380"/>
                  </a:lnTo>
                  <a:lnTo>
                    <a:pt x="10005" y="2642"/>
                  </a:lnTo>
                  <a:lnTo>
                    <a:pt x="9299" y="2945"/>
                  </a:lnTo>
                  <a:lnTo>
                    <a:pt x="8613" y="3288"/>
                  </a:lnTo>
                  <a:lnTo>
                    <a:pt x="7947" y="3651"/>
                  </a:lnTo>
                  <a:lnTo>
                    <a:pt x="7302" y="4054"/>
                  </a:lnTo>
                  <a:lnTo>
                    <a:pt x="6657" y="4498"/>
                  </a:lnTo>
                  <a:lnTo>
                    <a:pt x="6051" y="4962"/>
                  </a:lnTo>
                  <a:lnTo>
                    <a:pt x="5446" y="5466"/>
                  </a:lnTo>
                  <a:lnTo>
                    <a:pt x="4882" y="6010"/>
                  </a:lnTo>
                  <a:lnTo>
                    <a:pt x="4337" y="6575"/>
                  </a:lnTo>
                  <a:lnTo>
                    <a:pt x="3813" y="7180"/>
                  </a:lnTo>
                  <a:lnTo>
                    <a:pt x="3329" y="7805"/>
                  </a:lnTo>
                  <a:lnTo>
                    <a:pt x="2865" y="8471"/>
                  </a:lnTo>
                  <a:lnTo>
                    <a:pt x="2441" y="9157"/>
                  </a:lnTo>
                  <a:lnTo>
                    <a:pt x="2038" y="9883"/>
                  </a:lnTo>
                  <a:lnTo>
                    <a:pt x="1675" y="10629"/>
                  </a:lnTo>
                  <a:lnTo>
                    <a:pt x="1332" y="11416"/>
                  </a:lnTo>
                  <a:lnTo>
                    <a:pt x="1050" y="12202"/>
                  </a:lnTo>
                  <a:lnTo>
                    <a:pt x="787" y="13049"/>
                  </a:lnTo>
                  <a:lnTo>
                    <a:pt x="566" y="13896"/>
                  </a:lnTo>
                  <a:lnTo>
                    <a:pt x="384" y="14784"/>
                  </a:lnTo>
                  <a:lnTo>
                    <a:pt x="243" y="15691"/>
                  </a:lnTo>
                  <a:lnTo>
                    <a:pt x="142" y="16619"/>
                  </a:lnTo>
                  <a:lnTo>
                    <a:pt x="82" y="17547"/>
                  </a:lnTo>
                  <a:lnTo>
                    <a:pt x="41" y="18434"/>
                  </a:lnTo>
                  <a:lnTo>
                    <a:pt x="21" y="19302"/>
                  </a:lnTo>
                  <a:lnTo>
                    <a:pt x="1" y="20129"/>
                  </a:lnTo>
                  <a:lnTo>
                    <a:pt x="21" y="20915"/>
                  </a:lnTo>
                  <a:lnTo>
                    <a:pt x="61" y="21682"/>
                  </a:lnTo>
                  <a:lnTo>
                    <a:pt x="122" y="22408"/>
                  </a:lnTo>
                  <a:lnTo>
                    <a:pt x="203" y="23113"/>
                  </a:lnTo>
                  <a:lnTo>
                    <a:pt x="324" y="23799"/>
                  </a:lnTo>
                  <a:lnTo>
                    <a:pt x="465" y="24465"/>
                  </a:lnTo>
                  <a:lnTo>
                    <a:pt x="646" y="25090"/>
                  </a:lnTo>
                  <a:lnTo>
                    <a:pt x="848" y="25675"/>
                  </a:lnTo>
                  <a:lnTo>
                    <a:pt x="1070" y="26260"/>
                  </a:lnTo>
                  <a:lnTo>
                    <a:pt x="1332" y="26804"/>
                  </a:lnTo>
                  <a:lnTo>
                    <a:pt x="1635" y="27349"/>
                  </a:lnTo>
                  <a:lnTo>
                    <a:pt x="1977" y="27853"/>
                  </a:lnTo>
                  <a:lnTo>
                    <a:pt x="2340" y="28337"/>
                  </a:lnTo>
                  <a:lnTo>
                    <a:pt x="2744" y="28801"/>
                  </a:lnTo>
                  <a:lnTo>
                    <a:pt x="3208" y="29265"/>
                  </a:lnTo>
                  <a:lnTo>
                    <a:pt x="3692" y="29688"/>
                  </a:lnTo>
                  <a:lnTo>
                    <a:pt x="4216" y="30092"/>
                  </a:lnTo>
                  <a:lnTo>
                    <a:pt x="4781" y="30495"/>
                  </a:lnTo>
                  <a:lnTo>
                    <a:pt x="5406" y="30878"/>
                  </a:lnTo>
                  <a:lnTo>
                    <a:pt x="6072" y="31241"/>
                  </a:lnTo>
                  <a:lnTo>
                    <a:pt x="6757" y="31584"/>
                  </a:lnTo>
                  <a:lnTo>
                    <a:pt x="7524" y="31927"/>
                  </a:lnTo>
                  <a:lnTo>
                    <a:pt x="8331" y="32250"/>
                  </a:lnTo>
                  <a:lnTo>
                    <a:pt x="9178" y="32552"/>
                  </a:lnTo>
                  <a:lnTo>
                    <a:pt x="10085" y="32855"/>
                  </a:lnTo>
                  <a:lnTo>
                    <a:pt x="11033" y="33157"/>
                  </a:lnTo>
                  <a:lnTo>
                    <a:pt x="12042" y="33440"/>
                  </a:lnTo>
                  <a:lnTo>
                    <a:pt x="13111" y="33702"/>
                  </a:lnTo>
                  <a:lnTo>
                    <a:pt x="14200" y="33964"/>
                  </a:lnTo>
                  <a:lnTo>
                    <a:pt x="15309" y="34206"/>
                  </a:lnTo>
                  <a:lnTo>
                    <a:pt x="16438" y="34408"/>
                  </a:lnTo>
                  <a:lnTo>
                    <a:pt x="17568" y="34610"/>
                  </a:lnTo>
                  <a:lnTo>
                    <a:pt x="18697" y="34771"/>
                  </a:lnTo>
                  <a:lnTo>
                    <a:pt x="19847" y="34932"/>
                  </a:lnTo>
                  <a:lnTo>
                    <a:pt x="21017" y="35053"/>
                  </a:lnTo>
                  <a:lnTo>
                    <a:pt x="22166" y="35174"/>
                  </a:lnTo>
                  <a:lnTo>
                    <a:pt x="23316" y="35255"/>
                  </a:lnTo>
                  <a:lnTo>
                    <a:pt x="24486" y="35336"/>
                  </a:lnTo>
                  <a:lnTo>
                    <a:pt x="25635" y="35396"/>
                  </a:lnTo>
                  <a:lnTo>
                    <a:pt x="26785" y="35416"/>
                  </a:lnTo>
                  <a:lnTo>
                    <a:pt x="27935" y="35437"/>
                  </a:lnTo>
                  <a:lnTo>
                    <a:pt x="29064" y="35437"/>
                  </a:lnTo>
                  <a:lnTo>
                    <a:pt x="30193" y="35416"/>
                  </a:lnTo>
                  <a:lnTo>
                    <a:pt x="31323" y="35376"/>
                  </a:lnTo>
                  <a:lnTo>
                    <a:pt x="32432" y="35316"/>
                  </a:lnTo>
                  <a:lnTo>
                    <a:pt x="33521" y="35255"/>
                  </a:lnTo>
                  <a:lnTo>
                    <a:pt x="34610" y="35154"/>
                  </a:lnTo>
                  <a:lnTo>
                    <a:pt x="35659" y="35053"/>
                  </a:lnTo>
                  <a:lnTo>
                    <a:pt x="36708" y="34932"/>
                  </a:lnTo>
                  <a:lnTo>
                    <a:pt x="37716" y="34811"/>
                  </a:lnTo>
                  <a:lnTo>
                    <a:pt x="38725" y="34650"/>
                  </a:lnTo>
                  <a:lnTo>
                    <a:pt x="39693" y="34489"/>
                  </a:lnTo>
                  <a:lnTo>
                    <a:pt x="40641" y="34307"/>
                  </a:lnTo>
                  <a:lnTo>
                    <a:pt x="41569" y="34105"/>
                  </a:lnTo>
                  <a:lnTo>
                    <a:pt x="42456" y="33904"/>
                  </a:lnTo>
                  <a:lnTo>
                    <a:pt x="43303" y="33682"/>
                  </a:lnTo>
                  <a:lnTo>
                    <a:pt x="44130" y="33460"/>
                  </a:lnTo>
                  <a:lnTo>
                    <a:pt x="44917" y="33198"/>
                  </a:lnTo>
                  <a:lnTo>
                    <a:pt x="45683" y="32936"/>
                  </a:lnTo>
                  <a:lnTo>
                    <a:pt x="46389" y="32673"/>
                  </a:lnTo>
                  <a:lnTo>
                    <a:pt x="46732" y="32532"/>
                  </a:lnTo>
                  <a:lnTo>
                    <a:pt x="47075" y="32371"/>
                  </a:lnTo>
                  <a:lnTo>
                    <a:pt x="47397" y="32210"/>
                  </a:lnTo>
                  <a:lnTo>
                    <a:pt x="47700" y="32048"/>
                  </a:lnTo>
                  <a:lnTo>
                    <a:pt x="48002" y="31867"/>
                  </a:lnTo>
                  <a:lnTo>
                    <a:pt x="48305" y="31685"/>
                  </a:lnTo>
                  <a:lnTo>
                    <a:pt x="48849" y="31282"/>
                  </a:lnTo>
                  <a:lnTo>
                    <a:pt x="49374" y="30858"/>
                  </a:lnTo>
                  <a:lnTo>
                    <a:pt x="49858" y="30415"/>
                  </a:lnTo>
                  <a:lnTo>
                    <a:pt x="50281" y="29930"/>
                  </a:lnTo>
                  <a:lnTo>
                    <a:pt x="50705" y="29406"/>
                  </a:lnTo>
                  <a:lnTo>
                    <a:pt x="51068" y="28882"/>
                  </a:lnTo>
                  <a:lnTo>
                    <a:pt x="51391" y="28317"/>
                  </a:lnTo>
                  <a:lnTo>
                    <a:pt x="51693" y="27732"/>
                  </a:lnTo>
                  <a:lnTo>
                    <a:pt x="51976" y="27107"/>
                  </a:lnTo>
                  <a:lnTo>
                    <a:pt x="52197" y="26482"/>
                  </a:lnTo>
                  <a:lnTo>
                    <a:pt x="52399" y="25836"/>
                  </a:lnTo>
                  <a:lnTo>
                    <a:pt x="52581" y="25171"/>
                  </a:lnTo>
                  <a:lnTo>
                    <a:pt x="52722" y="24485"/>
                  </a:lnTo>
                  <a:lnTo>
                    <a:pt x="52823" y="23779"/>
                  </a:lnTo>
                  <a:lnTo>
                    <a:pt x="52903" y="23053"/>
                  </a:lnTo>
                  <a:lnTo>
                    <a:pt x="52964" y="22327"/>
                  </a:lnTo>
                  <a:lnTo>
                    <a:pt x="52984" y="21581"/>
                  </a:lnTo>
                  <a:lnTo>
                    <a:pt x="52984" y="20814"/>
                  </a:lnTo>
                  <a:lnTo>
                    <a:pt x="52964" y="20048"/>
                  </a:lnTo>
                  <a:lnTo>
                    <a:pt x="52903" y="19261"/>
                  </a:lnTo>
                  <a:lnTo>
                    <a:pt x="52823" y="18475"/>
                  </a:lnTo>
                  <a:lnTo>
                    <a:pt x="52722" y="17688"/>
                  </a:lnTo>
                  <a:lnTo>
                    <a:pt x="52601" y="16881"/>
                  </a:lnTo>
                  <a:lnTo>
                    <a:pt x="52460" y="16075"/>
                  </a:lnTo>
                  <a:lnTo>
                    <a:pt x="52278" y="15268"/>
                  </a:lnTo>
                  <a:lnTo>
                    <a:pt x="52097" y="14461"/>
                  </a:lnTo>
                  <a:lnTo>
                    <a:pt x="51895" y="13634"/>
                  </a:lnTo>
                  <a:lnTo>
                    <a:pt x="51653" y="12827"/>
                  </a:lnTo>
                  <a:lnTo>
                    <a:pt x="51411" y="12001"/>
                  </a:lnTo>
                  <a:lnTo>
                    <a:pt x="51149" y="11214"/>
                  </a:lnTo>
                  <a:lnTo>
                    <a:pt x="50846" y="10427"/>
                  </a:lnTo>
                  <a:lnTo>
                    <a:pt x="50523" y="9661"/>
                  </a:lnTo>
                  <a:lnTo>
                    <a:pt x="50181" y="8915"/>
                  </a:lnTo>
                  <a:lnTo>
                    <a:pt x="49818" y="8209"/>
                  </a:lnTo>
                  <a:lnTo>
                    <a:pt x="49434" y="7503"/>
                  </a:lnTo>
                  <a:lnTo>
                    <a:pt x="49031" y="6837"/>
                  </a:lnTo>
                  <a:lnTo>
                    <a:pt x="48607" y="6192"/>
                  </a:lnTo>
                  <a:lnTo>
                    <a:pt x="48184" y="5567"/>
                  </a:lnTo>
                  <a:lnTo>
                    <a:pt x="47720" y="4982"/>
                  </a:lnTo>
                  <a:lnTo>
                    <a:pt x="47256" y="4417"/>
                  </a:lnTo>
                  <a:lnTo>
                    <a:pt x="46752" y="3893"/>
                  </a:lnTo>
                  <a:lnTo>
                    <a:pt x="46268" y="3389"/>
                  </a:lnTo>
                  <a:lnTo>
                    <a:pt x="45743" y="2925"/>
                  </a:lnTo>
                  <a:lnTo>
                    <a:pt x="45219" y="2481"/>
                  </a:lnTo>
                  <a:lnTo>
                    <a:pt x="44675" y="2078"/>
                  </a:lnTo>
                  <a:lnTo>
                    <a:pt x="44130" y="1694"/>
                  </a:lnTo>
                  <a:lnTo>
                    <a:pt x="43565" y="1351"/>
                  </a:lnTo>
                  <a:lnTo>
                    <a:pt x="43001" y="1049"/>
                  </a:lnTo>
                  <a:lnTo>
                    <a:pt x="42436" y="787"/>
                  </a:lnTo>
                  <a:lnTo>
                    <a:pt x="41851" y="565"/>
                  </a:lnTo>
                  <a:lnTo>
                    <a:pt x="41266" y="363"/>
                  </a:lnTo>
                  <a:lnTo>
                    <a:pt x="40661" y="222"/>
                  </a:lnTo>
                  <a:lnTo>
                    <a:pt x="40076" y="101"/>
                  </a:lnTo>
                  <a:lnTo>
                    <a:pt x="39471" y="41"/>
                  </a:lnTo>
                  <a:lnTo>
                    <a:pt x="3886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165050" y="2964625"/>
              <a:ext cx="189600" cy="21835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116275" y="3023125"/>
              <a:ext cx="172475" cy="132125"/>
            </a:xfrm>
            <a:custGeom>
              <a:avLst/>
              <a:gdLst/>
              <a:ahLst/>
              <a:cxnLst/>
              <a:rect l="l" t="t" r="r" b="b"/>
              <a:pathLst>
                <a:path w="6899" h="5285" extrusionOk="0">
                  <a:moveTo>
                    <a:pt x="5386" y="0"/>
                  </a:moveTo>
                  <a:lnTo>
                    <a:pt x="5063" y="21"/>
                  </a:lnTo>
                  <a:lnTo>
                    <a:pt x="4720" y="81"/>
                  </a:lnTo>
                  <a:lnTo>
                    <a:pt x="4357" y="162"/>
                  </a:lnTo>
                  <a:lnTo>
                    <a:pt x="3974" y="283"/>
                  </a:lnTo>
                  <a:lnTo>
                    <a:pt x="3591" y="444"/>
                  </a:lnTo>
                  <a:lnTo>
                    <a:pt x="3207" y="626"/>
                  </a:lnTo>
                  <a:lnTo>
                    <a:pt x="2804" y="827"/>
                  </a:lnTo>
                  <a:lnTo>
                    <a:pt x="2401" y="1090"/>
                  </a:lnTo>
                  <a:lnTo>
                    <a:pt x="1997" y="1372"/>
                  </a:lnTo>
                  <a:lnTo>
                    <a:pt x="1796" y="1533"/>
                  </a:lnTo>
                  <a:lnTo>
                    <a:pt x="1614" y="1695"/>
                  </a:lnTo>
                  <a:lnTo>
                    <a:pt x="1271" y="2017"/>
                  </a:lnTo>
                  <a:lnTo>
                    <a:pt x="969" y="2380"/>
                  </a:lnTo>
                  <a:lnTo>
                    <a:pt x="707" y="2743"/>
                  </a:lnTo>
                  <a:lnTo>
                    <a:pt x="485" y="3106"/>
                  </a:lnTo>
                  <a:lnTo>
                    <a:pt x="323" y="3469"/>
                  </a:lnTo>
                  <a:lnTo>
                    <a:pt x="182" y="3812"/>
                  </a:lnTo>
                  <a:lnTo>
                    <a:pt x="81" y="4135"/>
                  </a:lnTo>
                  <a:lnTo>
                    <a:pt x="21" y="4438"/>
                  </a:lnTo>
                  <a:lnTo>
                    <a:pt x="1" y="4700"/>
                  </a:lnTo>
                  <a:lnTo>
                    <a:pt x="1" y="4922"/>
                  </a:lnTo>
                  <a:lnTo>
                    <a:pt x="61" y="5103"/>
                  </a:lnTo>
                  <a:lnTo>
                    <a:pt x="81" y="5164"/>
                  </a:lnTo>
                  <a:lnTo>
                    <a:pt x="122" y="5224"/>
                  </a:lnTo>
                  <a:lnTo>
                    <a:pt x="182" y="5264"/>
                  </a:lnTo>
                  <a:lnTo>
                    <a:pt x="243" y="5285"/>
                  </a:lnTo>
                  <a:lnTo>
                    <a:pt x="384" y="5285"/>
                  </a:lnTo>
                  <a:lnTo>
                    <a:pt x="485" y="5244"/>
                  </a:lnTo>
                  <a:lnTo>
                    <a:pt x="565" y="5184"/>
                  </a:lnTo>
                  <a:lnTo>
                    <a:pt x="767" y="5043"/>
                  </a:lnTo>
                  <a:lnTo>
                    <a:pt x="989" y="4861"/>
                  </a:lnTo>
                  <a:lnTo>
                    <a:pt x="1493" y="4377"/>
                  </a:lnTo>
                  <a:lnTo>
                    <a:pt x="2078" y="3792"/>
                  </a:lnTo>
                  <a:lnTo>
                    <a:pt x="2401" y="3469"/>
                  </a:lnTo>
                  <a:lnTo>
                    <a:pt x="2764" y="3127"/>
                  </a:lnTo>
                  <a:lnTo>
                    <a:pt x="3167" y="2804"/>
                  </a:lnTo>
                  <a:lnTo>
                    <a:pt x="3591" y="2461"/>
                  </a:lnTo>
                  <a:lnTo>
                    <a:pt x="4034" y="2118"/>
                  </a:lnTo>
                  <a:lnTo>
                    <a:pt x="4539" y="1795"/>
                  </a:lnTo>
                  <a:lnTo>
                    <a:pt x="5063" y="1493"/>
                  </a:lnTo>
                  <a:lnTo>
                    <a:pt x="5628" y="1190"/>
                  </a:lnTo>
                  <a:lnTo>
                    <a:pt x="6253" y="928"/>
                  </a:lnTo>
                  <a:lnTo>
                    <a:pt x="6898" y="686"/>
                  </a:lnTo>
                  <a:lnTo>
                    <a:pt x="6838" y="585"/>
                  </a:lnTo>
                  <a:lnTo>
                    <a:pt x="6777" y="505"/>
                  </a:lnTo>
                  <a:lnTo>
                    <a:pt x="6616" y="343"/>
                  </a:lnTo>
                  <a:lnTo>
                    <a:pt x="6434" y="202"/>
                  </a:lnTo>
                  <a:lnTo>
                    <a:pt x="6213" y="101"/>
                  </a:lnTo>
                  <a:lnTo>
                    <a:pt x="5971" y="41"/>
                  </a:lnTo>
                  <a:lnTo>
                    <a:pt x="56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524700" y="3909025"/>
              <a:ext cx="511300" cy="65575"/>
            </a:xfrm>
            <a:custGeom>
              <a:avLst/>
              <a:gdLst/>
              <a:ahLst/>
              <a:cxnLst/>
              <a:rect l="l" t="t" r="r" b="b"/>
              <a:pathLst>
                <a:path w="20452" h="2623" extrusionOk="0">
                  <a:moveTo>
                    <a:pt x="19806" y="1"/>
                  </a:moveTo>
                  <a:lnTo>
                    <a:pt x="19342" y="41"/>
                  </a:lnTo>
                  <a:lnTo>
                    <a:pt x="18757" y="142"/>
                  </a:lnTo>
                  <a:lnTo>
                    <a:pt x="18051" y="283"/>
                  </a:lnTo>
                  <a:lnTo>
                    <a:pt x="17325" y="384"/>
                  </a:lnTo>
                  <a:lnTo>
                    <a:pt x="16539" y="505"/>
                  </a:lnTo>
                  <a:lnTo>
                    <a:pt x="15712" y="586"/>
                  </a:lnTo>
                  <a:lnTo>
                    <a:pt x="14824" y="666"/>
                  </a:lnTo>
                  <a:lnTo>
                    <a:pt x="13896" y="727"/>
                  </a:lnTo>
                  <a:lnTo>
                    <a:pt x="12928" y="787"/>
                  </a:lnTo>
                  <a:lnTo>
                    <a:pt x="11920" y="807"/>
                  </a:lnTo>
                  <a:lnTo>
                    <a:pt x="10851" y="828"/>
                  </a:lnTo>
                  <a:lnTo>
                    <a:pt x="9742" y="828"/>
                  </a:lnTo>
                  <a:lnTo>
                    <a:pt x="8592" y="807"/>
                  </a:lnTo>
                  <a:lnTo>
                    <a:pt x="7382" y="767"/>
                  </a:lnTo>
                  <a:lnTo>
                    <a:pt x="6152" y="707"/>
                  </a:lnTo>
                  <a:lnTo>
                    <a:pt x="4861" y="606"/>
                  </a:lnTo>
                  <a:lnTo>
                    <a:pt x="3530" y="505"/>
                  </a:lnTo>
                  <a:lnTo>
                    <a:pt x="2158" y="384"/>
                  </a:lnTo>
                  <a:lnTo>
                    <a:pt x="1614" y="344"/>
                  </a:lnTo>
                  <a:lnTo>
                    <a:pt x="1150" y="344"/>
                  </a:lnTo>
                  <a:lnTo>
                    <a:pt x="767" y="384"/>
                  </a:lnTo>
                  <a:lnTo>
                    <a:pt x="444" y="444"/>
                  </a:lnTo>
                  <a:lnTo>
                    <a:pt x="323" y="505"/>
                  </a:lnTo>
                  <a:lnTo>
                    <a:pt x="222" y="545"/>
                  </a:lnTo>
                  <a:lnTo>
                    <a:pt x="141" y="606"/>
                  </a:lnTo>
                  <a:lnTo>
                    <a:pt x="61" y="666"/>
                  </a:lnTo>
                  <a:lnTo>
                    <a:pt x="20" y="747"/>
                  </a:lnTo>
                  <a:lnTo>
                    <a:pt x="0" y="807"/>
                  </a:lnTo>
                  <a:lnTo>
                    <a:pt x="0" y="888"/>
                  </a:lnTo>
                  <a:lnTo>
                    <a:pt x="20" y="969"/>
                  </a:lnTo>
                  <a:lnTo>
                    <a:pt x="41" y="1050"/>
                  </a:lnTo>
                  <a:lnTo>
                    <a:pt x="101" y="1130"/>
                  </a:lnTo>
                  <a:lnTo>
                    <a:pt x="182" y="1211"/>
                  </a:lnTo>
                  <a:lnTo>
                    <a:pt x="283" y="1292"/>
                  </a:lnTo>
                  <a:lnTo>
                    <a:pt x="404" y="1372"/>
                  </a:lnTo>
                  <a:lnTo>
                    <a:pt x="545" y="1453"/>
                  </a:lnTo>
                  <a:lnTo>
                    <a:pt x="888" y="1614"/>
                  </a:lnTo>
                  <a:lnTo>
                    <a:pt x="1331" y="1776"/>
                  </a:lnTo>
                  <a:lnTo>
                    <a:pt x="1856" y="1897"/>
                  </a:lnTo>
                  <a:lnTo>
                    <a:pt x="2461" y="2018"/>
                  </a:lnTo>
                  <a:lnTo>
                    <a:pt x="3167" y="2098"/>
                  </a:lnTo>
                  <a:lnTo>
                    <a:pt x="4659" y="2260"/>
                  </a:lnTo>
                  <a:lnTo>
                    <a:pt x="6172" y="2401"/>
                  </a:lnTo>
                  <a:lnTo>
                    <a:pt x="7685" y="2522"/>
                  </a:lnTo>
                  <a:lnTo>
                    <a:pt x="9197" y="2603"/>
                  </a:lnTo>
                  <a:lnTo>
                    <a:pt x="9964" y="2623"/>
                  </a:lnTo>
                  <a:lnTo>
                    <a:pt x="11517" y="2623"/>
                  </a:lnTo>
                  <a:lnTo>
                    <a:pt x="12303" y="2582"/>
                  </a:lnTo>
                  <a:lnTo>
                    <a:pt x="13090" y="2542"/>
                  </a:lnTo>
                  <a:lnTo>
                    <a:pt x="13876" y="2481"/>
                  </a:lnTo>
                  <a:lnTo>
                    <a:pt x="14683" y="2381"/>
                  </a:lnTo>
                  <a:lnTo>
                    <a:pt x="15490" y="2280"/>
                  </a:lnTo>
                  <a:lnTo>
                    <a:pt x="16276" y="2139"/>
                  </a:lnTo>
                  <a:lnTo>
                    <a:pt x="17023" y="1957"/>
                  </a:lnTo>
                  <a:lnTo>
                    <a:pt x="17708" y="1776"/>
                  </a:lnTo>
                  <a:lnTo>
                    <a:pt x="18334" y="1554"/>
                  </a:lnTo>
                  <a:lnTo>
                    <a:pt x="18898" y="1332"/>
                  </a:lnTo>
                  <a:lnTo>
                    <a:pt x="19362" y="1110"/>
                  </a:lnTo>
                  <a:lnTo>
                    <a:pt x="19766" y="888"/>
                  </a:lnTo>
                  <a:lnTo>
                    <a:pt x="20088" y="686"/>
                  </a:lnTo>
                  <a:lnTo>
                    <a:pt x="20310" y="485"/>
                  </a:lnTo>
                  <a:lnTo>
                    <a:pt x="20371" y="404"/>
                  </a:lnTo>
                  <a:lnTo>
                    <a:pt x="20431" y="323"/>
                  </a:lnTo>
                  <a:lnTo>
                    <a:pt x="20451" y="243"/>
                  </a:lnTo>
                  <a:lnTo>
                    <a:pt x="20451" y="182"/>
                  </a:lnTo>
                  <a:lnTo>
                    <a:pt x="20411" y="122"/>
                  </a:lnTo>
                  <a:lnTo>
                    <a:pt x="20350" y="81"/>
                  </a:lnTo>
                  <a:lnTo>
                    <a:pt x="20270" y="41"/>
                  </a:lnTo>
                  <a:lnTo>
                    <a:pt x="20149" y="21"/>
                  </a:lnTo>
                  <a:lnTo>
                    <a:pt x="199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12925" y="3613050"/>
              <a:ext cx="210775" cy="250125"/>
            </a:xfrm>
            <a:custGeom>
              <a:avLst/>
              <a:gdLst/>
              <a:ahLst/>
              <a:cxnLst/>
              <a:rect l="l" t="t" r="r" b="b"/>
              <a:pathLst>
                <a:path w="8431" h="10005" extrusionOk="0">
                  <a:moveTo>
                    <a:pt x="101" y="1"/>
                  </a:moveTo>
                  <a:lnTo>
                    <a:pt x="61" y="485"/>
                  </a:lnTo>
                  <a:lnTo>
                    <a:pt x="20" y="949"/>
                  </a:lnTo>
                  <a:lnTo>
                    <a:pt x="0" y="1413"/>
                  </a:lnTo>
                  <a:lnTo>
                    <a:pt x="20" y="1876"/>
                  </a:lnTo>
                  <a:lnTo>
                    <a:pt x="40" y="2320"/>
                  </a:lnTo>
                  <a:lnTo>
                    <a:pt x="81" y="2744"/>
                  </a:lnTo>
                  <a:lnTo>
                    <a:pt x="141" y="3167"/>
                  </a:lnTo>
                  <a:lnTo>
                    <a:pt x="202" y="3591"/>
                  </a:lnTo>
                  <a:lnTo>
                    <a:pt x="303" y="3994"/>
                  </a:lnTo>
                  <a:lnTo>
                    <a:pt x="424" y="4377"/>
                  </a:lnTo>
                  <a:lnTo>
                    <a:pt x="565" y="4761"/>
                  </a:lnTo>
                  <a:lnTo>
                    <a:pt x="706" y="5144"/>
                  </a:lnTo>
                  <a:lnTo>
                    <a:pt x="887" y="5507"/>
                  </a:lnTo>
                  <a:lnTo>
                    <a:pt x="1089" y="5850"/>
                  </a:lnTo>
                  <a:lnTo>
                    <a:pt x="1311" y="6193"/>
                  </a:lnTo>
                  <a:lnTo>
                    <a:pt x="1553" y="6515"/>
                  </a:lnTo>
                  <a:lnTo>
                    <a:pt x="1795" y="6818"/>
                  </a:lnTo>
                  <a:lnTo>
                    <a:pt x="2077" y="7120"/>
                  </a:lnTo>
                  <a:lnTo>
                    <a:pt x="2380" y="7423"/>
                  </a:lnTo>
                  <a:lnTo>
                    <a:pt x="2723" y="7705"/>
                  </a:lnTo>
                  <a:lnTo>
                    <a:pt x="3066" y="7967"/>
                  </a:lnTo>
                  <a:lnTo>
                    <a:pt x="3429" y="8209"/>
                  </a:lnTo>
                  <a:lnTo>
                    <a:pt x="3832" y="8451"/>
                  </a:lnTo>
                  <a:lnTo>
                    <a:pt x="4235" y="8673"/>
                  </a:lnTo>
                  <a:lnTo>
                    <a:pt x="4679" y="8895"/>
                  </a:lnTo>
                  <a:lnTo>
                    <a:pt x="5143" y="9097"/>
                  </a:lnTo>
                  <a:lnTo>
                    <a:pt x="5627" y="9278"/>
                  </a:lnTo>
                  <a:lnTo>
                    <a:pt x="6131" y="9440"/>
                  </a:lnTo>
                  <a:lnTo>
                    <a:pt x="6676" y="9601"/>
                  </a:lnTo>
                  <a:lnTo>
                    <a:pt x="7241" y="9742"/>
                  </a:lnTo>
                  <a:lnTo>
                    <a:pt x="7825" y="9883"/>
                  </a:lnTo>
                  <a:lnTo>
                    <a:pt x="8431" y="10004"/>
                  </a:lnTo>
                  <a:lnTo>
                    <a:pt x="7785" y="9641"/>
                  </a:lnTo>
                  <a:lnTo>
                    <a:pt x="7180" y="9278"/>
                  </a:lnTo>
                  <a:lnTo>
                    <a:pt x="6595" y="8895"/>
                  </a:lnTo>
                  <a:lnTo>
                    <a:pt x="6051" y="8512"/>
                  </a:lnTo>
                  <a:lnTo>
                    <a:pt x="5526" y="8109"/>
                  </a:lnTo>
                  <a:lnTo>
                    <a:pt x="5042" y="7705"/>
                  </a:lnTo>
                  <a:lnTo>
                    <a:pt x="4598" y="7282"/>
                  </a:lnTo>
                  <a:lnTo>
                    <a:pt x="4155" y="6878"/>
                  </a:lnTo>
                  <a:lnTo>
                    <a:pt x="3751" y="6455"/>
                  </a:lnTo>
                  <a:lnTo>
                    <a:pt x="3388" y="6031"/>
                  </a:lnTo>
                  <a:lnTo>
                    <a:pt x="3025" y="5608"/>
                  </a:lnTo>
                  <a:lnTo>
                    <a:pt x="2703" y="5204"/>
                  </a:lnTo>
                  <a:lnTo>
                    <a:pt x="2400" y="4801"/>
                  </a:lnTo>
                  <a:lnTo>
                    <a:pt x="2118" y="4398"/>
                  </a:lnTo>
                  <a:lnTo>
                    <a:pt x="1856" y="3994"/>
                  </a:lnTo>
                  <a:lnTo>
                    <a:pt x="1634" y="3611"/>
                  </a:lnTo>
                  <a:lnTo>
                    <a:pt x="1210" y="2865"/>
                  </a:lnTo>
                  <a:lnTo>
                    <a:pt x="887" y="2179"/>
                  </a:lnTo>
                  <a:lnTo>
                    <a:pt x="605" y="1574"/>
                  </a:lnTo>
                  <a:lnTo>
                    <a:pt x="403" y="1029"/>
                  </a:lnTo>
                  <a:lnTo>
                    <a:pt x="262" y="606"/>
                  </a:lnTo>
                  <a:lnTo>
                    <a:pt x="161" y="263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891488" y="1556968"/>
            <a:ext cx="5361000" cy="128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2622575" y="3190600"/>
            <a:ext cx="38988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6" name="Google Shape;26;p2"/>
          <p:cNvGrpSpPr/>
          <p:nvPr/>
        </p:nvGrpSpPr>
        <p:grpSpPr>
          <a:xfrm>
            <a:off x="7664899" y="1459525"/>
            <a:ext cx="894076" cy="666865"/>
            <a:chOff x="7664899" y="1459525"/>
            <a:chExt cx="894076" cy="666865"/>
          </a:xfrm>
        </p:grpSpPr>
        <p:sp>
          <p:nvSpPr>
            <p:cNvPr id="27" name="Google Shape;27;p2"/>
            <p:cNvSpPr/>
            <p:nvPr/>
          </p:nvSpPr>
          <p:spPr>
            <a:xfrm rot="-1305975">
              <a:off x="8072349" y="1519172"/>
              <a:ext cx="413129" cy="47580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-615088">
              <a:off x="8176597" y="1821503"/>
              <a:ext cx="247588" cy="28513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7664899" y="1459525"/>
              <a:ext cx="475779" cy="475800"/>
              <a:chOff x="1460350" y="2402425"/>
              <a:chExt cx="208950" cy="208950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8" name="Google Shape;58;p2"/>
          <p:cNvGrpSpPr/>
          <p:nvPr/>
        </p:nvGrpSpPr>
        <p:grpSpPr>
          <a:xfrm>
            <a:off x="513430" y="1075376"/>
            <a:ext cx="860090" cy="986678"/>
            <a:chOff x="513430" y="1075376"/>
            <a:chExt cx="860090" cy="986678"/>
          </a:xfrm>
        </p:grpSpPr>
        <p:sp>
          <p:nvSpPr>
            <p:cNvPr id="59" name="Google Shape;59;p2"/>
            <p:cNvSpPr/>
            <p:nvPr/>
          </p:nvSpPr>
          <p:spPr>
            <a:xfrm flipH="1">
              <a:off x="513430" y="1459529"/>
              <a:ext cx="413138" cy="475806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" name="Google Shape;60;p2"/>
            <p:cNvGrpSpPr/>
            <p:nvPr/>
          </p:nvGrpSpPr>
          <p:grpSpPr>
            <a:xfrm rot="3427758">
              <a:off x="806718" y="1166397"/>
              <a:ext cx="475768" cy="475796"/>
              <a:chOff x="1460350" y="2402425"/>
              <a:chExt cx="208950" cy="208950"/>
            </a:xfrm>
          </p:grpSpPr>
          <p:sp>
            <p:nvSpPr>
              <p:cNvPr id="61" name="Google Shape;61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9" name="Google Shape;89;p2"/>
            <p:cNvSpPr/>
            <p:nvPr/>
          </p:nvSpPr>
          <p:spPr>
            <a:xfrm rot="-690935" flipH="1">
              <a:off x="653014" y="1755069"/>
              <a:ext cx="247596" cy="28514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2"/>
          <p:cNvSpPr/>
          <p:nvPr/>
        </p:nvSpPr>
        <p:spPr>
          <a:xfrm>
            <a:off x="3111240" y="4225945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5914958" y="876443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2429650" y="4481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5559477" y="4225960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3"/>
          <p:cNvGrpSpPr/>
          <p:nvPr/>
        </p:nvGrpSpPr>
        <p:grpSpPr>
          <a:xfrm>
            <a:off x="4870108" y="630544"/>
            <a:ext cx="4112429" cy="3882309"/>
            <a:chOff x="4544101" y="322704"/>
            <a:chExt cx="4764719" cy="4498098"/>
          </a:xfrm>
        </p:grpSpPr>
        <p:sp>
          <p:nvSpPr>
            <p:cNvPr id="96" name="Google Shape;96;p3"/>
            <p:cNvSpPr/>
            <p:nvPr/>
          </p:nvSpPr>
          <p:spPr>
            <a:xfrm rot="-5400000">
              <a:off x="4868120" y="592796"/>
              <a:ext cx="3880390" cy="3390833"/>
            </a:xfrm>
            <a:custGeom>
              <a:avLst/>
              <a:gdLst/>
              <a:ahLst/>
              <a:cxnLst/>
              <a:rect l="l" t="t" r="r" b="b"/>
              <a:pathLst>
                <a:path w="46369" h="40519" extrusionOk="0">
                  <a:moveTo>
                    <a:pt x="35639" y="0"/>
                  </a:moveTo>
                  <a:lnTo>
                    <a:pt x="35135" y="20"/>
                  </a:lnTo>
                  <a:lnTo>
                    <a:pt x="34631" y="61"/>
                  </a:lnTo>
                  <a:lnTo>
                    <a:pt x="34126" y="121"/>
                  </a:lnTo>
                  <a:lnTo>
                    <a:pt x="33602" y="202"/>
                  </a:lnTo>
                  <a:lnTo>
                    <a:pt x="33098" y="303"/>
                  </a:lnTo>
                  <a:lnTo>
                    <a:pt x="32614" y="424"/>
                  </a:lnTo>
                  <a:lnTo>
                    <a:pt x="32110" y="565"/>
                  </a:lnTo>
                  <a:lnTo>
                    <a:pt x="31625" y="706"/>
                  </a:lnTo>
                  <a:lnTo>
                    <a:pt x="31141" y="887"/>
                  </a:lnTo>
                  <a:lnTo>
                    <a:pt x="30657" y="1089"/>
                  </a:lnTo>
                  <a:lnTo>
                    <a:pt x="30193" y="1291"/>
                  </a:lnTo>
                  <a:lnTo>
                    <a:pt x="29730" y="1513"/>
                  </a:lnTo>
                  <a:lnTo>
                    <a:pt x="29286" y="1755"/>
                  </a:lnTo>
                  <a:lnTo>
                    <a:pt x="28842" y="1997"/>
                  </a:lnTo>
                  <a:lnTo>
                    <a:pt x="27995" y="2602"/>
                  </a:lnTo>
                  <a:lnTo>
                    <a:pt x="27209" y="3126"/>
                  </a:lnTo>
                  <a:lnTo>
                    <a:pt x="26422" y="3590"/>
                  </a:lnTo>
                  <a:lnTo>
                    <a:pt x="25676" y="3993"/>
                  </a:lnTo>
                  <a:lnTo>
                    <a:pt x="24929" y="4336"/>
                  </a:lnTo>
                  <a:lnTo>
                    <a:pt x="24546" y="4498"/>
                  </a:lnTo>
                  <a:lnTo>
                    <a:pt x="24183" y="4639"/>
                  </a:lnTo>
                  <a:lnTo>
                    <a:pt x="23820" y="4760"/>
                  </a:lnTo>
                  <a:lnTo>
                    <a:pt x="23437" y="4861"/>
                  </a:lnTo>
                  <a:lnTo>
                    <a:pt x="22711" y="5062"/>
                  </a:lnTo>
                  <a:lnTo>
                    <a:pt x="21945" y="5204"/>
                  </a:lnTo>
                  <a:lnTo>
                    <a:pt x="21158" y="5304"/>
                  </a:lnTo>
                  <a:lnTo>
                    <a:pt x="20371" y="5365"/>
                  </a:lnTo>
                  <a:lnTo>
                    <a:pt x="19524" y="5405"/>
                  </a:lnTo>
                  <a:lnTo>
                    <a:pt x="17729" y="5405"/>
                  </a:lnTo>
                  <a:lnTo>
                    <a:pt x="16761" y="5365"/>
                  </a:lnTo>
                  <a:lnTo>
                    <a:pt x="15733" y="5304"/>
                  </a:lnTo>
                  <a:lnTo>
                    <a:pt x="15208" y="5284"/>
                  </a:lnTo>
                  <a:lnTo>
                    <a:pt x="14664" y="5284"/>
                  </a:lnTo>
                  <a:lnTo>
                    <a:pt x="14099" y="5345"/>
                  </a:lnTo>
                  <a:lnTo>
                    <a:pt x="13534" y="5405"/>
                  </a:lnTo>
                  <a:lnTo>
                    <a:pt x="12969" y="5506"/>
                  </a:lnTo>
                  <a:lnTo>
                    <a:pt x="12385" y="5627"/>
                  </a:lnTo>
                  <a:lnTo>
                    <a:pt x="11800" y="5788"/>
                  </a:lnTo>
                  <a:lnTo>
                    <a:pt x="11215" y="5970"/>
                  </a:lnTo>
                  <a:lnTo>
                    <a:pt x="10630" y="6172"/>
                  </a:lnTo>
                  <a:lnTo>
                    <a:pt x="10045" y="6414"/>
                  </a:lnTo>
                  <a:lnTo>
                    <a:pt x="9480" y="6676"/>
                  </a:lnTo>
                  <a:lnTo>
                    <a:pt x="8895" y="6958"/>
                  </a:lnTo>
                  <a:lnTo>
                    <a:pt x="8310" y="7281"/>
                  </a:lnTo>
                  <a:lnTo>
                    <a:pt x="7746" y="7624"/>
                  </a:lnTo>
                  <a:lnTo>
                    <a:pt x="7201" y="7987"/>
                  </a:lnTo>
                  <a:lnTo>
                    <a:pt x="6657" y="8370"/>
                  </a:lnTo>
                  <a:lnTo>
                    <a:pt x="6112" y="8794"/>
                  </a:lnTo>
                  <a:lnTo>
                    <a:pt x="5588" y="9237"/>
                  </a:lnTo>
                  <a:lnTo>
                    <a:pt x="5063" y="9681"/>
                  </a:lnTo>
                  <a:lnTo>
                    <a:pt x="4579" y="10185"/>
                  </a:lnTo>
                  <a:lnTo>
                    <a:pt x="4095" y="10689"/>
                  </a:lnTo>
                  <a:lnTo>
                    <a:pt x="3631" y="11214"/>
                  </a:lnTo>
                  <a:lnTo>
                    <a:pt x="3188" y="11779"/>
                  </a:lnTo>
                  <a:lnTo>
                    <a:pt x="2764" y="12343"/>
                  </a:lnTo>
                  <a:lnTo>
                    <a:pt x="2381" y="12948"/>
                  </a:lnTo>
                  <a:lnTo>
                    <a:pt x="1998" y="13574"/>
                  </a:lnTo>
                  <a:lnTo>
                    <a:pt x="1655" y="14199"/>
                  </a:lnTo>
                  <a:lnTo>
                    <a:pt x="1332" y="14864"/>
                  </a:lnTo>
                  <a:lnTo>
                    <a:pt x="1030" y="15550"/>
                  </a:lnTo>
                  <a:lnTo>
                    <a:pt x="767" y="16256"/>
                  </a:lnTo>
                  <a:lnTo>
                    <a:pt x="546" y="16962"/>
                  </a:lnTo>
                  <a:lnTo>
                    <a:pt x="344" y="17708"/>
                  </a:lnTo>
                  <a:lnTo>
                    <a:pt x="182" y="18454"/>
                  </a:lnTo>
                  <a:lnTo>
                    <a:pt x="82" y="19201"/>
                  </a:lnTo>
                  <a:lnTo>
                    <a:pt x="21" y="19947"/>
                  </a:lnTo>
                  <a:lnTo>
                    <a:pt x="1" y="20673"/>
                  </a:lnTo>
                  <a:lnTo>
                    <a:pt x="41" y="21379"/>
                  </a:lnTo>
                  <a:lnTo>
                    <a:pt x="102" y="22085"/>
                  </a:lnTo>
                  <a:lnTo>
                    <a:pt x="223" y="22791"/>
                  </a:lnTo>
                  <a:lnTo>
                    <a:pt x="384" y="23476"/>
                  </a:lnTo>
                  <a:lnTo>
                    <a:pt x="566" y="24142"/>
                  </a:lnTo>
                  <a:lnTo>
                    <a:pt x="808" y="24807"/>
                  </a:lnTo>
                  <a:lnTo>
                    <a:pt x="1070" y="25433"/>
                  </a:lnTo>
                  <a:lnTo>
                    <a:pt x="1352" y="26058"/>
                  </a:lnTo>
                  <a:lnTo>
                    <a:pt x="1695" y="26683"/>
                  </a:lnTo>
                  <a:lnTo>
                    <a:pt x="2038" y="27268"/>
                  </a:lnTo>
                  <a:lnTo>
                    <a:pt x="2441" y="27833"/>
                  </a:lnTo>
                  <a:lnTo>
                    <a:pt x="2845" y="28397"/>
                  </a:lnTo>
                  <a:lnTo>
                    <a:pt x="3288" y="28922"/>
                  </a:lnTo>
                  <a:lnTo>
                    <a:pt x="3752" y="29426"/>
                  </a:lnTo>
                  <a:lnTo>
                    <a:pt x="4236" y="29910"/>
                  </a:lnTo>
                  <a:lnTo>
                    <a:pt x="4741" y="30374"/>
                  </a:lnTo>
                  <a:lnTo>
                    <a:pt x="5265" y="30818"/>
                  </a:lnTo>
                  <a:lnTo>
                    <a:pt x="5810" y="31221"/>
                  </a:lnTo>
                  <a:lnTo>
                    <a:pt x="6354" y="31604"/>
                  </a:lnTo>
                  <a:lnTo>
                    <a:pt x="6939" y="31967"/>
                  </a:lnTo>
                  <a:lnTo>
                    <a:pt x="7524" y="32290"/>
                  </a:lnTo>
                  <a:lnTo>
                    <a:pt x="8109" y="32572"/>
                  </a:lnTo>
                  <a:lnTo>
                    <a:pt x="8714" y="32835"/>
                  </a:lnTo>
                  <a:lnTo>
                    <a:pt x="9319" y="33077"/>
                  </a:lnTo>
                  <a:lnTo>
                    <a:pt x="9944" y="33278"/>
                  </a:lnTo>
                  <a:lnTo>
                    <a:pt x="10569" y="33440"/>
                  </a:lnTo>
                  <a:lnTo>
                    <a:pt x="11195" y="33561"/>
                  </a:lnTo>
                  <a:lnTo>
                    <a:pt x="11820" y="33662"/>
                  </a:lnTo>
                  <a:lnTo>
                    <a:pt x="13292" y="33803"/>
                  </a:lnTo>
                  <a:lnTo>
                    <a:pt x="14704" y="33944"/>
                  </a:lnTo>
                  <a:lnTo>
                    <a:pt x="15390" y="34025"/>
                  </a:lnTo>
                  <a:lnTo>
                    <a:pt x="16055" y="34105"/>
                  </a:lnTo>
                  <a:lnTo>
                    <a:pt x="16701" y="34206"/>
                  </a:lnTo>
                  <a:lnTo>
                    <a:pt x="17326" y="34347"/>
                  </a:lnTo>
                  <a:lnTo>
                    <a:pt x="17931" y="34509"/>
                  </a:lnTo>
                  <a:lnTo>
                    <a:pt x="18496" y="34710"/>
                  </a:lnTo>
                  <a:lnTo>
                    <a:pt x="18778" y="34811"/>
                  </a:lnTo>
                  <a:lnTo>
                    <a:pt x="19040" y="34932"/>
                  </a:lnTo>
                  <a:lnTo>
                    <a:pt x="19302" y="35073"/>
                  </a:lnTo>
                  <a:lnTo>
                    <a:pt x="19565" y="35235"/>
                  </a:lnTo>
                  <a:lnTo>
                    <a:pt x="19807" y="35396"/>
                  </a:lnTo>
                  <a:lnTo>
                    <a:pt x="20028" y="35557"/>
                  </a:lnTo>
                  <a:lnTo>
                    <a:pt x="20271" y="35759"/>
                  </a:lnTo>
                  <a:lnTo>
                    <a:pt x="20472" y="35961"/>
                  </a:lnTo>
                  <a:lnTo>
                    <a:pt x="20674" y="36183"/>
                  </a:lnTo>
                  <a:lnTo>
                    <a:pt x="20876" y="36425"/>
                  </a:lnTo>
                  <a:lnTo>
                    <a:pt x="21077" y="36687"/>
                  </a:lnTo>
                  <a:lnTo>
                    <a:pt x="21239" y="36969"/>
                  </a:lnTo>
                  <a:lnTo>
                    <a:pt x="21541" y="37453"/>
                  </a:lnTo>
                  <a:lnTo>
                    <a:pt x="21864" y="37917"/>
                  </a:lnTo>
                  <a:lnTo>
                    <a:pt x="22207" y="38341"/>
                  </a:lnTo>
                  <a:lnTo>
                    <a:pt x="22570" y="38764"/>
                  </a:lnTo>
                  <a:lnTo>
                    <a:pt x="22953" y="39127"/>
                  </a:lnTo>
                  <a:lnTo>
                    <a:pt x="23356" y="39470"/>
                  </a:lnTo>
                  <a:lnTo>
                    <a:pt x="23558" y="39611"/>
                  </a:lnTo>
                  <a:lnTo>
                    <a:pt x="23780" y="39752"/>
                  </a:lnTo>
                  <a:lnTo>
                    <a:pt x="24002" y="39894"/>
                  </a:lnTo>
                  <a:lnTo>
                    <a:pt x="24224" y="40015"/>
                  </a:lnTo>
                  <a:lnTo>
                    <a:pt x="24466" y="40115"/>
                  </a:lnTo>
                  <a:lnTo>
                    <a:pt x="24728" y="40216"/>
                  </a:lnTo>
                  <a:lnTo>
                    <a:pt x="24970" y="40297"/>
                  </a:lnTo>
                  <a:lnTo>
                    <a:pt x="25232" y="40378"/>
                  </a:lnTo>
                  <a:lnTo>
                    <a:pt x="25514" y="40438"/>
                  </a:lnTo>
                  <a:lnTo>
                    <a:pt x="25797" y="40479"/>
                  </a:lnTo>
                  <a:lnTo>
                    <a:pt x="26079" y="40519"/>
                  </a:lnTo>
                  <a:lnTo>
                    <a:pt x="27007" y="40519"/>
                  </a:lnTo>
                  <a:lnTo>
                    <a:pt x="27330" y="40479"/>
                  </a:lnTo>
                  <a:lnTo>
                    <a:pt x="27672" y="40438"/>
                  </a:lnTo>
                  <a:lnTo>
                    <a:pt x="28015" y="40378"/>
                  </a:lnTo>
                  <a:lnTo>
                    <a:pt x="28378" y="40297"/>
                  </a:lnTo>
                  <a:lnTo>
                    <a:pt x="28741" y="40196"/>
                  </a:lnTo>
                  <a:lnTo>
                    <a:pt x="29125" y="40075"/>
                  </a:lnTo>
                  <a:lnTo>
                    <a:pt x="29810" y="39833"/>
                  </a:lnTo>
                  <a:lnTo>
                    <a:pt x="30456" y="39591"/>
                  </a:lnTo>
                  <a:lnTo>
                    <a:pt x="31061" y="39309"/>
                  </a:lnTo>
                  <a:lnTo>
                    <a:pt x="31646" y="39006"/>
                  </a:lnTo>
                  <a:lnTo>
                    <a:pt x="32210" y="38704"/>
                  </a:lnTo>
                  <a:lnTo>
                    <a:pt x="32715" y="38381"/>
                  </a:lnTo>
                  <a:lnTo>
                    <a:pt x="33219" y="38038"/>
                  </a:lnTo>
                  <a:lnTo>
                    <a:pt x="33683" y="37675"/>
                  </a:lnTo>
                  <a:lnTo>
                    <a:pt x="34126" y="37312"/>
                  </a:lnTo>
                  <a:lnTo>
                    <a:pt x="34530" y="36929"/>
                  </a:lnTo>
                  <a:lnTo>
                    <a:pt x="34913" y="36546"/>
                  </a:lnTo>
                  <a:lnTo>
                    <a:pt x="35296" y="36162"/>
                  </a:lnTo>
                  <a:lnTo>
                    <a:pt x="35639" y="35759"/>
                  </a:lnTo>
                  <a:lnTo>
                    <a:pt x="35962" y="35356"/>
                  </a:lnTo>
                  <a:lnTo>
                    <a:pt x="36264" y="34932"/>
                  </a:lnTo>
                  <a:lnTo>
                    <a:pt x="36547" y="34529"/>
                  </a:lnTo>
                  <a:lnTo>
                    <a:pt x="36809" y="34105"/>
                  </a:lnTo>
                  <a:lnTo>
                    <a:pt x="37051" y="33702"/>
                  </a:lnTo>
                  <a:lnTo>
                    <a:pt x="37293" y="33278"/>
                  </a:lnTo>
                  <a:lnTo>
                    <a:pt x="37515" y="32875"/>
                  </a:lnTo>
                  <a:lnTo>
                    <a:pt x="37918" y="32048"/>
                  </a:lnTo>
                  <a:lnTo>
                    <a:pt x="38281" y="31261"/>
                  </a:lnTo>
                  <a:lnTo>
                    <a:pt x="38604" y="30495"/>
                  </a:lnTo>
                  <a:lnTo>
                    <a:pt x="38886" y="29789"/>
                  </a:lnTo>
                  <a:lnTo>
                    <a:pt x="39169" y="29124"/>
                  </a:lnTo>
                  <a:lnTo>
                    <a:pt x="39431" y="28519"/>
                  </a:lnTo>
                  <a:lnTo>
                    <a:pt x="39713" y="27954"/>
                  </a:lnTo>
                  <a:lnTo>
                    <a:pt x="40016" y="27429"/>
                  </a:lnTo>
                  <a:lnTo>
                    <a:pt x="40338" y="26925"/>
                  </a:lnTo>
                  <a:lnTo>
                    <a:pt x="40681" y="26441"/>
                  </a:lnTo>
                  <a:lnTo>
                    <a:pt x="41044" y="25957"/>
                  </a:lnTo>
                  <a:lnTo>
                    <a:pt x="41407" y="25493"/>
                  </a:lnTo>
                  <a:lnTo>
                    <a:pt x="42154" y="24565"/>
                  </a:lnTo>
                  <a:lnTo>
                    <a:pt x="42920" y="23618"/>
                  </a:lnTo>
                  <a:lnTo>
                    <a:pt x="43283" y="23133"/>
                  </a:lnTo>
                  <a:lnTo>
                    <a:pt x="43646" y="22649"/>
                  </a:lnTo>
                  <a:lnTo>
                    <a:pt x="43989" y="22125"/>
                  </a:lnTo>
                  <a:lnTo>
                    <a:pt x="44312" y="21601"/>
                  </a:lnTo>
                  <a:lnTo>
                    <a:pt x="44614" y="21036"/>
                  </a:lnTo>
                  <a:lnTo>
                    <a:pt x="44896" y="20451"/>
                  </a:lnTo>
                  <a:lnTo>
                    <a:pt x="45159" y="19806"/>
                  </a:lnTo>
                  <a:lnTo>
                    <a:pt x="45421" y="19059"/>
                  </a:lnTo>
                  <a:lnTo>
                    <a:pt x="45663" y="18253"/>
                  </a:lnTo>
                  <a:lnTo>
                    <a:pt x="45885" y="17385"/>
                  </a:lnTo>
                  <a:lnTo>
                    <a:pt x="46066" y="16437"/>
                  </a:lnTo>
                  <a:lnTo>
                    <a:pt x="46147" y="15953"/>
                  </a:lnTo>
                  <a:lnTo>
                    <a:pt x="46207" y="15449"/>
                  </a:lnTo>
                  <a:lnTo>
                    <a:pt x="46268" y="14945"/>
                  </a:lnTo>
                  <a:lnTo>
                    <a:pt x="46308" y="14421"/>
                  </a:lnTo>
                  <a:lnTo>
                    <a:pt x="46349" y="13896"/>
                  </a:lnTo>
                  <a:lnTo>
                    <a:pt x="46369" y="13352"/>
                  </a:lnTo>
                  <a:lnTo>
                    <a:pt x="46369" y="12807"/>
                  </a:lnTo>
                  <a:lnTo>
                    <a:pt x="46349" y="12242"/>
                  </a:lnTo>
                  <a:lnTo>
                    <a:pt x="46308" y="11698"/>
                  </a:lnTo>
                  <a:lnTo>
                    <a:pt x="46268" y="11133"/>
                  </a:lnTo>
                  <a:lnTo>
                    <a:pt x="46187" y="10568"/>
                  </a:lnTo>
                  <a:lnTo>
                    <a:pt x="46107" y="10004"/>
                  </a:lnTo>
                  <a:lnTo>
                    <a:pt x="45986" y="9419"/>
                  </a:lnTo>
                  <a:lnTo>
                    <a:pt x="45844" y="8854"/>
                  </a:lnTo>
                  <a:lnTo>
                    <a:pt x="45703" y="8289"/>
                  </a:lnTo>
                  <a:lnTo>
                    <a:pt x="45522" y="7725"/>
                  </a:lnTo>
                  <a:lnTo>
                    <a:pt x="45300" y="7160"/>
                  </a:lnTo>
                  <a:lnTo>
                    <a:pt x="45078" y="6595"/>
                  </a:lnTo>
                  <a:lnTo>
                    <a:pt x="44816" y="6051"/>
                  </a:lnTo>
                  <a:lnTo>
                    <a:pt x="44533" y="5486"/>
                  </a:lnTo>
                  <a:lnTo>
                    <a:pt x="44231" y="4941"/>
                  </a:lnTo>
                  <a:lnTo>
                    <a:pt x="43888" y="4417"/>
                  </a:lnTo>
                  <a:lnTo>
                    <a:pt x="43505" y="3893"/>
                  </a:lnTo>
                  <a:lnTo>
                    <a:pt x="43122" y="3429"/>
                  </a:lnTo>
                  <a:lnTo>
                    <a:pt x="42738" y="2985"/>
                  </a:lnTo>
                  <a:lnTo>
                    <a:pt x="42335" y="2582"/>
                  </a:lnTo>
                  <a:lnTo>
                    <a:pt x="41912" y="2198"/>
                  </a:lnTo>
                  <a:lnTo>
                    <a:pt x="41468" y="1856"/>
                  </a:lnTo>
                  <a:lnTo>
                    <a:pt x="41024" y="1533"/>
                  </a:lnTo>
                  <a:lnTo>
                    <a:pt x="40560" y="1250"/>
                  </a:lnTo>
                  <a:lnTo>
                    <a:pt x="40096" y="1008"/>
                  </a:lnTo>
                  <a:lnTo>
                    <a:pt x="39632" y="787"/>
                  </a:lnTo>
                  <a:lnTo>
                    <a:pt x="39148" y="605"/>
                  </a:lnTo>
                  <a:lnTo>
                    <a:pt x="38664" y="444"/>
                  </a:lnTo>
                  <a:lnTo>
                    <a:pt x="38160" y="303"/>
                  </a:lnTo>
                  <a:lnTo>
                    <a:pt x="37676" y="182"/>
                  </a:lnTo>
                  <a:lnTo>
                    <a:pt x="37172" y="101"/>
                  </a:lnTo>
                  <a:lnTo>
                    <a:pt x="36668" y="40"/>
                  </a:lnTo>
                  <a:lnTo>
                    <a:pt x="36163" y="20"/>
                  </a:lnTo>
                  <a:lnTo>
                    <a:pt x="35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-5400000">
              <a:off x="4089190" y="777616"/>
              <a:ext cx="1694705" cy="784882"/>
            </a:xfrm>
            <a:custGeom>
              <a:avLst/>
              <a:gdLst/>
              <a:ahLst/>
              <a:cxnLst/>
              <a:rect l="l" t="t" r="r" b="b"/>
              <a:pathLst>
                <a:path w="20251" h="9379" extrusionOk="0">
                  <a:moveTo>
                    <a:pt x="12324" y="0"/>
                  </a:moveTo>
                  <a:lnTo>
                    <a:pt x="11679" y="20"/>
                  </a:lnTo>
                  <a:lnTo>
                    <a:pt x="11013" y="61"/>
                  </a:lnTo>
                  <a:lnTo>
                    <a:pt x="10327" y="141"/>
                  </a:lnTo>
                  <a:lnTo>
                    <a:pt x="9601" y="262"/>
                  </a:lnTo>
                  <a:lnTo>
                    <a:pt x="8835" y="424"/>
                  </a:lnTo>
                  <a:lnTo>
                    <a:pt x="8028" y="605"/>
                  </a:lnTo>
                  <a:lnTo>
                    <a:pt x="7625" y="726"/>
                  </a:lnTo>
                  <a:lnTo>
                    <a:pt x="7221" y="847"/>
                  </a:lnTo>
                  <a:lnTo>
                    <a:pt x="6495" y="1089"/>
                  </a:lnTo>
                  <a:lnTo>
                    <a:pt x="5830" y="1372"/>
                  </a:lnTo>
                  <a:lnTo>
                    <a:pt x="5204" y="1674"/>
                  </a:lnTo>
                  <a:lnTo>
                    <a:pt x="4640" y="1997"/>
                  </a:lnTo>
                  <a:lnTo>
                    <a:pt x="4115" y="2340"/>
                  </a:lnTo>
                  <a:lnTo>
                    <a:pt x="3651" y="2683"/>
                  </a:lnTo>
                  <a:lnTo>
                    <a:pt x="3228" y="3046"/>
                  </a:lnTo>
                  <a:lnTo>
                    <a:pt x="2825" y="3409"/>
                  </a:lnTo>
                  <a:lnTo>
                    <a:pt x="2482" y="3752"/>
                  </a:lnTo>
                  <a:lnTo>
                    <a:pt x="2159" y="4115"/>
                  </a:lnTo>
                  <a:lnTo>
                    <a:pt x="1856" y="4457"/>
                  </a:lnTo>
                  <a:lnTo>
                    <a:pt x="1332" y="5103"/>
                  </a:lnTo>
                  <a:lnTo>
                    <a:pt x="868" y="5688"/>
                  </a:lnTo>
                  <a:lnTo>
                    <a:pt x="606" y="6031"/>
                  </a:lnTo>
                  <a:lnTo>
                    <a:pt x="384" y="6353"/>
                  </a:lnTo>
                  <a:lnTo>
                    <a:pt x="223" y="6656"/>
                  </a:lnTo>
                  <a:lnTo>
                    <a:pt x="102" y="6938"/>
                  </a:lnTo>
                  <a:lnTo>
                    <a:pt x="41" y="7200"/>
                  </a:lnTo>
                  <a:lnTo>
                    <a:pt x="1" y="7422"/>
                  </a:lnTo>
                  <a:lnTo>
                    <a:pt x="21" y="7624"/>
                  </a:lnTo>
                  <a:lnTo>
                    <a:pt x="82" y="7805"/>
                  </a:lnTo>
                  <a:lnTo>
                    <a:pt x="162" y="7947"/>
                  </a:lnTo>
                  <a:lnTo>
                    <a:pt x="283" y="8047"/>
                  </a:lnTo>
                  <a:lnTo>
                    <a:pt x="445" y="8128"/>
                  </a:lnTo>
                  <a:lnTo>
                    <a:pt x="626" y="8168"/>
                  </a:lnTo>
                  <a:lnTo>
                    <a:pt x="828" y="8189"/>
                  </a:lnTo>
                  <a:lnTo>
                    <a:pt x="1070" y="8148"/>
                  </a:lnTo>
                  <a:lnTo>
                    <a:pt x="1312" y="8088"/>
                  </a:lnTo>
                  <a:lnTo>
                    <a:pt x="1594" y="7967"/>
                  </a:lnTo>
                  <a:lnTo>
                    <a:pt x="2542" y="7422"/>
                  </a:lnTo>
                  <a:lnTo>
                    <a:pt x="3450" y="6918"/>
                  </a:lnTo>
                  <a:lnTo>
                    <a:pt x="4357" y="6474"/>
                  </a:lnTo>
                  <a:lnTo>
                    <a:pt x="5204" y="6091"/>
                  </a:lnTo>
                  <a:lnTo>
                    <a:pt x="6052" y="5768"/>
                  </a:lnTo>
                  <a:lnTo>
                    <a:pt x="6858" y="5486"/>
                  </a:lnTo>
                  <a:lnTo>
                    <a:pt x="7645" y="5264"/>
                  </a:lnTo>
                  <a:lnTo>
                    <a:pt x="8411" y="5083"/>
                  </a:lnTo>
                  <a:lnTo>
                    <a:pt x="9158" y="4942"/>
                  </a:lnTo>
                  <a:lnTo>
                    <a:pt x="9884" y="4861"/>
                  </a:lnTo>
                  <a:lnTo>
                    <a:pt x="10590" y="4820"/>
                  </a:lnTo>
                  <a:lnTo>
                    <a:pt x="11275" y="4820"/>
                  </a:lnTo>
                  <a:lnTo>
                    <a:pt x="11941" y="4861"/>
                  </a:lnTo>
                  <a:lnTo>
                    <a:pt x="12606" y="4921"/>
                  </a:lnTo>
                  <a:lnTo>
                    <a:pt x="13232" y="5042"/>
                  </a:lnTo>
                  <a:lnTo>
                    <a:pt x="13857" y="5204"/>
                  </a:lnTo>
                  <a:lnTo>
                    <a:pt x="14159" y="5284"/>
                  </a:lnTo>
                  <a:lnTo>
                    <a:pt x="14442" y="5405"/>
                  </a:lnTo>
                  <a:lnTo>
                    <a:pt x="14724" y="5526"/>
                  </a:lnTo>
                  <a:lnTo>
                    <a:pt x="14986" y="5647"/>
                  </a:lnTo>
                  <a:lnTo>
                    <a:pt x="15248" y="5809"/>
                  </a:lnTo>
                  <a:lnTo>
                    <a:pt x="15491" y="5970"/>
                  </a:lnTo>
                  <a:lnTo>
                    <a:pt x="15975" y="6313"/>
                  </a:lnTo>
                  <a:lnTo>
                    <a:pt x="16398" y="6676"/>
                  </a:lnTo>
                  <a:lnTo>
                    <a:pt x="16801" y="7059"/>
                  </a:lnTo>
                  <a:lnTo>
                    <a:pt x="17185" y="7442"/>
                  </a:lnTo>
                  <a:lnTo>
                    <a:pt x="17528" y="7826"/>
                  </a:lnTo>
                  <a:lnTo>
                    <a:pt x="18133" y="8511"/>
                  </a:lnTo>
                  <a:lnTo>
                    <a:pt x="18415" y="8814"/>
                  </a:lnTo>
                  <a:lnTo>
                    <a:pt x="18677" y="9056"/>
                  </a:lnTo>
                  <a:lnTo>
                    <a:pt x="18899" y="9237"/>
                  </a:lnTo>
                  <a:lnTo>
                    <a:pt x="19020" y="9298"/>
                  </a:lnTo>
                  <a:lnTo>
                    <a:pt x="19141" y="9358"/>
                  </a:lnTo>
                  <a:lnTo>
                    <a:pt x="19242" y="9379"/>
                  </a:lnTo>
                  <a:lnTo>
                    <a:pt x="19363" y="9379"/>
                  </a:lnTo>
                  <a:lnTo>
                    <a:pt x="19464" y="9358"/>
                  </a:lnTo>
                  <a:lnTo>
                    <a:pt x="19565" y="9318"/>
                  </a:lnTo>
                  <a:lnTo>
                    <a:pt x="19665" y="9237"/>
                  </a:lnTo>
                  <a:lnTo>
                    <a:pt x="19746" y="9157"/>
                  </a:lnTo>
                  <a:lnTo>
                    <a:pt x="19847" y="9036"/>
                  </a:lnTo>
                  <a:lnTo>
                    <a:pt x="19928" y="8915"/>
                  </a:lnTo>
                  <a:lnTo>
                    <a:pt x="19988" y="8753"/>
                  </a:lnTo>
                  <a:lnTo>
                    <a:pt x="20049" y="8592"/>
                  </a:lnTo>
                  <a:lnTo>
                    <a:pt x="20109" y="8411"/>
                  </a:lnTo>
                  <a:lnTo>
                    <a:pt x="20149" y="8209"/>
                  </a:lnTo>
                  <a:lnTo>
                    <a:pt x="20230" y="7765"/>
                  </a:lnTo>
                  <a:lnTo>
                    <a:pt x="20250" y="7281"/>
                  </a:lnTo>
                  <a:lnTo>
                    <a:pt x="20230" y="6757"/>
                  </a:lnTo>
                  <a:lnTo>
                    <a:pt x="20170" y="6212"/>
                  </a:lnTo>
                  <a:lnTo>
                    <a:pt x="20049" y="5627"/>
                  </a:lnTo>
                  <a:lnTo>
                    <a:pt x="19968" y="5345"/>
                  </a:lnTo>
                  <a:lnTo>
                    <a:pt x="19887" y="5042"/>
                  </a:lnTo>
                  <a:lnTo>
                    <a:pt x="19766" y="4760"/>
                  </a:lnTo>
                  <a:lnTo>
                    <a:pt x="19665" y="4457"/>
                  </a:lnTo>
                  <a:lnTo>
                    <a:pt x="19524" y="4175"/>
                  </a:lnTo>
                  <a:lnTo>
                    <a:pt x="19363" y="3873"/>
                  </a:lnTo>
                  <a:lnTo>
                    <a:pt x="19202" y="3590"/>
                  </a:lnTo>
                  <a:lnTo>
                    <a:pt x="19020" y="3308"/>
                  </a:lnTo>
                  <a:lnTo>
                    <a:pt x="18818" y="3025"/>
                  </a:lnTo>
                  <a:lnTo>
                    <a:pt x="18617" y="2763"/>
                  </a:lnTo>
                  <a:lnTo>
                    <a:pt x="18375" y="2501"/>
                  </a:lnTo>
                  <a:lnTo>
                    <a:pt x="18133" y="2259"/>
                  </a:lnTo>
                  <a:lnTo>
                    <a:pt x="17850" y="2017"/>
                  </a:lnTo>
                  <a:lnTo>
                    <a:pt x="17568" y="1775"/>
                  </a:lnTo>
                  <a:lnTo>
                    <a:pt x="17104" y="1452"/>
                  </a:lnTo>
                  <a:lnTo>
                    <a:pt x="16620" y="1150"/>
                  </a:lnTo>
                  <a:lnTo>
                    <a:pt x="16136" y="888"/>
                  </a:lnTo>
                  <a:lnTo>
                    <a:pt x="15632" y="646"/>
                  </a:lnTo>
                  <a:lnTo>
                    <a:pt x="15127" y="464"/>
                  </a:lnTo>
                  <a:lnTo>
                    <a:pt x="14603" y="303"/>
                  </a:lnTo>
                  <a:lnTo>
                    <a:pt x="14059" y="162"/>
                  </a:lnTo>
                  <a:lnTo>
                    <a:pt x="13514" y="81"/>
                  </a:lnTo>
                  <a:lnTo>
                    <a:pt x="12929" y="20"/>
                  </a:lnTo>
                  <a:lnTo>
                    <a:pt x="123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-5400000">
              <a:off x="7984669" y="2625693"/>
              <a:ext cx="688644" cy="433907"/>
            </a:xfrm>
            <a:custGeom>
              <a:avLst/>
              <a:gdLst/>
              <a:ahLst/>
              <a:cxnLst/>
              <a:rect l="l" t="t" r="r" b="b"/>
              <a:pathLst>
                <a:path w="8229" h="5185" extrusionOk="0">
                  <a:moveTo>
                    <a:pt x="2077" y="1"/>
                  </a:moveTo>
                  <a:lnTo>
                    <a:pt x="1634" y="21"/>
                  </a:lnTo>
                  <a:lnTo>
                    <a:pt x="1271" y="81"/>
                  </a:lnTo>
                  <a:lnTo>
                    <a:pt x="928" y="162"/>
                  </a:lnTo>
                  <a:lnTo>
                    <a:pt x="645" y="283"/>
                  </a:lnTo>
                  <a:lnTo>
                    <a:pt x="424" y="444"/>
                  </a:lnTo>
                  <a:lnTo>
                    <a:pt x="323" y="525"/>
                  </a:lnTo>
                  <a:lnTo>
                    <a:pt x="242" y="606"/>
                  </a:lnTo>
                  <a:lnTo>
                    <a:pt x="161" y="707"/>
                  </a:lnTo>
                  <a:lnTo>
                    <a:pt x="101" y="787"/>
                  </a:lnTo>
                  <a:lnTo>
                    <a:pt x="61" y="888"/>
                  </a:lnTo>
                  <a:lnTo>
                    <a:pt x="20" y="989"/>
                  </a:lnTo>
                  <a:lnTo>
                    <a:pt x="20" y="1090"/>
                  </a:lnTo>
                  <a:lnTo>
                    <a:pt x="0" y="1191"/>
                  </a:lnTo>
                  <a:lnTo>
                    <a:pt x="20" y="1292"/>
                  </a:lnTo>
                  <a:lnTo>
                    <a:pt x="40" y="1392"/>
                  </a:lnTo>
                  <a:lnTo>
                    <a:pt x="81" y="1493"/>
                  </a:lnTo>
                  <a:lnTo>
                    <a:pt x="121" y="1574"/>
                  </a:lnTo>
                  <a:lnTo>
                    <a:pt x="182" y="1675"/>
                  </a:lnTo>
                  <a:lnTo>
                    <a:pt x="262" y="1776"/>
                  </a:lnTo>
                  <a:lnTo>
                    <a:pt x="343" y="1856"/>
                  </a:lnTo>
                  <a:lnTo>
                    <a:pt x="444" y="1937"/>
                  </a:lnTo>
                  <a:lnTo>
                    <a:pt x="565" y="2018"/>
                  </a:lnTo>
                  <a:lnTo>
                    <a:pt x="706" y="2078"/>
                  </a:lnTo>
                  <a:lnTo>
                    <a:pt x="1008" y="2219"/>
                  </a:lnTo>
                  <a:lnTo>
                    <a:pt x="1372" y="2300"/>
                  </a:lnTo>
                  <a:lnTo>
                    <a:pt x="1735" y="2381"/>
                  </a:lnTo>
                  <a:lnTo>
                    <a:pt x="2077" y="2421"/>
                  </a:lnTo>
                  <a:lnTo>
                    <a:pt x="2703" y="2481"/>
                  </a:lnTo>
                  <a:lnTo>
                    <a:pt x="3227" y="2522"/>
                  </a:lnTo>
                  <a:lnTo>
                    <a:pt x="3671" y="2582"/>
                  </a:lnTo>
                  <a:lnTo>
                    <a:pt x="3893" y="2623"/>
                  </a:lnTo>
                  <a:lnTo>
                    <a:pt x="4094" y="2663"/>
                  </a:lnTo>
                  <a:lnTo>
                    <a:pt x="4296" y="2744"/>
                  </a:lnTo>
                  <a:lnTo>
                    <a:pt x="4477" y="2865"/>
                  </a:lnTo>
                  <a:lnTo>
                    <a:pt x="4679" y="2986"/>
                  </a:lnTo>
                  <a:lnTo>
                    <a:pt x="4881" y="3167"/>
                  </a:lnTo>
                  <a:lnTo>
                    <a:pt x="5083" y="3369"/>
                  </a:lnTo>
                  <a:lnTo>
                    <a:pt x="5284" y="3631"/>
                  </a:lnTo>
                  <a:lnTo>
                    <a:pt x="5990" y="4539"/>
                  </a:lnTo>
                  <a:lnTo>
                    <a:pt x="6252" y="4841"/>
                  </a:lnTo>
                  <a:lnTo>
                    <a:pt x="6373" y="4962"/>
                  </a:lnTo>
                  <a:lnTo>
                    <a:pt x="6474" y="5043"/>
                  </a:lnTo>
                  <a:lnTo>
                    <a:pt x="6595" y="5103"/>
                  </a:lnTo>
                  <a:lnTo>
                    <a:pt x="6716" y="5164"/>
                  </a:lnTo>
                  <a:lnTo>
                    <a:pt x="6837" y="5184"/>
                  </a:lnTo>
                  <a:lnTo>
                    <a:pt x="6978" y="5184"/>
                  </a:lnTo>
                  <a:lnTo>
                    <a:pt x="7120" y="5164"/>
                  </a:lnTo>
                  <a:lnTo>
                    <a:pt x="7281" y="5124"/>
                  </a:lnTo>
                  <a:lnTo>
                    <a:pt x="7644" y="4982"/>
                  </a:lnTo>
                  <a:lnTo>
                    <a:pt x="7745" y="4922"/>
                  </a:lnTo>
                  <a:lnTo>
                    <a:pt x="7846" y="4861"/>
                  </a:lnTo>
                  <a:lnTo>
                    <a:pt x="7926" y="4801"/>
                  </a:lnTo>
                  <a:lnTo>
                    <a:pt x="7987" y="4720"/>
                  </a:lnTo>
                  <a:lnTo>
                    <a:pt x="8047" y="4619"/>
                  </a:lnTo>
                  <a:lnTo>
                    <a:pt x="8108" y="4539"/>
                  </a:lnTo>
                  <a:lnTo>
                    <a:pt x="8189" y="4317"/>
                  </a:lnTo>
                  <a:lnTo>
                    <a:pt x="8229" y="4095"/>
                  </a:lnTo>
                  <a:lnTo>
                    <a:pt x="8229" y="3833"/>
                  </a:lnTo>
                  <a:lnTo>
                    <a:pt x="8209" y="3550"/>
                  </a:lnTo>
                  <a:lnTo>
                    <a:pt x="8148" y="3268"/>
                  </a:lnTo>
                  <a:lnTo>
                    <a:pt x="8047" y="2986"/>
                  </a:lnTo>
                  <a:lnTo>
                    <a:pt x="7926" y="2683"/>
                  </a:lnTo>
                  <a:lnTo>
                    <a:pt x="7785" y="2401"/>
                  </a:lnTo>
                  <a:lnTo>
                    <a:pt x="7604" y="2098"/>
                  </a:lnTo>
                  <a:lnTo>
                    <a:pt x="7382" y="1816"/>
                  </a:lnTo>
                  <a:lnTo>
                    <a:pt x="7160" y="1554"/>
                  </a:lnTo>
                  <a:lnTo>
                    <a:pt x="6898" y="1292"/>
                  </a:lnTo>
                  <a:lnTo>
                    <a:pt x="6615" y="1070"/>
                  </a:lnTo>
                  <a:lnTo>
                    <a:pt x="6313" y="868"/>
                  </a:lnTo>
                  <a:lnTo>
                    <a:pt x="5970" y="686"/>
                  </a:lnTo>
                  <a:lnTo>
                    <a:pt x="5627" y="525"/>
                  </a:lnTo>
                  <a:lnTo>
                    <a:pt x="5244" y="404"/>
                  </a:lnTo>
                  <a:lnTo>
                    <a:pt x="4881" y="303"/>
                  </a:lnTo>
                  <a:lnTo>
                    <a:pt x="4498" y="223"/>
                  </a:lnTo>
                  <a:lnTo>
                    <a:pt x="4114" y="142"/>
                  </a:lnTo>
                  <a:lnTo>
                    <a:pt x="3751" y="102"/>
                  </a:lnTo>
                  <a:lnTo>
                    <a:pt x="3106" y="21"/>
                  </a:lnTo>
                  <a:lnTo>
                    <a:pt x="25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-5400000">
              <a:off x="7949190" y="672925"/>
              <a:ext cx="1291260" cy="1428001"/>
            </a:xfrm>
            <a:custGeom>
              <a:avLst/>
              <a:gdLst/>
              <a:ahLst/>
              <a:cxnLst/>
              <a:rect l="l" t="t" r="r" b="b"/>
              <a:pathLst>
                <a:path w="15430" h="17064" extrusionOk="0">
                  <a:moveTo>
                    <a:pt x="14461" y="1"/>
                  </a:moveTo>
                  <a:lnTo>
                    <a:pt x="14340" y="21"/>
                  </a:lnTo>
                  <a:lnTo>
                    <a:pt x="14219" y="61"/>
                  </a:lnTo>
                  <a:lnTo>
                    <a:pt x="14078" y="122"/>
                  </a:lnTo>
                  <a:lnTo>
                    <a:pt x="13937" y="222"/>
                  </a:lnTo>
                  <a:lnTo>
                    <a:pt x="13776" y="343"/>
                  </a:lnTo>
                  <a:lnTo>
                    <a:pt x="13634" y="485"/>
                  </a:lnTo>
                  <a:lnTo>
                    <a:pt x="13473" y="646"/>
                  </a:lnTo>
                  <a:lnTo>
                    <a:pt x="13312" y="848"/>
                  </a:lnTo>
                  <a:lnTo>
                    <a:pt x="13150" y="1070"/>
                  </a:lnTo>
                  <a:lnTo>
                    <a:pt x="12989" y="1312"/>
                  </a:lnTo>
                  <a:lnTo>
                    <a:pt x="12868" y="1513"/>
                  </a:lnTo>
                  <a:lnTo>
                    <a:pt x="12545" y="2058"/>
                  </a:lnTo>
                  <a:lnTo>
                    <a:pt x="12041" y="2865"/>
                  </a:lnTo>
                  <a:lnTo>
                    <a:pt x="11718" y="3349"/>
                  </a:lnTo>
                  <a:lnTo>
                    <a:pt x="11355" y="3853"/>
                  </a:lnTo>
                  <a:lnTo>
                    <a:pt x="10952" y="4377"/>
                  </a:lnTo>
                  <a:lnTo>
                    <a:pt x="10508" y="4942"/>
                  </a:lnTo>
                  <a:lnTo>
                    <a:pt x="10024" y="5487"/>
                  </a:lnTo>
                  <a:lnTo>
                    <a:pt x="9520" y="6031"/>
                  </a:lnTo>
                  <a:lnTo>
                    <a:pt x="8996" y="6555"/>
                  </a:lnTo>
                  <a:lnTo>
                    <a:pt x="8431" y="7039"/>
                  </a:lnTo>
                  <a:lnTo>
                    <a:pt x="8128" y="7282"/>
                  </a:lnTo>
                  <a:lnTo>
                    <a:pt x="7846" y="7503"/>
                  </a:lnTo>
                  <a:lnTo>
                    <a:pt x="7544" y="7725"/>
                  </a:lnTo>
                  <a:lnTo>
                    <a:pt x="7221" y="7907"/>
                  </a:lnTo>
                  <a:lnTo>
                    <a:pt x="6011" y="8653"/>
                  </a:lnTo>
                  <a:lnTo>
                    <a:pt x="4861" y="9339"/>
                  </a:lnTo>
                  <a:lnTo>
                    <a:pt x="4317" y="9661"/>
                  </a:lnTo>
                  <a:lnTo>
                    <a:pt x="3792" y="10004"/>
                  </a:lnTo>
                  <a:lnTo>
                    <a:pt x="3308" y="10347"/>
                  </a:lnTo>
                  <a:lnTo>
                    <a:pt x="2824" y="10690"/>
                  </a:lnTo>
                  <a:lnTo>
                    <a:pt x="2380" y="11033"/>
                  </a:lnTo>
                  <a:lnTo>
                    <a:pt x="1957" y="11396"/>
                  </a:lnTo>
                  <a:lnTo>
                    <a:pt x="1574" y="11779"/>
                  </a:lnTo>
                  <a:lnTo>
                    <a:pt x="1231" y="12182"/>
                  </a:lnTo>
                  <a:lnTo>
                    <a:pt x="908" y="12606"/>
                  </a:lnTo>
                  <a:lnTo>
                    <a:pt x="626" y="13050"/>
                  </a:lnTo>
                  <a:lnTo>
                    <a:pt x="505" y="13292"/>
                  </a:lnTo>
                  <a:lnTo>
                    <a:pt x="384" y="13534"/>
                  </a:lnTo>
                  <a:lnTo>
                    <a:pt x="283" y="13796"/>
                  </a:lnTo>
                  <a:lnTo>
                    <a:pt x="202" y="14058"/>
                  </a:lnTo>
                  <a:lnTo>
                    <a:pt x="121" y="14320"/>
                  </a:lnTo>
                  <a:lnTo>
                    <a:pt x="61" y="14562"/>
                  </a:lnTo>
                  <a:lnTo>
                    <a:pt x="21" y="14804"/>
                  </a:lnTo>
                  <a:lnTo>
                    <a:pt x="0" y="15026"/>
                  </a:lnTo>
                  <a:lnTo>
                    <a:pt x="0" y="15248"/>
                  </a:lnTo>
                  <a:lnTo>
                    <a:pt x="21" y="15470"/>
                  </a:lnTo>
                  <a:lnTo>
                    <a:pt x="61" y="15652"/>
                  </a:lnTo>
                  <a:lnTo>
                    <a:pt x="121" y="15853"/>
                  </a:lnTo>
                  <a:lnTo>
                    <a:pt x="182" y="16015"/>
                  </a:lnTo>
                  <a:lnTo>
                    <a:pt x="283" y="16176"/>
                  </a:lnTo>
                  <a:lnTo>
                    <a:pt x="384" y="16337"/>
                  </a:lnTo>
                  <a:lnTo>
                    <a:pt x="505" y="16458"/>
                  </a:lnTo>
                  <a:lnTo>
                    <a:pt x="646" y="16579"/>
                  </a:lnTo>
                  <a:lnTo>
                    <a:pt x="807" y="16700"/>
                  </a:lnTo>
                  <a:lnTo>
                    <a:pt x="989" y="16801"/>
                  </a:lnTo>
                  <a:lnTo>
                    <a:pt x="1170" y="16882"/>
                  </a:lnTo>
                  <a:lnTo>
                    <a:pt x="1372" y="16942"/>
                  </a:lnTo>
                  <a:lnTo>
                    <a:pt x="1574" y="17003"/>
                  </a:lnTo>
                  <a:lnTo>
                    <a:pt x="1816" y="17043"/>
                  </a:lnTo>
                  <a:lnTo>
                    <a:pt x="2037" y="17063"/>
                  </a:lnTo>
                  <a:lnTo>
                    <a:pt x="2562" y="17063"/>
                  </a:lnTo>
                  <a:lnTo>
                    <a:pt x="2844" y="17043"/>
                  </a:lnTo>
                  <a:lnTo>
                    <a:pt x="3127" y="17003"/>
                  </a:lnTo>
                  <a:lnTo>
                    <a:pt x="3429" y="16942"/>
                  </a:lnTo>
                  <a:lnTo>
                    <a:pt x="3732" y="16882"/>
                  </a:lnTo>
                  <a:lnTo>
                    <a:pt x="4054" y="16781"/>
                  </a:lnTo>
                  <a:lnTo>
                    <a:pt x="4377" y="16680"/>
                  </a:lnTo>
                  <a:lnTo>
                    <a:pt x="4720" y="16559"/>
                  </a:lnTo>
                  <a:lnTo>
                    <a:pt x="5063" y="16418"/>
                  </a:lnTo>
                  <a:lnTo>
                    <a:pt x="5406" y="16257"/>
                  </a:lnTo>
                  <a:lnTo>
                    <a:pt x="5769" y="16075"/>
                  </a:lnTo>
                  <a:lnTo>
                    <a:pt x="6132" y="15873"/>
                  </a:lnTo>
                  <a:lnTo>
                    <a:pt x="6495" y="15672"/>
                  </a:lnTo>
                  <a:lnTo>
                    <a:pt x="6858" y="15430"/>
                  </a:lnTo>
                  <a:lnTo>
                    <a:pt x="7241" y="15188"/>
                  </a:lnTo>
                  <a:lnTo>
                    <a:pt x="7604" y="14905"/>
                  </a:lnTo>
                  <a:lnTo>
                    <a:pt x="7967" y="14623"/>
                  </a:lnTo>
                  <a:lnTo>
                    <a:pt x="8693" y="14018"/>
                  </a:lnTo>
                  <a:lnTo>
                    <a:pt x="9419" y="13372"/>
                  </a:lnTo>
                  <a:lnTo>
                    <a:pt x="10105" y="12667"/>
                  </a:lnTo>
                  <a:lnTo>
                    <a:pt x="10791" y="11920"/>
                  </a:lnTo>
                  <a:lnTo>
                    <a:pt x="11436" y="11154"/>
                  </a:lnTo>
                  <a:lnTo>
                    <a:pt x="12061" y="10347"/>
                  </a:lnTo>
                  <a:lnTo>
                    <a:pt x="12646" y="9540"/>
                  </a:lnTo>
                  <a:lnTo>
                    <a:pt x="13171" y="8713"/>
                  </a:lnTo>
                  <a:lnTo>
                    <a:pt x="13655" y="7866"/>
                  </a:lnTo>
                  <a:lnTo>
                    <a:pt x="14098" y="7039"/>
                  </a:lnTo>
                  <a:lnTo>
                    <a:pt x="14300" y="6636"/>
                  </a:lnTo>
                  <a:lnTo>
                    <a:pt x="14482" y="6213"/>
                  </a:lnTo>
                  <a:lnTo>
                    <a:pt x="14643" y="5809"/>
                  </a:lnTo>
                  <a:lnTo>
                    <a:pt x="14784" y="5406"/>
                  </a:lnTo>
                  <a:lnTo>
                    <a:pt x="14925" y="5023"/>
                  </a:lnTo>
                  <a:lnTo>
                    <a:pt x="15026" y="4619"/>
                  </a:lnTo>
                  <a:lnTo>
                    <a:pt x="15208" y="3873"/>
                  </a:lnTo>
                  <a:lnTo>
                    <a:pt x="15329" y="3187"/>
                  </a:lnTo>
                  <a:lnTo>
                    <a:pt x="15409" y="2542"/>
                  </a:lnTo>
                  <a:lnTo>
                    <a:pt x="15429" y="1977"/>
                  </a:lnTo>
                  <a:lnTo>
                    <a:pt x="15409" y="1473"/>
                  </a:lnTo>
                  <a:lnTo>
                    <a:pt x="15369" y="1231"/>
                  </a:lnTo>
                  <a:lnTo>
                    <a:pt x="15349" y="1029"/>
                  </a:lnTo>
                  <a:lnTo>
                    <a:pt x="15288" y="828"/>
                  </a:lnTo>
                  <a:lnTo>
                    <a:pt x="15228" y="666"/>
                  </a:lnTo>
                  <a:lnTo>
                    <a:pt x="15167" y="505"/>
                  </a:lnTo>
                  <a:lnTo>
                    <a:pt x="15087" y="364"/>
                  </a:lnTo>
                  <a:lnTo>
                    <a:pt x="15006" y="243"/>
                  </a:lnTo>
                  <a:lnTo>
                    <a:pt x="14905" y="162"/>
                  </a:lnTo>
                  <a:lnTo>
                    <a:pt x="14804" y="81"/>
                  </a:lnTo>
                  <a:lnTo>
                    <a:pt x="14703" y="41"/>
                  </a:lnTo>
                  <a:lnTo>
                    <a:pt x="145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-5400000">
              <a:off x="5771957" y="2833325"/>
              <a:ext cx="1541059" cy="2433895"/>
            </a:xfrm>
            <a:custGeom>
              <a:avLst/>
              <a:gdLst/>
              <a:ahLst/>
              <a:cxnLst/>
              <a:rect l="l" t="t" r="r" b="b"/>
              <a:pathLst>
                <a:path w="18415" h="29084" extrusionOk="0">
                  <a:moveTo>
                    <a:pt x="17104" y="0"/>
                  </a:moveTo>
                  <a:lnTo>
                    <a:pt x="16539" y="41"/>
                  </a:lnTo>
                  <a:lnTo>
                    <a:pt x="15894" y="121"/>
                  </a:lnTo>
                  <a:lnTo>
                    <a:pt x="15168" y="262"/>
                  </a:lnTo>
                  <a:lnTo>
                    <a:pt x="14462" y="404"/>
                  </a:lnTo>
                  <a:lnTo>
                    <a:pt x="13756" y="565"/>
                  </a:lnTo>
                  <a:lnTo>
                    <a:pt x="13050" y="747"/>
                  </a:lnTo>
                  <a:lnTo>
                    <a:pt x="12344" y="948"/>
                  </a:lnTo>
                  <a:lnTo>
                    <a:pt x="11658" y="1170"/>
                  </a:lnTo>
                  <a:lnTo>
                    <a:pt x="10973" y="1392"/>
                  </a:lnTo>
                  <a:lnTo>
                    <a:pt x="10287" y="1654"/>
                  </a:lnTo>
                  <a:lnTo>
                    <a:pt x="9621" y="1936"/>
                  </a:lnTo>
                  <a:lnTo>
                    <a:pt x="8956" y="2239"/>
                  </a:lnTo>
                  <a:lnTo>
                    <a:pt x="8290" y="2562"/>
                  </a:lnTo>
                  <a:lnTo>
                    <a:pt x="7645" y="2905"/>
                  </a:lnTo>
                  <a:lnTo>
                    <a:pt x="6999" y="3247"/>
                  </a:lnTo>
                  <a:lnTo>
                    <a:pt x="6374" y="3631"/>
                  </a:lnTo>
                  <a:lnTo>
                    <a:pt x="5769" y="4014"/>
                  </a:lnTo>
                  <a:lnTo>
                    <a:pt x="5164" y="4437"/>
                  </a:lnTo>
                  <a:lnTo>
                    <a:pt x="4559" y="4861"/>
                  </a:lnTo>
                  <a:lnTo>
                    <a:pt x="4256" y="5103"/>
                  </a:lnTo>
                  <a:lnTo>
                    <a:pt x="3974" y="5365"/>
                  </a:lnTo>
                  <a:lnTo>
                    <a:pt x="3692" y="5627"/>
                  </a:lnTo>
                  <a:lnTo>
                    <a:pt x="3409" y="5910"/>
                  </a:lnTo>
                  <a:lnTo>
                    <a:pt x="3147" y="6212"/>
                  </a:lnTo>
                  <a:lnTo>
                    <a:pt x="2905" y="6515"/>
                  </a:lnTo>
                  <a:lnTo>
                    <a:pt x="2663" y="6837"/>
                  </a:lnTo>
                  <a:lnTo>
                    <a:pt x="2441" y="7160"/>
                  </a:lnTo>
                  <a:lnTo>
                    <a:pt x="2219" y="7503"/>
                  </a:lnTo>
                  <a:lnTo>
                    <a:pt x="2018" y="7846"/>
                  </a:lnTo>
                  <a:lnTo>
                    <a:pt x="1816" y="8189"/>
                  </a:lnTo>
                  <a:lnTo>
                    <a:pt x="1634" y="8552"/>
                  </a:lnTo>
                  <a:lnTo>
                    <a:pt x="1453" y="8915"/>
                  </a:lnTo>
                  <a:lnTo>
                    <a:pt x="1292" y="9298"/>
                  </a:lnTo>
                  <a:lnTo>
                    <a:pt x="989" y="10064"/>
                  </a:lnTo>
                  <a:lnTo>
                    <a:pt x="727" y="10851"/>
                  </a:lnTo>
                  <a:lnTo>
                    <a:pt x="525" y="11638"/>
                  </a:lnTo>
                  <a:lnTo>
                    <a:pt x="344" y="12444"/>
                  </a:lnTo>
                  <a:lnTo>
                    <a:pt x="202" y="13251"/>
                  </a:lnTo>
                  <a:lnTo>
                    <a:pt x="81" y="14038"/>
                  </a:lnTo>
                  <a:lnTo>
                    <a:pt x="21" y="14844"/>
                  </a:lnTo>
                  <a:lnTo>
                    <a:pt x="1" y="15631"/>
                  </a:lnTo>
                  <a:lnTo>
                    <a:pt x="1" y="16397"/>
                  </a:lnTo>
                  <a:lnTo>
                    <a:pt x="41" y="17164"/>
                  </a:lnTo>
                  <a:lnTo>
                    <a:pt x="102" y="17950"/>
                  </a:lnTo>
                  <a:lnTo>
                    <a:pt x="202" y="18717"/>
                  </a:lnTo>
                  <a:lnTo>
                    <a:pt x="344" y="19503"/>
                  </a:lnTo>
                  <a:lnTo>
                    <a:pt x="525" y="20250"/>
                  </a:lnTo>
                  <a:lnTo>
                    <a:pt x="727" y="21016"/>
                  </a:lnTo>
                  <a:lnTo>
                    <a:pt x="949" y="21762"/>
                  </a:lnTo>
                  <a:lnTo>
                    <a:pt x="1211" y="22509"/>
                  </a:lnTo>
                  <a:lnTo>
                    <a:pt x="1493" y="23235"/>
                  </a:lnTo>
                  <a:lnTo>
                    <a:pt x="1816" y="23961"/>
                  </a:lnTo>
                  <a:lnTo>
                    <a:pt x="2159" y="24667"/>
                  </a:lnTo>
                  <a:lnTo>
                    <a:pt x="2522" y="25352"/>
                  </a:lnTo>
                  <a:lnTo>
                    <a:pt x="2925" y="26038"/>
                  </a:lnTo>
                  <a:lnTo>
                    <a:pt x="3329" y="26704"/>
                  </a:lnTo>
                  <a:lnTo>
                    <a:pt x="3772" y="27349"/>
                  </a:lnTo>
                  <a:lnTo>
                    <a:pt x="4236" y="27994"/>
                  </a:lnTo>
                  <a:lnTo>
                    <a:pt x="4357" y="28136"/>
                  </a:lnTo>
                  <a:lnTo>
                    <a:pt x="4498" y="28277"/>
                  </a:lnTo>
                  <a:lnTo>
                    <a:pt x="4640" y="28418"/>
                  </a:lnTo>
                  <a:lnTo>
                    <a:pt x="4801" y="28539"/>
                  </a:lnTo>
                  <a:lnTo>
                    <a:pt x="4962" y="28640"/>
                  </a:lnTo>
                  <a:lnTo>
                    <a:pt x="5124" y="28741"/>
                  </a:lnTo>
                  <a:lnTo>
                    <a:pt x="5487" y="28902"/>
                  </a:lnTo>
                  <a:lnTo>
                    <a:pt x="5830" y="29003"/>
                  </a:lnTo>
                  <a:lnTo>
                    <a:pt x="6172" y="29063"/>
                  </a:lnTo>
                  <a:lnTo>
                    <a:pt x="6515" y="29083"/>
                  </a:lnTo>
                  <a:lnTo>
                    <a:pt x="6677" y="29063"/>
                  </a:lnTo>
                  <a:lnTo>
                    <a:pt x="6818" y="29043"/>
                  </a:lnTo>
                  <a:lnTo>
                    <a:pt x="6959" y="29023"/>
                  </a:lnTo>
                  <a:lnTo>
                    <a:pt x="7100" y="28983"/>
                  </a:lnTo>
                  <a:lnTo>
                    <a:pt x="7201" y="28922"/>
                  </a:lnTo>
                  <a:lnTo>
                    <a:pt x="7322" y="28862"/>
                  </a:lnTo>
                  <a:lnTo>
                    <a:pt x="7403" y="28781"/>
                  </a:lnTo>
                  <a:lnTo>
                    <a:pt x="7483" y="28700"/>
                  </a:lnTo>
                  <a:lnTo>
                    <a:pt x="7544" y="28599"/>
                  </a:lnTo>
                  <a:lnTo>
                    <a:pt x="7584" y="28478"/>
                  </a:lnTo>
                  <a:lnTo>
                    <a:pt x="7604" y="28357"/>
                  </a:lnTo>
                  <a:lnTo>
                    <a:pt x="7604" y="28216"/>
                  </a:lnTo>
                  <a:lnTo>
                    <a:pt x="7584" y="28075"/>
                  </a:lnTo>
                  <a:lnTo>
                    <a:pt x="7544" y="27934"/>
                  </a:lnTo>
                  <a:lnTo>
                    <a:pt x="7483" y="27752"/>
                  </a:lnTo>
                  <a:lnTo>
                    <a:pt x="7382" y="27591"/>
                  </a:lnTo>
                  <a:lnTo>
                    <a:pt x="7261" y="27389"/>
                  </a:lnTo>
                  <a:lnTo>
                    <a:pt x="7120" y="27188"/>
                  </a:lnTo>
                  <a:lnTo>
                    <a:pt x="6939" y="26966"/>
                  </a:lnTo>
                  <a:lnTo>
                    <a:pt x="6757" y="26704"/>
                  </a:lnTo>
                  <a:lnTo>
                    <a:pt x="6596" y="26421"/>
                  </a:lnTo>
                  <a:lnTo>
                    <a:pt x="6435" y="26119"/>
                  </a:lnTo>
                  <a:lnTo>
                    <a:pt x="6273" y="25796"/>
                  </a:lnTo>
                  <a:lnTo>
                    <a:pt x="6132" y="25453"/>
                  </a:lnTo>
                  <a:lnTo>
                    <a:pt x="5850" y="24747"/>
                  </a:lnTo>
                  <a:lnTo>
                    <a:pt x="5608" y="23961"/>
                  </a:lnTo>
                  <a:lnTo>
                    <a:pt x="5386" y="23134"/>
                  </a:lnTo>
                  <a:lnTo>
                    <a:pt x="5184" y="22266"/>
                  </a:lnTo>
                  <a:lnTo>
                    <a:pt x="5043" y="21359"/>
                  </a:lnTo>
                  <a:lnTo>
                    <a:pt x="4902" y="20431"/>
                  </a:lnTo>
                  <a:lnTo>
                    <a:pt x="4821" y="19483"/>
                  </a:lnTo>
                  <a:lnTo>
                    <a:pt x="4761" y="18515"/>
                  </a:lnTo>
                  <a:lnTo>
                    <a:pt x="4720" y="17547"/>
                  </a:lnTo>
                  <a:lnTo>
                    <a:pt x="4740" y="16599"/>
                  </a:lnTo>
                  <a:lnTo>
                    <a:pt x="4781" y="15651"/>
                  </a:lnTo>
                  <a:lnTo>
                    <a:pt x="4861" y="14723"/>
                  </a:lnTo>
                  <a:lnTo>
                    <a:pt x="4982" y="13816"/>
                  </a:lnTo>
                  <a:lnTo>
                    <a:pt x="5063" y="13372"/>
                  </a:lnTo>
                  <a:lnTo>
                    <a:pt x="5164" y="12928"/>
                  </a:lnTo>
                  <a:lnTo>
                    <a:pt x="5305" y="12505"/>
                  </a:lnTo>
                  <a:lnTo>
                    <a:pt x="5446" y="12081"/>
                  </a:lnTo>
                  <a:lnTo>
                    <a:pt x="5608" y="11658"/>
                  </a:lnTo>
                  <a:lnTo>
                    <a:pt x="5789" y="11234"/>
                  </a:lnTo>
                  <a:lnTo>
                    <a:pt x="5991" y="10811"/>
                  </a:lnTo>
                  <a:lnTo>
                    <a:pt x="6213" y="10387"/>
                  </a:lnTo>
                  <a:lnTo>
                    <a:pt x="6455" y="9984"/>
                  </a:lnTo>
                  <a:lnTo>
                    <a:pt x="6717" y="9580"/>
                  </a:lnTo>
                  <a:lnTo>
                    <a:pt x="6999" y="9177"/>
                  </a:lnTo>
                  <a:lnTo>
                    <a:pt x="7282" y="8794"/>
                  </a:lnTo>
                  <a:lnTo>
                    <a:pt x="7604" y="8390"/>
                  </a:lnTo>
                  <a:lnTo>
                    <a:pt x="7927" y="8007"/>
                  </a:lnTo>
                  <a:lnTo>
                    <a:pt x="8270" y="7644"/>
                  </a:lnTo>
                  <a:lnTo>
                    <a:pt x="8613" y="7261"/>
                  </a:lnTo>
                  <a:lnTo>
                    <a:pt x="8976" y="6898"/>
                  </a:lnTo>
                  <a:lnTo>
                    <a:pt x="9359" y="6535"/>
                  </a:lnTo>
                  <a:lnTo>
                    <a:pt x="9762" y="6192"/>
                  </a:lnTo>
                  <a:lnTo>
                    <a:pt x="10166" y="5829"/>
                  </a:lnTo>
                  <a:lnTo>
                    <a:pt x="10569" y="5486"/>
                  </a:lnTo>
                  <a:lnTo>
                    <a:pt x="11013" y="5163"/>
                  </a:lnTo>
                  <a:lnTo>
                    <a:pt x="11900" y="4518"/>
                  </a:lnTo>
                  <a:lnTo>
                    <a:pt x="12828" y="3893"/>
                  </a:lnTo>
                  <a:lnTo>
                    <a:pt x="13776" y="3308"/>
                  </a:lnTo>
                  <a:lnTo>
                    <a:pt x="14784" y="2743"/>
                  </a:lnTo>
                  <a:lnTo>
                    <a:pt x="15793" y="2219"/>
                  </a:lnTo>
                  <a:lnTo>
                    <a:pt x="16337" y="2017"/>
                  </a:lnTo>
                  <a:lnTo>
                    <a:pt x="16821" y="1795"/>
                  </a:lnTo>
                  <a:lnTo>
                    <a:pt x="17265" y="1594"/>
                  </a:lnTo>
                  <a:lnTo>
                    <a:pt x="17628" y="1372"/>
                  </a:lnTo>
                  <a:lnTo>
                    <a:pt x="17931" y="1150"/>
                  </a:lnTo>
                  <a:lnTo>
                    <a:pt x="18153" y="948"/>
                  </a:lnTo>
                  <a:lnTo>
                    <a:pt x="18253" y="847"/>
                  </a:lnTo>
                  <a:lnTo>
                    <a:pt x="18314" y="747"/>
                  </a:lnTo>
                  <a:lnTo>
                    <a:pt x="18374" y="646"/>
                  </a:lnTo>
                  <a:lnTo>
                    <a:pt x="18395" y="565"/>
                  </a:lnTo>
                  <a:lnTo>
                    <a:pt x="18415" y="464"/>
                  </a:lnTo>
                  <a:lnTo>
                    <a:pt x="18395" y="383"/>
                  </a:lnTo>
                  <a:lnTo>
                    <a:pt x="18374" y="323"/>
                  </a:lnTo>
                  <a:lnTo>
                    <a:pt x="18314" y="242"/>
                  </a:lnTo>
                  <a:lnTo>
                    <a:pt x="18253" y="182"/>
                  </a:lnTo>
                  <a:lnTo>
                    <a:pt x="18153" y="141"/>
                  </a:lnTo>
                  <a:lnTo>
                    <a:pt x="18032" y="81"/>
                  </a:lnTo>
                  <a:lnTo>
                    <a:pt x="17890" y="61"/>
                  </a:lnTo>
                  <a:lnTo>
                    <a:pt x="17729" y="20"/>
                  </a:lnTo>
                  <a:lnTo>
                    <a:pt x="175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720000" y="2145750"/>
            <a:ext cx="4560300" cy="16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827150"/>
            <a:ext cx="10569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3" name="Google Shape;103;p3"/>
          <p:cNvSpPr txBox="1">
            <a:spLocks noGrp="1"/>
          </p:cNvSpPr>
          <p:nvPr>
            <p:ph type="subTitle" idx="1"/>
          </p:nvPr>
        </p:nvSpPr>
        <p:spPr>
          <a:xfrm>
            <a:off x="720000" y="3755325"/>
            <a:ext cx="2556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4" name="Google Shape;104;p3"/>
          <p:cNvGrpSpPr/>
          <p:nvPr/>
        </p:nvGrpSpPr>
        <p:grpSpPr>
          <a:xfrm rot="-5400000" flipH="1">
            <a:off x="574720" y="-584584"/>
            <a:ext cx="1175451" cy="2324553"/>
            <a:chOff x="961675" y="1958725"/>
            <a:chExt cx="563225" cy="1113825"/>
          </a:xfrm>
        </p:grpSpPr>
        <p:sp>
          <p:nvSpPr>
            <p:cNvPr id="105" name="Google Shape;105;p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3"/>
          <p:cNvGrpSpPr/>
          <p:nvPr/>
        </p:nvGrpSpPr>
        <p:grpSpPr>
          <a:xfrm rot="5400000" flipH="1">
            <a:off x="-924680" y="2091609"/>
            <a:ext cx="5719701" cy="4411139"/>
            <a:chOff x="1569550" y="795179"/>
            <a:chExt cx="6519663" cy="3469513"/>
          </a:xfrm>
        </p:grpSpPr>
        <p:sp>
          <p:nvSpPr>
            <p:cNvPr id="108" name="Google Shape;108;p3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" name="Google Shape;109;p3"/>
            <p:cNvGrpSpPr/>
            <p:nvPr/>
          </p:nvGrpSpPr>
          <p:grpSpPr>
            <a:xfrm>
              <a:off x="1569550" y="795179"/>
              <a:ext cx="6519663" cy="3469513"/>
              <a:chOff x="6012925" y="3010525"/>
              <a:chExt cx="1512718" cy="964075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 rot="2145846">
                <a:off x="7297308" y="3198654"/>
                <a:ext cx="200225" cy="20938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5" name="Google Shape;115;p3"/>
          <p:cNvGrpSpPr/>
          <p:nvPr/>
        </p:nvGrpSpPr>
        <p:grpSpPr>
          <a:xfrm rot="10800000" flipH="1">
            <a:off x="6281533" y="3449289"/>
            <a:ext cx="2862466" cy="1695774"/>
            <a:chOff x="238125" y="3383650"/>
            <a:chExt cx="1287775" cy="762900"/>
          </a:xfrm>
        </p:grpSpPr>
        <p:sp>
          <p:nvSpPr>
            <p:cNvPr id="116" name="Google Shape;116;p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3"/>
          <p:cNvSpPr/>
          <p:nvPr/>
        </p:nvSpPr>
        <p:spPr>
          <a:xfrm>
            <a:off x="2848265" y="881045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"/>
          <p:cNvSpPr/>
          <p:nvPr/>
        </p:nvSpPr>
        <p:spPr>
          <a:xfrm>
            <a:off x="7926102" y="541310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-148642" y="30287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4042838" y="41497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7"/>
          <p:cNvGrpSpPr/>
          <p:nvPr/>
        </p:nvGrpSpPr>
        <p:grpSpPr>
          <a:xfrm rot="10800000">
            <a:off x="5492155" y="1598830"/>
            <a:ext cx="6168489" cy="4515598"/>
            <a:chOff x="6012925" y="2964625"/>
            <a:chExt cx="1368950" cy="1009975"/>
          </a:xfrm>
        </p:grpSpPr>
        <p:sp>
          <p:nvSpPr>
            <p:cNvPr id="275" name="Google Shape;275;p7"/>
            <p:cNvSpPr/>
            <p:nvPr/>
          </p:nvSpPr>
          <p:spPr>
            <a:xfrm>
              <a:off x="6057275" y="3010525"/>
              <a:ext cx="1324600" cy="885925"/>
            </a:xfrm>
            <a:custGeom>
              <a:avLst/>
              <a:gdLst/>
              <a:ahLst/>
              <a:cxnLst/>
              <a:rect l="l" t="t" r="r" b="b"/>
              <a:pathLst>
                <a:path w="52984" h="35437" extrusionOk="0">
                  <a:moveTo>
                    <a:pt x="38866" y="0"/>
                  </a:moveTo>
                  <a:lnTo>
                    <a:pt x="38261" y="20"/>
                  </a:lnTo>
                  <a:lnTo>
                    <a:pt x="37656" y="81"/>
                  </a:lnTo>
                  <a:lnTo>
                    <a:pt x="37071" y="182"/>
                  </a:lnTo>
                  <a:lnTo>
                    <a:pt x="36466" y="323"/>
                  </a:lnTo>
                  <a:lnTo>
                    <a:pt x="35861" y="525"/>
                  </a:lnTo>
                  <a:lnTo>
                    <a:pt x="35276" y="767"/>
                  </a:lnTo>
                  <a:lnTo>
                    <a:pt x="34691" y="1089"/>
                  </a:lnTo>
                  <a:lnTo>
                    <a:pt x="34146" y="1412"/>
                  </a:lnTo>
                  <a:lnTo>
                    <a:pt x="33602" y="1694"/>
                  </a:lnTo>
                  <a:lnTo>
                    <a:pt x="33057" y="1936"/>
                  </a:lnTo>
                  <a:lnTo>
                    <a:pt x="32553" y="2158"/>
                  </a:lnTo>
                  <a:lnTo>
                    <a:pt x="32029" y="2360"/>
                  </a:lnTo>
                  <a:lnTo>
                    <a:pt x="31525" y="2541"/>
                  </a:lnTo>
                  <a:lnTo>
                    <a:pt x="31040" y="2683"/>
                  </a:lnTo>
                  <a:lnTo>
                    <a:pt x="30536" y="2804"/>
                  </a:lnTo>
                  <a:lnTo>
                    <a:pt x="30052" y="2904"/>
                  </a:lnTo>
                  <a:lnTo>
                    <a:pt x="29568" y="2985"/>
                  </a:lnTo>
                  <a:lnTo>
                    <a:pt x="29084" y="3046"/>
                  </a:lnTo>
                  <a:lnTo>
                    <a:pt x="28600" y="3086"/>
                  </a:lnTo>
                  <a:lnTo>
                    <a:pt x="28116" y="3126"/>
                  </a:lnTo>
                  <a:lnTo>
                    <a:pt x="27148" y="3126"/>
                  </a:lnTo>
                  <a:lnTo>
                    <a:pt x="26644" y="3106"/>
                  </a:lnTo>
                  <a:lnTo>
                    <a:pt x="26139" y="3066"/>
                  </a:lnTo>
                  <a:lnTo>
                    <a:pt x="25091" y="2945"/>
                  </a:lnTo>
                  <a:lnTo>
                    <a:pt x="24022" y="2804"/>
                  </a:lnTo>
                  <a:lnTo>
                    <a:pt x="22872" y="2622"/>
                  </a:lnTo>
                  <a:lnTo>
                    <a:pt x="20371" y="2199"/>
                  </a:lnTo>
                  <a:lnTo>
                    <a:pt x="19000" y="1957"/>
                  </a:lnTo>
                  <a:lnTo>
                    <a:pt x="17507" y="1735"/>
                  </a:lnTo>
                  <a:lnTo>
                    <a:pt x="16741" y="1654"/>
                  </a:lnTo>
                  <a:lnTo>
                    <a:pt x="15974" y="1594"/>
                  </a:lnTo>
                  <a:lnTo>
                    <a:pt x="15208" y="1594"/>
                  </a:lnTo>
                  <a:lnTo>
                    <a:pt x="14442" y="1634"/>
                  </a:lnTo>
                  <a:lnTo>
                    <a:pt x="13675" y="1694"/>
                  </a:lnTo>
                  <a:lnTo>
                    <a:pt x="12929" y="1815"/>
                  </a:lnTo>
                  <a:lnTo>
                    <a:pt x="12183" y="1957"/>
                  </a:lnTo>
                  <a:lnTo>
                    <a:pt x="11437" y="2158"/>
                  </a:lnTo>
                  <a:lnTo>
                    <a:pt x="10710" y="2380"/>
                  </a:lnTo>
                  <a:lnTo>
                    <a:pt x="10005" y="2642"/>
                  </a:lnTo>
                  <a:lnTo>
                    <a:pt x="9299" y="2945"/>
                  </a:lnTo>
                  <a:lnTo>
                    <a:pt x="8613" y="3288"/>
                  </a:lnTo>
                  <a:lnTo>
                    <a:pt x="7947" y="3651"/>
                  </a:lnTo>
                  <a:lnTo>
                    <a:pt x="7302" y="4054"/>
                  </a:lnTo>
                  <a:lnTo>
                    <a:pt x="6657" y="4498"/>
                  </a:lnTo>
                  <a:lnTo>
                    <a:pt x="6051" y="4962"/>
                  </a:lnTo>
                  <a:lnTo>
                    <a:pt x="5446" y="5466"/>
                  </a:lnTo>
                  <a:lnTo>
                    <a:pt x="4882" y="6010"/>
                  </a:lnTo>
                  <a:lnTo>
                    <a:pt x="4337" y="6575"/>
                  </a:lnTo>
                  <a:lnTo>
                    <a:pt x="3813" y="7180"/>
                  </a:lnTo>
                  <a:lnTo>
                    <a:pt x="3329" y="7805"/>
                  </a:lnTo>
                  <a:lnTo>
                    <a:pt x="2865" y="8471"/>
                  </a:lnTo>
                  <a:lnTo>
                    <a:pt x="2441" y="9157"/>
                  </a:lnTo>
                  <a:lnTo>
                    <a:pt x="2038" y="9883"/>
                  </a:lnTo>
                  <a:lnTo>
                    <a:pt x="1675" y="10629"/>
                  </a:lnTo>
                  <a:lnTo>
                    <a:pt x="1332" y="11416"/>
                  </a:lnTo>
                  <a:lnTo>
                    <a:pt x="1050" y="12202"/>
                  </a:lnTo>
                  <a:lnTo>
                    <a:pt x="787" y="13049"/>
                  </a:lnTo>
                  <a:lnTo>
                    <a:pt x="566" y="13896"/>
                  </a:lnTo>
                  <a:lnTo>
                    <a:pt x="384" y="14784"/>
                  </a:lnTo>
                  <a:lnTo>
                    <a:pt x="243" y="15691"/>
                  </a:lnTo>
                  <a:lnTo>
                    <a:pt x="142" y="16619"/>
                  </a:lnTo>
                  <a:lnTo>
                    <a:pt x="82" y="17547"/>
                  </a:lnTo>
                  <a:lnTo>
                    <a:pt x="41" y="18434"/>
                  </a:lnTo>
                  <a:lnTo>
                    <a:pt x="21" y="19302"/>
                  </a:lnTo>
                  <a:lnTo>
                    <a:pt x="1" y="20129"/>
                  </a:lnTo>
                  <a:lnTo>
                    <a:pt x="21" y="20915"/>
                  </a:lnTo>
                  <a:lnTo>
                    <a:pt x="61" y="21682"/>
                  </a:lnTo>
                  <a:lnTo>
                    <a:pt x="122" y="22408"/>
                  </a:lnTo>
                  <a:lnTo>
                    <a:pt x="203" y="23113"/>
                  </a:lnTo>
                  <a:lnTo>
                    <a:pt x="324" y="23799"/>
                  </a:lnTo>
                  <a:lnTo>
                    <a:pt x="465" y="24465"/>
                  </a:lnTo>
                  <a:lnTo>
                    <a:pt x="646" y="25090"/>
                  </a:lnTo>
                  <a:lnTo>
                    <a:pt x="848" y="25675"/>
                  </a:lnTo>
                  <a:lnTo>
                    <a:pt x="1070" y="26260"/>
                  </a:lnTo>
                  <a:lnTo>
                    <a:pt x="1332" y="26804"/>
                  </a:lnTo>
                  <a:lnTo>
                    <a:pt x="1635" y="27349"/>
                  </a:lnTo>
                  <a:lnTo>
                    <a:pt x="1977" y="27853"/>
                  </a:lnTo>
                  <a:lnTo>
                    <a:pt x="2340" y="28337"/>
                  </a:lnTo>
                  <a:lnTo>
                    <a:pt x="2744" y="28801"/>
                  </a:lnTo>
                  <a:lnTo>
                    <a:pt x="3208" y="29265"/>
                  </a:lnTo>
                  <a:lnTo>
                    <a:pt x="3692" y="29688"/>
                  </a:lnTo>
                  <a:lnTo>
                    <a:pt x="4216" y="30092"/>
                  </a:lnTo>
                  <a:lnTo>
                    <a:pt x="4781" y="30495"/>
                  </a:lnTo>
                  <a:lnTo>
                    <a:pt x="5406" y="30878"/>
                  </a:lnTo>
                  <a:lnTo>
                    <a:pt x="6072" y="31241"/>
                  </a:lnTo>
                  <a:lnTo>
                    <a:pt x="6757" y="31584"/>
                  </a:lnTo>
                  <a:lnTo>
                    <a:pt x="7524" y="31927"/>
                  </a:lnTo>
                  <a:lnTo>
                    <a:pt x="8331" y="32250"/>
                  </a:lnTo>
                  <a:lnTo>
                    <a:pt x="9178" y="32552"/>
                  </a:lnTo>
                  <a:lnTo>
                    <a:pt x="10085" y="32855"/>
                  </a:lnTo>
                  <a:lnTo>
                    <a:pt x="11033" y="33157"/>
                  </a:lnTo>
                  <a:lnTo>
                    <a:pt x="12042" y="33440"/>
                  </a:lnTo>
                  <a:lnTo>
                    <a:pt x="13111" y="33702"/>
                  </a:lnTo>
                  <a:lnTo>
                    <a:pt x="14200" y="33964"/>
                  </a:lnTo>
                  <a:lnTo>
                    <a:pt x="15309" y="34206"/>
                  </a:lnTo>
                  <a:lnTo>
                    <a:pt x="16438" y="34408"/>
                  </a:lnTo>
                  <a:lnTo>
                    <a:pt x="17568" y="34610"/>
                  </a:lnTo>
                  <a:lnTo>
                    <a:pt x="18697" y="34771"/>
                  </a:lnTo>
                  <a:lnTo>
                    <a:pt x="19847" y="34932"/>
                  </a:lnTo>
                  <a:lnTo>
                    <a:pt x="21017" y="35053"/>
                  </a:lnTo>
                  <a:lnTo>
                    <a:pt x="22166" y="35174"/>
                  </a:lnTo>
                  <a:lnTo>
                    <a:pt x="23316" y="35255"/>
                  </a:lnTo>
                  <a:lnTo>
                    <a:pt x="24486" y="35336"/>
                  </a:lnTo>
                  <a:lnTo>
                    <a:pt x="25635" y="35396"/>
                  </a:lnTo>
                  <a:lnTo>
                    <a:pt x="26785" y="35416"/>
                  </a:lnTo>
                  <a:lnTo>
                    <a:pt x="27935" y="35437"/>
                  </a:lnTo>
                  <a:lnTo>
                    <a:pt x="29064" y="35437"/>
                  </a:lnTo>
                  <a:lnTo>
                    <a:pt x="30193" y="35416"/>
                  </a:lnTo>
                  <a:lnTo>
                    <a:pt x="31323" y="35376"/>
                  </a:lnTo>
                  <a:lnTo>
                    <a:pt x="32432" y="35316"/>
                  </a:lnTo>
                  <a:lnTo>
                    <a:pt x="33521" y="35255"/>
                  </a:lnTo>
                  <a:lnTo>
                    <a:pt x="34610" y="35154"/>
                  </a:lnTo>
                  <a:lnTo>
                    <a:pt x="35659" y="35053"/>
                  </a:lnTo>
                  <a:lnTo>
                    <a:pt x="36708" y="34932"/>
                  </a:lnTo>
                  <a:lnTo>
                    <a:pt x="37716" y="34811"/>
                  </a:lnTo>
                  <a:lnTo>
                    <a:pt x="38725" y="34650"/>
                  </a:lnTo>
                  <a:lnTo>
                    <a:pt x="39693" y="34489"/>
                  </a:lnTo>
                  <a:lnTo>
                    <a:pt x="40641" y="34307"/>
                  </a:lnTo>
                  <a:lnTo>
                    <a:pt x="41569" y="34105"/>
                  </a:lnTo>
                  <a:lnTo>
                    <a:pt x="42456" y="33904"/>
                  </a:lnTo>
                  <a:lnTo>
                    <a:pt x="43303" y="33682"/>
                  </a:lnTo>
                  <a:lnTo>
                    <a:pt x="44130" y="33460"/>
                  </a:lnTo>
                  <a:lnTo>
                    <a:pt x="44917" y="33198"/>
                  </a:lnTo>
                  <a:lnTo>
                    <a:pt x="45683" y="32936"/>
                  </a:lnTo>
                  <a:lnTo>
                    <a:pt x="46389" y="32673"/>
                  </a:lnTo>
                  <a:lnTo>
                    <a:pt x="46732" y="32532"/>
                  </a:lnTo>
                  <a:lnTo>
                    <a:pt x="47075" y="32371"/>
                  </a:lnTo>
                  <a:lnTo>
                    <a:pt x="47397" y="32210"/>
                  </a:lnTo>
                  <a:lnTo>
                    <a:pt x="47700" y="32048"/>
                  </a:lnTo>
                  <a:lnTo>
                    <a:pt x="48002" y="31867"/>
                  </a:lnTo>
                  <a:lnTo>
                    <a:pt x="48305" y="31685"/>
                  </a:lnTo>
                  <a:lnTo>
                    <a:pt x="48849" y="31282"/>
                  </a:lnTo>
                  <a:lnTo>
                    <a:pt x="49374" y="30858"/>
                  </a:lnTo>
                  <a:lnTo>
                    <a:pt x="49858" y="30415"/>
                  </a:lnTo>
                  <a:lnTo>
                    <a:pt x="50281" y="29930"/>
                  </a:lnTo>
                  <a:lnTo>
                    <a:pt x="50705" y="29406"/>
                  </a:lnTo>
                  <a:lnTo>
                    <a:pt x="51068" y="28882"/>
                  </a:lnTo>
                  <a:lnTo>
                    <a:pt x="51391" y="28317"/>
                  </a:lnTo>
                  <a:lnTo>
                    <a:pt x="51693" y="27732"/>
                  </a:lnTo>
                  <a:lnTo>
                    <a:pt x="51976" y="27107"/>
                  </a:lnTo>
                  <a:lnTo>
                    <a:pt x="52197" y="26482"/>
                  </a:lnTo>
                  <a:lnTo>
                    <a:pt x="52399" y="25836"/>
                  </a:lnTo>
                  <a:lnTo>
                    <a:pt x="52581" y="25171"/>
                  </a:lnTo>
                  <a:lnTo>
                    <a:pt x="52722" y="24485"/>
                  </a:lnTo>
                  <a:lnTo>
                    <a:pt x="52823" y="23779"/>
                  </a:lnTo>
                  <a:lnTo>
                    <a:pt x="52903" y="23053"/>
                  </a:lnTo>
                  <a:lnTo>
                    <a:pt x="52964" y="22327"/>
                  </a:lnTo>
                  <a:lnTo>
                    <a:pt x="52984" y="21581"/>
                  </a:lnTo>
                  <a:lnTo>
                    <a:pt x="52984" y="20814"/>
                  </a:lnTo>
                  <a:lnTo>
                    <a:pt x="52964" y="20048"/>
                  </a:lnTo>
                  <a:lnTo>
                    <a:pt x="52903" y="19261"/>
                  </a:lnTo>
                  <a:lnTo>
                    <a:pt x="52823" y="18475"/>
                  </a:lnTo>
                  <a:lnTo>
                    <a:pt x="52722" y="17688"/>
                  </a:lnTo>
                  <a:lnTo>
                    <a:pt x="52601" y="16881"/>
                  </a:lnTo>
                  <a:lnTo>
                    <a:pt x="52460" y="16075"/>
                  </a:lnTo>
                  <a:lnTo>
                    <a:pt x="52278" y="15268"/>
                  </a:lnTo>
                  <a:lnTo>
                    <a:pt x="52097" y="14461"/>
                  </a:lnTo>
                  <a:lnTo>
                    <a:pt x="51895" y="13634"/>
                  </a:lnTo>
                  <a:lnTo>
                    <a:pt x="51653" y="12827"/>
                  </a:lnTo>
                  <a:lnTo>
                    <a:pt x="51411" y="12001"/>
                  </a:lnTo>
                  <a:lnTo>
                    <a:pt x="51149" y="11214"/>
                  </a:lnTo>
                  <a:lnTo>
                    <a:pt x="50846" y="10427"/>
                  </a:lnTo>
                  <a:lnTo>
                    <a:pt x="50523" y="9661"/>
                  </a:lnTo>
                  <a:lnTo>
                    <a:pt x="50181" y="8915"/>
                  </a:lnTo>
                  <a:lnTo>
                    <a:pt x="49818" y="8209"/>
                  </a:lnTo>
                  <a:lnTo>
                    <a:pt x="49434" y="7503"/>
                  </a:lnTo>
                  <a:lnTo>
                    <a:pt x="49031" y="6837"/>
                  </a:lnTo>
                  <a:lnTo>
                    <a:pt x="48607" y="6192"/>
                  </a:lnTo>
                  <a:lnTo>
                    <a:pt x="48184" y="5567"/>
                  </a:lnTo>
                  <a:lnTo>
                    <a:pt x="47720" y="4982"/>
                  </a:lnTo>
                  <a:lnTo>
                    <a:pt x="47256" y="4417"/>
                  </a:lnTo>
                  <a:lnTo>
                    <a:pt x="46752" y="3893"/>
                  </a:lnTo>
                  <a:lnTo>
                    <a:pt x="46268" y="3389"/>
                  </a:lnTo>
                  <a:lnTo>
                    <a:pt x="45743" y="2925"/>
                  </a:lnTo>
                  <a:lnTo>
                    <a:pt x="45219" y="2481"/>
                  </a:lnTo>
                  <a:lnTo>
                    <a:pt x="44675" y="2078"/>
                  </a:lnTo>
                  <a:lnTo>
                    <a:pt x="44130" y="1694"/>
                  </a:lnTo>
                  <a:lnTo>
                    <a:pt x="43565" y="1351"/>
                  </a:lnTo>
                  <a:lnTo>
                    <a:pt x="43001" y="1049"/>
                  </a:lnTo>
                  <a:lnTo>
                    <a:pt x="42436" y="787"/>
                  </a:lnTo>
                  <a:lnTo>
                    <a:pt x="41851" y="565"/>
                  </a:lnTo>
                  <a:lnTo>
                    <a:pt x="41266" y="363"/>
                  </a:lnTo>
                  <a:lnTo>
                    <a:pt x="40661" y="222"/>
                  </a:lnTo>
                  <a:lnTo>
                    <a:pt x="40076" y="101"/>
                  </a:lnTo>
                  <a:lnTo>
                    <a:pt x="39471" y="41"/>
                  </a:lnTo>
                  <a:lnTo>
                    <a:pt x="388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7165050" y="2964625"/>
              <a:ext cx="189600" cy="21835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6116275" y="3023125"/>
              <a:ext cx="172475" cy="132125"/>
            </a:xfrm>
            <a:custGeom>
              <a:avLst/>
              <a:gdLst/>
              <a:ahLst/>
              <a:cxnLst/>
              <a:rect l="l" t="t" r="r" b="b"/>
              <a:pathLst>
                <a:path w="6899" h="5285" extrusionOk="0">
                  <a:moveTo>
                    <a:pt x="5386" y="0"/>
                  </a:moveTo>
                  <a:lnTo>
                    <a:pt x="5063" y="21"/>
                  </a:lnTo>
                  <a:lnTo>
                    <a:pt x="4720" y="81"/>
                  </a:lnTo>
                  <a:lnTo>
                    <a:pt x="4357" y="162"/>
                  </a:lnTo>
                  <a:lnTo>
                    <a:pt x="3974" y="283"/>
                  </a:lnTo>
                  <a:lnTo>
                    <a:pt x="3591" y="444"/>
                  </a:lnTo>
                  <a:lnTo>
                    <a:pt x="3207" y="626"/>
                  </a:lnTo>
                  <a:lnTo>
                    <a:pt x="2804" y="827"/>
                  </a:lnTo>
                  <a:lnTo>
                    <a:pt x="2401" y="1090"/>
                  </a:lnTo>
                  <a:lnTo>
                    <a:pt x="1997" y="1372"/>
                  </a:lnTo>
                  <a:lnTo>
                    <a:pt x="1796" y="1533"/>
                  </a:lnTo>
                  <a:lnTo>
                    <a:pt x="1614" y="1695"/>
                  </a:lnTo>
                  <a:lnTo>
                    <a:pt x="1271" y="2017"/>
                  </a:lnTo>
                  <a:lnTo>
                    <a:pt x="969" y="2380"/>
                  </a:lnTo>
                  <a:lnTo>
                    <a:pt x="707" y="2743"/>
                  </a:lnTo>
                  <a:lnTo>
                    <a:pt x="485" y="3106"/>
                  </a:lnTo>
                  <a:lnTo>
                    <a:pt x="323" y="3469"/>
                  </a:lnTo>
                  <a:lnTo>
                    <a:pt x="182" y="3812"/>
                  </a:lnTo>
                  <a:lnTo>
                    <a:pt x="81" y="4135"/>
                  </a:lnTo>
                  <a:lnTo>
                    <a:pt x="21" y="4438"/>
                  </a:lnTo>
                  <a:lnTo>
                    <a:pt x="1" y="4700"/>
                  </a:lnTo>
                  <a:lnTo>
                    <a:pt x="1" y="4922"/>
                  </a:lnTo>
                  <a:lnTo>
                    <a:pt x="61" y="5103"/>
                  </a:lnTo>
                  <a:lnTo>
                    <a:pt x="81" y="5164"/>
                  </a:lnTo>
                  <a:lnTo>
                    <a:pt x="122" y="5224"/>
                  </a:lnTo>
                  <a:lnTo>
                    <a:pt x="182" y="5264"/>
                  </a:lnTo>
                  <a:lnTo>
                    <a:pt x="243" y="5285"/>
                  </a:lnTo>
                  <a:lnTo>
                    <a:pt x="384" y="5285"/>
                  </a:lnTo>
                  <a:lnTo>
                    <a:pt x="485" y="5244"/>
                  </a:lnTo>
                  <a:lnTo>
                    <a:pt x="565" y="5184"/>
                  </a:lnTo>
                  <a:lnTo>
                    <a:pt x="767" y="5043"/>
                  </a:lnTo>
                  <a:lnTo>
                    <a:pt x="989" y="4861"/>
                  </a:lnTo>
                  <a:lnTo>
                    <a:pt x="1493" y="4377"/>
                  </a:lnTo>
                  <a:lnTo>
                    <a:pt x="2078" y="3792"/>
                  </a:lnTo>
                  <a:lnTo>
                    <a:pt x="2401" y="3469"/>
                  </a:lnTo>
                  <a:lnTo>
                    <a:pt x="2764" y="3127"/>
                  </a:lnTo>
                  <a:lnTo>
                    <a:pt x="3167" y="2804"/>
                  </a:lnTo>
                  <a:lnTo>
                    <a:pt x="3591" y="2461"/>
                  </a:lnTo>
                  <a:lnTo>
                    <a:pt x="4034" y="2118"/>
                  </a:lnTo>
                  <a:lnTo>
                    <a:pt x="4539" y="1795"/>
                  </a:lnTo>
                  <a:lnTo>
                    <a:pt x="5063" y="1493"/>
                  </a:lnTo>
                  <a:lnTo>
                    <a:pt x="5628" y="1190"/>
                  </a:lnTo>
                  <a:lnTo>
                    <a:pt x="6253" y="928"/>
                  </a:lnTo>
                  <a:lnTo>
                    <a:pt x="6898" y="686"/>
                  </a:lnTo>
                  <a:lnTo>
                    <a:pt x="6838" y="585"/>
                  </a:lnTo>
                  <a:lnTo>
                    <a:pt x="6777" y="505"/>
                  </a:lnTo>
                  <a:lnTo>
                    <a:pt x="6616" y="343"/>
                  </a:lnTo>
                  <a:lnTo>
                    <a:pt x="6434" y="202"/>
                  </a:lnTo>
                  <a:lnTo>
                    <a:pt x="6213" y="101"/>
                  </a:lnTo>
                  <a:lnTo>
                    <a:pt x="5971" y="41"/>
                  </a:lnTo>
                  <a:lnTo>
                    <a:pt x="568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6524700" y="3909025"/>
              <a:ext cx="511300" cy="65575"/>
            </a:xfrm>
            <a:custGeom>
              <a:avLst/>
              <a:gdLst/>
              <a:ahLst/>
              <a:cxnLst/>
              <a:rect l="l" t="t" r="r" b="b"/>
              <a:pathLst>
                <a:path w="20452" h="2623" extrusionOk="0">
                  <a:moveTo>
                    <a:pt x="19806" y="1"/>
                  </a:moveTo>
                  <a:lnTo>
                    <a:pt x="19342" y="41"/>
                  </a:lnTo>
                  <a:lnTo>
                    <a:pt x="18757" y="142"/>
                  </a:lnTo>
                  <a:lnTo>
                    <a:pt x="18051" y="283"/>
                  </a:lnTo>
                  <a:lnTo>
                    <a:pt x="17325" y="384"/>
                  </a:lnTo>
                  <a:lnTo>
                    <a:pt x="16539" y="505"/>
                  </a:lnTo>
                  <a:lnTo>
                    <a:pt x="15712" y="586"/>
                  </a:lnTo>
                  <a:lnTo>
                    <a:pt x="14824" y="666"/>
                  </a:lnTo>
                  <a:lnTo>
                    <a:pt x="13896" y="727"/>
                  </a:lnTo>
                  <a:lnTo>
                    <a:pt x="12928" y="787"/>
                  </a:lnTo>
                  <a:lnTo>
                    <a:pt x="11920" y="807"/>
                  </a:lnTo>
                  <a:lnTo>
                    <a:pt x="10851" y="828"/>
                  </a:lnTo>
                  <a:lnTo>
                    <a:pt x="9742" y="828"/>
                  </a:lnTo>
                  <a:lnTo>
                    <a:pt x="8592" y="807"/>
                  </a:lnTo>
                  <a:lnTo>
                    <a:pt x="7382" y="767"/>
                  </a:lnTo>
                  <a:lnTo>
                    <a:pt x="6152" y="707"/>
                  </a:lnTo>
                  <a:lnTo>
                    <a:pt x="4861" y="606"/>
                  </a:lnTo>
                  <a:lnTo>
                    <a:pt x="3530" y="505"/>
                  </a:lnTo>
                  <a:lnTo>
                    <a:pt x="2158" y="384"/>
                  </a:lnTo>
                  <a:lnTo>
                    <a:pt x="1614" y="344"/>
                  </a:lnTo>
                  <a:lnTo>
                    <a:pt x="1150" y="344"/>
                  </a:lnTo>
                  <a:lnTo>
                    <a:pt x="767" y="384"/>
                  </a:lnTo>
                  <a:lnTo>
                    <a:pt x="444" y="444"/>
                  </a:lnTo>
                  <a:lnTo>
                    <a:pt x="323" y="505"/>
                  </a:lnTo>
                  <a:lnTo>
                    <a:pt x="222" y="545"/>
                  </a:lnTo>
                  <a:lnTo>
                    <a:pt x="141" y="606"/>
                  </a:lnTo>
                  <a:lnTo>
                    <a:pt x="61" y="666"/>
                  </a:lnTo>
                  <a:lnTo>
                    <a:pt x="20" y="747"/>
                  </a:lnTo>
                  <a:lnTo>
                    <a:pt x="0" y="807"/>
                  </a:lnTo>
                  <a:lnTo>
                    <a:pt x="0" y="888"/>
                  </a:lnTo>
                  <a:lnTo>
                    <a:pt x="20" y="969"/>
                  </a:lnTo>
                  <a:lnTo>
                    <a:pt x="41" y="1050"/>
                  </a:lnTo>
                  <a:lnTo>
                    <a:pt x="101" y="1130"/>
                  </a:lnTo>
                  <a:lnTo>
                    <a:pt x="182" y="1211"/>
                  </a:lnTo>
                  <a:lnTo>
                    <a:pt x="283" y="1292"/>
                  </a:lnTo>
                  <a:lnTo>
                    <a:pt x="404" y="1372"/>
                  </a:lnTo>
                  <a:lnTo>
                    <a:pt x="545" y="1453"/>
                  </a:lnTo>
                  <a:lnTo>
                    <a:pt x="888" y="1614"/>
                  </a:lnTo>
                  <a:lnTo>
                    <a:pt x="1331" y="1776"/>
                  </a:lnTo>
                  <a:lnTo>
                    <a:pt x="1856" y="1897"/>
                  </a:lnTo>
                  <a:lnTo>
                    <a:pt x="2461" y="2018"/>
                  </a:lnTo>
                  <a:lnTo>
                    <a:pt x="3167" y="2098"/>
                  </a:lnTo>
                  <a:lnTo>
                    <a:pt x="4659" y="2260"/>
                  </a:lnTo>
                  <a:lnTo>
                    <a:pt x="6172" y="2401"/>
                  </a:lnTo>
                  <a:lnTo>
                    <a:pt x="7685" y="2522"/>
                  </a:lnTo>
                  <a:lnTo>
                    <a:pt x="9197" y="2603"/>
                  </a:lnTo>
                  <a:lnTo>
                    <a:pt x="9964" y="2623"/>
                  </a:lnTo>
                  <a:lnTo>
                    <a:pt x="11517" y="2623"/>
                  </a:lnTo>
                  <a:lnTo>
                    <a:pt x="12303" y="2582"/>
                  </a:lnTo>
                  <a:lnTo>
                    <a:pt x="13090" y="2542"/>
                  </a:lnTo>
                  <a:lnTo>
                    <a:pt x="13876" y="2481"/>
                  </a:lnTo>
                  <a:lnTo>
                    <a:pt x="14683" y="2381"/>
                  </a:lnTo>
                  <a:lnTo>
                    <a:pt x="15490" y="2280"/>
                  </a:lnTo>
                  <a:lnTo>
                    <a:pt x="16276" y="2139"/>
                  </a:lnTo>
                  <a:lnTo>
                    <a:pt x="17023" y="1957"/>
                  </a:lnTo>
                  <a:lnTo>
                    <a:pt x="17708" y="1776"/>
                  </a:lnTo>
                  <a:lnTo>
                    <a:pt x="18334" y="1554"/>
                  </a:lnTo>
                  <a:lnTo>
                    <a:pt x="18898" y="1332"/>
                  </a:lnTo>
                  <a:lnTo>
                    <a:pt x="19362" y="1110"/>
                  </a:lnTo>
                  <a:lnTo>
                    <a:pt x="19766" y="888"/>
                  </a:lnTo>
                  <a:lnTo>
                    <a:pt x="20088" y="686"/>
                  </a:lnTo>
                  <a:lnTo>
                    <a:pt x="20310" y="485"/>
                  </a:lnTo>
                  <a:lnTo>
                    <a:pt x="20371" y="404"/>
                  </a:lnTo>
                  <a:lnTo>
                    <a:pt x="20431" y="323"/>
                  </a:lnTo>
                  <a:lnTo>
                    <a:pt x="20451" y="243"/>
                  </a:lnTo>
                  <a:lnTo>
                    <a:pt x="20451" y="182"/>
                  </a:lnTo>
                  <a:lnTo>
                    <a:pt x="20411" y="122"/>
                  </a:lnTo>
                  <a:lnTo>
                    <a:pt x="20350" y="81"/>
                  </a:lnTo>
                  <a:lnTo>
                    <a:pt x="20270" y="41"/>
                  </a:lnTo>
                  <a:lnTo>
                    <a:pt x="20149" y="21"/>
                  </a:lnTo>
                  <a:lnTo>
                    <a:pt x="199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6012925" y="3613050"/>
              <a:ext cx="210775" cy="250125"/>
            </a:xfrm>
            <a:custGeom>
              <a:avLst/>
              <a:gdLst/>
              <a:ahLst/>
              <a:cxnLst/>
              <a:rect l="l" t="t" r="r" b="b"/>
              <a:pathLst>
                <a:path w="8431" h="10005" extrusionOk="0">
                  <a:moveTo>
                    <a:pt x="101" y="1"/>
                  </a:moveTo>
                  <a:lnTo>
                    <a:pt x="61" y="485"/>
                  </a:lnTo>
                  <a:lnTo>
                    <a:pt x="20" y="949"/>
                  </a:lnTo>
                  <a:lnTo>
                    <a:pt x="0" y="1413"/>
                  </a:lnTo>
                  <a:lnTo>
                    <a:pt x="20" y="1876"/>
                  </a:lnTo>
                  <a:lnTo>
                    <a:pt x="40" y="2320"/>
                  </a:lnTo>
                  <a:lnTo>
                    <a:pt x="81" y="2744"/>
                  </a:lnTo>
                  <a:lnTo>
                    <a:pt x="141" y="3167"/>
                  </a:lnTo>
                  <a:lnTo>
                    <a:pt x="202" y="3591"/>
                  </a:lnTo>
                  <a:lnTo>
                    <a:pt x="303" y="3994"/>
                  </a:lnTo>
                  <a:lnTo>
                    <a:pt x="424" y="4377"/>
                  </a:lnTo>
                  <a:lnTo>
                    <a:pt x="565" y="4761"/>
                  </a:lnTo>
                  <a:lnTo>
                    <a:pt x="706" y="5144"/>
                  </a:lnTo>
                  <a:lnTo>
                    <a:pt x="887" y="5507"/>
                  </a:lnTo>
                  <a:lnTo>
                    <a:pt x="1089" y="5850"/>
                  </a:lnTo>
                  <a:lnTo>
                    <a:pt x="1311" y="6193"/>
                  </a:lnTo>
                  <a:lnTo>
                    <a:pt x="1553" y="6515"/>
                  </a:lnTo>
                  <a:lnTo>
                    <a:pt x="1795" y="6818"/>
                  </a:lnTo>
                  <a:lnTo>
                    <a:pt x="2077" y="7120"/>
                  </a:lnTo>
                  <a:lnTo>
                    <a:pt x="2380" y="7423"/>
                  </a:lnTo>
                  <a:lnTo>
                    <a:pt x="2723" y="7705"/>
                  </a:lnTo>
                  <a:lnTo>
                    <a:pt x="3066" y="7967"/>
                  </a:lnTo>
                  <a:lnTo>
                    <a:pt x="3429" y="8209"/>
                  </a:lnTo>
                  <a:lnTo>
                    <a:pt x="3832" y="8451"/>
                  </a:lnTo>
                  <a:lnTo>
                    <a:pt x="4235" y="8673"/>
                  </a:lnTo>
                  <a:lnTo>
                    <a:pt x="4679" y="8895"/>
                  </a:lnTo>
                  <a:lnTo>
                    <a:pt x="5143" y="9097"/>
                  </a:lnTo>
                  <a:lnTo>
                    <a:pt x="5627" y="9278"/>
                  </a:lnTo>
                  <a:lnTo>
                    <a:pt x="6131" y="9440"/>
                  </a:lnTo>
                  <a:lnTo>
                    <a:pt x="6676" y="9601"/>
                  </a:lnTo>
                  <a:lnTo>
                    <a:pt x="7241" y="9742"/>
                  </a:lnTo>
                  <a:lnTo>
                    <a:pt x="7825" y="9883"/>
                  </a:lnTo>
                  <a:lnTo>
                    <a:pt x="8431" y="10004"/>
                  </a:lnTo>
                  <a:lnTo>
                    <a:pt x="7785" y="9641"/>
                  </a:lnTo>
                  <a:lnTo>
                    <a:pt x="7180" y="9278"/>
                  </a:lnTo>
                  <a:lnTo>
                    <a:pt x="6595" y="8895"/>
                  </a:lnTo>
                  <a:lnTo>
                    <a:pt x="6051" y="8512"/>
                  </a:lnTo>
                  <a:lnTo>
                    <a:pt x="5526" y="8109"/>
                  </a:lnTo>
                  <a:lnTo>
                    <a:pt x="5042" y="7705"/>
                  </a:lnTo>
                  <a:lnTo>
                    <a:pt x="4598" y="7282"/>
                  </a:lnTo>
                  <a:lnTo>
                    <a:pt x="4155" y="6878"/>
                  </a:lnTo>
                  <a:lnTo>
                    <a:pt x="3751" y="6455"/>
                  </a:lnTo>
                  <a:lnTo>
                    <a:pt x="3388" y="6031"/>
                  </a:lnTo>
                  <a:lnTo>
                    <a:pt x="3025" y="5608"/>
                  </a:lnTo>
                  <a:lnTo>
                    <a:pt x="2703" y="5204"/>
                  </a:lnTo>
                  <a:lnTo>
                    <a:pt x="2400" y="4801"/>
                  </a:lnTo>
                  <a:lnTo>
                    <a:pt x="2118" y="4398"/>
                  </a:lnTo>
                  <a:lnTo>
                    <a:pt x="1856" y="3994"/>
                  </a:lnTo>
                  <a:lnTo>
                    <a:pt x="1634" y="3611"/>
                  </a:lnTo>
                  <a:lnTo>
                    <a:pt x="1210" y="2865"/>
                  </a:lnTo>
                  <a:lnTo>
                    <a:pt x="887" y="2179"/>
                  </a:lnTo>
                  <a:lnTo>
                    <a:pt x="605" y="1574"/>
                  </a:lnTo>
                  <a:lnTo>
                    <a:pt x="403" y="1029"/>
                  </a:lnTo>
                  <a:lnTo>
                    <a:pt x="262" y="606"/>
                  </a:lnTo>
                  <a:lnTo>
                    <a:pt x="161" y="263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7"/>
          <p:cNvSpPr txBox="1">
            <a:spLocks noGrp="1"/>
          </p:cNvSpPr>
          <p:nvPr>
            <p:ph type="title"/>
          </p:nvPr>
        </p:nvSpPr>
        <p:spPr>
          <a:xfrm>
            <a:off x="720000" y="826025"/>
            <a:ext cx="3729300" cy="11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7"/>
          <p:cNvSpPr txBox="1">
            <a:spLocks noGrp="1"/>
          </p:cNvSpPr>
          <p:nvPr>
            <p:ph type="body" idx="1"/>
          </p:nvPr>
        </p:nvSpPr>
        <p:spPr>
          <a:xfrm>
            <a:off x="720000" y="2130150"/>
            <a:ext cx="4413900" cy="22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2" name="Google Shape;282;p7"/>
          <p:cNvSpPr/>
          <p:nvPr/>
        </p:nvSpPr>
        <p:spPr>
          <a:xfrm rot="10800000" flipH="1">
            <a:off x="-763462" y="-1195958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" name="Google Shape;283;p7"/>
          <p:cNvGrpSpPr/>
          <p:nvPr/>
        </p:nvGrpSpPr>
        <p:grpSpPr>
          <a:xfrm rot="5400000">
            <a:off x="7685526" y="-484217"/>
            <a:ext cx="970042" cy="1918341"/>
            <a:chOff x="961675" y="1958725"/>
            <a:chExt cx="563225" cy="1113825"/>
          </a:xfrm>
        </p:grpSpPr>
        <p:sp>
          <p:nvSpPr>
            <p:cNvPr id="284" name="Google Shape;284;p7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" name="Google Shape;286;p7"/>
          <p:cNvGrpSpPr/>
          <p:nvPr/>
        </p:nvGrpSpPr>
        <p:grpSpPr>
          <a:xfrm rot="10800000">
            <a:off x="-529609" y="3449289"/>
            <a:ext cx="2862466" cy="1695774"/>
            <a:chOff x="238125" y="3383650"/>
            <a:chExt cx="1287775" cy="762900"/>
          </a:xfrm>
        </p:grpSpPr>
        <p:sp>
          <p:nvSpPr>
            <p:cNvPr id="287" name="Google Shape;287;p7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7"/>
          <p:cNvSpPr/>
          <p:nvPr/>
        </p:nvSpPr>
        <p:spPr>
          <a:xfrm>
            <a:off x="7439090" y="42924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7"/>
          <p:cNvSpPr/>
          <p:nvPr/>
        </p:nvSpPr>
        <p:spPr>
          <a:xfrm>
            <a:off x="484388" y="332325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2" name="Google Shape;292;p7"/>
          <p:cNvGrpSpPr/>
          <p:nvPr/>
        </p:nvGrpSpPr>
        <p:grpSpPr>
          <a:xfrm rot="3427705">
            <a:off x="4401603" y="4357579"/>
            <a:ext cx="340783" cy="340829"/>
            <a:chOff x="1460350" y="2402425"/>
            <a:chExt cx="208950" cy="208950"/>
          </a:xfrm>
        </p:grpSpPr>
        <p:sp>
          <p:nvSpPr>
            <p:cNvPr id="293" name="Google Shape;293;p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" name="Google Shape;321;p7"/>
          <p:cNvGrpSpPr/>
          <p:nvPr/>
        </p:nvGrpSpPr>
        <p:grpSpPr>
          <a:xfrm>
            <a:off x="7794899" y="696125"/>
            <a:ext cx="475779" cy="475800"/>
            <a:chOff x="1460350" y="2402425"/>
            <a:chExt cx="208950" cy="208950"/>
          </a:xfrm>
        </p:grpSpPr>
        <p:sp>
          <p:nvSpPr>
            <p:cNvPr id="322" name="Google Shape;322;p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13"/>
          <p:cNvSpPr txBox="1">
            <a:spLocks noGrp="1"/>
          </p:cNvSpPr>
          <p:nvPr>
            <p:ph type="title"/>
          </p:nvPr>
        </p:nvSpPr>
        <p:spPr>
          <a:xfrm>
            <a:off x="2069613" y="14747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9" name="Google Shape;649;p13"/>
          <p:cNvSpPr txBox="1">
            <a:spLocks noGrp="1"/>
          </p:cNvSpPr>
          <p:nvPr>
            <p:ph type="subTitle" idx="1"/>
          </p:nvPr>
        </p:nvSpPr>
        <p:spPr>
          <a:xfrm>
            <a:off x="2069613" y="2002488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13"/>
          <p:cNvSpPr txBox="1">
            <a:spLocks noGrp="1"/>
          </p:cNvSpPr>
          <p:nvPr>
            <p:ph type="title" idx="2"/>
          </p:nvPr>
        </p:nvSpPr>
        <p:spPr>
          <a:xfrm>
            <a:off x="5922982" y="14747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1" name="Google Shape;651;p13"/>
          <p:cNvSpPr txBox="1">
            <a:spLocks noGrp="1"/>
          </p:cNvSpPr>
          <p:nvPr>
            <p:ph type="subTitle" idx="3"/>
          </p:nvPr>
        </p:nvSpPr>
        <p:spPr>
          <a:xfrm>
            <a:off x="5922983" y="2002488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13"/>
          <p:cNvSpPr txBox="1">
            <a:spLocks noGrp="1"/>
          </p:cNvSpPr>
          <p:nvPr>
            <p:ph type="title" idx="4"/>
          </p:nvPr>
        </p:nvSpPr>
        <p:spPr>
          <a:xfrm>
            <a:off x="2069613" y="2985451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3" name="Google Shape;653;p13"/>
          <p:cNvSpPr txBox="1">
            <a:spLocks noGrp="1"/>
          </p:cNvSpPr>
          <p:nvPr>
            <p:ph type="subTitle" idx="5"/>
          </p:nvPr>
        </p:nvSpPr>
        <p:spPr>
          <a:xfrm>
            <a:off x="2069613" y="3513162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13"/>
          <p:cNvSpPr txBox="1">
            <a:spLocks noGrp="1"/>
          </p:cNvSpPr>
          <p:nvPr>
            <p:ph type="title" idx="6"/>
          </p:nvPr>
        </p:nvSpPr>
        <p:spPr>
          <a:xfrm>
            <a:off x="5922982" y="2985451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5" name="Google Shape;655;p13"/>
          <p:cNvSpPr txBox="1">
            <a:spLocks noGrp="1"/>
          </p:cNvSpPr>
          <p:nvPr>
            <p:ph type="subTitle" idx="7"/>
          </p:nvPr>
        </p:nvSpPr>
        <p:spPr>
          <a:xfrm>
            <a:off x="5922983" y="3513162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13"/>
          <p:cNvSpPr txBox="1">
            <a:spLocks noGrp="1"/>
          </p:cNvSpPr>
          <p:nvPr>
            <p:ph type="title" idx="8" hasCustomPrompt="1"/>
          </p:nvPr>
        </p:nvSpPr>
        <p:spPr>
          <a:xfrm>
            <a:off x="874125" y="1739750"/>
            <a:ext cx="10482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7" name="Google Shape;657;p13"/>
          <p:cNvSpPr txBox="1">
            <a:spLocks noGrp="1"/>
          </p:cNvSpPr>
          <p:nvPr>
            <p:ph type="title" idx="9" hasCustomPrompt="1"/>
          </p:nvPr>
        </p:nvSpPr>
        <p:spPr>
          <a:xfrm>
            <a:off x="874125" y="3264925"/>
            <a:ext cx="10482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8" name="Google Shape;658;p13"/>
          <p:cNvSpPr txBox="1">
            <a:spLocks noGrp="1"/>
          </p:cNvSpPr>
          <p:nvPr>
            <p:ph type="title" idx="13" hasCustomPrompt="1"/>
          </p:nvPr>
        </p:nvSpPr>
        <p:spPr>
          <a:xfrm>
            <a:off x="4724300" y="1739750"/>
            <a:ext cx="1048200" cy="6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9" name="Google Shape;659;p13"/>
          <p:cNvSpPr txBox="1">
            <a:spLocks noGrp="1"/>
          </p:cNvSpPr>
          <p:nvPr>
            <p:ph type="title" idx="14" hasCustomPrompt="1"/>
          </p:nvPr>
        </p:nvSpPr>
        <p:spPr>
          <a:xfrm>
            <a:off x="4724300" y="3264925"/>
            <a:ext cx="1048200" cy="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0" name="Google Shape;660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13"/>
          <p:cNvSpPr/>
          <p:nvPr/>
        </p:nvSpPr>
        <p:spPr>
          <a:xfrm rot="10800000" flipH="1">
            <a:off x="-517827" y="-1339308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2" name="Google Shape;662;p13"/>
          <p:cNvGrpSpPr/>
          <p:nvPr/>
        </p:nvGrpSpPr>
        <p:grpSpPr>
          <a:xfrm rot="10800000">
            <a:off x="-408312" y="3449289"/>
            <a:ext cx="2862466" cy="1695774"/>
            <a:chOff x="238125" y="3383650"/>
            <a:chExt cx="1287775" cy="762900"/>
          </a:xfrm>
        </p:grpSpPr>
        <p:sp>
          <p:nvSpPr>
            <p:cNvPr id="663" name="Google Shape;663;p1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6" name="Google Shape;666;p13"/>
          <p:cNvGrpSpPr/>
          <p:nvPr/>
        </p:nvGrpSpPr>
        <p:grpSpPr>
          <a:xfrm rot="5400000">
            <a:off x="7701648" y="-484217"/>
            <a:ext cx="970042" cy="1918341"/>
            <a:chOff x="961675" y="1958725"/>
            <a:chExt cx="563225" cy="1113825"/>
          </a:xfrm>
        </p:grpSpPr>
        <p:sp>
          <p:nvSpPr>
            <p:cNvPr id="667" name="Google Shape;667;p1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9" name="Google Shape;669;p13"/>
          <p:cNvSpPr/>
          <p:nvPr/>
        </p:nvSpPr>
        <p:spPr>
          <a:xfrm rot="5737592">
            <a:off x="7386584" y="2356154"/>
            <a:ext cx="3536688" cy="3525078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0" name="Google Shape;670;p13"/>
          <p:cNvGrpSpPr/>
          <p:nvPr/>
        </p:nvGrpSpPr>
        <p:grpSpPr>
          <a:xfrm>
            <a:off x="289955" y="534601"/>
            <a:ext cx="860090" cy="986678"/>
            <a:chOff x="289955" y="534601"/>
            <a:chExt cx="860090" cy="986678"/>
          </a:xfrm>
        </p:grpSpPr>
        <p:sp>
          <p:nvSpPr>
            <p:cNvPr id="671" name="Google Shape;671;p13"/>
            <p:cNvSpPr/>
            <p:nvPr/>
          </p:nvSpPr>
          <p:spPr>
            <a:xfrm flipH="1">
              <a:off x="289955" y="918754"/>
              <a:ext cx="413138" cy="475806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2" name="Google Shape;672;p13"/>
            <p:cNvGrpSpPr/>
            <p:nvPr/>
          </p:nvGrpSpPr>
          <p:grpSpPr>
            <a:xfrm rot="3427758">
              <a:off x="583243" y="625622"/>
              <a:ext cx="475768" cy="475796"/>
              <a:chOff x="1460350" y="2402425"/>
              <a:chExt cx="208950" cy="208950"/>
            </a:xfrm>
          </p:grpSpPr>
          <p:sp>
            <p:nvSpPr>
              <p:cNvPr id="673" name="Google Shape;673;p13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3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3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3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3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3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3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3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3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3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3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3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3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3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13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13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3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3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13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3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3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3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3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13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3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3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3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3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1" name="Google Shape;701;p13"/>
            <p:cNvSpPr/>
            <p:nvPr/>
          </p:nvSpPr>
          <p:spPr>
            <a:xfrm rot="-690935" flipH="1">
              <a:off x="429539" y="1214294"/>
              <a:ext cx="247596" cy="28514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13"/>
          <p:cNvGrpSpPr/>
          <p:nvPr/>
        </p:nvGrpSpPr>
        <p:grpSpPr>
          <a:xfrm>
            <a:off x="7976962" y="1017725"/>
            <a:ext cx="894076" cy="666865"/>
            <a:chOff x="7976962" y="1017725"/>
            <a:chExt cx="894076" cy="666865"/>
          </a:xfrm>
        </p:grpSpPr>
        <p:sp>
          <p:nvSpPr>
            <p:cNvPr id="703" name="Google Shape;703;p13"/>
            <p:cNvSpPr/>
            <p:nvPr/>
          </p:nvSpPr>
          <p:spPr>
            <a:xfrm rot="-1305975">
              <a:off x="8384412" y="1077372"/>
              <a:ext cx="413129" cy="47580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3"/>
            <p:cNvSpPr/>
            <p:nvPr/>
          </p:nvSpPr>
          <p:spPr>
            <a:xfrm rot="-615088">
              <a:off x="8488660" y="1379703"/>
              <a:ext cx="247588" cy="28513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5" name="Google Shape;705;p13"/>
            <p:cNvGrpSpPr/>
            <p:nvPr/>
          </p:nvGrpSpPr>
          <p:grpSpPr>
            <a:xfrm>
              <a:off x="7976962" y="1017725"/>
              <a:ext cx="475779" cy="475800"/>
              <a:chOff x="1460350" y="2402425"/>
              <a:chExt cx="208950" cy="208950"/>
            </a:xfrm>
          </p:grpSpPr>
          <p:sp>
            <p:nvSpPr>
              <p:cNvPr id="706" name="Google Shape;706;p13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3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3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3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3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3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3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3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3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3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3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3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3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13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13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13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13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13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13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13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13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13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13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13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13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13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13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13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4" name="Google Shape;734;p13"/>
          <p:cNvSpPr/>
          <p:nvPr/>
        </p:nvSpPr>
        <p:spPr>
          <a:xfrm>
            <a:off x="7227502" y="4513510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13"/>
          <p:cNvSpPr/>
          <p:nvPr/>
        </p:nvSpPr>
        <p:spPr>
          <a:xfrm>
            <a:off x="3174365" y="4496095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oogle Shape;737;p14"/>
          <p:cNvGrpSpPr/>
          <p:nvPr/>
        </p:nvGrpSpPr>
        <p:grpSpPr>
          <a:xfrm rot="10800000">
            <a:off x="1373558" y="670004"/>
            <a:ext cx="6367911" cy="3922930"/>
            <a:chOff x="1569550" y="629994"/>
            <a:chExt cx="5900038" cy="3634698"/>
          </a:xfrm>
        </p:grpSpPr>
        <p:grpSp>
          <p:nvGrpSpPr>
            <p:cNvPr id="738" name="Google Shape;738;p14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739" name="Google Shape;739;p14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14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14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14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14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4" name="Google Shape;744;p14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5" name="Google Shape;745;p14"/>
          <p:cNvSpPr txBox="1">
            <a:spLocks noGrp="1"/>
          </p:cNvSpPr>
          <p:nvPr>
            <p:ph type="title"/>
          </p:nvPr>
        </p:nvSpPr>
        <p:spPr>
          <a:xfrm>
            <a:off x="2391900" y="3305513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46" name="Google Shape;746;p14"/>
          <p:cNvSpPr txBox="1">
            <a:spLocks noGrp="1"/>
          </p:cNvSpPr>
          <p:nvPr>
            <p:ph type="subTitle" idx="1"/>
          </p:nvPr>
        </p:nvSpPr>
        <p:spPr>
          <a:xfrm>
            <a:off x="2009325" y="1422650"/>
            <a:ext cx="5125200" cy="19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14"/>
          <p:cNvSpPr/>
          <p:nvPr/>
        </p:nvSpPr>
        <p:spPr>
          <a:xfrm rot="10800000">
            <a:off x="7181552" y="-1339308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4"/>
          <p:cNvSpPr/>
          <p:nvPr/>
        </p:nvSpPr>
        <p:spPr>
          <a:xfrm rot="-5737592" flipH="1">
            <a:off x="-1783885" y="2356154"/>
            <a:ext cx="3536688" cy="3525078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9" name="Google Shape;749;p14"/>
          <p:cNvGrpSpPr/>
          <p:nvPr/>
        </p:nvGrpSpPr>
        <p:grpSpPr>
          <a:xfrm rot="-5400000" flipH="1">
            <a:off x="627067" y="-643620"/>
            <a:ext cx="1296319" cy="2563468"/>
            <a:chOff x="961675" y="1958725"/>
            <a:chExt cx="563225" cy="1113825"/>
          </a:xfrm>
        </p:grpSpPr>
        <p:sp>
          <p:nvSpPr>
            <p:cNvPr id="750" name="Google Shape;750;p14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4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" name="Google Shape;752;p14"/>
          <p:cNvGrpSpPr/>
          <p:nvPr/>
        </p:nvGrpSpPr>
        <p:grpSpPr>
          <a:xfrm rot="10800000" flipH="1">
            <a:off x="5860738" y="3085772"/>
            <a:ext cx="3487166" cy="2065857"/>
            <a:chOff x="238125" y="3383650"/>
            <a:chExt cx="1287775" cy="762900"/>
          </a:xfrm>
        </p:grpSpPr>
        <p:sp>
          <p:nvSpPr>
            <p:cNvPr id="753" name="Google Shape;753;p14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4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4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6" name="Google Shape;756;p14"/>
          <p:cNvGrpSpPr/>
          <p:nvPr/>
        </p:nvGrpSpPr>
        <p:grpSpPr>
          <a:xfrm>
            <a:off x="7232137" y="3085775"/>
            <a:ext cx="475779" cy="475800"/>
            <a:chOff x="1460350" y="2402425"/>
            <a:chExt cx="208950" cy="208950"/>
          </a:xfrm>
        </p:grpSpPr>
        <p:sp>
          <p:nvSpPr>
            <p:cNvPr id="757" name="Google Shape;757;p14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4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4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4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4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4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4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4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4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4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4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4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4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4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4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4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4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4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4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4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4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4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4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4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4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4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4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4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" name="Google Shape;785;p14"/>
          <p:cNvGrpSpPr/>
          <p:nvPr/>
        </p:nvGrpSpPr>
        <p:grpSpPr>
          <a:xfrm rot="3427758">
            <a:off x="1037343" y="1498272"/>
            <a:ext cx="475768" cy="475796"/>
            <a:chOff x="1460350" y="2402425"/>
            <a:chExt cx="208950" cy="208950"/>
          </a:xfrm>
        </p:grpSpPr>
        <p:sp>
          <p:nvSpPr>
            <p:cNvPr id="786" name="Google Shape;786;p14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4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4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4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4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4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4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4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4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4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4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4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4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4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4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4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4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4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4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4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4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4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4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4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4" name="Google Shape;814;p14"/>
          <p:cNvSpPr/>
          <p:nvPr/>
        </p:nvSpPr>
        <p:spPr>
          <a:xfrm>
            <a:off x="5630958" y="93401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14"/>
          <p:cNvSpPr/>
          <p:nvPr/>
        </p:nvSpPr>
        <p:spPr>
          <a:xfrm>
            <a:off x="1680765" y="3685020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ONE_COLUMN_TEXT_1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15"/>
          <p:cNvGrpSpPr/>
          <p:nvPr/>
        </p:nvGrpSpPr>
        <p:grpSpPr>
          <a:xfrm>
            <a:off x="1373558" y="441404"/>
            <a:ext cx="6367911" cy="3922930"/>
            <a:chOff x="1569550" y="629994"/>
            <a:chExt cx="5900038" cy="3634698"/>
          </a:xfrm>
        </p:grpSpPr>
        <p:grpSp>
          <p:nvGrpSpPr>
            <p:cNvPr id="818" name="Google Shape;818;p15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819" name="Google Shape;819;p15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15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15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15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15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4" name="Google Shape;824;p15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5" name="Google Shape;825;p15"/>
          <p:cNvSpPr txBox="1">
            <a:spLocks noGrp="1"/>
          </p:cNvSpPr>
          <p:nvPr>
            <p:ph type="title"/>
          </p:nvPr>
        </p:nvSpPr>
        <p:spPr>
          <a:xfrm>
            <a:off x="1991650" y="1028776"/>
            <a:ext cx="5183700" cy="17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6" name="Google Shape;826;p15"/>
          <p:cNvSpPr txBox="1">
            <a:spLocks noGrp="1"/>
          </p:cNvSpPr>
          <p:nvPr>
            <p:ph type="subTitle" idx="1"/>
          </p:nvPr>
        </p:nvSpPr>
        <p:spPr>
          <a:xfrm>
            <a:off x="2046150" y="2883100"/>
            <a:ext cx="50748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7" name="Google Shape;827;p15"/>
          <p:cNvSpPr/>
          <p:nvPr/>
        </p:nvSpPr>
        <p:spPr>
          <a:xfrm rot="10800000" flipH="1">
            <a:off x="-532037" y="-606633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5"/>
          <p:cNvSpPr/>
          <p:nvPr/>
        </p:nvSpPr>
        <p:spPr>
          <a:xfrm rot="5737592">
            <a:off x="7064899" y="2728579"/>
            <a:ext cx="3536688" cy="3525078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9" name="Google Shape;829;p15"/>
          <p:cNvGrpSpPr/>
          <p:nvPr/>
        </p:nvGrpSpPr>
        <p:grpSpPr>
          <a:xfrm rot="5400000">
            <a:off x="7718171" y="-484217"/>
            <a:ext cx="970042" cy="1918341"/>
            <a:chOff x="961675" y="1958725"/>
            <a:chExt cx="563225" cy="1113825"/>
          </a:xfrm>
        </p:grpSpPr>
        <p:sp>
          <p:nvSpPr>
            <p:cNvPr id="830" name="Google Shape;830;p15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5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" name="Google Shape;832;p15"/>
          <p:cNvGrpSpPr/>
          <p:nvPr/>
        </p:nvGrpSpPr>
        <p:grpSpPr>
          <a:xfrm rot="10800000">
            <a:off x="-14209" y="3449289"/>
            <a:ext cx="2862466" cy="1695774"/>
            <a:chOff x="238125" y="3383650"/>
            <a:chExt cx="1287775" cy="762900"/>
          </a:xfrm>
        </p:grpSpPr>
        <p:sp>
          <p:nvSpPr>
            <p:cNvPr id="833" name="Google Shape;833;p15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5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5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6" name="Google Shape;836;p15"/>
          <p:cNvSpPr/>
          <p:nvPr/>
        </p:nvSpPr>
        <p:spPr>
          <a:xfrm>
            <a:off x="2080440" y="392213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5"/>
          <p:cNvSpPr/>
          <p:nvPr/>
        </p:nvSpPr>
        <p:spPr>
          <a:xfrm>
            <a:off x="6819877" y="663935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15"/>
          <p:cNvSpPr/>
          <p:nvPr/>
        </p:nvSpPr>
        <p:spPr>
          <a:xfrm>
            <a:off x="7066983" y="375451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9" name="Google Shape;839;p15"/>
          <p:cNvGrpSpPr/>
          <p:nvPr/>
        </p:nvGrpSpPr>
        <p:grpSpPr>
          <a:xfrm rot="-5839867">
            <a:off x="451931" y="1931146"/>
            <a:ext cx="894053" cy="666848"/>
            <a:chOff x="7664899" y="1459525"/>
            <a:chExt cx="894076" cy="666865"/>
          </a:xfrm>
        </p:grpSpPr>
        <p:sp>
          <p:nvSpPr>
            <p:cNvPr id="840" name="Google Shape;840;p15"/>
            <p:cNvSpPr/>
            <p:nvPr/>
          </p:nvSpPr>
          <p:spPr>
            <a:xfrm rot="-1305975">
              <a:off x="8072349" y="1519172"/>
              <a:ext cx="413129" cy="47580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5"/>
            <p:cNvSpPr/>
            <p:nvPr/>
          </p:nvSpPr>
          <p:spPr>
            <a:xfrm rot="-615088">
              <a:off x="8176597" y="1821503"/>
              <a:ext cx="247588" cy="28513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2" name="Google Shape;842;p15"/>
            <p:cNvGrpSpPr/>
            <p:nvPr/>
          </p:nvGrpSpPr>
          <p:grpSpPr>
            <a:xfrm>
              <a:off x="7664899" y="1459525"/>
              <a:ext cx="475779" cy="475800"/>
              <a:chOff x="1460350" y="2402425"/>
              <a:chExt cx="208950" cy="208950"/>
            </a:xfrm>
          </p:grpSpPr>
          <p:sp>
            <p:nvSpPr>
              <p:cNvPr id="843" name="Google Shape;843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15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15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15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15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15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15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15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1" name="Google Shape;871;p15"/>
          <p:cNvGrpSpPr/>
          <p:nvPr/>
        </p:nvGrpSpPr>
        <p:grpSpPr>
          <a:xfrm rot="1834538" flipH="1">
            <a:off x="7880182" y="1613616"/>
            <a:ext cx="860132" cy="986726"/>
            <a:chOff x="513430" y="1075376"/>
            <a:chExt cx="860090" cy="986678"/>
          </a:xfrm>
        </p:grpSpPr>
        <p:sp>
          <p:nvSpPr>
            <p:cNvPr id="872" name="Google Shape;872;p15"/>
            <p:cNvSpPr/>
            <p:nvPr/>
          </p:nvSpPr>
          <p:spPr>
            <a:xfrm flipH="1">
              <a:off x="513430" y="1459529"/>
              <a:ext cx="413138" cy="475806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3" name="Google Shape;873;p15"/>
            <p:cNvGrpSpPr/>
            <p:nvPr/>
          </p:nvGrpSpPr>
          <p:grpSpPr>
            <a:xfrm rot="3427758">
              <a:off x="806718" y="1166397"/>
              <a:ext cx="475768" cy="475796"/>
              <a:chOff x="1460350" y="2402425"/>
              <a:chExt cx="208950" cy="208950"/>
            </a:xfrm>
          </p:grpSpPr>
          <p:sp>
            <p:nvSpPr>
              <p:cNvPr id="874" name="Google Shape;874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15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15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15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15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15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15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15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2" name="Google Shape;902;p15"/>
            <p:cNvSpPr/>
            <p:nvPr/>
          </p:nvSpPr>
          <p:spPr>
            <a:xfrm rot="-690935" flipH="1">
              <a:off x="653014" y="1755069"/>
              <a:ext cx="247596" cy="28514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3" name="Google Shape;903;p15"/>
          <p:cNvSpPr/>
          <p:nvPr/>
        </p:nvSpPr>
        <p:spPr>
          <a:xfrm>
            <a:off x="1840600" y="934025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23"/>
          <p:cNvSpPr/>
          <p:nvPr/>
        </p:nvSpPr>
        <p:spPr>
          <a:xfrm rot="5062382" flipH="1">
            <a:off x="6228113" y="-916395"/>
            <a:ext cx="5086533" cy="5069836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23"/>
          <p:cNvSpPr txBox="1">
            <a:spLocks noGrp="1"/>
          </p:cNvSpPr>
          <p:nvPr>
            <p:ph type="title"/>
          </p:nvPr>
        </p:nvSpPr>
        <p:spPr>
          <a:xfrm>
            <a:off x="4381100" y="2087900"/>
            <a:ext cx="3842700" cy="12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3" name="Google Shape;1413;p23"/>
          <p:cNvSpPr txBox="1">
            <a:spLocks noGrp="1"/>
          </p:cNvSpPr>
          <p:nvPr>
            <p:ph type="title" idx="2" hasCustomPrompt="1"/>
          </p:nvPr>
        </p:nvSpPr>
        <p:spPr>
          <a:xfrm>
            <a:off x="7194588" y="806900"/>
            <a:ext cx="10083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14" name="Google Shape;1414;p23"/>
          <p:cNvSpPr txBox="1">
            <a:spLocks noGrp="1"/>
          </p:cNvSpPr>
          <p:nvPr>
            <p:ph type="subTitle" idx="1"/>
          </p:nvPr>
        </p:nvSpPr>
        <p:spPr>
          <a:xfrm>
            <a:off x="5667250" y="3636502"/>
            <a:ext cx="2556600" cy="5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5" name="Google Shape;1415;p23"/>
          <p:cNvSpPr/>
          <p:nvPr/>
        </p:nvSpPr>
        <p:spPr>
          <a:xfrm>
            <a:off x="5488900" y="4561775"/>
            <a:ext cx="2556600" cy="14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23"/>
          <p:cNvSpPr/>
          <p:nvPr/>
        </p:nvSpPr>
        <p:spPr>
          <a:xfrm rot="-275769">
            <a:off x="-589887" y="2863602"/>
            <a:ext cx="2475700" cy="3341850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7" name="Google Shape;1417;p23"/>
          <p:cNvGrpSpPr/>
          <p:nvPr/>
        </p:nvGrpSpPr>
        <p:grpSpPr>
          <a:xfrm rot="5400000" flipH="1">
            <a:off x="7699816" y="3721896"/>
            <a:ext cx="970042" cy="1918341"/>
            <a:chOff x="961675" y="1958725"/>
            <a:chExt cx="563225" cy="1113825"/>
          </a:xfrm>
        </p:grpSpPr>
        <p:sp>
          <p:nvSpPr>
            <p:cNvPr id="1418" name="Google Shape;1418;p2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23"/>
          <p:cNvSpPr/>
          <p:nvPr/>
        </p:nvSpPr>
        <p:spPr>
          <a:xfrm>
            <a:off x="5438040" y="6300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23"/>
          <p:cNvSpPr/>
          <p:nvPr/>
        </p:nvSpPr>
        <p:spPr>
          <a:xfrm>
            <a:off x="5337565" y="45764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23"/>
          <p:cNvSpPr/>
          <p:nvPr/>
        </p:nvSpPr>
        <p:spPr>
          <a:xfrm>
            <a:off x="322788" y="41762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3" name="Google Shape;1423;p23"/>
          <p:cNvGrpSpPr/>
          <p:nvPr/>
        </p:nvGrpSpPr>
        <p:grpSpPr>
          <a:xfrm flipH="1">
            <a:off x="-103632" y="-73189"/>
            <a:ext cx="4260475" cy="2523978"/>
            <a:chOff x="238125" y="3383650"/>
            <a:chExt cx="1287775" cy="762900"/>
          </a:xfrm>
        </p:grpSpPr>
        <p:sp>
          <p:nvSpPr>
            <p:cNvPr id="1424" name="Google Shape;1424;p2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ONLY_1_1"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8" name="Google Shape;2408;p36"/>
          <p:cNvGrpSpPr/>
          <p:nvPr/>
        </p:nvGrpSpPr>
        <p:grpSpPr>
          <a:xfrm flipH="1">
            <a:off x="1286181" y="700497"/>
            <a:ext cx="7011015" cy="4319112"/>
            <a:chOff x="1569550" y="629994"/>
            <a:chExt cx="5900038" cy="3634698"/>
          </a:xfrm>
        </p:grpSpPr>
        <p:grpSp>
          <p:nvGrpSpPr>
            <p:cNvPr id="2409" name="Google Shape;2409;p36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2410" name="Google Shape;2410;p36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36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36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36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36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15" name="Google Shape;2415;p36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6" name="Google Shape;2416;p36"/>
          <p:cNvGrpSpPr/>
          <p:nvPr/>
        </p:nvGrpSpPr>
        <p:grpSpPr>
          <a:xfrm rot="10800000">
            <a:off x="-281232" y="3449289"/>
            <a:ext cx="2862466" cy="1695774"/>
            <a:chOff x="238125" y="3383650"/>
            <a:chExt cx="1287775" cy="762900"/>
          </a:xfrm>
        </p:grpSpPr>
        <p:sp>
          <p:nvSpPr>
            <p:cNvPr id="2417" name="Google Shape;2417;p36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6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0" name="Google Shape;2420;p36"/>
          <p:cNvGrpSpPr/>
          <p:nvPr/>
        </p:nvGrpSpPr>
        <p:grpSpPr>
          <a:xfrm rot="5400000">
            <a:off x="7522822" y="-584584"/>
            <a:ext cx="1175451" cy="2324553"/>
            <a:chOff x="961675" y="1958725"/>
            <a:chExt cx="563225" cy="1113825"/>
          </a:xfrm>
        </p:grpSpPr>
        <p:sp>
          <p:nvSpPr>
            <p:cNvPr id="2421" name="Google Shape;2421;p36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6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ONLY_2_1">
    <p:spTree>
      <p:nvGrpSpPr>
        <p:cNvPr id="1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4" name="Google Shape;2424;p37"/>
          <p:cNvGrpSpPr/>
          <p:nvPr/>
        </p:nvGrpSpPr>
        <p:grpSpPr>
          <a:xfrm rot="10800000" flipH="1">
            <a:off x="6691758" y="3468233"/>
            <a:ext cx="2862466" cy="1695774"/>
            <a:chOff x="238125" y="3383650"/>
            <a:chExt cx="1287775" cy="762900"/>
          </a:xfrm>
        </p:grpSpPr>
        <p:sp>
          <p:nvSpPr>
            <p:cNvPr id="2425" name="Google Shape;2425;p37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7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7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8" name="Google Shape;2428;p37"/>
          <p:cNvGrpSpPr/>
          <p:nvPr/>
        </p:nvGrpSpPr>
        <p:grpSpPr>
          <a:xfrm rot="-5400000" flipH="1">
            <a:off x="574720" y="-584584"/>
            <a:ext cx="1175451" cy="2324553"/>
            <a:chOff x="961675" y="1958725"/>
            <a:chExt cx="563225" cy="1113825"/>
          </a:xfrm>
        </p:grpSpPr>
        <p:sp>
          <p:nvSpPr>
            <p:cNvPr id="2429" name="Google Shape;2429;p37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7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1" name="Google Shape;2431;p37"/>
          <p:cNvSpPr/>
          <p:nvPr/>
        </p:nvSpPr>
        <p:spPr>
          <a:xfrm>
            <a:off x="-152687" y="44629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2" name="Google Shape;2432;p37"/>
          <p:cNvGrpSpPr/>
          <p:nvPr/>
        </p:nvGrpSpPr>
        <p:grpSpPr>
          <a:xfrm>
            <a:off x="-198288" y="1445825"/>
            <a:ext cx="475779" cy="475800"/>
            <a:chOff x="1460350" y="2402425"/>
            <a:chExt cx="208950" cy="208950"/>
          </a:xfrm>
        </p:grpSpPr>
        <p:sp>
          <p:nvSpPr>
            <p:cNvPr id="2433" name="Google Shape;2433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1" name="Google Shape;2461;p37"/>
          <p:cNvGrpSpPr/>
          <p:nvPr/>
        </p:nvGrpSpPr>
        <p:grpSpPr>
          <a:xfrm rot="3427705">
            <a:off x="3096928" y="4999029"/>
            <a:ext cx="340783" cy="340829"/>
            <a:chOff x="1460350" y="2402425"/>
            <a:chExt cx="208950" cy="208950"/>
          </a:xfrm>
        </p:grpSpPr>
        <p:sp>
          <p:nvSpPr>
            <p:cNvPr id="2462" name="Google Shape;2462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0" name="Google Shape;2490;p37"/>
          <p:cNvSpPr/>
          <p:nvPr/>
        </p:nvSpPr>
        <p:spPr>
          <a:xfrm>
            <a:off x="8850715" y="93403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1" name="Google Shape;2491;p37"/>
          <p:cNvSpPr/>
          <p:nvPr/>
        </p:nvSpPr>
        <p:spPr>
          <a:xfrm>
            <a:off x="5433965" y="-189818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/>
          <p:nvPr/>
        </p:nvSpPr>
        <p:spPr>
          <a:xfrm rot="10800000">
            <a:off x="7186165" y="-606633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125;p4"/>
          <p:cNvGrpSpPr/>
          <p:nvPr/>
        </p:nvGrpSpPr>
        <p:grpSpPr>
          <a:xfrm rot="10800000">
            <a:off x="821349" y="244533"/>
            <a:ext cx="7501308" cy="4621155"/>
            <a:chOff x="1569550" y="629994"/>
            <a:chExt cx="5900038" cy="3634698"/>
          </a:xfrm>
        </p:grpSpPr>
        <p:grpSp>
          <p:nvGrpSpPr>
            <p:cNvPr id="3" name="Google Shape;126;p4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127" name="Google Shape;127;p4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2" name="Google Shape;132;p4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33;p4"/>
          <p:cNvGrpSpPr/>
          <p:nvPr/>
        </p:nvGrpSpPr>
        <p:grpSpPr>
          <a:xfrm rot="10800000" flipH="1">
            <a:off x="6281533" y="3449289"/>
            <a:ext cx="2862466" cy="1695774"/>
            <a:chOff x="238125" y="3383650"/>
            <a:chExt cx="1287775" cy="762900"/>
          </a:xfrm>
        </p:grpSpPr>
        <p:sp>
          <p:nvSpPr>
            <p:cNvPr id="134" name="Google Shape;134;p4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4"/>
          <p:cNvSpPr/>
          <p:nvPr/>
        </p:nvSpPr>
        <p:spPr>
          <a:xfrm rot="-5737592" flipH="1">
            <a:off x="-1471797" y="2728579"/>
            <a:ext cx="3536688" cy="3525078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5" name="Google Shape;140;p4"/>
          <p:cNvGrpSpPr/>
          <p:nvPr/>
        </p:nvGrpSpPr>
        <p:grpSpPr>
          <a:xfrm rot="-5400000" flipH="1">
            <a:off x="474221" y="-484217"/>
            <a:ext cx="970042" cy="1918341"/>
            <a:chOff x="961675" y="1958725"/>
            <a:chExt cx="563225" cy="1113825"/>
          </a:xfrm>
        </p:grpSpPr>
        <p:sp>
          <p:nvSpPr>
            <p:cNvPr id="141" name="Google Shape;141;p4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85;p9"/>
          <p:cNvGrpSpPr/>
          <p:nvPr/>
        </p:nvGrpSpPr>
        <p:grpSpPr>
          <a:xfrm>
            <a:off x="2662658" y="810379"/>
            <a:ext cx="6367911" cy="3922930"/>
            <a:chOff x="1569550" y="629994"/>
            <a:chExt cx="5900038" cy="3634698"/>
          </a:xfrm>
        </p:grpSpPr>
        <p:grpSp>
          <p:nvGrpSpPr>
            <p:cNvPr id="3" name="Google Shape;486;p9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487" name="Google Shape;487;p9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9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2" name="Google Shape;492;p9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3" name="Google Shape;493;p9"/>
          <p:cNvSpPr txBox="1">
            <a:spLocks noGrp="1"/>
          </p:cNvSpPr>
          <p:nvPr>
            <p:ph type="subTitle" idx="1"/>
          </p:nvPr>
        </p:nvSpPr>
        <p:spPr>
          <a:xfrm>
            <a:off x="3890575" y="2470449"/>
            <a:ext cx="4533300" cy="14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494" name="Google Shape;494;p9"/>
          <p:cNvSpPr txBox="1">
            <a:spLocks noGrp="1"/>
          </p:cNvSpPr>
          <p:nvPr>
            <p:ph type="title"/>
          </p:nvPr>
        </p:nvSpPr>
        <p:spPr>
          <a:xfrm>
            <a:off x="3890600" y="1707885"/>
            <a:ext cx="453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495" name="Google Shape;495;p9"/>
          <p:cNvSpPr/>
          <p:nvPr/>
        </p:nvSpPr>
        <p:spPr>
          <a:xfrm rot="-10459115">
            <a:off x="-1615191" y="4422128"/>
            <a:ext cx="6161576" cy="3441099"/>
          </a:xfrm>
          <a:custGeom>
            <a:avLst/>
            <a:gdLst/>
            <a:ahLst/>
            <a:cxnLst/>
            <a:rect l="l" t="t" r="r" b="b"/>
            <a:pathLst>
              <a:path w="52984" h="35437" extrusionOk="0">
                <a:moveTo>
                  <a:pt x="38866" y="0"/>
                </a:moveTo>
                <a:lnTo>
                  <a:pt x="38261" y="20"/>
                </a:lnTo>
                <a:lnTo>
                  <a:pt x="37656" y="81"/>
                </a:lnTo>
                <a:lnTo>
                  <a:pt x="37071" y="182"/>
                </a:lnTo>
                <a:lnTo>
                  <a:pt x="36466" y="323"/>
                </a:lnTo>
                <a:lnTo>
                  <a:pt x="35861" y="525"/>
                </a:lnTo>
                <a:lnTo>
                  <a:pt x="35276" y="767"/>
                </a:lnTo>
                <a:lnTo>
                  <a:pt x="34691" y="1089"/>
                </a:lnTo>
                <a:lnTo>
                  <a:pt x="34146" y="1412"/>
                </a:lnTo>
                <a:lnTo>
                  <a:pt x="33602" y="1694"/>
                </a:lnTo>
                <a:lnTo>
                  <a:pt x="33057" y="1936"/>
                </a:lnTo>
                <a:lnTo>
                  <a:pt x="32553" y="2158"/>
                </a:lnTo>
                <a:lnTo>
                  <a:pt x="32029" y="2360"/>
                </a:lnTo>
                <a:lnTo>
                  <a:pt x="31525" y="2541"/>
                </a:lnTo>
                <a:lnTo>
                  <a:pt x="31040" y="2683"/>
                </a:lnTo>
                <a:lnTo>
                  <a:pt x="30536" y="2804"/>
                </a:lnTo>
                <a:lnTo>
                  <a:pt x="30052" y="2904"/>
                </a:lnTo>
                <a:lnTo>
                  <a:pt x="29568" y="2985"/>
                </a:lnTo>
                <a:lnTo>
                  <a:pt x="29084" y="3046"/>
                </a:lnTo>
                <a:lnTo>
                  <a:pt x="28600" y="3086"/>
                </a:lnTo>
                <a:lnTo>
                  <a:pt x="28116" y="3126"/>
                </a:lnTo>
                <a:lnTo>
                  <a:pt x="27148" y="3126"/>
                </a:lnTo>
                <a:lnTo>
                  <a:pt x="26644" y="3106"/>
                </a:lnTo>
                <a:lnTo>
                  <a:pt x="26139" y="3066"/>
                </a:lnTo>
                <a:lnTo>
                  <a:pt x="25091" y="2945"/>
                </a:lnTo>
                <a:lnTo>
                  <a:pt x="24022" y="2804"/>
                </a:lnTo>
                <a:lnTo>
                  <a:pt x="22872" y="2622"/>
                </a:lnTo>
                <a:lnTo>
                  <a:pt x="20371" y="2199"/>
                </a:lnTo>
                <a:lnTo>
                  <a:pt x="19000" y="1957"/>
                </a:lnTo>
                <a:lnTo>
                  <a:pt x="17507" y="1735"/>
                </a:lnTo>
                <a:lnTo>
                  <a:pt x="16741" y="1654"/>
                </a:lnTo>
                <a:lnTo>
                  <a:pt x="15974" y="1594"/>
                </a:lnTo>
                <a:lnTo>
                  <a:pt x="15208" y="1594"/>
                </a:lnTo>
                <a:lnTo>
                  <a:pt x="14442" y="1634"/>
                </a:lnTo>
                <a:lnTo>
                  <a:pt x="13675" y="1694"/>
                </a:lnTo>
                <a:lnTo>
                  <a:pt x="12929" y="1815"/>
                </a:lnTo>
                <a:lnTo>
                  <a:pt x="12183" y="1957"/>
                </a:lnTo>
                <a:lnTo>
                  <a:pt x="11437" y="2158"/>
                </a:lnTo>
                <a:lnTo>
                  <a:pt x="10710" y="2380"/>
                </a:lnTo>
                <a:lnTo>
                  <a:pt x="10005" y="2642"/>
                </a:lnTo>
                <a:lnTo>
                  <a:pt x="9299" y="2945"/>
                </a:lnTo>
                <a:lnTo>
                  <a:pt x="8613" y="3288"/>
                </a:lnTo>
                <a:lnTo>
                  <a:pt x="7947" y="3651"/>
                </a:lnTo>
                <a:lnTo>
                  <a:pt x="7302" y="4054"/>
                </a:lnTo>
                <a:lnTo>
                  <a:pt x="6657" y="4498"/>
                </a:lnTo>
                <a:lnTo>
                  <a:pt x="6051" y="4962"/>
                </a:lnTo>
                <a:lnTo>
                  <a:pt x="5446" y="5466"/>
                </a:lnTo>
                <a:lnTo>
                  <a:pt x="4882" y="6010"/>
                </a:lnTo>
                <a:lnTo>
                  <a:pt x="4337" y="6575"/>
                </a:lnTo>
                <a:lnTo>
                  <a:pt x="3813" y="7180"/>
                </a:lnTo>
                <a:lnTo>
                  <a:pt x="3329" y="7805"/>
                </a:lnTo>
                <a:lnTo>
                  <a:pt x="2865" y="8471"/>
                </a:lnTo>
                <a:lnTo>
                  <a:pt x="2441" y="9157"/>
                </a:lnTo>
                <a:lnTo>
                  <a:pt x="2038" y="9883"/>
                </a:lnTo>
                <a:lnTo>
                  <a:pt x="1675" y="10629"/>
                </a:lnTo>
                <a:lnTo>
                  <a:pt x="1332" y="11416"/>
                </a:lnTo>
                <a:lnTo>
                  <a:pt x="1050" y="12202"/>
                </a:lnTo>
                <a:lnTo>
                  <a:pt x="787" y="13049"/>
                </a:lnTo>
                <a:lnTo>
                  <a:pt x="566" y="13896"/>
                </a:lnTo>
                <a:lnTo>
                  <a:pt x="384" y="14784"/>
                </a:lnTo>
                <a:lnTo>
                  <a:pt x="243" y="15691"/>
                </a:lnTo>
                <a:lnTo>
                  <a:pt x="142" y="16619"/>
                </a:lnTo>
                <a:lnTo>
                  <a:pt x="82" y="17547"/>
                </a:lnTo>
                <a:lnTo>
                  <a:pt x="41" y="18434"/>
                </a:lnTo>
                <a:lnTo>
                  <a:pt x="21" y="19302"/>
                </a:lnTo>
                <a:lnTo>
                  <a:pt x="1" y="20129"/>
                </a:lnTo>
                <a:lnTo>
                  <a:pt x="21" y="20915"/>
                </a:lnTo>
                <a:lnTo>
                  <a:pt x="61" y="21682"/>
                </a:lnTo>
                <a:lnTo>
                  <a:pt x="122" y="22408"/>
                </a:lnTo>
                <a:lnTo>
                  <a:pt x="203" y="23113"/>
                </a:lnTo>
                <a:lnTo>
                  <a:pt x="324" y="23799"/>
                </a:lnTo>
                <a:lnTo>
                  <a:pt x="465" y="24465"/>
                </a:lnTo>
                <a:lnTo>
                  <a:pt x="646" y="25090"/>
                </a:lnTo>
                <a:lnTo>
                  <a:pt x="848" y="25675"/>
                </a:lnTo>
                <a:lnTo>
                  <a:pt x="1070" y="26260"/>
                </a:lnTo>
                <a:lnTo>
                  <a:pt x="1332" y="26804"/>
                </a:lnTo>
                <a:lnTo>
                  <a:pt x="1635" y="27349"/>
                </a:lnTo>
                <a:lnTo>
                  <a:pt x="1977" y="27853"/>
                </a:lnTo>
                <a:lnTo>
                  <a:pt x="2340" y="28337"/>
                </a:lnTo>
                <a:lnTo>
                  <a:pt x="2744" y="28801"/>
                </a:lnTo>
                <a:lnTo>
                  <a:pt x="3208" y="29265"/>
                </a:lnTo>
                <a:lnTo>
                  <a:pt x="3692" y="29688"/>
                </a:lnTo>
                <a:lnTo>
                  <a:pt x="4216" y="30092"/>
                </a:lnTo>
                <a:lnTo>
                  <a:pt x="4781" y="30495"/>
                </a:lnTo>
                <a:lnTo>
                  <a:pt x="5406" y="30878"/>
                </a:lnTo>
                <a:lnTo>
                  <a:pt x="6072" y="31241"/>
                </a:lnTo>
                <a:lnTo>
                  <a:pt x="6757" y="31584"/>
                </a:lnTo>
                <a:lnTo>
                  <a:pt x="7524" y="31927"/>
                </a:lnTo>
                <a:lnTo>
                  <a:pt x="8331" y="32250"/>
                </a:lnTo>
                <a:lnTo>
                  <a:pt x="9178" y="32552"/>
                </a:lnTo>
                <a:lnTo>
                  <a:pt x="10085" y="32855"/>
                </a:lnTo>
                <a:lnTo>
                  <a:pt x="11033" y="33157"/>
                </a:lnTo>
                <a:lnTo>
                  <a:pt x="12042" y="33440"/>
                </a:lnTo>
                <a:lnTo>
                  <a:pt x="13111" y="33702"/>
                </a:lnTo>
                <a:lnTo>
                  <a:pt x="14200" y="33964"/>
                </a:lnTo>
                <a:lnTo>
                  <a:pt x="15309" y="34206"/>
                </a:lnTo>
                <a:lnTo>
                  <a:pt x="16438" y="34408"/>
                </a:lnTo>
                <a:lnTo>
                  <a:pt x="17568" y="34610"/>
                </a:lnTo>
                <a:lnTo>
                  <a:pt x="18697" y="34771"/>
                </a:lnTo>
                <a:lnTo>
                  <a:pt x="19847" y="34932"/>
                </a:lnTo>
                <a:lnTo>
                  <a:pt x="21017" y="35053"/>
                </a:lnTo>
                <a:lnTo>
                  <a:pt x="22166" y="35174"/>
                </a:lnTo>
                <a:lnTo>
                  <a:pt x="23316" y="35255"/>
                </a:lnTo>
                <a:lnTo>
                  <a:pt x="24486" y="35336"/>
                </a:lnTo>
                <a:lnTo>
                  <a:pt x="25635" y="35396"/>
                </a:lnTo>
                <a:lnTo>
                  <a:pt x="26785" y="35416"/>
                </a:lnTo>
                <a:lnTo>
                  <a:pt x="27935" y="35437"/>
                </a:lnTo>
                <a:lnTo>
                  <a:pt x="29064" y="35437"/>
                </a:lnTo>
                <a:lnTo>
                  <a:pt x="30193" y="35416"/>
                </a:lnTo>
                <a:lnTo>
                  <a:pt x="31323" y="35376"/>
                </a:lnTo>
                <a:lnTo>
                  <a:pt x="32432" y="35316"/>
                </a:lnTo>
                <a:lnTo>
                  <a:pt x="33521" y="35255"/>
                </a:lnTo>
                <a:lnTo>
                  <a:pt x="34610" y="35154"/>
                </a:lnTo>
                <a:lnTo>
                  <a:pt x="35659" y="35053"/>
                </a:lnTo>
                <a:lnTo>
                  <a:pt x="36708" y="34932"/>
                </a:lnTo>
                <a:lnTo>
                  <a:pt x="37716" y="34811"/>
                </a:lnTo>
                <a:lnTo>
                  <a:pt x="38725" y="34650"/>
                </a:lnTo>
                <a:lnTo>
                  <a:pt x="39693" y="34489"/>
                </a:lnTo>
                <a:lnTo>
                  <a:pt x="40641" y="34307"/>
                </a:lnTo>
                <a:lnTo>
                  <a:pt x="41569" y="34105"/>
                </a:lnTo>
                <a:lnTo>
                  <a:pt x="42456" y="33904"/>
                </a:lnTo>
                <a:lnTo>
                  <a:pt x="43303" y="33682"/>
                </a:lnTo>
                <a:lnTo>
                  <a:pt x="44130" y="33460"/>
                </a:lnTo>
                <a:lnTo>
                  <a:pt x="44917" y="33198"/>
                </a:lnTo>
                <a:lnTo>
                  <a:pt x="45683" y="32936"/>
                </a:lnTo>
                <a:lnTo>
                  <a:pt x="46389" y="32673"/>
                </a:lnTo>
                <a:lnTo>
                  <a:pt x="46732" y="32532"/>
                </a:lnTo>
                <a:lnTo>
                  <a:pt x="47075" y="32371"/>
                </a:lnTo>
                <a:lnTo>
                  <a:pt x="47397" y="32210"/>
                </a:lnTo>
                <a:lnTo>
                  <a:pt x="47700" y="32048"/>
                </a:lnTo>
                <a:lnTo>
                  <a:pt x="48002" y="31867"/>
                </a:lnTo>
                <a:lnTo>
                  <a:pt x="48305" y="31685"/>
                </a:lnTo>
                <a:lnTo>
                  <a:pt x="48849" y="31282"/>
                </a:lnTo>
                <a:lnTo>
                  <a:pt x="49374" y="30858"/>
                </a:lnTo>
                <a:lnTo>
                  <a:pt x="49858" y="30415"/>
                </a:lnTo>
                <a:lnTo>
                  <a:pt x="50281" y="29930"/>
                </a:lnTo>
                <a:lnTo>
                  <a:pt x="50705" y="29406"/>
                </a:lnTo>
                <a:lnTo>
                  <a:pt x="51068" y="28882"/>
                </a:lnTo>
                <a:lnTo>
                  <a:pt x="51391" y="28317"/>
                </a:lnTo>
                <a:lnTo>
                  <a:pt x="51693" y="27732"/>
                </a:lnTo>
                <a:lnTo>
                  <a:pt x="51976" y="27107"/>
                </a:lnTo>
                <a:lnTo>
                  <a:pt x="52197" y="26482"/>
                </a:lnTo>
                <a:lnTo>
                  <a:pt x="52399" y="25836"/>
                </a:lnTo>
                <a:lnTo>
                  <a:pt x="52581" y="25171"/>
                </a:lnTo>
                <a:lnTo>
                  <a:pt x="52722" y="24485"/>
                </a:lnTo>
                <a:lnTo>
                  <a:pt x="52823" y="23779"/>
                </a:lnTo>
                <a:lnTo>
                  <a:pt x="52903" y="23053"/>
                </a:lnTo>
                <a:lnTo>
                  <a:pt x="52964" y="22327"/>
                </a:lnTo>
                <a:lnTo>
                  <a:pt x="52984" y="21581"/>
                </a:lnTo>
                <a:lnTo>
                  <a:pt x="52984" y="20814"/>
                </a:lnTo>
                <a:lnTo>
                  <a:pt x="52964" y="20048"/>
                </a:lnTo>
                <a:lnTo>
                  <a:pt x="52903" y="19261"/>
                </a:lnTo>
                <a:lnTo>
                  <a:pt x="52823" y="18475"/>
                </a:lnTo>
                <a:lnTo>
                  <a:pt x="52722" y="17688"/>
                </a:lnTo>
                <a:lnTo>
                  <a:pt x="52601" y="16881"/>
                </a:lnTo>
                <a:lnTo>
                  <a:pt x="52460" y="16075"/>
                </a:lnTo>
                <a:lnTo>
                  <a:pt x="52278" y="15268"/>
                </a:lnTo>
                <a:lnTo>
                  <a:pt x="52097" y="14461"/>
                </a:lnTo>
                <a:lnTo>
                  <a:pt x="51895" y="13634"/>
                </a:lnTo>
                <a:lnTo>
                  <a:pt x="51653" y="12827"/>
                </a:lnTo>
                <a:lnTo>
                  <a:pt x="51411" y="12001"/>
                </a:lnTo>
                <a:lnTo>
                  <a:pt x="51149" y="11214"/>
                </a:lnTo>
                <a:lnTo>
                  <a:pt x="50846" y="10427"/>
                </a:lnTo>
                <a:lnTo>
                  <a:pt x="50523" y="9661"/>
                </a:lnTo>
                <a:lnTo>
                  <a:pt x="50181" y="8915"/>
                </a:lnTo>
                <a:lnTo>
                  <a:pt x="49818" y="8209"/>
                </a:lnTo>
                <a:lnTo>
                  <a:pt x="49434" y="7503"/>
                </a:lnTo>
                <a:lnTo>
                  <a:pt x="49031" y="6837"/>
                </a:lnTo>
                <a:lnTo>
                  <a:pt x="48607" y="6192"/>
                </a:lnTo>
                <a:lnTo>
                  <a:pt x="48184" y="5567"/>
                </a:lnTo>
                <a:lnTo>
                  <a:pt x="47720" y="4982"/>
                </a:lnTo>
                <a:lnTo>
                  <a:pt x="47256" y="4417"/>
                </a:lnTo>
                <a:lnTo>
                  <a:pt x="46752" y="3893"/>
                </a:lnTo>
                <a:lnTo>
                  <a:pt x="46268" y="3389"/>
                </a:lnTo>
                <a:lnTo>
                  <a:pt x="45743" y="2925"/>
                </a:lnTo>
                <a:lnTo>
                  <a:pt x="45219" y="2481"/>
                </a:lnTo>
                <a:lnTo>
                  <a:pt x="44675" y="2078"/>
                </a:lnTo>
                <a:lnTo>
                  <a:pt x="44130" y="1694"/>
                </a:lnTo>
                <a:lnTo>
                  <a:pt x="43565" y="1351"/>
                </a:lnTo>
                <a:lnTo>
                  <a:pt x="43001" y="1049"/>
                </a:lnTo>
                <a:lnTo>
                  <a:pt x="42436" y="787"/>
                </a:lnTo>
                <a:lnTo>
                  <a:pt x="41851" y="565"/>
                </a:lnTo>
                <a:lnTo>
                  <a:pt x="41266" y="363"/>
                </a:lnTo>
                <a:lnTo>
                  <a:pt x="40661" y="222"/>
                </a:lnTo>
                <a:lnTo>
                  <a:pt x="40076" y="101"/>
                </a:lnTo>
                <a:lnTo>
                  <a:pt x="39471" y="41"/>
                </a:lnTo>
                <a:lnTo>
                  <a:pt x="3886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496;p9"/>
          <p:cNvGrpSpPr/>
          <p:nvPr/>
        </p:nvGrpSpPr>
        <p:grpSpPr>
          <a:xfrm flipH="1">
            <a:off x="-6539" y="-10007"/>
            <a:ext cx="3109462" cy="1842098"/>
            <a:chOff x="238125" y="3383650"/>
            <a:chExt cx="1287775" cy="762900"/>
          </a:xfrm>
        </p:grpSpPr>
        <p:sp>
          <p:nvSpPr>
            <p:cNvPr id="497" name="Google Shape;497;p9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500;p9"/>
          <p:cNvGrpSpPr/>
          <p:nvPr/>
        </p:nvGrpSpPr>
        <p:grpSpPr>
          <a:xfrm rot="5400000" flipH="1">
            <a:off x="7418010" y="3221735"/>
            <a:ext cx="1296319" cy="2563468"/>
            <a:chOff x="961675" y="1958725"/>
            <a:chExt cx="563225" cy="1113825"/>
          </a:xfrm>
        </p:grpSpPr>
        <p:sp>
          <p:nvSpPr>
            <p:cNvPr id="501" name="Google Shape;501;p9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" name="Google Shape;503;p9"/>
          <p:cNvSpPr/>
          <p:nvPr/>
        </p:nvSpPr>
        <p:spPr>
          <a:xfrm>
            <a:off x="1914965" y="123018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504;p9"/>
          <p:cNvGrpSpPr/>
          <p:nvPr/>
        </p:nvGrpSpPr>
        <p:grpSpPr>
          <a:xfrm>
            <a:off x="5344099" y="1011675"/>
            <a:ext cx="475779" cy="475800"/>
            <a:chOff x="1460350" y="2402425"/>
            <a:chExt cx="208950" cy="208950"/>
          </a:xfrm>
        </p:grpSpPr>
        <p:sp>
          <p:nvSpPr>
            <p:cNvPr id="505" name="Google Shape;505;p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533;p9"/>
          <p:cNvGrpSpPr/>
          <p:nvPr/>
        </p:nvGrpSpPr>
        <p:grpSpPr>
          <a:xfrm rot="3427705">
            <a:off x="5076528" y="4180104"/>
            <a:ext cx="340783" cy="340829"/>
            <a:chOff x="1460350" y="2402425"/>
            <a:chExt cx="208950" cy="208950"/>
          </a:xfrm>
        </p:grpSpPr>
        <p:sp>
          <p:nvSpPr>
            <p:cNvPr id="534" name="Google Shape;534;p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9"/>
          <p:cNvSpPr/>
          <p:nvPr/>
        </p:nvSpPr>
        <p:spPr>
          <a:xfrm>
            <a:off x="8188388" y="866375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4;p5"/>
          <p:cNvGrpSpPr/>
          <p:nvPr/>
        </p:nvGrpSpPr>
        <p:grpSpPr>
          <a:xfrm>
            <a:off x="144203" y="-100304"/>
            <a:ext cx="8674825" cy="5344097"/>
            <a:chOff x="1569550" y="629994"/>
            <a:chExt cx="5900038" cy="3634698"/>
          </a:xfrm>
        </p:grpSpPr>
        <p:grpSp>
          <p:nvGrpSpPr>
            <p:cNvPr id="3" name="Google Shape;145;p5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146" name="Google Shape;146;p5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5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5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1" name="Google Shape;151;p5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" name="Google Shape;152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title" idx="2"/>
          </p:nvPr>
        </p:nvSpPr>
        <p:spPr>
          <a:xfrm>
            <a:off x="1581275" y="2781650"/>
            <a:ext cx="27732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"/>
          <p:cNvSpPr txBox="1">
            <a:spLocks noGrp="1"/>
          </p:cNvSpPr>
          <p:nvPr>
            <p:ph type="title" idx="3"/>
          </p:nvPr>
        </p:nvSpPr>
        <p:spPr>
          <a:xfrm>
            <a:off x="4788887" y="2781650"/>
            <a:ext cx="27738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"/>
          <p:cNvSpPr txBox="1">
            <a:spLocks noGrp="1"/>
          </p:cNvSpPr>
          <p:nvPr>
            <p:ph type="subTitle" idx="1"/>
          </p:nvPr>
        </p:nvSpPr>
        <p:spPr>
          <a:xfrm>
            <a:off x="4788891" y="3269275"/>
            <a:ext cx="2773800" cy="10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subTitle" idx="4"/>
          </p:nvPr>
        </p:nvSpPr>
        <p:spPr>
          <a:xfrm>
            <a:off x="1581300" y="3269275"/>
            <a:ext cx="2773200" cy="10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4" name="Google Shape;157;p5"/>
          <p:cNvGrpSpPr/>
          <p:nvPr/>
        </p:nvGrpSpPr>
        <p:grpSpPr>
          <a:xfrm rot="10800000" flipH="1">
            <a:off x="6754858" y="3449289"/>
            <a:ext cx="2862466" cy="1695774"/>
            <a:chOff x="238125" y="3383650"/>
            <a:chExt cx="1287775" cy="762900"/>
          </a:xfrm>
        </p:grpSpPr>
        <p:sp>
          <p:nvSpPr>
            <p:cNvPr id="158" name="Google Shape;158;p5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161;p5"/>
          <p:cNvGrpSpPr/>
          <p:nvPr/>
        </p:nvGrpSpPr>
        <p:grpSpPr>
          <a:xfrm rot="-5400000" flipH="1">
            <a:off x="574720" y="-584584"/>
            <a:ext cx="1175451" cy="2324553"/>
            <a:chOff x="961675" y="1958725"/>
            <a:chExt cx="563225" cy="1113825"/>
          </a:xfrm>
        </p:grpSpPr>
        <p:sp>
          <p:nvSpPr>
            <p:cNvPr id="162" name="Google Shape;162;p5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" name="Google Shape;164;p5"/>
          <p:cNvSpPr/>
          <p:nvPr/>
        </p:nvSpPr>
        <p:spPr>
          <a:xfrm>
            <a:off x="656890" y="137743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"/>
          <p:cNvSpPr/>
          <p:nvPr/>
        </p:nvSpPr>
        <p:spPr>
          <a:xfrm>
            <a:off x="7483663" y="4481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166;p5"/>
          <p:cNvGrpSpPr/>
          <p:nvPr/>
        </p:nvGrpSpPr>
        <p:grpSpPr>
          <a:xfrm>
            <a:off x="8322862" y="1935700"/>
            <a:ext cx="475779" cy="475800"/>
            <a:chOff x="1460350" y="2402425"/>
            <a:chExt cx="208950" cy="208950"/>
          </a:xfrm>
        </p:grpSpPr>
        <p:sp>
          <p:nvSpPr>
            <p:cNvPr id="167" name="Google Shape;167;p5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195;p5"/>
          <p:cNvGrpSpPr/>
          <p:nvPr/>
        </p:nvGrpSpPr>
        <p:grpSpPr>
          <a:xfrm rot="3427705">
            <a:off x="501003" y="4190629"/>
            <a:ext cx="340783" cy="340829"/>
            <a:chOff x="1460350" y="2402425"/>
            <a:chExt cx="208950" cy="208950"/>
          </a:xfrm>
        </p:grpSpPr>
        <p:sp>
          <p:nvSpPr>
            <p:cNvPr id="196" name="Google Shape;196;p5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;p8"/>
          <p:cNvGrpSpPr/>
          <p:nvPr/>
        </p:nvGrpSpPr>
        <p:grpSpPr>
          <a:xfrm rot="10800000">
            <a:off x="1454139" y="496722"/>
            <a:ext cx="6545634" cy="4032426"/>
            <a:chOff x="6012925" y="2964625"/>
            <a:chExt cx="1368950" cy="1009975"/>
          </a:xfrm>
        </p:grpSpPr>
        <p:sp>
          <p:nvSpPr>
            <p:cNvPr id="352" name="Google Shape;352;p8"/>
            <p:cNvSpPr/>
            <p:nvPr/>
          </p:nvSpPr>
          <p:spPr>
            <a:xfrm>
              <a:off x="6057275" y="3010525"/>
              <a:ext cx="1324600" cy="885925"/>
            </a:xfrm>
            <a:custGeom>
              <a:avLst/>
              <a:gdLst/>
              <a:ahLst/>
              <a:cxnLst/>
              <a:rect l="l" t="t" r="r" b="b"/>
              <a:pathLst>
                <a:path w="52984" h="35437" extrusionOk="0">
                  <a:moveTo>
                    <a:pt x="38866" y="0"/>
                  </a:moveTo>
                  <a:lnTo>
                    <a:pt x="38261" y="20"/>
                  </a:lnTo>
                  <a:lnTo>
                    <a:pt x="37656" y="81"/>
                  </a:lnTo>
                  <a:lnTo>
                    <a:pt x="37071" y="182"/>
                  </a:lnTo>
                  <a:lnTo>
                    <a:pt x="36466" y="323"/>
                  </a:lnTo>
                  <a:lnTo>
                    <a:pt x="35861" y="525"/>
                  </a:lnTo>
                  <a:lnTo>
                    <a:pt x="35276" y="767"/>
                  </a:lnTo>
                  <a:lnTo>
                    <a:pt x="34691" y="1089"/>
                  </a:lnTo>
                  <a:lnTo>
                    <a:pt x="34146" y="1412"/>
                  </a:lnTo>
                  <a:lnTo>
                    <a:pt x="33602" y="1694"/>
                  </a:lnTo>
                  <a:lnTo>
                    <a:pt x="33057" y="1936"/>
                  </a:lnTo>
                  <a:lnTo>
                    <a:pt x="32553" y="2158"/>
                  </a:lnTo>
                  <a:lnTo>
                    <a:pt x="32029" y="2360"/>
                  </a:lnTo>
                  <a:lnTo>
                    <a:pt x="31525" y="2541"/>
                  </a:lnTo>
                  <a:lnTo>
                    <a:pt x="31040" y="2683"/>
                  </a:lnTo>
                  <a:lnTo>
                    <a:pt x="30536" y="2804"/>
                  </a:lnTo>
                  <a:lnTo>
                    <a:pt x="30052" y="2904"/>
                  </a:lnTo>
                  <a:lnTo>
                    <a:pt x="29568" y="2985"/>
                  </a:lnTo>
                  <a:lnTo>
                    <a:pt x="29084" y="3046"/>
                  </a:lnTo>
                  <a:lnTo>
                    <a:pt x="28600" y="3086"/>
                  </a:lnTo>
                  <a:lnTo>
                    <a:pt x="28116" y="3126"/>
                  </a:lnTo>
                  <a:lnTo>
                    <a:pt x="27148" y="3126"/>
                  </a:lnTo>
                  <a:lnTo>
                    <a:pt x="26644" y="3106"/>
                  </a:lnTo>
                  <a:lnTo>
                    <a:pt x="26139" y="3066"/>
                  </a:lnTo>
                  <a:lnTo>
                    <a:pt x="25091" y="2945"/>
                  </a:lnTo>
                  <a:lnTo>
                    <a:pt x="24022" y="2804"/>
                  </a:lnTo>
                  <a:lnTo>
                    <a:pt x="22872" y="2622"/>
                  </a:lnTo>
                  <a:lnTo>
                    <a:pt x="20371" y="2199"/>
                  </a:lnTo>
                  <a:lnTo>
                    <a:pt x="19000" y="1957"/>
                  </a:lnTo>
                  <a:lnTo>
                    <a:pt x="17507" y="1735"/>
                  </a:lnTo>
                  <a:lnTo>
                    <a:pt x="16741" y="1654"/>
                  </a:lnTo>
                  <a:lnTo>
                    <a:pt x="15974" y="1594"/>
                  </a:lnTo>
                  <a:lnTo>
                    <a:pt x="15208" y="1594"/>
                  </a:lnTo>
                  <a:lnTo>
                    <a:pt x="14442" y="1634"/>
                  </a:lnTo>
                  <a:lnTo>
                    <a:pt x="13675" y="1694"/>
                  </a:lnTo>
                  <a:lnTo>
                    <a:pt x="12929" y="1815"/>
                  </a:lnTo>
                  <a:lnTo>
                    <a:pt x="12183" y="1957"/>
                  </a:lnTo>
                  <a:lnTo>
                    <a:pt x="11437" y="2158"/>
                  </a:lnTo>
                  <a:lnTo>
                    <a:pt x="10710" y="2380"/>
                  </a:lnTo>
                  <a:lnTo>
                    <a:pt x="10005" y="2642"/>
                  </a:lnTo>
                  <a:lnTo>
                    <a:pt x="9299" y="2945"/>
                  </a:lnTo>
                  <a:lnTo>
                    <a:pt x="8613" y="3288"/>
                  </a:lnTo>
                  <a:lnTo>
                    <a:pt x="7947" y="3651"/>
                  </a:lnTo>
                  <a:lnTo>
                    <a:pt x="7302" y="4054"/>
                  </a:lnTo>
                  <a:lnTo>
                    <a:pt x="6657" y="4498"/>
                  </a:lnTo>
                  <a:lnTo>
                    <a:pt x="6051" y="4962"/>
                  </a:lnTo>
                  <a:lnTo>
                    <a:pt x="5446" y="5466"/>
                  </a:lnTo>
                  <a:lnTo>
                    <a:pt x="4882" y="6010"/>
                  </a:lnTo>
                  <a:lnTo>
                    <a:pt x="4337" y="6575"/>
                  </a:lnTo>
                  <a:lnTo>
                    <a:pt x="3813" y="7180"/>
                  </a:lnTo>
                  <a:lnTo>
                    <a:pt x="3329" y="7805"/>
                  </a:lnTo>
                  <a:lnTo>
                    <a:pt x="2865" y="8471"/>
                  </a:lnTo>
                  <a:lnTo>
                    <a:pt x="2441" y="9157"/>
                  </a:lnTo>
                  <a:lnTo>
                    <a:pt x="2038" y="9883"/>
                  </a:lnTo>
                  <a:lnTo>
                    <a:pt x="1675" y="10629"/>
                  </a:lnTo>
                  <a:lnTo>
                    <a:pt x="1332" y="11416"/>
                  </a:lnTo>
                  <a:lnTo>
                    <a:pt x="1050" y="12202"/>
                  </a:lnTo>
                  <a:lnTo>
                    <a:pt x="787" y="13049"/>
                  </a:lnTo>
                  <a:lnTo>
                    <a:pt x="566" y="13896"/>
                  </a:lnTo>
                  <a:lnTo>
                    <a:pt x="384" y="14784"/>
                  </a:lnTo>
                  <a:lnTo>
                    <a:pt x="243" y="15691"/>
                  </a:lnTo>
                  <a:lnTo>
                    <a:pt x="142" y="16619"/>
                  </a:lnTo>
                  <a:lnTo>
                    <a:pt x="82" y="17547"/>
                  </a:lnTo>
                  <a:lnTo>
                    <a:pt x="41" y="18434"/>
                  </a:lnTo>
                  <a:lnTo>
                    <a:pt x="21" y="19302"/>
                  </a:lnTo>
                  <a:lnTo>
                    <a:pt x="1" y="20129"/>
                  </a:lnTo>
                  <a:lnTo>
                    <a:pt x="21" y="20915"/>
                  </a:lnTo>
                  <a:lnTo>
                    <a:pt x="61" y="21682"/>
                  </a:lnTo>
                  <a:lnTo>
                    <a:pt x="122" y="22408"/>
                  </a:lnTo>
                  <a:lnTo>
                    <a:pt x="203" y="23113"/>
                  </a:lnTo>
                  <a:lnTo>
                    <a:pt x="324" y="23799"/>
                  </a:lnTo>
                  <a:lnTo>
                    <a:pt x="465" y="24465"/>
                  </a:lnTo>
                  <a:lnTo>
                    <a:pt x="646" y="25090"/>
                  </a:lnTo>
                  <a:lnTo>
                    <a:pt x="848" y="25675"/>
                  </a:lnTo>
                  <a:lnTo>
                    <a:pt x="1070" y="26260"/>
                  </a:lnTo>
                  <a:lnTo>
                    <a:pt x="1332" y="26804"/>
                  </a:lnTo>
                  <a:lnTo>
                    <a:pt x="1635" y="27349"/>
                  </a:lnTo>
                  <a:lnTo>
                    <a:pt x="1977" y="27853"/>
                  </a:lnTo>
                  <a:lnTo>
                    <a:pt x="2340" y="28337"/>
                  </a:lnTo>
                  <a:lnTo>
                    <a:pt x="2744" y="28801"/>
                  </a:lnTo>
                  <a:lnTo>
                    <a:pt x="3208" y="29265"/>
                  </a:lnTo>
                  <a:lnTo>
                    <a:pt x="3692" y="29688"/>
                  </a:lnTo>
                  <a:lnTo>
                    <a:pt x="4216" y="30092"/>
                  </a:lnTo>
                  <a:lnTo>
                    <a:pt x="4781" y="30495"/>
                  </a:lnTo>
                  <a:lnTo>
                    <a:pt x="5406" y="30878"/>
                  </a:lnTo>
                  <a:lnTo>
                    <a:pt x="6072" y="31241"/>
                  </a:lnTo>
                  <a:lnTo>
                    <a:pt x="6757" y="31584"/>
                  </a:lnTo>
                  <a:lnTo>
                    <a:pt x="7524" y="31927"/>
                  </a:lnTo>
                  <a:lnTo>
                    <a:pt x="8331" y="32250"/>
                  </a:lnTo>
                  <a:lnTo>
                    <a:pt x="9178" y="32552"/>
                  </a:lnTo>
                  <a:lnTo>
                    <a:pt x="10085" y="32855"/>
                  </a:lnTo>
                  <a:lnTo>
                    <a:pt x="11033" y="33157"/>
                  </a:lnTo>
                  <a:lnTo>
                    <a:pt x="12042" y="33440"/>
                  </a:lnTo>
                  <a:lnTo>
                    <a:pt x="13111" y="33702"/>
                  </a:lnTo>
                  <a:lnTo>
                    <a:pt x="14200" y="33964"/>
                  </a:lnTo>
                  <a:lnTo>
                    <a:pt x="15309" y="34206"/>
                  </a:lnTo>
                  <a:lnTo>
                    <a:pt x="16438" y="34408"/>
                  </a:lnTo>
                  <a:lnTo>
                    <a:pt x="17568" y="34610"/>
                  </a:lnTo>
                  <a:lnTo>
                    <a:pt x="18697" y="34771"/>
                  </a:lnTo>
                  <a:lnTo>
                    <a:pt x="19847" y="34932"/>
                  </a:lnTo>
                  <a:lnTo>
                    <a:pt x="21017" y="35053"/>
                  </a:lnTo>
                  <a:lnTo>
                    <a:pt x="22166" y="35174"/>
                  </a:lnTo>
                  <a:lnTo>
                    <a:pt x="23316" y="35255"/>
                  </a:lnTo>
                  <a:lnTo>
                    <a:pt x="24486" y="35336"/>
                  </a:lnTo>
                  <a:lnTo>
                    <a:pt x="25635" y="35396"/>
                  </a:lnTo>
                  <a:lnTo>
                    <a:pt x="26785" y="35416"/>
                  </a:lnTo>
                  <a:lnTo>
                    <a:pt x="27935" y="35437"/>
                  </a:lnTo>
                  <a:lnTo>
                    <a:pt x="29064" y="35437"/>
                  </a:lnTo>
                  <a:lnTo>
                    <a:pt x="30193" y="35416"/>
                  </a:lnTo>
                  <a:lnTo>
                    <a:pt x="31323" y="35376"/>
                  </a:lnTo>
                  <a:lnTo>
                    <a:pt x="32432" y="35316"/>
                  </a:lnTo>
                  <a:lnTo>
                    <a:pt x="33521" y="35255"/>
                  </a:lnTo>
                  <a:lnTo>
                    <a:pt x="34610" y="35154"/>
                  </a:lnTo>
                  <a:lnTo>
                    <a:pt x="35659" y="35053"/>
                  </a:lnTo>
                  <a:lnTo>
                    <a:pt x="36708" y="34932"/>
                  </a:lnTo>
                  <a:lnTo>
                    <a:pt x="37716" y="34811"/>
                  </a:lnTo>
                  <a:lnTo>
                    <a:pt x="38725" y="34650"/>
                  </a:lnTo>
                  <a:lnTo>
                    <a:pt x="39693" y="34489"/>
                  </a:lnTo>
                  <a:lnTo>
                    <a:pt x="40641" y="34307"/>
                  </a:lnTo>
                  <a:lnTo>
                    <a:pt x="41569" y="34105"/>
                  </a:lnTo>
                  <a:lnTo>
                    <a:pt x="42456" y="33904"/>
                  </a:lnTo>
                  <a:lnTo>
                    <a:pt x="43303" y="33682"/>
                  </a:lnTo>
                  <a:lnTo>
                    <a:pt x="44130" y="33460"/>
                  </a:lnTo>
                  <a:lnTo>
                    <a:pt x="44917" y="33198"/>
                  </a:lnTo>
                  <a:lnTo>
                    <a:pt x="45683" y="32936"/>
                  </a:lnTo>
                  <a:lnTo>
                    <a:pt x="46389" y="32673"/>
                  </a:lnTo>
                  <a:lnTo>
                    <a:pt x="46732" y="32532"/>
                  </a:lnTo>
                  <a:lnTo>
                    <a:pt x="47075" y="32371"/>
                  </a:lnTo>
                  <a:lnTo>
                    <a:pt x="47397" y="32210"/>
                  </a:lnTo>
                  <a:lnTo>
                    <a:pt x="47700" y="32048"/>
                  </a:lnTo>
                  <a:lnTo>
                    <a:pt x="48002" y="31867"/>
                  </a:lnTo>
                  <a:lnTo>
                    <a:pt x="48305" y="31685"/>
                  </a:lnTo>
                  <a:lnTo>
                    <a:pt x="48849" y="31282"/>
                  </a:lnTo>
                  <a:lnTo>
                    <a:pt x="49374" y="30858"/>
                  </a:lnTo>
                  <a:lnTo>
                    <a:pt x="49858" y="30415"/>
                  </a:lnTo>
                  <a:lnTo>
                    <a:pt x="50281" y="29930"/>
                  </a:lnTo>
                  <a:lnTo>
                    <a:pt x="50705" y="29406"/>
                  </a:lnTo>
                  <a:lnTo>
                    <a:pt x="51068" y="28882"/>
                  </a:lnTo>
                  <a:lnTo>
                    <a:pt x="51391" y="28317"/>
                  </a:lnTo>
                  <a:lnTo>
                    <a:pt x="51693" y="27732"/>
                  </a:lnTo>
                  <a:lnTo>
                    <a:pt x="51976" y="27107"/>
                  </a:lnTo>
                  <a:lnTo>
                    <a:pt x="52197" y="26482"/>
                  </a:lnTo>
                  <a:lnTo>
                    <a:pt x="52399" y="25836"/>
                  </a:lnTo>
                  <a:lnTo>
                    <a:pt x="52581" y="25171"/>
                  </a:lnTo>
                  <a:lnTo>
                    <a:pt x="52722" y="24485"/>
                  </a:lnTo>
                  <a:lnTo>
                    <a:pt x="52823" y="23779"/>
                  </a:lnTo>
                  <a:lnTo>
                    <a:pt x="52903" y="23053"/>
                  </a:lnTo>
                  <a:lnTo>
                    <a:pt x="52964" y="22327"/>
                  </a:lnTo>
                  <a:lnTo>
                    <a:pt x="52984" y="21581"/>
                  </a:lnTo>
                  <a:lnTo>
                    <a:pt x="52984" y="20814"/>
                  </a:lnTo>
                  <a:lnTo>
                    <a:pt x="52964" y="20048"/>
                  </a:lnTo>
                  <a:lnTo>
                    <a:pt x="52903" y="19261"/>
                  </a:lnTo>
                  <a:lnTo>
                    <a:pt x="52823" y="18475"/>
                  </a:lnTo>
                  <a:lnTo>
                    <a:pt x="52722" y="17688"/>
                  </a:lnTo>
                  <a:lnTo>
                    <a:pt x="52601" y="16881"/>
                  </a:lnTo>
                  <a:lnTo>
                    <a:pt x="52460" y="16075"/>
                  </a:lnTo>
                  <a:lnTo>
                    <a:pt x="52278" y="15268"/>
                  </a:lnTo>
                  <a:lnTo>
                    <a:pt x="52097" y="14461"/>
                  </a:lnTo>
                  <a:lnTo>
                    <a:pt x="51895" y="13634"/>
                  </a:lnTo>
                  <a:lnTo>
                    <a:pt x="51653" y="12827"/>
                  </a:lnTo>
                  <a:lnTo>
                    <a:pt x="51411" y="12001"/>
                  </a:lnTo>
                  <a:lnTo>
                    <a:pt x="51149" y="11214"/>
                  </a:lnTo>
                  <a:lnTo>
                    <a:pt x="50846" y="10427"/>
                  </a:lnTo>
                  <a:lnTo>
                    <a:pt x="50523" y="9661"/>
                  </a:lnTo>
                  <a:lnTo>
                    <a:pt x="50181" y="8915"/>
                  </a:lnTo>
                  <a:lnTo>
                    <a:pt x="49818" y="8209"/>
                  </a:lnTo>
                  <a:lnTo>
                    <a:pt x="49434" y="7503"/>
                  </a:lnTo>
                  <a:lnTo>
                    <a:pt x="49031" y="6837"/>
                  </a:lnTo>
                  <a:lnTo>
                    <a:pt x="48607" y="6192"/>
                  </a:lnTo>
                  <a:lnTo>
                    <a:pt x="48184" y="5567"/>
                  </a:lnTo>
                  <a:lnTo>
                    <a:pt x="47720" y="4982"/>
                  </a:lnTo>
                  <a:lnTo>
                    <a:pt x="47256" y="4417"/>
                  </a:lnTo>
                  <a:lnTo>
                    <a:pt x="46752" y="3893"/>
                  </a:lnTo>
                  <a:lnTo>
                    <a:pt x="46268" y="3389"/>
                  </a:lnTo>
                  <a:lnTo>
                    <a:pt x="45743" y="2925"/>
                  </a:lnTo>
                  <a:lnTo>
                    <a:pt x="45219" y="2481"/>
                  </a:lnTo>
                  <a:lnTo>
                    <a:pt x="44675" y="2078"/>
                  </a:lnTo>
                  <a:lnTo>
                    <a:pt x="44130" y="1694"/>
                  </a:lnTo>
                  <a:lnTo>
                    <a:pt x="43565" y="1351"/>
                  </a:lnTo>
                  <a:lnTo>
                    <a:pt x="43001" y="1049"/>
                  </a:lnTo>
                  <a:lnTo>
                    <a:pt x="42436" y="787"/>
                  </a:lnTo>
                  <a:lnTo>
                    <a:pt x="41851" y="565"/>
                  </a:lnTo>
                  <a:lnTo>
                    <a:pt x="41266" y="363"/>
                  </a:lnTo>
                  <a:lnTo>
                    <a:pt x="40661" y="222"/>
                  </a:lnTo>
                  <a:lnTo>
                    <a:pt x="40076" y="101"/>
                  </a:lnTo>
                  <a:lnTo>
                    <a:pt x="39471" y="41"/>
                  </a:lnTo>
                  <a:lnTo>
                    <a:pt x="3886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7165050" y="2964625"/>
              <a:ext cx="189600" cy="21835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6116275" y="3023125"/>
              <a:ext cx="172475" cy="132125"/>
            </a:xfrm>
            <a:custGeom>
              <a:avLst/>
              <a:gdLst/>
              <a:ahLst/>
              <a:cxnLst/>
              <a:rect l="l" t="t" r="r" b="b"/>
              <a:pathLst>
                <a:path w="6899" h="5285" extrusionOk="0">
                  <a:moveTo>
                    <a:pt x="5386" y="0"/>
                  </a:moveTo>
                  <a:lnTo>
                    <a:pt x="5063" y="21"/>
                  </a:lnTo>
                  <a:lnTo>
                    <a:pt x="4720" y="81"/>
                  </a:lnTo>
                  <a:lnTo>
                    <a:pt x="4357" y="162"/>
                  </a:lnTo>
                  <a:lnTo>
                    <a:pt x="3974" y="283"/>
                  </a:lnTo>
                  <a:lnTo>
                    <a:pt x="3591" y="444"/>
                  </a:lnTo>
                  <a:lnTo>
                    <a:pt x="3207" y="626"/>
                  </a:lnTo>
                  <a:lnTo>
                    <a:pt x="2804" y="827"/>
                  </a:lnTo>
                  <a:lnTo>
                    <a:pt x="2401" y="1090"/>
                  </a:lnTo>
                  <a:lnTo>
                    <a:pt x="1997" y="1372"/>
                  </a:lnTo>
                  <a:lnTo>
                    <a:pt x="1796" y="1533"/>
                  </a:lnTo>
                  <a:lnTo>
                    <a:pt x="1614" y="1695"/>
                  </a:lnTo>
                  <a:lnTo>
                    <a:pt x="1271" y="2017"/>
                  </a:lnTo>
                  <a:lnTo>
                    <a:pt x="969" y="2380"/>
                  </a:lnTo>
                  <a:lnTo>
                    <a:pt x="707" y="2743"/>
                  </a:lnTo>
                  <a:lnTo>
                    <a:pt x="485" y="3106"/>
                  </a:lnTo>
                  <a:lnTo>
                    <a:pt x="323" y="3469"/>
                  </a:lnTo>
                  <a:lnTo>
                    <a:pt x="182" y="3812"/>
                  </a:lnTo>
                  <a:lnTo>
                    <a:pt x="81" y="4135"/>
                  </a:lnTo>
                  <a:lnTo>
                    <a:pt x="21" y="4438"/>
                  </a:lnTo>
                  <a:lnTo>
                    <a:pt x="1" y="4700"/>
                  </a:lnTo>
                  <a:lnTo>
                    <a:pt x="1" y="4922"/>
                  </a:lnTo>
                  <a:lnTo>
                    <a:pt x="61" y="5103"/>
                  </a:lnTo>
                  <a:lnTo>
                    <a:pt x="81" y="5164"/>
                  </a:lnTo>
                  <a:lnTo>
                    <a:pt x="122" y="5224"/>
                  </a:lnTo>
                  <a:lnTo>
                    <a:pt x="182" y="5264"/>
                  </a:lnTo>
                  <a:lnTo>
                    <a:pt x="243" y="5285"/>
                  </a:lnTo>
                  <a:lnTo>
                    <a:pt x="384" y="5285"/>
                  </a:lnTo>
                  <a:lnTo>
                    <a:pt x="485" y="5244"/>
                  </a:lnTo>
                  <a:lnTo>
                    <a:pt x="565" y="5184"/>
                  </a:lnTo>
                  <a:lnTo>
                    <a:pt x="767" y="5043"/>
                  </a:lnTo>
                  <a:lnTo>
                    <a:pt x="989" y="4861"/>
                  </a:lnTo>
                  <a:lnTo>
                    <a:pt x="1493" y="4377"/>
                  </a:lnTo>
                  <a:lnTo>
                    <a:pt x="2078" y="3792"/>
                  </a:lnTo>
                  <a:lnTo>
                    <a:pt x="2401" y="3469"/>
                  </a:lnTo>
                  <a:lnTo>
                    <a:pt x="2764" y="3127"/>
                  </a:lnTo>
                  <a:lnTo>
                    <a:pt x="3167" y="2804"/>
                  </a:lnTo>
                  <a:lnTo>
                    <a:pt x="3591" y="2461"/>
                  </a:lnTo>
                  <a:lnTo>
                    <a:pt x="4034" y="2118"/>
                  </a:lnTo>
                  <a:lnTo>
                    <a:pt x="4539" y="1795"/>
                  </a:lnTo>
                  <a:lnTo>
                    <a:pt x="5063" y="1493"/>
                  </a:lnTo>
                  <a:lnTo>
                    <a:pt x="5628" y="1190"/>
                  </a:lnTo>
                  <a:lnTo>
                    <a:pt x="6253" y="928"/>
                  </a:lnTo>
                  <a:lnTo>
                    <a:pt x="6898" y="686"/>
                  </a:lnTo>
                  <a:lnTo>
                    <a:pt x="6838" y="585"/>
                  </a:lnTo>
                  <a:lnTo>
                    <a:pt x="6777" y="505"/>
                  </a:lnTo>
                  <a:lnTo>
                    <a:pt x="6616" y="343"/>
                  </a:lnTo>
                  <a:lnTo>
                    <a:pt x="6434" y="202"/>
                  </a:lnTo>
                  <a:lnTo>
                    <a:pt x="6213" y="101"/>
                  </a:lnTo>
                  <a:lnTo>
                    <a:pt x="5971" y="41"/>
                  </a:lnTo>
                  <a:lnTo>
                    <a:pt x="56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6524700" y="3909025"/>
              <a:ext cx="511300" cy="65575"/>
            </a:xfrm>
            <a:custGeom>
              <a:avLst/>
              <a:gdLst/>
              <a:ahLst/>
              <a:cxnLst/>
              <a:rect l="l" t="t" r="r" b="b"/>
              <a:pathLst>
                <a:path w="20452" h="2623" extrusionOk="0">
                  <a:moveTo>
                    <a:pt x="19806" y="1"/>
                  </a:moveTo>
                  <a:lnTo>
                    <a:pt x="19342" y="41"/>
                  </a:lnTo>
                  <a:lnTo>
                    <a:pt x="18757" y="142"/>
                  </a:lnTo>
                  <a:lnTo>
                    <a:pt x="18051" y="283"/>
                  </a:lnTo>
                  <a:lnTo>
                    <a:pt x="17325" y="384"/>
                  </a:lnTo>
                  <a:lnTo>
                    <a:pt x="16539" y="505"/>
                  </a:lnTo>
                  <a:lnTo>
                    <a:pt x="15712" y="586"/>
                  </a:lnTo>
                  <a:lnTo>
                    <a:pt x="14824" y="666"/>
                  </a:lnTo>
                  <a:lnTo>
                    <a:pt x="13896" y="727"/>
                  </a:lnTo>
                  <a:lnTo>
                    <a:pt x="12928" y="787"/>
                  </a:lnTo>
                  <a:lnTo>
                    <a:pt x="11920" y="807"/>
                  </a:lnTo>
                  <a:lnTo>
                    <a:pt x="10851" y="828"/>
                  </a:lnTo>
                  <a:lnTo>
                    <a:pt x="9742" y="828"/>
                  </a:lnTo>
                  <a:lnTo>
                    <a:pt x="8592" y="807"/>
                  </a:lnTo>
                  <a:lnTo>
                    <a:pt x="7382" y="767"/>
                  </a:lnTo>
                  <a:lnTo>
                    <a:pt x="6152" y="707"/>
                  </a:lnTo>
                  <a:lnTo>
                    <a:pt x="4861" y="606"/>
                  </a:lnTo>
                  <a:lnTo>
                    <a:pt x="3530" y="505"/>
                  </a:lnTo>
                  <a:lnTo>
                    <a:pt x="2158" y="384"/>
                  </a:lnTo>
                  <a:lnTo>
                    <a:pt x="1614" y="344"/>
                  </a:lnTo>
                  <a:lnTo>
                    <a:pt x="1150" y="344"/>
                  </a:lnTo>
                  <a:lnTo>
                    <a:pt x="767" y="384"/>
                  </a:lnTo>
                  <a:lnTo>
                    <a:pt x="444" y="444"/>
                  </a:lnTo>
                  <a:lnTo>
                    <a:pt x="323" y="505"/>
                  </a:lnTo>
                  <a:lnTo>
                    <a:pt x="222" y="545"/>
                  </a:lnTo>
                  <a:lnTo>
                    <a:pt x="141" y="606"/>
                  </a:lnTo>
                  <a:lnTo>
                    <a:pt x="61" y="666"/>
                  </a:lnTo>
                  <a:lnTo>
                    <a:pt x="20" y="747"/>
                  </a:lnTo>
                  <a:lnTo>
                    <a:pt x="0" y="807"/>
                  </a:lnTo>
                  <a:lnTo>
                    <a:pt x="0" y="888"/>
                  </a:lnTo>
                  <a:lnTo>
                    <a:pt x="20" y="969"/>
                  </a:lnTo>
                  <a:lnTo>
                    <a:pt x="41" y="1050"/>
                  </a:lnTo>
                  <a:lnTo>
                    <a:pt x="101" y="1130"/>
                  </a:lnTo>
                  <a:lnTo>
                    <a:pt x="182" y="1211"/>
                  </a:lnTo>
                  <a:lnTo>
                    <a:pt x="283" y="1292"/>
                  </a:lnTo>
                  <a:lnTo>
                    <a:pt x="404" y="1372"/>
                  </a:lnTo>
                  <a:lnTo>
                    <a:pt x="545" y="1453"/>
                  </a:lnTo>
                  <a:lnTo>
                    <a:pt x="888" y="1614"/>
                  </a:lnTo>
                  <a:lnTo>
                    <a:pt x="1331" y="1776"/>
                  </a:lnTo>
                  <a:lnTo>
                    <a:pt x="1856" y="1897"/>
                  </a:lnTo>
                  <a:lnTo>
                    <a:pt x="2461" y="2018"/>
                  </a:lnTo>
                  <a:lnTo>
                    <a:pt x="3167" y="2098"/>
                  </a:lnTo>
                  <a:lnTo>
                    <a:pt x="4659" y="2260"/>
                  </a:lnTo>
                  <a:lnTo>
                    <a:pt x="6172" y="2401"/>
                  </a:lnTo>
                  <a:lnTo>
                    <a:pt x="7685" y="2522"/>
                  </a:lnTo>
                  <a:lnTo>
                    <a:pt x="9197" y="2603"/>
                  </a:lnTo>
                  <a:lnTo>
                    <a:pt x="9964" y="2623"/>
                  </a:lnTo>
                  <a:lnTo>
                    <a:pt x="11517" y="2623"/>
                  </a:lnTo>
                  <a:lnTo>
                    <a:pt x="12303" y="2582"/>
                  </a:lnTo>
                  <a:lnTo>
                    <a:pt x="13090" y="2542"/>
                  </a:lnTo>
                  <a:lnTo>
                    <a:pt x="13876" y="2481"/>
                  </a:lnTo>
                  <a:lnTo>
                    <a:pt x="14683" y="2381"/>
                  </a:lnTo>
                  <a:lnTo>
                    <a:pt x="15490" y="2280"/>
                  </a:lnTo>
                  <a:lnTo>
                    <a:pt x="16276" y="2139"/>
                  </a:lnTo>
                  <a:lnTo>
                    <a:pt x="17023" y="1957"/>
                  </a:lnTo>
                  <a:lnTo>
                    <a:pt x="17708" y="1776"/>
                  </a:lnTo>
                  <a:lnTo>
                    <a:pt x="18334" y="1554"/>
                  </a:lnTo>
                  <a:lnTo>
                    <a:pt x="18898" y="1332"/>
                  </a:lnTo>
                  <a:lnTo>
                    <a:pt x="19362" y="1110"/>
                  </a:lnTo>
                  <a:lnTo>
                    <a:pt x="19766" y="888"/>
                  </a:lnTo>
                  <a:lnTo>
                    <a:pt x="20088" y="686"/>
                  </a:lnTo>
                  <a:lnTo>
                    <a:pt x="20310" y="485"/>
                  </a:lnTo>
                  <a:lnTo>
                    <a:pt x="20371" y="404"/>
                  </a:lnTo>
                  <a:lnTo>
                    <a:pt x="20431" y="323"/>
                  </a:lnTo>
                  <a:lnTo>
                    <a:pt x="20451" y="243"/>
                  </a:lnTo>
                  <a:lnTo>
                    <a:pt x="20451" y="182"/>
                  </a:lnTo>
                  <a:lnTo>
                    <a:pt x="20411" y="122"/>
                  </a:lnTo>
                  <a:lnTo>
                    <a:pt x="20350" y="81"/>
                  </a:lnTo>
                  <a:lnTo>
                    <a:pt x="20270" y="41"/>
                  </a:lnTo>
                  <a:lnTo>
                    <a:pt x="20149" y="21"/>
                  </a:lnTo>
                  <a:lnTo>
                    <a:pt x="199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6012925" y="3613050"/>
              <a:ext cx="210775" cy="250125"/>
            </a:xfrm>
            <a:custGeom>
              <a:avLst/>
              <a:gdLst/>
              <a:ahLst/>
              <a:cxnLst/>
              <a:rect l="l" t="t" r="r" b="b"/>
              <a:pathLst>
                <a:path w="8431" h="10005" extrusionOk="0">
                  <a:moveTo>
                    <a:pt x="101" y="1"/>
                  </a:moveTo>
                  <a:lnTo>
                    <a:pt x="61" y="485"/>
                  </a:lnTo>
                  <a:lnTo>
                    <a:pt x="20" y="949"/>
                  </a:lnTo>
                  <a:lnTo>
                    <a:pt x="0" y="1413"/>
                  </a:lnTo>
                  <a:lnTo>
                    <a:pt x="20" y="1876"/>
                  </a:lnTo>
                  <a:lnTo>
                    <a:pt x="40" y="2320"/>
                  </a:lnTo>
                  <a:lnTo>
                    <a:pt x="81" y="2744"/>
                  </a:lnTo>
                  <a:lnTo>
                    <a:pt x="141" y="3167"/>
                  </a:lnTo>
                  <a:lnTo>
                    <a:pt x="202" y="3591"/>
                  </a:lnTo>
                  <a:lnTo>
                    <a:pt x="303" y="3994"/>
                  </a:lnTo>
                  <a:lnTo>
                    <a:pt x="424" y="4377"/>
                  </a:lnTo>
                  <a:lnTo>
                    <a:pt x="565" y="4761"/>
                  </a:lnTo>
                  <a:lnTo>
                    <a:pt x="706" y="5144"/>
                  </a:lnTo>
                  <a:lnTo>
                    <a:pt x="887" y="5507"/>
                  </a:lnTo>
                  <a:lnTo>
                    <a:pt x="1089" y="5850"/>
                  </a:lnTo>
                  <a:lnTo>
                    <a:pt x="1311" y="6193"/>
                  </a:lnTo>
                  <a:lnTo>
                    <a:pt x="1553" y="6515"/>
                  </a:lnTo>
                  <a:lnTo>
                    <a:pt x="1795" y="6818"/>
                  </a:lnTo>
                  <a:lnTo>
                    <a:pt x="2077" y="7120"/>
                  </a:lnTo>
                  <a:lnTo>
                    <a:pt x="2380" y="7423"/>
                  </a:lnTo>
                  <a:lnTo>
                    <a:pt x="2723" y="7705"/>
                  </a:lnTo>
                  <a:lnTo>
                    <a:pt x="3066" y="7967"/>
                  </a:lnTo>
                  <a:lnTo>
                    <a:pt x="3429" y="8209"/>
                  </a:lnTo>
                  <a:lnTo>
                    <a:pt x="3832" y="8451"/>
                  </a:lnTo>
                  <a:lnTo>
                    <a:pt x="4235" y="8673"/>
                  </a:lnTo>
                  <a:lnTo>
                    <a:pt x="4679" y="8895"/>
                  </a:lnTo>
                  <a:lnTo>
                    <a:pt x="5143" y="9097"/>
                  </a:lnTo>
                  <a:lnTo>
                    <a:pt x="5627" y="9278"/>
                  </a:lnTo>
                  <a:lnTo>
                    <a:pt x="6131" y="9440"/>
                  </a:lnTo>
                  <a:lnTo>
                    <a:pt x="6676" y="9601"/>
                  </a:lnTo>
                  <a:lnTo>
                    <a:pt x="7241" y="9742"/>
                  </a:lnTo>
                  <a:lnTo>
                    <a:pt x="7825" y="9883"/>
                  </a:lnTo>
                  <a:lnTo>
                    <a:pt x="8431" y="10004"/>
                  </a:lnTo>
                  <a:lnTo>
                    <a:pt x="7785" y="9641"/>
                  </a:lnTo>
                  <a:lnTo>
                    <a:pt x="7180" y="9278"/>
                  </a:lnTo>
                  <a:lnTo>
                    <a:pt x="6595" y="8895"/>
                  </a:lnTo>
                  <a:lnTo>
                    <a:pt x="6051" y="8512"/>
                  </a:lnTo>
                  <a:lnTo>
                    <a:pt x="5526" y="8109"/>
                  </a:lnTo>
                  <a:lnTo>
                    <a:pt x="5042" y="7705"/>
                  </a:lnTo>
                  <a:lnTo>
                    <a:pt x="4598" y="7282"/>
                  </a:lnTo>
                  <a:lnTo>
                    <a:pt x="4155" y="6878"/>
                  </a:lnTo>
                  <a:lnTo>
                    <a:pt x="3751" y="6455"/>
                  </a:lnTo>
                  <a:lnTo>
                    <a:pt x="3388" y="6031"/>
                  </a:lnTo>
                  <a:lnTo>
                    <a:pt x="3025" y="5608"/>
                  </a:lnTo>
                  <a:lnTo>
                    <a:pt x="2703" y="5204"/>
                  </a:lnTo>
                  <a:lnTo>
                    <a:pt x="2400" y="4801"/>
                  </a:lnTo>
                  <a:lnTo>
                    <a:pt x="2118" y="4398"/>
                  </a:lnTo>
                  <a:lnTo>
                    <a:pt x="1856" y="3994"/>
                  </a:lnTo>
                  <a:lnTo>
                    <a:pt x="1634" y="3611"/>
                  </a:lnTo>
                  <a:lnTo>
                    <a:pt x="1210" y="2865"/>
                  </a:lnTo>
                  <a:lnTo>
                    <a:pt x="887" y="2179"/>
                  </a:lnTo>
                  <a:lnTo>
                    <a:pt x="605" y="1574"/>
                  </a:lnTo>
                  <a:lnTo>
                    <a:pt x="403" y="1029"/>
                  </a:lnTo>
                  <a:lnTo>
                    <a:pt x="262" y="606"/>
                  </a:lnTo>
                  <a:lnTo>
                    <a:pt x="161" y="263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7" name="Google Shape;357;p8"/>
          <p:cNvSpPr txBox="1">
            <a:spLocks noGrp="1"/>
          </p:cNvSpPr>
          <p:nvPr>
            <p:ph type="title"/>
          </p:nvPr>
        </p:nvSpPr>
        <p:spPr>
          <a:xfrm>
            <a:off x="1398900" y="1327900"/>
            <a:ext cx="6346200" cy="235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8" name="Google Shape;358;p8"/>
          <p:cNvSpPr/>
          <p:nvPr/>
        </p:nvSpPr>
        <p:spPr>
          <a:xfrm rot="-5062406">
            <a:off x="-1192597" y="-566581"/>
            <a:ext cx="2818035" cy="2808784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8"/>
          <p:cNvSpPr/>
          <p:nvPr/>
        </p:nvSpPr>
        <p:spPr>
          <a:xfrm flipH="1">
            <a:off x="7606890" y="2442900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360;p8"/>
          <p:cNvGrpSpPr/>
          <p:nvPr/>
        </p:nvGrpSpPr>
        <p:grpSpPr>
          <a:xfrm>
            <a:off x="6281533" y="-10068"/>
            <a:ext cx="2862466" cy="1695774"/>
            <a:chOff x="238125" y="3383650"/>
            <a:chExt cx="1287775" cy="762900"/>
          </a:xfrm>
        </p:grpSpPr>
        <p:sp>
          <p:nvSpPr>
            <p:cNvPr id="361" name="Google Shape;361;p8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64;p8"/>
          <p:cNvGrpSpPr/>
          <p:nvPr/>
        </p:nvGrpSpPr>
        <p:grpSpPr>
          <a:xfrm rot="-5400000">
            <a:off x="474221" y="3700871"/>
            <a:ext cx="970042" cy="1918341"/>
            <a:chOff x="961675" y="1958725"/>
            <a:chExt cx="563225" cy="1113825"/>
          </a:xfrm>
        </p:grpSpPr>
        <p:sp>
          <p:nvSpPr>
            <p:cNvPr id="365" name="Google Shape;365;p8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67;p8"/>
          <p:cNvGrpSpPr/>
          <p:nvPr/>
        </p:nvGrpSpPr>
        <p:grpSpPr>
          <a:xfrm>
            <a:off x="1068237" y="3339825"/>
            <a:ext cx="475779" cy="475800"/>
            <a:chOff x="1460350" y="2402425"/>
            <a:chExt cx="208950" cy="208950"/>
          </a:xfrm>
        </p:grpSpPr>
        <p:sp>
          <p:nvSpPr>
            <p:cNvPr id="368" name="Google Shape;368;p8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396;p8"/>
          <p:cNvGrpSpPr/>
          <p:nvPr/>
        </p:nvGrpSpPr>
        <p:grpSpPr>
          <a:xfrm rot="3427758">
            <a:off x="6826768" y="684872"/>
            <a:ext cx="475768" cy="475796"/>
            <a:chOff x="1460350" y="2402425"/>
            <a:chExt cx="208950" cy="208950"/>
          </a:xfrm>
        </p:grpSpPr>
        <p:sp>
          <p:nvSpPr>
            <p:cNvPr id="397" name="Google Shape;397;p8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5" name="Google Shape;425;p8"/>
          <p:cNvSpPr/>
          <p:nvPr/>
        </p:nvSpPr>
        <p:spPr>
          <a:xfrm>
            <a:off x="923540" y="1197970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8"/>
          <p:cNvSpPr/>
          <p:nvPr/>
        </p:nvSpPr>
        <p:spPr>
          <a:xfrm>
            <a:off x="5199683" y="4513493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" name="Google Shape;427;p8"/>
          <p:cNvGrpSpPr/>
          <p:nvPr/>
        </p:nvGrpSpPr>
        <p:grpSpPr>
          <a:xfrm>
            <a:off x="7124248" y="3029256"/>
            <a:ext cx="853142" cy="526018"/>
            <a:chOff x="4908575" y="2482875"/>
            <a:chExt cx="654350" cy="403450"/>
          </a:xfrm>
        </p:grpSpPr>
        <p:sp>
          <p:nvSpPr>
            <p:cNvPr id="428" name="Google Shape;428;p8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extrusionOk="0">
                  <a:moveTo>
                    <a:pt x="11142" y="1"/>
                  </a:moveTo>
                  <a:lnTo>
                    <a:pt x="10326" y="97"/>
                  </a:lnTo>
                  <a:lnTo>
                    <a:pt x="9990" y="145"/>
                  </a:lnTo>
                  <a:lnTo>
                    <a:pt x="9654" y="241"/>
                  </a:lnTo>
                  <a:lnTo>
                    <a:pt x="9077" y="529"/>
                  </a:lnTo>
                  <a:lnTo>
                    <a:pt x="8597" y="817"/>
                  </a:lnTo>
                  <a:lnTo>
                    <a:pt x="8165" y="1201"/>
                  </a:lnTo>
                  <a:lnTo>
                    <a:pt x="7781" y="1634"/>
                  </a:lnTo>
                  <a:lnTo>
                    <a:pt x="7444" y="2066"/>
                  </a:lnTo>
                  <a:lnTo>
                    <a:pt x="7156" y="2498"/>
                  </a:lnTo>
                  <a:lnTo>
                    <a:pt x="6916" y="2930"/>
                  </a:lnTo>
                  <a:lnTo>
                    <a:pt x="6724" y="3410"/>
                  </a:lnTo>
                  <a:lnTo>
                    <a:pt x="6388" y="4275"/>
                  </a:lnTo>
                  <a:lnTo>
                    <a:pt x="6244" y="4995"/>
                  </a:lnTo>
                  <a:lnTo>
                    <a:pt x="6148" y="5668"/>
                  </a:lnTo>
                  <a:lnTo>
                    <a:pt x="5571" y="5524"/>
                  </a:lnTo>
                  <a:lnTo>
                    <a:pt x="4995" y="5379"/>
                  </a:lnTo>
                  <a:lnTo>
                    <a:pt x="4275" y="5283"/>
                  </a:lnTo>
                  <a:lnTo>
                    <a:pt x="3458" y="5235"/>
                  </a:lnTo>
                  <a:lnTo>
                    <a:pt x="2690" y="5235"/>
                  </a:lnTo>
                  <a:lnTo>
                    <a:pt x="2354" y="5283"/>
                  </a:lnTo>
                  <a:lnTo>
                    <a:pt x="2018" y="5379"/>
                  </a:lnTo>
                  <a:lnTo>
                    <a:pt x="1681" y="5476"/>
                  </a:lnTo>
                  <a:lnTo>
                    <a:pt x="1441" y="5668"/>
                  </a:lnTo>
                  <a:lnTo>
                    <a:pt x="1201" y="5860"/>
                  </a:lnTo>
                  <a:lnTo>
                    <a:pt x="1009" y="6148"/>
                  </a:lnTo>
                  <a:lnTo>
                    <a:pt x="817" y="6436"/>
                  </a:lnTo>
                  <a:lnTo>
                    <a:pt x="673" y="6772"/>
                  </a:lnTo>
                  <a:lnTo>
                    <a:pt x="385" y="7541"/>
                  </a:lnTo>
                  <a:lnTo>
                    <a:pt x="193" y="8357"/>
                  </a:lnTo>
                  <a:lnTo>
                    <a:pt x="48" y="9125"/>
                  </a:lnTo>
                  <a:lnTo>
                    <a:pt x="0" y="9846"/>
                  </a:lnTo>
                  <a:lnTo>
                    <a:pt x="0" y="10374"/>
                  </a:lnTo>
                  <a:lnTo>
                    <a:pt x="48" y="10662"/>
                  </a:lnTo>
                  <a:lnTo>
                    <a:pt x="145" y="10710"/>
                  </a:lnTo>
                  <a:lnTo>
                    <a:pt x="385" y="10806"/>
                  </a:lnTo>
                  <a:lnTo>
                    <a:pt x="1201" y="10950"/>
                  </a:lnTo>
                  <a:lnTo>
                    <a:pt x="3987" y="11383"/>
                  </a:lnTo>
                  <a:lnTo>
                    <a:pt x="7973" y="11863"/>
                  </a:lnTo>
                  <a:lnTo>
                    <a:pt x="12535" y="12439"/>
                  </a:lnTo>
                  <a:lnTo>
                    <a:pt x="21035" y="13352"/>
                  </a:lnTo>
                  <a:lnTo>
                    <a:pt x="23917" y="13640"/>
                  </a:lnTo>
                  <a:lnTo>
                    <a:pt x="24733" y="13688"/>
                  </a:lnTo>
                  <a:lnTo>
                    <a:pt x="25070" y="13688"/>
                  </a:lnTo>
                  <a:lnTo>
                    <a:pt x="25118" y="13640"/>
                  </a:lnTo>
                  <a:lnTo>
                    <a:pt x="25166" y="13496"/>
                  </a:lnTo>
                  <a:lnTo>
                    <a:pt x="25262" y="13015"/>
                  </a:lnTo>
                  <a:lnTo>
                    <a:pt x="25358" y="12343"/>
                  </a:lnTo>
                  <a:lnTo>
                    <a:pt x="25454" y="11575"/>
                  </a:lnTo>
                  <a:lnTo>
                    <a:pt x="25454" y="10710"/>
                  </a:lnTo>
                  <a:lnTo>
                    <a:pt x="25454" y="9942"/>
                  </a:lnTo>
                  <a:lnTo>
                    <a:pt x="25358" y="9270"/>
                  </a:lnTo>
                  <a:lnTo>
                    <a:pt x="25310" y="8981"/>
                  </a:lnTo>
                  <a:lnTo>
                    <a:pt x="25262" y="8789"/>
                  </a:lnTo>
                  <a:lnTo>
                    <a:pt x="25118" y="8597"/>
                  </a:lnTo>
                  <a:lnTo>
                    <a:pt x="25022" y="8453"/>
                  </a:lnTo>
                  <a:lnTo>
                    <a:pt x="24685" y="8165"/>
                  </a:lnTo>
                  <a:lnTo>
                    <a:pt x="24253" y="7973"/>
                  </a:lnTo>
                  <a:lnTo>
                    <a:pt x="23869" y="7781"/>
                  </a:lnTo>
                  <a:lnTo>
                    <a:pt x="23149" y="7589"/>
                  </a:lnTo>
                  <a:lnTo>
                    <a:pt x="22860" y="7541"/>
                  </a:lnTo>
                  <a:lnTo>
                    <a:pt x="22908" y="7060"/>
                  </a:lnTo>
                  <a:lnTo>
                    <a:pt x="23005" y="6004"/>
                  </a:lnTo>
                  <a:lnTo>
                    <a:pt x="23053" y="5331"/>
                  </a:lnTo>
                  <a:lnTo>
                    <a:pt x="23053" y="4659"/>
                  </a:lnTo>
                  <a:lnTo>
                    <a:pt x="23005" y="3987"/>
                  </a:lnTo>
                  <a:lnTo>
                    <a:pt x="22908" y="3410"/>
                  </a:lnTo>
                  <a:lnTo>
                    <a:pt x="22860" y="3314"/>
                  </a:lnTo>
                  <a:lnTo>
                    <a:pt x="22716" y="3170"/>
                  </a:lnTo>
                  <a:lnTo>
                    <a:pt x="22380" y="2834"/>
                  </a:lnTo>
                  <a:lnTo>
                    <a:pt x="21804" y="2498"/>
                  </a:lnTo>
                  <a:lnTo>
                    <a:pt x="21132" y="2162"/>
                  </a:lnTo>
                  <a:lnTo>
                    <a:pt x="20315" y="1826"/>
                  </a:lnTo>
                  <a:lnTo>
                    <a:pt x="19403" y="1489"/>
                  </a:lnTo>
                  <a:lnTo>
                    <a:pt x="18394" y="1201"/>
                  </a:lnTo>
                  <a:lnTo>
                    <a:pt x="17338" y="865"/>
                  </a:lnTo>
                  <a:lnTo>
                    <a:pt x="16233" y="625"/>
                  </a:lnTo>
                  <a:lnTo>
                    <a:pt x="15128" y="385"/>
                  </a:lnTo>
                  <a:lnTo>
                    <a:pt x="14072" y="193"/>
                  </a:lnTo>
                  <a:lnTo>
                    <a:pt x="13015" y="49"/>
                  </a:lnTo>
                  <a:lnTo>
                    <a:pt x="1200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fill="none" extrusionOk="0">
                  <a:moveTo>
                    <a:pt x="6148" y="5668"/>
                  </a:moveTo>
                  <a:lnTo>
                    <a:pt x="6148" y="5668"/>
                  </a:lnTo>
                  <a:lnTo>
                    <a:pt x="6244" y="4995"/>
                  </a:lnTo>
                  <a:lnTo>
                    <a:pt x="6388" y="4275"/>
                  </a:lnTo>
                  <a:lnTo>
                    <a:pt x="6724" y="3410"/>
                  </a:lnTo>
                  <a:lnTo>
                    <a:pt x="6916" y="2930"/>
                  </a:lnTo>
                  <a:lnTo>
                    <a:pt x="7156" y="2498"/>
                  </a:lnTo>
                  <a:lnTo>
                    <a:pt x="7444" y="2066"/>
                  </a:lnTo>
                  <a:lnTo>
                    <a:pt x="7781" y="1634"/>
                  </a:lnTo>
                  <a:lnTo>
                    <a:pt x="8165" y="1201"/>
                  </a:lnTo>
                  <a:lnTo>
                    <a:pt x="8597" y="817"/>
                  </a:lnTo>
                  <a:lnTo>
                    <a:pt x="9077" y="529"/>
                  </a:lnTo>
                  <a:lnTo>
                    <a:pt x="9654" y="241"/>
                  </a:lnTo>
                  <a:lnTo>
                    <a:pt x="9654" y="241"/>
                  </a:lnTo>
                  <a:lnTo>
                    <a:pt x="9990" y="145"/>
                  </a:lnTo>
                  <a:lnTo>
                    <a:pt x="10326" y="97"/>
                  </a:lnTo>
                  <a:lnTo>
                    <a:pt x="11142" y="1"/>
                  </a:lnTo>
                  <a:lnTo>
                    <a:pt x="12007" y="1"/>
                  </a:lnTo>
                  <a:lnTo>
                    <a:pt x="13015" y="49"/>
                  </a:lnTo>
                  <a:lnTo>
                    <a:pt x="14072" y="193"/>
                  </a:lnTo>
                  <a:lnTo>
                    <a:pt x="15128" y="385"/>
                  </a:lnTo>
                  <a:lnTo>
                    <a:pt x="16233" y="625"/>
                  </a:lnTo>
                  <a:lnTo>
                    <a:pt x="17338" y="865"/>
                  </a:lnTo>
                  <a:lnTo>
                    <a:pt x="18394" y="1201"/>
                  </a:lnTo>
                  <a:lnTo>
                    <a:pt x="19403" y="1489"/>
                  </a:lnTo>
                  <a:lnTo>
                    <a:pt x="20315" y="1826"/>
                  </a:lnTo>
                  <a:lnTo>
                    <a:pt x="21132" y="2162"/>
                  </a:lnTo>
                  <a:lnTo>
                    <a:pt x="21804" y="2498"/>
                  </a:lnTo>
                  <a:lnTo>
                    <a:pt x="22380" y="2834"/>
                  </a:lnTo>
                  <a:lnTo>
                    <a:pt x="22716" y="3170"/>
                  </a:lnTo>
                  <a:lnTo>
                    <a:pt x="22860" y="3314"/>
                  </a:lnTo>
                  <a:lnTo>
                    <a:pt x="22908" y="3410"/>
                  </a:lnTo>
                  <a:lnTo>
                    <a:pt x="22908" y="3410"/>
                  </a:lnTo>
                  <a:lnTo>
                    <a:pt x="23005" y="3987"/>
                  </a:lnTo>
                  <a:lnTo>
                    <a:pt x="23053" y="4659"/>
                  </a:lnTo>
                  <a:lnTo>
                    <a:pt x="23053" y="5331"/>
                  </a:lnTo>
                  <a:lnTo>
                    <a:pt x="23005" y="6004"/>
                  </a:lnTo>
                  <a:lnTo>
                    <a:pt x="22908" y="7060"/>
                  </a:lnTo>
                  <a:lnTo>
                    <a:pt x="22860" y="7541"/>
                  </a:lnTo>
                  <a:lnTo>
                    <a:pt x="22860" y="7541"/>
                  </a:lnTo>
                  <a:lnTo>
                    <a:pt x="23149" y="7589"/>
                  </a:lnTo>
                  <a:lnTo>
                    <a:pt x="23869" y="7781"/>
                  </a:lnTo>
                  <a:lnTo>
                    <a:pt x="24253" y="7973"/>
                  </a:lnTo>
                  <a:lnTo>
                    <a:pt x="24685" y="8165"/>
                  </a:lnTo>
                  <a:lnTo>
                    <a:pt x="25022" y="8453"/>
                  </a:lnTo>
                  <a:lnTo>
                    <a:pt x="25118" y="8597"/>
                  </a:lnTo>
                  <a:lnTo>
                    <a:pt x="25262" y="8789"/>
                  </a:lnTo>
                  <a:lnTo>
                    <a:pt x="25262" y="8789"/>
                  </a:lnTo>
                  <a:lnTo>
                    <a:pt x="25310" y="8981"/>
                  </a:lnTo>
                  <a:lnTo>
                    <a:pt x="25358" y="9270"/>
                  </a:lnTo>
                  <a:lnTo>
                    <a:pt x="25454" y="9942"/>
                  </a:lnTo>
                  <a:lnTo>
                    <a:pt x="25454" y="10710"/>
                  </a:lnTo>
                  <a:lnTo>
                    <a:pt x="25454" y="11575"/>
                  </a:lnTo>
                  <a:lnTo>
                    <a:pt x="25358" y="12343"/>
                  </a:lnTo>
                  <a:lnTo>
                    <a:pt x="25262" y="13015"/>
                  </a:lnTo>
                  <a:lnTo>
                    <a:pt x="25166" y="13496"/>
                  </a:lnTo>
                  <a:lnTo>
                    <a:pt x="25118" y="13640"/>
                  </a:lnTo>
                  <a:lnTo>
                    <a:pt x="25070" y="13688"/>
                  </a:lnTo>
                  <a:lnTo>
                    <a:pt x="25070" y="13688"/>
                  </a:lnTo>
                  <a:lnTo>
                    <a:pt x="24733" y="13688"/>
                  </a:lnTo>
                  <a:lnTo>
                    <a:pt x="23917" y="13640"/>
                  </a:lnTo>
                  <a:lnTo>
                    <a:pt x="21035" y="13352"/>
                  </a:lnTo>
                  <a:lnTo>
                    <a:pt x="12535" y="12439"/>
                  </a:lnTo>
                  <a:lnTo>
                    <a:pt x="7973" y="11863"/>
                  </a:lnTo>
                  <a:lnTo>
                    <a:pt x="3987" y="11383"/>
                  </a:lnTo>
                  <a:lnTo>
                    <a:pt x="1201" y="10950"/>
                  </a:lnTo>
                  <a:lnTo>
                    <a:pt x="385" y="10806"/>
                  </a:lnTo>
                  <a:lnTo>
                    <a:pt x="145" y="10710"/>
                  </a:lnTo>
                  <a:lnTo>
                    <a:pt x="48" y="10662"/>
                  </a:lnTo>
                  <a:lnTo>
                    <a:pt x="48" y="10662"/>
                  </a:lnTo>
                  <a:lnTo>
                    <a:pt x="0" y="10374"/>
                  </a:lnTo>
                  <a:lnTo>
                    <a:pt x="0" y="9846"/>
                  </a:lnTo>
                  <a:lnTo>
                    <a:pt x="48" y="9125"/>
                  </a:lnTo>
                  <a:lnTo>
                    <a:pt x="193" y="8357"/>
                  </a:lnTo>
                  <a:lnTo>
                    <a:pt x="385" y="7541"/>
                  </a:lnTo>
                  <a:lnTo>
                    <a:pt x="673" y="6772"/>
                  </a:lnTo>
                  <a:lnTo>
                    <a:pt x="817" y="6436"/>
                  </a:lnTo>
                  <a:lnTo>
                    <a:pt x="1009" y="6148"/>
                  </a:lnTo>
                  <a:lnTo>
                    <a:pt x="1201" y="5860"/>
                  </a:lnTo>
                  <a:lnTo>
                    <a:pt x="1441" y="5668"/>
                  </a:lnTo>
                  <a:lnTo>
                    <a:pt x="1441" y="5668"/>
                  </a:lnTo>
                  <a:lnTo>
                    <a:pt x="1681" y="5476"/>
                  </a:lnTo>
                  <a:lnTo>
                    <a:pt x="2018" y="5379"/>
                  </a:lnTo>
                  <a:lnTo>
                    <a:pt x="2354" y="5283"/>
                  </a:lnTo>
                  <a:lnTo>
                    <a:pt x="2690" y="5235"/>
                  </a:lnTo>
                  <a:lnTo>
                    <a:pt x="3458" y="5235"/>
                  </a:lnTo>
                  <a:lnTo>
                    <a:pt x="4275" y="5283"/>
                  </a:lnTo>
                  <a:lnTo>
                    <a:pt x="4995" y="5379"/>
                  </a:lnTo>
                  <a:lnTo>
                    <a:pt x="5571" y="5524"/>
                  </a:lnTo>
                  <a:lnTo>
                    <a:pt x="6148" y="56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5211125" y="2683375"/>
              <a:ext cx="50450" cy="18050"/>
            </a:xfrm>
            <a:custGeom>
              <a:avLst/>
              <a:gdLst/>
              <a:ahLst/>
              <a:cxnLst/>
              <a:rect l="l" t="t" r="r" b="b"/>
              <a:pathLst>
                <a:path w="2018" h="722" extrusionOk="0">
                  <a:moveTo>
                    <a:pt x="625" y="1"/>
                  </a:moveTo>
                  <a:lnTo>
                    <a:pt x="289" y="49"/>
                  </a:lnTo>
                  <a:lnTo>
                    <a:pt x="96" y="97"/>
                  </a:lnTo>
                  <a:lnTo>
                    <a:pt x="0" y="145"/>
                  </a:lnTo>
                  <a:lnTo>
                    <a:pt x="0" y="193"/>
                  </a:lnTo>
                  <a:lnTo>
                    <a:pt x="0" y="289"/>
                  </a:lnTo>
                  <a:lnTo>
                    <a:pt x="48" y="385"/>
                  </a:lnTo>
                  <a:lnTo>
                    <a:pt x="289" y="529"/>
                  </a:lnTo>
                  <a:lnTo>
                    <a:pt x="625" y="625"/>
                  </a:lnTo>
                  <a:lnTo>
                    <a:pt x="1009" y="721"/>
                  </a:lnTo>
                  <a:lnTo>
                    <a:pt x="1393" y="721"/>
                  </a:lnTo>
                  <a:lnTo>
                    <a:pt x="1729" y="673"/>
                  </a:lnTo>
                  <a:lnTo>
                    <a:pt x="1873" y="625"/>
                  </a:lnTo>
                  <a:lnTo>
                    <a:pt x="1969" y="577"/>
                  </a:lnTo>
                  <a:lnTo>
                    <a:pt x="2017" y="481"/>
                  </a:lnTo>
                  <a:lnTo>
                    <a:pt x="2017" y="385"/>
                  </a:lnTo>
                  <a:lnTo>
                    <a:pt x="2017" y="337"/>
                  </a:lnTo>
                  <a:lnTo>
                    <a:pt x="1921" y="289"/>
                  </a:lnTo>
                  <a:lnTo>
                    <a:pt x="1681" y="193"/>
                  </a:lnTo>
                  <a:lnTo>
                    <a:pt x="1345" y="97"/>
                  </a:lnTo>
                  <a:lnTo>
                    <a:pt x="1009" y="49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5380400" y="2699000"/>
              <a:ext cx="44450" cy="15625"/>
            </a:xfrm>
            <a:custGeom>
              <a:avLst/>
              <a:gdLst/>
              <a:ahLst/>
              <a:cxnLst/>
              <a:rect l="l" t="t" r="r" b="b"/>
              <a:pathLst>
                <a:path w="1778" h="625" extrusionOk="0">
                  <a:moveTo>
                    <a:pt x="289" y="0"/>
                  </a:moveTo>
                  <a:lnTo>
                    <a:pt x="97" y="48"/>
                  </a:lnTo>
                  <a:lnTo>
                    <a:pt x="49" y="96"/>
                  </a:lnTo>
                  <a:lnTo>
                    <a:pt x="1" y="144"/>
                  </a:lnTo>
                  <a:lnTo>
                    <a:pt x="1" y="240"/>
                  </a:lnTo>
                  <a:lnTo>
                    <a:pt x="49" y="288"/>
                  </a:lnTo>
                  <a:lnTo>
                    <a:pt x="289" y="432"/>
                  </a:lnTo>
                  <a:lnTo>
                    <a:pt x="577" y="528"/>
                  </a:lnTo>
                  <a:lnTo>
                    <a:pt x="913" y="576"/>
                  </a:lnTo>
                  <a:lnTo>
                    <a:pt x="1250" y="625"/>
                  </a:lnTo>
                  <a:lnTo>
                    <a:pt x="1538" y="576"/>
                  </a:lnTo>
                  <a:lnTo>
                    <a:pt x="1730" y="480"/>
                  </a:lnTo>
                  <a:lnTo>
                    <a:pt x="1778" y="384"/>
                  </a:lnTo>
                  <a:lnTo>
                    <a:pt x="1778" y="336"/>
                  </a:lnTo>
                  <a:lnTo>
                    <a:pt x="1682" y="240"/>
                  </a:lnTo>
                  <a:lnTo>
                    <a:pt x="1490" y="144"/>
                  </a:lnTo>
                  <a:lnTo>
                    <a:pt x="1202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4926575" y="2747025"/>
              <a:ext cx="626750" cy="79250"/>
            </a:xfrm>
            <a:custGeom>
              <a:avLst/>
              <a:gdLst/>
              <a:ahLst/>
              <a:cxnLst/>
              <a:rect l="l" t="t" r="r" b="b"/>
              <a:pathLst>
                <a:path w="25070" h="3170" extrusionOk="0">
                  <a:moveTo>
                    <a:pt x="25070" y="3122"/>
                  </a:moveTo>
                  <a:lnTo>
                    <a:pt x="25070" y="3122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0747" y="2786"/>
                  </a:moveTo>
                  <a:lnTo>
                    <a:pt x="20747" y="2786"/>
                  </a:lnTo>
                  <a:lnTo>
                    <a:pt x="20747" y="2786"/>
                  </a:lnTo>
                  <a:lnTo>
                    <a:pt x="23533" y="3026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3533" y="3026"/>
                  </a:lnTo>
                  <a:lnTo>
                    <a:pt x="20747" y="2786"/>
                  </a:lnTo>
                  <a:close/>
                  <a:moveTo>
                    <a:pt x="9221" y="1441"/>
                  </a:moveTo>
                  <a:lnTo>
                    <a:pt x="9221" y="1441"/>
                  </a:lnTo>
                  <a:lnTo>
                    <a:pt x="9221" y="1441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9221" y="1441"/>
                  </a:lnTo>
                  <a:close/>
                  <a:moveTo>
                    <a:pt x="97" y="144"/>
                  </a:moveTo>
                  <a:lnTo>
                    <a:pt x="97" y="144"/>
                  </a:lnTo>
                  <a:lnTo>
                    <a:pt x="481" y="240"/>
                  </a:lnTo>
                  <a:lnTo>
                    <a:pt x="1249" y="384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1249" y="384"/>
                  </a:lnTo>
                  <a:lnTo>
                    <a:pt x="481" y="240"/>
                  </a:lnTo>
                  <a:lnTo>
                    <a:pt x="97" y="144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97" y="144"/>
                  </a:lnTo>
                  <a:lnTo>
                    <a:pt x="97" y="144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8"/>
            <p:cNvSpPr/>
            <p:nvPr/>
          </p:nvSpPr>
          <p:spPr>
            <a:xfrm>
              <a:off x="5550900" y="2825050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97" y="1"/>
                  </a:moveTo>
                  <a:lnTo>
                    <a:pt x="97" y="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5445250" y="2816650"/>
              <a:ext cx="105675" cy="9625"/>
            </a:xfrm>
            <a:custGeom>
              <a:avLst/>
              <a:gdLst/>
              <a:ahLst/>
              <a:cxnLst/>
              <a:rect l="l" t="t" r="r" b="b"/>
              <a:pathLst>
                <a:path w="4227" h="38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786" y="241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2786" y="2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5157100" y="2783025"/>
              <a:ext cx="156100" cy="19250"/>
            </a:xfrm>
            <a:custGeom>
              <a:avLst/>
              <a:gdLst/>
              <a:ahLst/>
              <a:cxnLst/>
              <a:rect l="l" t="t" r="r" b="b"/>
              <a:pathLst>
                <a:path w="6244" h="77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4928975" y="2750625"/>
              <a:ext cx="94875" cy="15625"/>
            </a:xfrm>
            <a:custGeom>
              <a:avLst/>
              <a:gdLst/>
              <a:ahLst/>
              <a:cxnLst/>
              <a:rect l="l" t="t" r="r" b="b"/>
              <a:pathLst>
                <a:path w="3795" h="62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85" y="96"/>
                  </a:lnTo>
                  <a:lnTo>
                    <a:pt x="1153" y="240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1153" y="240"/>
                  </a:lnTo>
                  <a:lnTo>
                    <a:pt x="385" y="9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4927775" y="2749425"/>
              <a:ext cx="1225" cy="1225"/>
            </a:xfrm>
            <a:custGeom>
              <a:avLst/>
              <a:gdLst/>
              <a:ahLst/>
              <a:cxnLst/>
              <a:rect l="l" t="t" r="r" b="b"/>
              <a:pathLst>
                <a:path w="49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4927775" y="27482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4927775" y="27470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49265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extrusionOk="0">
                  <a:moveTo>
                    <a:pt x="5908" y="1"/>
                  </a:move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340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fill="none" extrusionOk="0">
                  <a:moveTo>
                    <a:pt x="6340" y="1"/>
                  </a:moveTo>
                  <a:lnTo>
                    <a:pt x="6340" y="1"/>
                  </a:lnTo>
                  <a:lnTo>
                    <a:pt x="5908" y="1"/>
                  </a:ln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3218" y="2306"/>
                  </a:lnTo>
                  <a:lnTo>
                    <a:pt x="3218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8106" y="1682"/>
                  </a:lnTo>
                  <a:lnTo>
                    <a:pt x="17914" y="1682"/>
                  </a:lnTo>
                  <a:lnTo>
                    <a:pt x="17914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868" y="49"/>
                  </a:lnTo>
                  <a:lnTo>
                    <a:pt x="634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5106675" y="2503300"/>
              <a:ext cx="189725" cy="169300"/>
            </a:xfrm>
            <a:custGeom>
              <a:avLst/>
              <a:gdLst/>
              <a:ahLst/>
              <a:cxnLst/>
              <a:rect l="l" t="t" r="r" b="b"/>
              <a:pathLst>
                <a:path w="7589" h="6772" extrusionOk="0">
                  <a:moveTo>
                    <a:pt x="4419" y="0"/>
                  </a:moveTo>
                  <a:lnTo>
                    <a:pt x="3602" y="48"/>
                  </a:lnTo>
                  <a:lnTo>
                    <a:pt x="3170" y="96"/>
                  </a:lnTo>
                  <a:lnTo>
                    <a:pt x="2834" y="144"/>
                  </a:lnTo>
                  <a:lnTo>
                    <a:pt x="2546" y="240"/>
                  </a:lnTo>
                  <a:lnTo>
                    <a:pt x="2305" y="384"/>
                  </a:lnTo>
                  <a:lnTo>
                    <a:pt x="2113" y="576"/>
                  </a:lnTo>
                  <a:lnTo>
                    <a:pt x="1873" y="865"/>
                  </a:lnTo>
                  <a:lnTo>
                    <a:pt x="1681" y="1201"/>
                  </a:lnTo>
                  <a:lnTo>
                    <a:pt x="1489" y="1585"/>
                  </a:lnTo>
                  <a:lnTo>
                    <a:pt x="1105" y="2497"/>
                  </a:lnTo>
                  <a:lnTo>
                    <a:pt x="769" y="3458"/>
                  </a:lnTo>
                  <a:lnTo>
                    <a:pt x="240" y="5187"/>
                  </a:lnTo>
                  <a:lnTo>
                    <a:pt x="0" y="5907"/>
                  </a:lnTo>
                  <a:lnTo>
                    <a:pt x="7060" y="6772"/>
                  </a:lnTo>
                  <a:lnTo>
                    <a:pt x="7348" y="3746"/>
                  </a:lnTo>
                  <a:lnTo>
                    <a:pt x="7540" y="1585"/>
                  </a:lnTo>
                  <a:lnTo>
                    <a:pt x="7588" y="865"/>
                  </a:lnTo>
                  <a:lnTo>
                    <a:pt x="7588" y="480"/>
                  </a:lnTo>
                  <a:lnTo>
                    <a:pt x="7540" y="432"/>
                  </a:lnTo>
                  <a:lnTo>
                    <a:pt x="7396" y="384"/>
                  </a:lnTo>
                  <a:lnTo>
                    <a:pt x="6868" y="240"/>
                  </a:lnTo>
                  <a:lnTo>
                    <a:pt x="6147" y="96"/>
                  </a:lnTo>
                  <a:lnTo>
                    <a:pt x="5331" y="48"/>
                  </a:lnTo>
                  <a:lnTo>
                    <a:pt x="44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5118675" y="2515300"/>
              <a:ext cx="170525" cy="148900"/>
            </a:xfrm>
            <a:custGeom>
              <a:avLst/>
              <a:gdLst/>
              <a:ahLst/>
              <a:cxnLst/>
              <a:rect l="l" t="t" r="r" b="b"/>
              <a:pathLst>
                <a:path w="6821" h="5956" extrusionOk="0">
                  <a:moveTo>
                    <a:pt x="3891" y="0"/>
                  </a:moveTo>
                  <a:lnTo>
                    <a:pt x="3122" y="48"/>
                  </a:lnTo>
                  <a:lnTo>
                    <a:pt x="2738" y="96"/>
                  </a:lnTo>
                  <a:lnTo>
                    <a:pt x="2402" y="144"/>
                  </a:lnTo>
                  <a:lnTo>
                    <a:pt x="2162" y="240"/>
                  </a:lnTo>
                  <a:lnTo>
                    <a:pt x="1921" y="337"/>
                  </a:lnTo>
                  <a:lnTo>
                    <a:pt x="1729" y="529"/>
                  </a:lnTo>
                  <a:lnTo>
                    <a:pt x="1537" y="769"/>
                  </a:lnTo>
                  <a:lnTo>
                    <a:pt x="1393" y="1057"/>
                  </a:lnTo>
                  <a:lnTo>
                    <a:pt x="1201" y="1393"/>
                  </a:lnTo>
                  <a:lnTo>
                    <a:pt x="865" y="2161"/>
                  </a:lnTo>
                  <a:lnTo>
                    <a:pt x="577" y="3026"/>
                  </a:lnTo>
                  <a:lnTo>
                    <a:pt x="145" y="4515"/>
                  </a:lnTo>
                  <a:lnTo>
                    <a:pt x="0" y="5187"/>
                  </a:lnTo>
                  <a:lnTo>
                    <a:pt x="6388" y="5955"/>
                  </a:lnTo>
                  <a:lnTo>
                    <a:pt x="6628" y="3314"/>
                  </a:lnTo>
                  <a:lnTo>
                    <a:pt x="6772" y="1441"/>
                  </a:lnTo>
                  <a:lnTo>
                    <a:pt x="6820" y="769"/>
                  </a:lnTo>
                  <a:lnTo>
                    <a:pt x="6772" y="481"/>
                  </a:lnTo>
                  <a:lnTo>
                    <a:pt x="6724" y="433"/>
                  </a:lnTo>
                  <a:lnTo>
                    <a:pt x="6580" y="385"/>
                  </a:lnTo>
                  <a:lnTo>
                    <a:pt x="6148" y="240"/>
                  </a:lnTo>
                  <a:lnTo>
                    <a:pt x="5475" y="144"/>
                  </a:lnTo>
                  <a:lnTo>
                    <a:pt x="4707" y="48"/>
                  </a:lnTo>
                  <a:lnTo>
                    <a:pt x="3891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5305975" y="2526100"/>
              <a:ext cx="129700" cy="164500"/>
            </a:xfrm>
            <a:custGeom>
              <a:avLst/>
              <a:gdLst/>
              <a:ahLst/>
              <a:cxnLst/>
              <a:rect l="l" t="t" r="r" b="b"/>
              <a:pathLst>
                <a:path w="5188" h="6580" extrusionOk="0">
                  <a:moveTo>
                    <a:pt x="529" y="1"/>
                  </a:moveTo>
                  <a:lnTo>
                    <a:pt x="433" y="49"/>
                  </a:lnTo>
                  <a:lnTo>
                    <a:pt x="385" y="289"/>
                  </a:lnTo>
                  <a:lnTo>
                    <a:pt x="289" y="961"/>
                  </a:lnTo>
                  <a:lnTo>
                    <a:pt x="193" y="1874"/>
                  </a:lnTo>
                  <a:lnTo>
                    <a:pt x="96" y="2930"/>
                  </a:lnTo>
                  <a:lnTo>
                    <a:pt x="48" y="4947"/>
                  </a:lnTo>
                  <a:lnTo>
                    <a:pt x="0" y="5860"/>
                  </a:lnTo>
                  <a:lnTo>
                    <a:pt x="4899" y="6580"/>
                  </a:lnTo>
                  <a:lnTo>
                    <a:pt x="4995" y="5908"/>
                  </a:lnTo>
                  <a:lnTo>
                    <a:pt x="5139" y="4419"/>
                  </a:lnTo>
                  <a:lnTo>
                    <a:pt x="5187" y="3506"/>
                  </a:lnTo>
                  <a:lnTo>
                    <a:pt x="5187" y="2690"/>
                  </a:lnTo>
                  <a:lnTo>
                    <a:pt x="5187" y="1922"/>
                  </a:lnTo>
                  <a:lnTo>
                    <a:pt x="5139" y="1633"/>
                  </a:lnTo>
                  <a:lnTo>
                    <a:pt x="5043" y="1345"/>
                  </a:lnTo>
                  <a:lnTo>
                    <a:pt x="4947" y="1153"/>
                  </a:lnTo>
                  <a:lnTo>
                    <a:pt x="4755" y="961"/>
                  </a:lnTo>
                  <a:lnTo>
                    <a:pt x="4515" y="817"/>
                  </a:lnTo>
                  <a:lnTo>
                    <a:pt x="4275" y="625"/>
                  </a:lnTo>
                  <a:lnTo>
                    <a:pt x="3554" y="385"/>
                  </a:lnTo>
                  <a:lnTo>
                    <a:pt x="2834" y="193"/>
                  </a:lnTo>
                  <a:lnTo>
                    <a:pt x="2066" y="97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5313175" y="2534500"/>
              <a:ext cx="117700" cy="146500"/>
            </a:xfrm>
            <a:custGeom>
              <a:avLst/>
              <a:gdLst/>
              <a:ahLst/>
              <a:cxnLst/>
              <a:rect l="l" t="t" r="r" b="b"/>
              <a:pathLst>
                <a:path w="4708" h="5860" extrusionOk="0">
                  <a:moveTo>
                    <a:pt x="529" y="1"/>
                  </a:moveTo>
                  <a:lnTo>
                    <a:pt x="481" y="49"/>
                  </a:lnTo>
                  <a:lnTo>
                    <a:pt x="385" y="241"/>
                  </a:lnTo>
                  <a:lnTo>
                    <a:pt x="289" y="865"/>
                  </a:lnTo>
                  <a:lnTo>
                    <a:pt x="193" y="1682"/>
                  </a:lnTo>
                  <a:lnTo>
                    <a:pt x="145" y="2642"/>
                  </a:lnTo>
                  <a:lnTo>
                    <a:pt x="49" y="4467"/>
                  </a:lnTo>
                  <a:lnTo>
                    <a:pt x="1" y="5283"/>
                  </a:lnTo>
                  <a:lnTo>
                    <a:pt x="4227" y="5860"/>
                  </a:lnTo>
                  <a:lnTo>
                    <a:pt x="4323" y="5332"/>
                  </a:lnTo>
                  <a:lnTo>
                    <a:pt x="4563" y="3987"/>
                  </a:lnTo>
                  <a:lnTo>
                    <a:pt x="4659" y="3218"/>
                  </a:lnTo>
                  <a:lnTo>
                    <a:pt x="4707" y="2498"/>
                  </a:lnTo>
                  <a:lnTo>
                    <a:pt x="4707" y="1826"/>
                  </a:lnTo>
                  <a:lnTo>
                    <a:pt x="4659" y="1538"/>
                  </a:lnTo>
                  <a:lnTo>
                    <a:pt x="4611" y="1297"/>
                  </a:lnTo>
                  <a:lnTo>
                    <a:pt x="4515" y="1105"/>
                  </a:lnTo>
                  <a:lnTo>
                    <a:pt x="4371" y="913"/>
                  </a:lnTo>
                  <a:lnTo>
                    <a:pt x="4131" y="769"/>
                  </a:lnTo>
                  <a:lnTo>
                    <a:pt x="3891" y="625"/>
                  </a:lnTo>
                  <a:lnTo>
                    <a:pt x="3266" y="385"/>
                  </a:lnTo>
                  <a:lnTo>
                    <a:pt x="2594" y="193"/>
                  </a:lnTo>
                  <a:lnTo>
                    <a:pt x="1922" y="97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873" y="144"/>
                  </a:lnTo>
                  <a:lnTo>
                    <a:pt x="1441" y="337"/>
                  </a:lnTo>
                  <a:lnTo>
                    <a:pt x="1009" y="625"/>
                  </a:lnTo>
                  <a:lnTo>
                    <a:pt x="673" y="1009"/>
                  </a:lnTo>
                  <a:lnTo>
                    <a:pt x="385" y="1393"/>
                  </a:lnTo>
                  <a:lnTo>
                    <a:pt x="193" y="1873"/>
                  </a:lnTo>
                  <a:lnTo>
                    <a:pt x="48" y="235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145" y="3794"/>
                  </a:lnTo>
                  <a:lnTo>
                    <a:pt x="337" y="4227"/>
                  </a:lnTo>
                  <a:lnTo>
                    <a:pt x="481" y="4419"/>
                  </a:lnTo>
                  <a:lnTo>
                    <a:pt x="625" y="4611"/>
                  </a:lnTo>
                  <a:lnTo>
                    <a:pt x="865" y="4803"/>
                  </a:lnTo>
                  <a:lnTo>
                    <a:pt x="1057" y="4995"/>
                  </a:lnTo>
                  <a:lnTo>
                    <a:pt x="1345" y="5139"/>
                  </a:lnTo>
                  <a:lnTo>
                    <a:pt x="1585" y="5235"/>
                  </a:lnTo>
                  <a:lnTo>
                    <a:pt x="1921" y="5331"/>
                  </a:lnTo>
                  <a:lnTo>
                    <a:pt x="2258" y="5427"/>
                  </a:lnTo>
                  <a:lnTo>
                    <a:pt x="2594" y="5475"/>
                  </a:lnTo>
                  <a:lnTo>
                    <a:pt x="3266" y="5475"/>
                  </a:lnTo>
                  <a:lnTo>
                    <a:pt x="3554" y="5427"/>
                  </a:lnTo>
                  <a:lnTo>
                    <a:pt x="3794" y="5331"/>
                  </a:lnTo>
                  <a:lnTo>
                    <a:pt x="4035" y="5235"/>
                  </a:lnTo>
                  <a:lnTo>
                    <a:pt x="4275" y="5091"/>
                  </a:lnTo>
                  <a:lnTo>
                    <a:pt x="4467" y="4947"/>
                  </a:lnTo>
                  <a:lnTo>
                    <a:pt x="4803" y="4563"/>
                  </a:lnTo>
                  <a:lnTo>
                    <a:pt x="5091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283" y="2113"/>
                  </a:lnTo>
                  <a:lnTo>
                    <a:pt x="5139" y="1585"/>
                  </a:lnTo>
                  <a:lnTo>
                    <a:pt x="4851" y="1153"/>
                  </a:lnTo>
                  <a:lnTo>
                    <a:pt x="4515" y="721"/>
                  </a:lnTo>
                  <a:lnTo>
                    <a:pt x="4323" y="577"/>
                  </a:lnTo>
                  <a:lnTo>
                    <a:pt x="4083" y="385"/>
                  </a:lnTo>
                  <a:lnTo>
                    <a:pt x="3842" y="288"/>
                  </a:lnTo>
                  <a:lnTo>
                    <a:pt x="3554" y="144"/>
                  </a:lnTo>
                  <a:lnTo>
                    <a:pt x="3266" y="96"/>
                  </a:lnTo>
                  <a:lnTo>
                    <a:pt x="2930" y="48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48"/>
                  </a:moveTo>
                  <a:lnTo>
                    <a:pt x="2930" y="48"/>
                  </a:lnTo>
                  <a:lnTo>
                    <a:pt x="3266" y="96"/>
                  </a:lnTo>
                  <a:lnTo>
                    <a:pt x="3554" y="144"/>
                  </a:lnTo>
                  <a:lnTo>
                    <a:pt x="3842" y="288"/>
                  </a:lnTo>
                  <a:lnTo>
                    <a:pt x="4083" y="385"/>
                  </a:lnTo>
                  <a:lnTo>
                    <a:pt x="4323" y="577"/>
                  </a:lnTo>
                  <a:lnTo>
                    <a:pt x="4515" y="721"/>
                  </a:lnTo>
                  <a:lnTo>
                    <a:pt x="4851" y="1153"/>
                  </a:lnTo>
                  <a:lnTo>
                    <a:pt x="5139" y="1585"/>
                  </a:lnTo>
                  <a:lnTo>
                    <a:pt x="5283" y="2113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091" y="4130"/>
                  </a:lnTo>
                  <a:lnTo>
                    <a:pt x="4803" y="4563"/>
                  </a:lnTo>
                  <a:lnTo>
                    <a:pt x="4467" y="4947"/>
                  </a:lnTo>
                  <a:lnTo>
                    <a:pt x="4275" y="5091"/>
                  </a:lnTo>
                  <a:lnTo>
                    <a:pt x="4035" y="5235"/>
                  </a:lnTo>
                  <a:lnTo>
                    <a:pt x="3794" y="5331"/>
                  </a:lnTo>
                  <a:lnTo>
                    <a:pt x="3554" y="5427"/>
                  </a:lnTo>
                  <a:lnTo>
                    <a:pt x="3266" y="5475"/>
                  </a:lnTo>
                  <a:lnTo>
                    <a:pt x="2930" y="5475"/>
                  </a:lnTo>
                  <a:lnTo>
                    <a:pt x="2594" y="5475"/>
                  </a:lnTo>
                  <a:lnTo>
                    <a:pt x="2258" y="5427"/>
                  </a:lnTo>
                  <a:lnTo>
                    <a:pt x="2258" y="5427"/>
                  </a:lnTo>
                  <a:lnTo>
                    <a:pt x="1921" y="5331"/>
                  </a:lnTo>
                  <a:lnTo>
                    <a:pt x="1585" y="5235"/>
                  </a:lnTo>
                  <a:lnTo>
                    <a:pt x="1345" y="5139"/>
                  </a:lnTo>
                  <a:lnTo>
                    <a:pt x="1057" y="4995"/>
                  </a:lnTo>
                  <a:lnTo>
                    <a:pt x="865" y="4803"/>
                  </a:lnTo>
                  <a:lnTo>
                    <a:pt x="625" y="4611"/>
                  </a:lnTo>
                  <a:lnTo>
                    <a:pt x="481" y="4419"/>
                  </a:lnTo>
                  <a:lnTo>
                    <a:pt x="337" y="4227"/>
                  </a:lnTo>
                  <a:lnTo>
                    <a:pt x="145" y="3794"/>
                  </a:lnTo>
                  <a:lnTo>
                    <a:pt x="0" y="3314"/>
                  </a:lnTo>
                  <a:lnTo>
                    <a:pt x="0" y="2834"/>
                  </a:lnTo>
                  <a:lnTo>
                    <a:pt x="48" y="2354"/>
                  </a:lnTo>
                  <a:lnTo>
                    <a:pt x="193" y="1873"/>
                  </a:lnTo>
                  <a:lnTo>
                    <a:pt x="385" y="1393"/>
                  </a:lnTo>
                  <a:lnTo>
                    <a:pt x="673" y="1009"/>
                  </a:lnTo>
                  <a:lnTo>
                    <a:pt x="1009" y="625"/>
                  </a:lnTo>
                  <a:lnTo>
                    <a:pt x="1441" y="337"/>
                  </a:lnTo>
                  <a:lnTo>
                    <a:pt x="1873" y="144"/>
                  </a:lnTo>
                  <a:lnTo>
                    <a:pt x="2402" y="0"/>
                  </a:lnTo>
                  <a:lnTo>
                    <a:pt x="2642" y="0"/>
                  </a:lnTo>
                  <a:lnTo>
                    <a:pt x="293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068250" y="2756625"/>
              <a:ext cx="42050" cy="42050"/>
            </a:xfrm>
            <a:custGeom>
              <a:avLst/>
              <a:gdLst/>
              <a:ahLst/>
              <a:cxnLst/>
              <a:rect l="l" t="t" r="r" b="b"/>
              <a:pathLst>
                <a:path w="1682" h="1682" extrusionOk="0">
                  <a:moveTo>
                    <a:pt x="625" y="0"/>
                  </a:moveTo>
                  <a:lnTo>
                    <a:pt x="433" y="96"/>
                  </a:lnTo>
                  <a:lnTo>
                    <a:pt x="289" y="144"/>
                  </a:lnTo>
                  <a:lnTo>
                    <a:pt x="193" y="289"/>
                  </a:lnTo>
                  <a:lnTo>
                    <a:pt x="96" y="385"/>
                  </a:lnTo>
                  <a:lnTo>
                    <a:pt x="48" y="529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48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29" y="1633"/>
                  </a:lnTo>
                  <a:lnTo>
                    <a:pt x="721" y="1681"/>
                  </a:lnTo>
                  <a:lnTo>
                    <a:pt x="1057" y="1681"/>
                  </a:lnTo>
                  <a:lnTo>
                    <a:pt x="1201" y="1585"/>
                  </a:lnTo>
                  <a:lnTo>
                    <a:pt x="1345" y="1537"/>
                  </a:lnTo>
                  <a:lnTo>
                    <a:pt x="1537" y="1297"/>
                  </a:lnTo>
                  <a:lnTo>
                    <a:pt x="1681" y="1009"/>
                  </a:lnTo>
                  <a:lnTo>
                    <a:pt x="1681" y="721"/>
                  </a:lnTo>
                  <a:lnTo>
                    <a:pt x="1633" y="577"/>
                  </a:lnTo>
                  <a:lnTo>
                    <a:pt x="1585" y="433"/>
                  </a:lnTo>
                  <a:lnTo>
                    <a:pt x="1489" y="289"/>
                  </a:lnTo>
                  <a:lnTo>
                    <a:pt x="1393" y="192"/>
                  </a:lnTo>
                  <a:lnTo>
                    <a:pt x="1201" y="96"/>
                  </a:lnTo>
                  <a:lnTo>
                    <a:pt x="1009" y="48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922" y="144"/>
                  </a:lnTo>
                  <a:lnTo>
                    <a:pt x="1441" y="336"/>
                  </a:lnTo>
                  <a:lnTo>
                    <a:pt x="1057" y="625"/>
                  </a:lnTo>
                  <a:lnTo>
                    <a:pt x="721" y="961"/>
                  </a:lnTo>
                  <a:lnTo>
                    <a:pt x="433" y="1393"/>
                  </a:lnTo>
                  <a:lnTo>
                    <a:pt x="193" y="1825"/>
                  </a:lnTo>
                  <a:lnTo>
                    <a:pt x="97" y="2305"/>
                  </a:lnTo>
                  <a:lnTo>
                    <a:pt x="0" y="2834"/>
                  </a:lnTo>
                  <a:lnTo>
                    <a:pt x="49" y="3314"/>
                  </a:lnTo>
                  <a:lnTo>
                    <a:pt x="145" y="3794"/>
                  </a:lnTo>
                  <a:lnTo>
                    <a:pt x="385" y="4226"/>
                  </a:lnTo>
                  <a:lnTo>
                    <a:pt x="529" y="4419"/>
                  </a:lnTo>
                  <a:lnTo>
                    <a:pt x="673" y="4611"/>
                  </a:lnTo>
                  <a:lnTo>
                    <a:pt x="865" y="4803"/>
                  </a:lnTo>
                  <a:lnTo>
                    <a:pt x="1105" y="4947"/>
                  </a:lnTo>
                  <a:lnTo>
                    <a:pt x="1345" y="5091"/>
                  </a:lnTo>
                  <a:lnTo>
                    <a:pt x="1633" y="5235"/>
                  </a:lnTo>
                  <a:lnTo>
                    <a:pt x="1922" y="5331"/>
                  </a:lnTo>
                  <a:lnTo>
                    <a:pt x="2306" y="5427"/>
                  </a:lnTo>
                  <a:lnTo>
                    <a:pt x="2642" y="5475"/>
                  </a:lnTo>
                  <a:lnTo>
                    <a:pt x="2978" y="5475"/>
                  </a:lnTo>
                  <a:lnTo>
                    <a:pt x="3266" y="5427"/>
                  </a:lnTo>
                  <a:lnTo>
                    <a:pt x="3554" y="5379"/>
                  </a:lnTo>
                  <a:lnTo>
                    <a:pt x="3843" y="5331"/>
                  </a:lnTo>
                  <a:lnTo>
                    <a:pt x="4083" y="5187"/>
                  </a:lnTo>
                  <a:lnTo>
                    <a:pt x="4275" y="5091"/>
                  </a:lnTo>
                  <a:lnTo>
                    <a:pt x="4515" y="4899"/>
                  </a:lnTo>
                  <a:lnTo>
                    <a:pt x="4851" y="4563"/>
                  </a:lnTo>
                  <a:lnTo>
                    <a:pt x="5139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331" y="2065"/>
                  </a:lnTo>
                  <a:lnTo>
                    <a:pt x="5139" y="1585"/>
                  </a:lnTo>
                  <a:lnTo>
                    <a:pt x="4899" y="1105"/>
                  </a:lnTo>
                  <a:lnTo>
                    <a:pt x="4563" y="721"/>
                  </a:lnTo>
                  <a:lnTo>
                    <a:pt x="4323" y="529"/>
                  </a:lnTo>
                  <a:lnTo>
                    <a:pt x="4083" y="384"/>
                  </a:lnTo>
                  <a:lnTo>
                    <a:pt x="3843" y="240"/>
                  </a:lnTo>
                  <a:lnTo>
                    <a:pt x="3554" y="144"/>
                  </a:lnTo>
                  <a:lnTo>
                    <a:pt x="3266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0"/>
                  </a:moveTo>
                  <a:lnTo>
                    <a:pt x="2930" y="0"/>
                  </a:lnTo>
                  <a:lnTo>
                    <a:pt x="3266" y="48"/>
                  </a:lnTo>
                  <a:lnTo>
                    <a:pt x="3554" y="144"/>
                  </a:lnTo>
                  <a:lnTo>
                    <a:pt x="3843" y="240"/>
                  </a:lnTo>
                  <a:lnTo>
                    <a:pt x="4083" y="384"/>
                  </a:lnTo>
                  <a:lnTo>
                    <a:pt x="4323" y="529"/>
                  </a:lnTo>
                  <a:lnTo>
                    <a:pt x="4563" y="721"/>
                  </a:lnTo>
                  <a:lnTo>
                    <a:pt x="4899" y="1105"/>
                  </a:lnTo>
                  <a:lnTo>
                    <a:pt x="5139" y="1585"/>
                  </a:lnTo>
                  <a:lnTo>
                    <a:pt x="5331" y="2065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139" y="4130"/>
                  </a:lnTo>
                  <a:lnTo>
                    <a:pt x="4851" y="4563"/>
                  </a:lnTo>
                  <a:lnTo>
                    <a:pt x="4515" y="4899"/>
                  </a:lnTo>
                  <a:lnTo>
                    <a:pt x="4275" y="5091"/>
                  </a:lnTo>
                  <a:lnTo>
                    <a:pt x="4083" y="5187"/>
                  </a:lnTo>
                  <a:lnTo>
                    <a:pt x="3843" y="5331"/>
                  </a:lnTo>
                  <a:lnTo>
                    <a:pt x="3554" y="5379"/>
                  </a:lnTo>
                  <a:lnTo>
                    <a:pt x="3266" y="5427"/>
                  </a:lnTo>
                  <a:lnTo>
                    <a:pt x="2978" y="5475"/>
                  </a:lnTo>
                  <a:lnTo>
                    <a:pt x="2642" y="5475"/>
                  </a:lnTo>
                  <a:lnTo>
                    <a:pt x="2306" y="5427"/>
                  </a:lnTo>
                  <a:lnTo>
                    <a:pt x="2306" y="5427"/>
                  </a:lnTo>
                  <a:lnTo>
                    <a:pt x="1922" y="5331"/>
                  </a:lnTo>
                  <a:lnTo>
                    <a:pt x="1633" y="5235"/>
                  </a:lnTo>
                  <a:lnTo>
                    <a:pt x="1345" y="5091"/>
                  </a:lnTo>
                  <a:lnTo>
                    <a:pt x="1105" y="4947"/>
                  </a:lnTo>
                  <a:lnTo>
                    <a:pt x="865" y="4803"/>
                  </a:lnTo>
                  <a:lnTo>
                    <a:pt x="673" y="4611"/>
                  </a:lnTo>
                  <a:lnTo>
                    <a:pt x="529" y="4419"/>
                  </a:lnTo>
                  <a:lnTo>
                    <a:pt x="385" y="4226"/>
                  </a:lnTo>
                  <a:lnTo>
                    <a:pt x="145" y="3794"/>
                  </a:lnTo>
                  <a:lnTo>
                    <a:pt x="49" y="3314"/>
                  </a:lnTo>
                  <a:lnTo>
                    <a:pt x="0" y="2834"/>
                  </a:lnTo>
                  <a:lnTo>
                    <a:pt x="97" y="2305"/>
                  </a:lnTo>
                  <a:lnTo>
                    <a:pt x="193" y="1825"/>
                  </a:lnTo>
                  <a:lnTo>
                    <a:pt x="433" y="1393"/>
                  </a:lnTo>
                  <a:lnTo>
                    <a:pt x="721" y="961"/>
                  </a:lnTo>
                  <a:lnTo>
                    <a:pt x="1057" y="625"/>
                  </a:lnTo>
                  <a:lnTo>
                    <a:pt x="1441" y="336"/>
                  </a:lnTo>
                  <a:lnTo>
                    <a:pt x="1922" y="144"/>
                  </a:lnTo>
                  <a:lnTo>
                    <a:pt x="2402" y="0"/>
                  </a:lnTo>
                  <a:lnTo>
                    <a:pt x="2690" y="0"/>
                  </a:lnTo>
                  <a:lnTo>
                    <a:pt x="29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5355200" y="2799850"/>
              <a:ext cx="43250" cy="42050"/>
            </a:xfrm>
            <a:custGeom>
              <a:avLst/>
              <a:gdLst/>
              <a:ahLst/>
              <a:cxnLst/>
              <a:rect l="l" t="t" r="r" b="b"/>
              <a:pathLst>
                <a:path w="1730" h="1682" extrusionOk="0">
                  <a:moveTo>
                    <a:pt x="625" y="0"/>
                  </a:moveTo>
                  <a:lnTo>
                    <a:pt x="481" y="48"/>
                  </a:lnTo>
                  <a:lnTo>
                    <a:pt x="337" y="144"/>
                  </a:lnTo>
                  <a:lnTo>
                    <a:pt x="193" y="240"/>
                  </a:lnTo>
                  <a:lnTo>
                    <a:pt x="145" y="384"/>
                  </a:lnTo>
                  <a:lnTo>
                    <a:pt x="48" y="529"/>
                  </a:lnTo>
                  <a:lnTo>
                    <a:pt x="0" y="673"/>
                  </a:lnTo>
                  <a:lnTo>
                    <a:pt x="48" y="1009"/>
                  </a:lnTo>
                  <a:lnTo>
                    <a:pt x="97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77" y="1633"/>
                  </a:lnTo>
                  <a:lnTo>
                    <a:pt x="769" y="1681"/>
                  </a:lnTo>
                  <a:lnTo>
                    <a:pt x="913" y="1681"/>
                  </a:lnTo>
                  <a:lnTo>
                    <a:pt x="1105" y="1633"/>
                  </a:lnTo>
                  <a:lnTo>
                    <a:pt x="1249" y="1585"/>
                  </a:lnTo>
                  <a:lnTo>
                    <a:pt x="1393" y="1489"/>
                  </a:lnTo>
                  <a:lnTo>
                    <a:pt x="1585" y="1297"/>
                  </a:lnTo>
                  <a:lnTo>
                    <a:pt x="1681" y="1009"/>
                  </a:lnTo>
                  <a:lnTo>
                    <a:pt x="1729" y="673"/>
                  </a:lnTo>
                  <a:lnTo>
                    <a:pt x="1681" y="529"/>
                  </a:lnTo>
                  <a:lnTo>
                    <a:pt x="1633" y="384"/>
                  </a:lnTo>
                  <a:lnTo>
                    <a:pt x="1537" y="288"/>
                  </a:lnTo>
                  <a:lnTo>
                    <a:pt x="1393" y="192"/>
                  </a:lnTo>
                  <a:lnTo>
                    <a:pt x="1249" y="96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extrusionOk="0">
                  <a:moveTo>
                    <a:pt x="1154" y="1"/>
                  </a:move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154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fill="none" extrusionOk="0">
                  <a:moveTo>
                    <a:pt x="1154" y="1"/>
                  </a:moveTo>
                  <a:lnTo>
                    <a:pt x="1154" y="1"/>
                  </a:ln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346" y="49"/>
                  </a:lnTo>
                  <a:lnTo>
                    <a:pt x="11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extrusionOk="0">
                  <a:moveTo>
                    <a:pt x="1201" y="0"/>
                  </a:move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fill="none" extrusionOk="0">
                  <a:moveTo>
                    <a:pt x="1201" y="0"/>
                  </a:moveTo>
                  <a:lnTo>
                    <a:pt x="1201" y="0"/>
                  </a:ln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393" y="48"/>
                  </a:lnTo>
                  <a:lnTo>
                    <a:pt x="12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4908575" y="2635350"/>
              <a:ext cx="51650" cy="63675"/>
            </a:xfrm>
            <a:custGeom>
              <a:avLst/>
              <a:gdLst/>
              <a:ahLst/>
              <a:cxnLst/>
              <a:rect l="l" t="t" r="r" b="b"/>
              <a:pathLst>
                <a:path w="2066" h="2547" extrusionOk="0">
                  <a:moveTo>
                    <a:pt x="528" y="1"/>
                  </a:moveTo>
                  <a:lnTo>
                    <a:pt x="432" y="49"/>
                  </a:lnTo>
                  <a:lnTo>
                    <a:pt x="288" y="193"/>
                  </a:lnTo>
                  <a:lnTo>
                    <a:pt x="192" y="481"/>
                  </a:lnTo>
                  <a:lnTo>
                    <a:pt x="96" y="865"/>
                  </a:lnTo>
                  <a:lnTo>
                    <a:pt x="48" y="1249"/>
                  </a:lnTo>
                  <a:lnTo>
                    <a:pt x="0" y="1682"/>
                  </a:lnTo>
                  <a:lnTo>
                    <a:pt x="0" y="2018"/>
                  </a:lnTo>
                  <a:lnTo>
                    <a:pt x="96" y="2306"/>
                  </a:lnTo>
                  <a:lnTo>
                    <a:pt x="96" y="2402"/>
                  </a:lnTo>
                  <a:lnTo>
                    <a:pt x="192" y="2450"/>
                  </a:lnTo>
                  <a:lnTo>
                    <a:pt x="336" y="2498"/>
                  </a:lnTo>
                  <a:lnTo>
                    <a:pt x="576" y="2546"/>
                  </a:lnTo>
                  <a:lnTo>
                    <a:pt x="817" y="2546"/>
                  </a:lnTo>
                  <a:lnTo>
                    <a:pt x="1057" y="2498"/>
                  </a:lnTo>
                  <a:lnTo>
                    <a:pt x="1345" y="2450"/>
                  </a:lnTo>
                  <a:lnTo>
                    <a:pt x="1585" y="2354"/>
                  </a:lnTo>
                  <a:lnTo>
                    <a:pt x="1777" y="2210"/>
                  </a:lnTo>
                  <a:lnTo>
                    <a:pt x="1921" y="2018"/>
                  </a:lnTo>
                  <a:lnTo>
                    <a:pt x="2017" y="1778"/>
                  </a:lnTo>
                  <a:lnTo>
                    <a:pt x="2065" y="1538"/>
                  </a:lnTo>
                  <a:lnTo>
                    <a:pt x="2017" y="1346"/>
                  </a:lnTo>
                  <a:lnTo>
                    <a:pt x="1969" y="1153"/>
                  </a:lnTo>
                  <a:lnTo>
                    <a:pt x="1921" y="961"/>
                  </a:lnTo>
                  <a:lnTo>
                    <a:pt x="1825" y="769"/>
                  </a:lnTo>
                  <a:lnTo>
                    <a:pt x="1537" y="481"/>
                  </a:lnTo>
                  <a:lnTo>
                    <a:pt x="1201" y="241"/>
                  </a:lnTo>
                  <a:lnTo>
                    <a:pt x="913" y="49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4912175" y="2641350"/>
              <a:ext cx="15625" cy="51675"/>
            </a:xfrm>
            <a:custGeom>
              <a:avLst/>
              <a:gdLst/>
              <a:ahLst/>
              <a:cxnLst/>
              <a:rect l="l" t="t" r="r" b="b"/>
              <a:pathLst>
                <a:path w="625" h="2067" extrusionOk="0">
                  <a:moveTo>
                    <a:pt x="336" y="1"/>
                  </a:moveTo>
                  <a:lnTo>
                    <a:pt x="288" y="97"/>
                  </a:lnTo>
                  <a:lnTo>
                    <a:pt x="144" y="289"/>
                  </a:lnTo>
                  <a:lnTo>
                    <a:pt x="96" y="625"/>
                  </a:lnTo>
                  <a:lnTo>
                    <a:pt x="0" y="1009"/>
                  </a:lnTo>
                  <a:lnTo>
                    <a:pt x="0" y="1394"/>
                  </a:lnTo>
                  <a:lnTo>
                    <a:pt x="48" y="1730"/>
                  </a:lnTo>
                  <a:lnTo>
                    <a:pt x="96" y="1970"/>
                  </a:lnTo>
                  <a:lnTo>
                    <a:pt x="144" y="2066"/>
                  </a:lnTo>
                  <a:lnTo>
                    <a:pt x="288" y="2066"/>
                  </a:lnTo>
                  <a:lnTo>
                    <a:pt x="336" y="1970"/>
                  </a:lnTo>
                  <a:lnTo>
                    <a:pt x="480" y="1778"/>
                  </a:lnTo>
                  <a:lnTo>
                    <a:pt x="576" y="1442"/>
                  </a:lnTo>
                  <a:lnTo>
                    <a:pt x="624" y="1058"/>
                  </a:lnTo>
                  <a:lnTo>
                    <a:pt x="624" y="673"/>
                  </a:lnTo>
                  <a:lnTo>
                    <a:pt x="576" y="337"/>
                  </a:lnTo>
                  <a:lnTo>
                    <a:pt x="528" y="97"/>
                  </a:lnTo>
                  <a:lnTo>
                    <a:pt x="480" y="49"/>
                  </a:lnTo>
                  <a:lnTo>
                    <a:pt x="432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78;p17"/>
          <p:cNvGrpSpPr/>
          <p:nvPr/>
        </p:nvGrpSpPr>
        <p:grpSpPr>
          <a:xfrm flipH="1">
            <a:off x="-25927" y="-304519"/>
            <a:ext cx="9545671" cy="5880578"/>
            <a:chOff x="1569550" y="629994"/>
            <a:chExt cx="5900038" cy="3634698"/>
          </a:xfrm>
        </p:grpSpPr>
        <p:grpSp>
          <p:nvGrpSpPr>
            <p:cNvPr id="3" name="Google Shape;979;p17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980" name="Google Shape;980;p17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17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17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17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17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5" name="Google Shape;985;p17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6" name="Google Shape;986;p17"/>
          <p:cNvSpPr txBox="1">
            <a:spLocks noGrp="1"/>
          </p:cNvSpPr>
          <p:nvPr>
            <p:ph type="title"/>
          </p:nvPr>
        </p:nvSpPr>
        <p:spPr>
          <a:xfrm>
            <a:off x="905075" y="2738975"/>
            <a:ext cx="2290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7" name="Google Shape;987;p17"/>
          <p:cNvSpPr txBox="1">
            <a:spLocks noGrp="1"/>
          </p:cNvSpPr>
          <p:nvPr>
            <p:ph type="subTitle" idx="1"/>
          </p:nvPr>
        </p:nvSpPr>
        <p:spPr>
          <a:xfrm>
            <a:off x="905075" y="3212128"/>
            <a:ext cx="22908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17"/>
          <p:cNvSpPr txBox="1">
            <a:spLocks noGrp="1"/>
          </p:cNvSpPr>
          <p:nvPr>
            <p:ph type="title" idx="2"/>
          </p:nvPr>
        </p:nvSpPr>
        <p:spPr>
          <a:xfrm>
            <a:off x="3426593" y="2738975"/>
            <a:ext cx="2290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9" name="Google Shape;989;p17"/>
          <p:cNvSpPr txBox="1">
            <a:spLocks noGrp="1"/>
          </p:cNvSpPr>
          <p:nvPr>
            <p:ph type="subTitle" idx="3"/>
          </p:nvPr>
        </p:nvSpPr>
        <p:spPr>
          <a:xfrm>
            <a:off x="3426593" y="3212128"/>
            <a:ext cx="22908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0" name="Google Shape;990;p17"/>
          <p:cNvSpPr txBox="1">
            <a:spLocks noGrp="1"/>
          </p:cNvSpPr>
          <p:nvPr>
            <p:ph type="title" idx="4"/>
          </p:nvPr>
        </p:nvSpPr>
        <p:spPr>
          <a:xfrm>
            <a:off x="5948114" y="2738975"/>
            <a:ext cx="2290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91" name="Google Shape;991;p17"/>
          <p:cNvSpPr txBox="1">
            <a:spLocks noGrp="1"/>
          </p:cNvSpPr>
          <p:nvPr>
            <p:ph type="subTitle" idx="5"/>
          </p:nvPr>
        </p:nvSpPr>
        <p:spPr>
          <a:xfrm>
            <a:off x="5948114" y="3212128"/>
            <a:ext cx="22908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2" name="Google Shape;992;p17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4" name="Google Shape;993;p17"/>
          <p:cNvGrpSpPr/>
          <p:nvPr/>
        </p:nvGrpSpPr>
        <p:grpSpPr>
          <a:xfrm rot="5400000">
            <a:off x="7478172" y="-580359"/>
            <a:ext cx="1175451" cy="2324553"/>
            <a:chOff x="961675" y="1958725"/>
            <a:chExt cx="563225" cy="1113825"/>
          </a:xfrm>
        </p:grpSpPr>
        <p:sp>
          <p:nvSpPr>
            <p:cNvPr id="994" name="Google Shape;994;p17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7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996;p17"/>
          <p:cNvGrpSpPr/>
          <p:nvPr/>
        </p:nvGrpSpPr>
        <p:grpSpPr>
          <a:xfrm rot="10800000">
            <a:off x="-388982" y="3453514"/>
            <a:ext cx="2862466" cy="1695774"/>
            <a:chOff x="238125" y="3383650"/>
            <a:chExt cx="1287775" cy="762900"/>
          </a:xfrm>
        </p:grpSpPr>
        <p:sp>
          <p:nvSpPr>
            <p:cNvPr id="997" name="Google Shape;997;p17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7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7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0" name="Google Shape;1000;p17"/>
          <p:cNvSpPr/>
          <p:nvPr/>
        </p:nvSpPr>
        <p:spPr>
          <a:xfrm>
            <a:off x="-174060" y="235065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17"/>
          <p:cNvSpPr/>
          <p:nvPr/>
        </p:nvSpPr>
        <p:spPr>
          <a:xfrm>
            <a:off x="8423988" y="14789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1002;p17"/>
          <p:cNvGrpSpPr/>
          <p:nvPr/>
        </p:nvGrpSpPr>
        <p:grpSpPr>
          <a:xfrm>
            <a:off x="8238937" y="4354950"/>
            <a:ext cx="475779" cy="475800"/>
            <a:chOff x="1460350" y="2402425"/>
            <a:chExt cx="208950" cy="208950"/>
          </a:xfrm>
        </p:grpSpPr>
        <p:sp>
          <p:nvSpPr>
            <p:cNvPr id="1003" name="Google Shape;1003;p1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1031;p17"/>
          <p:cNvGrpSpPr/>
          <p:nvPr/>
        </p:nvGrpSpPr>
        <p:grpSpPr>
          <a:xfrm rot="3427705">
            <a:off x="785228" y="-118946"/>
            <a:ext cx="340783" cy="340829"/>
            <a:chOff x="1460350" y="2402425"/>
            <a:chExt cx="208950" cy="208950"/>
          </a:xfrm>
        </p:grpSpPr>
        <p:sp>
          <p:nvSpPr>
            <p:cNvPr id="1032" name="Google Shape;1032;p1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66;p11"/>
          <p:cNvGrpSpPr/>
          <p:nvPr/>
        </p:nvGrpSpPr>
        <p:grpSpPr>
          <a:xfrm>
            <a:off x="975797" y="471897"/>
            <a:ext cx="7011015" cy="4319112"/>
            <a:chOff x="1569550" y="629994"/>
            <a:chExt cx="5900038" cy="3634698"/>
          </a:xfrm>
        </p:grpSpPr>
        <p:grpSp>
          <p:nvGrpSpPr>
            <p:cNvPr id="3" name="Google Shape;567;p11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568" name="Google Shape;568;p11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11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11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11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11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3" name="Google Shape;573;p11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4" name="Google Shape;574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158700"/>
            <a:ext cx="6576000" cy="200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5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75" name="Google Shape;575;p11"/>
          <p:cNvSpPr txBox="1">
            <a:spLocks noGrp="1"/>
          </p:cNvSpPr>
          <p:nvPr>
            <p:ph type="subTitle" idx="1"/>
          </p:nvPr>
        </p:nvSpPr>
        <p:spPr>
          <a:xfrm>
            <a:off x="1284000" y="3469400"/>
            <a:ext cx="6576000" cy="36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76" name="Google Shape;576;p11"/>
          <p:cNvSpPr/>
          <p:nvPr/>
        </p:nvSpPr>
        <p:spPr>
          <a:xfrm rot="275769" flipH="1">
            <a:off x="7186141" y="2842577"/>
            <a:ext cx="2475700" cy="3341850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577;p11"/>
          <p:cNvGrpSpPr/>
          <p:nvPr/>
        </p:nvGrpSpPr>
        <p:grpSpPr>
          <a:xfrm>
            <a:off x="6281533" y="-10068"/>
            <a:ext cx="2862466" cy="1695774"/>
            <a:chOff x="238125" y="3383650"/>
            <a:chExt cx="1287775" cy="762900"/>
          </a:xfrm>
        </p:grpSpPr>
        <p:sp>
          <p:nvSpPr>
            <p:cNvPr id="578" name="Google Shape;578;p11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581;p11"/>
          <p:cNvGrpSpPr/>
          <p:nvPr/>
        </p:nvGrpSpPr>
        <p:grpSpPr>
          <a:xfrm rot="-5400000">
            <a:off x="474221" y="3700871"/>
            <a:ext cx="970042" cy="1918341"/>
            <a:chOff x="961675" y="1958725"/>
            <a:chExt cx="563225" cy="1113825"/>
          </a:xfrm>
        </p:grpSpPr>
        <p:sp>
          <p:nvSpPr>
            <p:cNvPr id="582" name="Google Shape;582;p11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" name="Google Shape;584;p11"/>
          <p:cNvSpPr/>
          <p:nvPr/>
        </p:nvSpPr>
        <p:spPr>
          <a:xfrm rot="-5062406">
            <a:off x="-1276747" y="-658918"/>
            <a:ext cx="2818035" cy="2808784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1"/>
          <p:cNvSpPr/>
          <p:nvPr/>
        </p:nvSpPr>
        <p:spPr>
          <a:xfrm>
            <a:off x="4475065" y="443895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1"/>
          <p:cNvSpPr/>
          <p:nvPr/>
        </p:nvSpPr>
        <p:spPr>
          <a:xfrm>
            <a:off x="6926213" y="752125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587;p11"/>
          <p:cNvGrpSpPr/>
          <p:nvPr/>
        </p:nvGrpSpPr>
        <p:grpSpPr>
          <a:xfrm>
            <a:off x="8186099" y="3457800"/>
            <a:ext cx="475779" cy="475800"/>
            <a:chOff x="1460350" y="2402425"/>
            <a:chExt cx="208950" cy="208950"/>
          </a:xfrm>
        </p:grpSpPr>
        <p:sp>
          <p:nvSpPr>
            <p:cNvPr id="588" name="Google Shape;588;p11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1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616;p11"/>
          <p:cNvGrpSpPr/>
          <p:nvPr/>
        </p:nvGrpSpPr>
        <p:grpSpPr>
          <a:xfrm rot="3427705">
            <a:off x="878003" y="3612129"/>
            <a:ext cx="340783" cy="340829"/>
            <a:chOff x="1460350" y="2402425"/>
            <a:chExt cx="208950" cy="208950"/>
          </a:xfrm>
        </p:grpSpPr>
        <p:sp>
          <p:nvSpPr>
            <p:cNvPr id="617" name="Google Shape;617;p11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1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1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1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1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1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1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1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1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1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1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1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1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1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1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1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1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1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1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1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5" name="Google Shape;645;p11"/>
          <p:cNvSpPr/>
          <p:nvPr/>
        </p:nvSpPr>
        <p:spPr>
          <a:xfrm>
            <a:off x="930365" y="5675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36;p20"/>
          <p:cNvGrpSpPr/>
          <p:nvPr/>
        </p:nvGrpSpPr>
        <p:grpSpPr>
          <a:xfrm rot="10800000" flipH="1">
            <a:off x="2681504" y="492112"/>
            <a:ext cx="7340036" cy="4521860"/>
            <a:chOff x="6012925" y="2964625"/>
            <a:chExt cx="1368950" cy="1009975"/>
          </a:xfrm>
        </p:grpSpPr>
        <p:sp>
          <p:nvSpPr>
            <p:cNvPr id="1237" name="Google Shape;1237;p20"/>
            <p:cNvSpPr/>
            <p:nvPr/>
          </p:nvSpPr>
          <p:spPr>
            <a:xfrm>
              <a:off x="6057275" y="3010525"/>
              <a:ext cx="1324600" cy="885925"/>
            </a:xfrm>
            <a:custGeom>
              <a:avLst/>
              <a:gdLst/>
              <a:ahLst/>
              <a:cxnLst/>
              <a:rect l="l" t="t" r="r" b="b"/>
              <a:pathLst>
                <a:path w="52984" h="35437" extrusionOk="0">
                  <a:moveTo>
                    <a:pt x="38866" y="0"/>
                  </a:moveTo>
                  <a:lnTo>
                    <a:pt x="38261" y="20"/>
                  </a:lnTo>
                  <a:lnTo>
                    <a:pt x="37656" y="81"/>
                  </a:lnTo>
                  <a:lnTo>
                    <a:pt x="37071" y="182"/>
                  </a:lnTo>
                  <a:lnTo>
                    <a:pt x="36466" y="323"/>
                  </a:lnTo>
                  <a:lnTo>
                    <a:pt x="35861" y="525"/>
                  </a:lnTo>
                  <a:lnTo>
                    <a:pt x="35276" y="767"/>
                  </a:lnTo>
                  <a:lnTo>
                    <a:pt x="34691" y="1089"/>
                  </a:lnTo>
                  <a:lnTo>
                    <a:pt x="34146" y="1412"/>
                  </a:lnTo>
                  <a:lnTo>
                    <a:pt x="33602" y="1694"/>
                  </a:lnTo>
                  <a:lnTo>
                    <a:pt x="33057" y="1936"/>
                  </a:lnTo>
                  <a:lnTo>
                    <a:pt x="32553" y="2158"/>
                  </a:lnTo>
                  <a:lnTo>
                    <a:pt x="32029" y="2360"/>
                  </a:lnTo>
                  <a:lnTo>
                    <a:pt x="31525" y="2541"/>
                  </a:lnTo>
                  <a:lnTo>
                    <a:pt x="31040" y="2683"/>
                  </a:lnTo>
                  <a:lnTo>
                    <a:pt x="30536" y="2804"/>
                  </a:lnTo>
                  <a:lnTo>
                    <a:pt x="30052" y="2904"/>
                  </a:lnTo>
                  <a:lnTo>
                    <a:pt x="29568" y="2985"/>
                  </a:lnTo>
                  <a:lnTo>
                    <a:pt x="29084" y="3046"/>
                  </a:lnTo>
                  <a:lnTo>
                    <a:pt x="28600" y="3086"/>
                  </a:lnTo>
                  <a:lnTo>
                    <a:pt x="28116" y="3126"/>
                  </a:lnTo>
                  <a:lnTo>
                    <a:pt x="27148" y="3126"/>
                  </a:lnTo>
                  <a:lnTo>
                    <a:pt x="26644" y="3106"/>
                  </a:lnTo>
                  <a:lnTo>
                    <a:pt x="26139" y="3066"/>
                  </a:lnTo>
                  <a:lnTo>
                    <a:pt x="25091" y="2945"/>
                  </a:lnTo>
                  <a:lnTo>
                    <a:pt x="24022" y="2804"/>
                  </a:lnTo>
                  <a:lnTo>
                    <a:pt x="22872" y="2622"/>
                  </a:lnTo>
                  <a:lnTo>
                    <a:pt x="20371" y="2199"/>
                  </a:lnTo>
                  <a:lnTo>
                    <a:pt x="19000" y="1957"/>
                  </a:lnTo>
                  <a:lnTo>
                    <a:pt x="17507" y="1735"/>
                  </a:lnTo>
                  <a:lnTo>
                    <a:pt x="16741" y="1654"/>
                  </a:lnTo>
                  <a:lnTo>
                    <a:pt x="15974" y="1594"/>
                  </a:lnTo>
                  <a:lnTo>
                    <a:pt x="15208" y="1594"/>
                  </a:lnTo>
                  <a:lnTo>
                    <a:pt x="14442" y="1634"/>
                  </a:lnTo>
                  <a:lnTo>
                    <a:pt x="13675" y="1694"/>
                  </a:lnTo>
                  <a:lnTo>
                    <a:pt x="12929" y="1815"/>
                  </a:lnTo>
                  <a:lnTo>
                    <a:pt x="12183" y="1957"/>
                  </a:lnTo>
                  <a:lnTo>
                    <a:pt x="11437" y="2158"/>
                  </a:lnTo>
                  <a:lnTo>
                    <a:pt x="10710" y="2380"/>
                  </a:lnTo>
                  <a:lnTo>
                    <a:pt x="10005" y="2642"/>
                  </a:lnTo>
                  <a:lnTo>
                    <a:pt x="9299" y="2945"/>
                  </a:lnTo>
                  <a:lnTo>
                    <a:pt x="8613" y="3288"/>
                  </a:lnTo>
                  <a:lnTo>
                    <a:pt x="7947" y="3651"/>
                  </a:lnTo>
                  <a:lnTo>
                    <a:pt x="7302" y="4054"/>
                  </a:lnTo>
                  <a:lnTo>
                    <a:pt x="6657" y="4498"/>
                  </a:lnTo>
                  <a:lnTo>
                    <a:pt x="6051" y="4962"/>
                  </a:lnTo>
                  <a:lnTo>
                    <a:pt x="5446" y="5466"/>
                  </a:lnTo>
                  <a:lnTo>
                    <a:pt x="4882" y="6010"/>
                  </a:lnTo>
                  <a:lnTo>
                    <a:pt x="4337" y="6575"/>
                  </a:lnTo>
                  <a:lnTo>
                    <a:pt x="3813" y="7180"/>
                  </a:lnTo>
                  <a:lnTo>
                    <a:pt x="3329" y="7805"/>
                  </a:lnTo>
                  <a:lnTo>
                    <a:pt x="2865" y="8471"/>
                  </a:lnTo>
                  <a:lnTo>
                    <a:pt x="2441" y="9157"/>
                  </a:lnTo>
                  <a:lnTo>
                    <a:pt x="2038" y="9883"/>
                  </a:lnTo>
                  <a:lnTo>
                    <a:pt x="1675" y="10629"/>
                  </a:lnTo>
                  <a:lnTo>
                    <a:pt x="1332" y="11416"/>
                  </a:lnTo>
                  <a:lnTo>
                    <a:pt x="1050" y="12202"/>
                  </a:lnTo>
                  <a:lnTo>
                    <a:pt x="787" y="13049"/>
                  </a:lnTo>
                  <a:lnTo>
                    <a:pt x="566" y="13896"/>
                  </a:lnTo>
                  <a:lnTo>
                    <a:pt x="384" y="14784"/>
                  </a:lnTo>
                  <a:lnTo>
                    <a:pt x="243" y="15691"/>
                  </a:lnTo>
                  <a:lnTo>
                    <a:pt x="142" y="16619"/>
                  </a:lnTo>
                  <a:lnTo>
                    <a:pt x="82" y="17547"/>
                  </a:lnTo>
                  <a:lnTo>
                    <a:pt x="41" y="18434"/>
                  </a:lnTo>
                  <a:lnTo>
                    <a:pt x="21" y="19302"/>
                  </a:lnTo>
                  <a:lnTo>
                    <a:pt x="1" y="20129"/>
                  </a:lnTo>
                  <a:lnTo>
                    <a:pt x="21" y="20915"/>
                  </a:lnTo>
                  <a:lnTo>
                    <a:pt x="61" y="21682"/>
                  </a:lnTo>
                  <a:lnTo>
                    <a:pt x="122" y="22408"/>
                  </a:lnTo>
                  <a:lnTo>
                    <a:pt x="203" y="23113"/>
                  </a:lnTo>
                  <a:lnTo>
                    <a:pt x="324" y="23799"/>
                  </a:lnTo>
                  <a:lnTo>
                    <a:pt x="465" y="24465"/>
                  </a:lnTo>
                  <a:lnTo>
                    <a:pt x="646" y="25090"/>
                  </a:lnTo>
                  <a:lnTo>
                    <a:pt x="848" y="25675"/>
                  </a:lnTo>
                  <a:lnTo>
                    <a:pt x="1070" y="26260"/>
                  </a:lnTo>
                  <a:lnTo>
                    <a:pt x="1332" y="26804"/>
                  </a:lnTo>
                  <a:lnTo>
                    <a:pt x="1635" y="27349"/>
                  </a:lnTo>
                  <a:lnTo>
                    <a:pt x="1977" y="27853"/>
                  </a:lnTo>
                  <a:lnTo>
                    <a:pt x="2340" y="28337"/>
                  </a:lnTo>
                  <a:lnTo>
                    <a:pt x="2744" y="28801"/>
                  </a:lnTo>
                  <a:lnTo>
                    <a:pt x="3208" y="29265"/>
                  </a:lnTo>
                  <a:lnTo>
                    <a:pt x="3692" y="29688"/>
                  </a:lnTo>
                  <a:lnTo>
                    <a:pt x="4216" y="30092"/>
                  </a:lnTo>
                  <a:lnTo>
                    <a:pt x="4781" y="30495"/>
                  </a:lnTo>
                  <a:lnTo>
                    <a:pt x="5406" y="30878"/>
                  </a:lnTo>
                  <a:lnTo>
                    <a:pt x="6072" y="31241"/>
                  </a:lnTo>
                  <a:lnTo>
                    <a:pt x="6757" y="31584"/>
                  </a:lnTo>
                  <a:lnTo>
                    <a:pt x="7524" y="31927"/>
                  </a:lnTo>
                  <a:lnTo>
                    <a:pt x="8331" y="32250"/>
                  </a:lnTo>
                  <a:lnTo>
                    <a:pt x="9178" y="32552"/>
                  </a:lnTo>
                  <a:lnTo>
                    <a:pt x="10085" y="32855"/>
                  </a:lnTo>
                  <a:lnTo>
                    <a:pt x="11033" y="33157"/>
                  </a:lnTo>
                  <a:lnTo>
                    <a:pt x="12042" y="33440"/>
                  </a:lnTo>
                  <a:lnTo>
                    <a:pt x="13111" y="33702"/>
                  </a:lnTo>
                  <a:lnTo>
                    <a:pt x="14200" y="33964"/>
                  </a:lnTo>
                  <a:lnTo>
                    <a:pt x="15309" y="34206"/>
                  </a:lnTo>
                  <a:lnTo>
                    <a:pt x="16438" y="34408"/>
                  </a:lnTo>
                  <a:lnTo>
                    <a:pt x="17568" y="34610"/>
                  </a:lnTo>
                  <a:lnTo>
                    <a:pt x="18697" y="34771"/>
                  </a:lnTo>
                  <a:lnTo>
                    <a:pt x="19847" y="34932"/>
                  </a:lnTo>
                  <a:lnTo>
                    <a:pt x="21017" y="35053"/>
                  </a:lnTo>
                  <a:lnTo>
                    <a:pt x="22166" y="35174"/>
                  </a:lnTo>
                  <a:lnTo>
                    <a:pt x="23316" y="35255"/>
                  </a:lnTo>
                  <a:lnTo>
                    <a:pt x="24486" y="35336"/>
                  </a:lnTo>
                  <a:lnTo>
                    <a:pt x="25635" y="35396"/>
                  </a:lnTo>
                  <a:lnTo>
                    <a:pt x="26785" y="35416"/>
                  </a:lnTo>
                  <a:lnTo>
                    <a:pt x="27935" y="35437"/>
                  </a:lnTo>
                  <a:lnTo>
                    <a:pt x="29064" y="35437"/>
                  </a:lnTo>
                  <a:lnTo>
                    <a:pt x="30193" y="35416"/>
                  </a:lnTo>
                  <a:lnTo>
                    <a:pt x="31323" y="35376"/>
                  </a:lnTo>
                  <a:lnTo>
                    <a:pt x="32432" y="35316"/>
                  </a:lnTo>
                  <a:lnTo>
                    <a:pt x="33521" y="35255"/>
                  </a:lnTo>
                  <a:lnTo>
                    <a:pt x="34610" y="35154"/>
                  </a:lnTo>
                  <a:lnTo>
                    <a:pt x="35659" y="35053"/>
                  </a:lnTo>
                  <a:lnTo>
                    <a:pt x="36708" y="34932"/>
                  </a:lnTo>
                  <a:lnTo>
                    <a:pt x="37716" y="34811"/>
                  </a:lnTo>
                  <a:lnTo>
                    <a:pt x="38725" y="34650"/>
                  </a:lnTo>
                  <a:lnTo>
                    <a:pt x="39693" y="34489"/>
                  </a:lnTo>
                  <a:lnTo>
                    <a:pt x="40641" y="34307"/>
                  </a:lnTo>
                  <a:lnTo>
                    <a:pt x="41569" y="34105"/>
                  </a:lnTo>
                  <a:lnTo>
                    <a:pt x="42456" y="33904"/>
                  </a:lnTo>
                  <a:lnTo>
                    <a:pt x="43303" y="33682"/>
                  </a:lnTo>
                  <a:lnTo>
                    <a:pt x="44130" y="33460"/>
                  </a:lnTo>
                  <a:lnTo>
                    <a:pt x="44917" y="33198"/>
                  </a:lnTo>
                  <a:lnTo>
                    <a:pt x="45683" y="32936"/>
                  </a:lnTo>
                  <a:lnTo>
                    <a:pt x="46389" y="32673"/>
                  </a:lnTo>
                  <a:lnTo>
                    <a:pt x="46732" y="32532"/>
                  </a:lnTo>
                  <a:lnTo>
                    <a:pt x="47075" y="32371"/>
                  </a:lnTo>
                  <a:lnTo>
                    <a:pt x="47397" y="32210"/>
                  </a:lnTo>
                  <a:lnTo>
                    <a:pt x="47700" y="32048"/>
                  </a:lnTo>
                  <a:lnTo>
                    <a:pt x="48002" y="31867"/>
                  </a:lnTo>
                  <a:lnTo>
                    <a:pt x="48305" y="31685"/>
                  </a:lnTo>
                  <a:lnTo>
                    <a:pt x="48849" y="31282"/>
                  </a:lnTo>
                  <a:lnTo>
                    <a:pt x="49374" y="30858"/>
                  </a:lnTo>
                  <a:lnTo>
                    <a:pt x="49858" y="30415"/>
                  </a:lnTo>
                  <a:lnTo>
                    <a:pt x="50281" y="29930"/>
                  </a:lnTo>
                  <a:lnTo>
                    <a:pt x="50705" y="29406"/>
                  </a:lnTo>
                  <a:lnTo>
                    <a:pt x="51068" y="28882"/>
                  </a:lnTo>
                  <a:lnTo>
                    <a:pt x="51391" y="28317"/>
                  </a:lnTo>
                  <a:lnTo>
                    <a:pt x="51693" y="27732"/>
                  </a:lnTo>
                  <a:lnTo>
                    <a:pt x="51976" y="27107"/>
                  </a:lnTo>
                  <a:lnTo>
                    <a:pt x="52197" y="26482"/>
                  </a:lnTo>
                  <a:lnTo>
                    <a:pt x="52399" y="25836"/>
                  </a:lnTo>
                  <a:lnTo>
                    <a:pt x="52581" y="25171"/>
                  </a:lnTo>
                  <a:lnTo>
                    <a:pt x="52722" y="24485"/>
                  </a:lnTo>
                  <a:lnTo>
                    <a:pt x="52823" y="23779"/>
                  </a:lnTo>
                  <a:lnTo>
                    <a:pt x="52903" y="23053"/>
                  </a:lnTo>
                  <a:lnTo>
                    <a:pt x="52964" y="22327"/>
                  </a:lnTo>
                  <a:lnTo>
                    <a:pt x="52984" y="21581"/>
                  </a:lnTo>
                  <a:lnTo>
                    <a:pt x="52984" y="20814"/>
                  </a:lnTo>
                  <a:lnTo>
                    <a:pt x="52964" y="20048"/>
                  </a:lnTo>
                  <a:lnTo>
                    <a:pt x="52903" y="19261"/>
                  </a:lnTo>
                  <a:lnTo>
                    <a:pt x="52823" y="18475"/>
                  </a:lnTo>
                  <a:lnTo>
                    <a:pt x="52722" y="17688"/>
                  </a:lnTo>
                  <a:lnTo>
                    <a:pt x="52601" y="16881"/>
                  </a:lnTo>
                  <a:lnTo>
                    <a:pt x="52460" y="16075"/>
                  </a:lnTo>
                  <a:lnTo>
                    <a:pt x="52278" y="15268"/>
                  </a:lnTo>
                  <a:lnTo>
                    <a:pt x="52097" y="14461"/>
                  </a:lnTo>
                  <a:lnTo>
                    <a:pt x="51895" y="13634"/>
                  </a:lnTo>
                  <a:lnTo>
                    <a:pt x="51653" y="12827"/>
                  </a:lnTo>
                  <a:lnTo>
                    <a:pt x="51411" y="12001"/>
                  </a:lnTo>
                  <a:lnTo>
                    <a:pt x="51149" y="11214"/>
                  </a:lnTo>
                  <a:lnTo>
                    <a:pt x="50846" y="10427"/>
                  </a:lnTo>
                  <a:lnTo>
                    <a:pt x="50523" y="9661"/>
                  </a:lnTo>
                  <a:lnTo>
                    <a:pt x="50181" y="8915"/>
                  </a:lnTo>
                  <a:lnTo>
                    <a:pt x="49818" y="8209"/>
                  </a:lnTo>
                  <a:lnTo>
                    <a:pt x="49434" y="7503"/>
                  </a:lnTo>
                  <a:lnTo>
                    <a:pt x="49031" y="6837"/>
                  </a:lnTo>
                  <a:lnTo>
                    <a:pt x="48607" y="6192"/>
                  </a:lnTo>
                  <a:lnTo>
                    <a:pt x="48184" y="5567"/>
                  </a:lnTo>
                  <a:lnTo>
                    <a:pt x="47720" y="4982"/>
                  </a:lnTo>
                  <a:lnTo>
                    <a:pt x="47256" y="4417"/>
                  </a:lnTo>
                  <a:lnTo>
                    <a:pt x="46752" y="3893"/>
                  </a:lnTo>
                  <a:lnTo>
                    <a:pt x="46268" y="3389"/>
                  </a:lnTo>
                  <a:lnTo>
                    <a:pt x="45743" y="2925"/>
                  </a:lnTo>
                  <a:lnTo>
                    <a:pt x="45219" y="2481"/>
                  </a:lnTo>
                  <a:lnTo>
                    <a:pt x="44675" y="2078"/>
                  </a:lnTo>
                  <a:lnTo>
                    <a:pt x="44130" y="1694"/>
                  </a:lnTo>
                  <a:lnTo>
                    <a:pt x="43565" y="1351"/>
                  </a:lnTo>
                  <a:lnTo>
                    <a:pt x="43001" y="1049"/>
                  </a:lnTo>
                  <a:lnTo>
                    <a:pt x="42436" y="787"/>
                  </a:lnTo>
                  <a:lnTo>
                    <a:pt x="41851" y="565"/>
                  </a:lnTo>
                  <a:lnTo>
                    <a:pt x="41266" y="363"/>
                  </a:lnTo>
                  <a:lnTo>
                    <a:pt x="40661" y="222"/>
                  </a:lnTo>
                  <a:lnTo>
                    <a:pt x="40076" y="101"/>
                  </a:lnTo>
                  <a:lnTo>
                    <a:pt x="39471" y="41"/>
                  </a:lnTo>
                  <a:lnTo>
                    <a:pt x="3886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0"/>
            <p:cNvSpPr/>
            <p:nvPr/>
          </p:nvSpPr>
          <p:spPr>
            <a:xfrm>
              <a:off x="7165050" y="2964625"/>
              <a:ext cx="189600" cy="21835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0"/>
            <p:cNvSpPr/>
            <p:nvPr/>
          </p:nvSpPr>
          <p:spPr>
            <a:xfrm>
              <a:off x="6116275" y="3023125"/>
              <a:ext cx="172475" cy="132125"/>
            </a:xfrm>
            <a:custGeom>
              <a:avLst/>
              <a:gdLst/>
              <a:ahLst/>
              <a:cxnLst/>
              <a:rect l="l" t="t" r="r" b="b"/>
              <a:pathLst>
                <a:path w="6899" h="5285" extrusionOk="0">
                  <a:moveTo>
                    <a:pt x="5386" y="0"/>
                  </a:moveTo>
                  <a:lnTo>
                    <a:pt x="5063" y="21"/>
                  </a:lnTo>
                  <a:lnTo>
                    <a:pt x="4720" y="81"/>
                  </a:lnTo>
                  <a:lnTo>
                    <a:pt x="4357" y="162"/>
                  </a:lnTo>
                  <a:lnTo>
                    <a:pt x="3974" y="283"/>
                  </a:lnTo>
                  <a:lnTo>
                    <a:pt x="3591" y="444"/>
                  </a:lnTo>
                  <a:lnTo>
                    <a:pt x="3207" y="626"/>
                  </a:lnTo>
                  <a:lnTo>
                    <a:pt x="2804" y="827"/>
                  </a:lnTo>
                  <a:lnTo>
                    <a:pt x="2401" y="1090"/>
                  </a:lnTo>
                  <a:lnTo>
                    <a:pt x="1997" y="1372"/>
                  </a:lnTo>
                  <a:lnTo>
                    <a:pt x="1796" y="1533"/>
                  </a:lnTo>
                  <a:lnTo>
                    <a:pt x="1614" y="1695"/>
                  </a:lnTo>
                  <a:lnTo>
                    <a:pt x="1271" y="2017"/>
                  </a:lnTo>
                  <a:lnTo>
                    <a:pt x="969" y="2380"/>
                  </a:lnTo>
                  <a:lnTo>
                    <a:pt x="707" y="2743"/>
                  </a:lnTo>
                  <a:lnTo>
                    <a:pt x="485" y="3106"/>
                  </a:lnTo>
                  <a:lnTo>
                    <a:pt x="323" y="3469"/>
                  </a:lnTo>
                  <a:lnTo>
                    <a:pt x="182" y="3812"/>
                  </a:lnTo>
                  <a:lnTo>
                    <a:pt x="81" y="4135"/>
                  </a:lnTo>
                  <a:lnTo>
                    <a:pt x="21" y="4438"/>
                  </a:lnTo>
                  <a:lnTo>
                    <a:pt x="1" y="4700"/>
                  </a:lnTo>
                  <a:lnTo>
                    <a:pt x="1" y="4922"/>
                  </a:lnTo>
                  <a:lnTo>
                    <a:pt x="61" y="5103"/>
                  </a:lnTo>
                  <a:lnTo>
                    <a:pt x="81" y="5164"/>
                  </a:lnTo>
                  <a:lnTo>
                    <a:pt x="122" y="5224"/>
                  </a:lnTo>
                  <a:lnTo>
                    <a:pt x="182" y="5264"/>
                  </a:lnTo>
                  <a:lnTo>
                    <a:pt x="243" y="5285"/>
                  </a:lnTo>
                  <a:lnTo>
                    <a:pt x="384" y="5285"/>
                  </a:lnTo>
                  <a:lnTo>
                    <a:pt x="485" y="5244"/>
                  </a:lnTo>
                  <a:lnTo>
                    <a:pt x="565" y="5184"/>
                  </a:lnTo>
                  <a:lnTo>
                    <a:pt x="767" y="5043"/>
                  </a:lnTo>
                  <a:lnTo>
                    <a:pt x="989" y="4861"/>
                  </a:lnTo>
                  <a:lnTo>
                    <a:pt x="1493" y="4377"/>
                  </a:lnTo>
                  <a:lnTo>
                    <a:pt x="2078" y="3792"/>
                  </a:lnTo>
                  <a:lnTo>
                    <a:pt x="2401" y="3469"/>
                  </a:lnTo>
                  <a:lnTo>
                    <a:pt x="2764" y="3127"/>
                  </a:lnTo>
                  <a:lnTo>
                    <a:pt x="3167" y="2804"/>
                  </a:lnTo>
                  <a:lnTo>
                    <a:pt x="3591" y="2461"/>
                  </a:lnTo>
                  <a:lnTo>
                    <a:pt x="4034" y="2118"/>
                  </a:lnTo>
                  <a:lnTo>
                    <a:pt x="4539" y="1795"/>
                  </a:lnTo>
                  <a:lnTo>
                    <a:pt x="5063" y="1493"/>
                  </a:lnTo>
                  <a:lnTo>
                    <a:pt x="5628" y="1190"/>
                  </a:lnTo>
                  <a:lnTo>
                    <a:pt x="6253" y="928"/>
                  </a:lnTo>
                  <a:lnTo>
                    <a:pt x="6898" y="686"/>
                  </a:lnTo>
                  <a:lnTo>
                    <a:pt x="6838" y="585"/>
                  </a:lnTo>
                  <a:lnTo>
                    <a:pt x="6777" y="505"/>
                  </a:lnTo>
                  <a:lnTo>
                    <a:pt x="6616" y="343"/>
                  </a:lnTo>
                  <a:lnTo>
                    <a:pt x="6434" y="202"/>
                  </a:lnTo>
                  <a:lnTo>
                    <a:pt x="6213" y="101"/>
                  </a:lnTo>
                  <a:lnTo>
                    <a:pt x="5971" y="41"/>
                  </a:lnTo>
                  <a:lnTo>
                    <a:pt x="56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0"/>
            <p:cNvSpPr/>
            <p:nvPr/>
          </p:nvSpPr>
          <p:spPr>
            <a:xfrm>
              <a:off x="6524700" y="3909025"/>
              <a:ext cx="511300" cy="65575"/>
            </a:xfrm>
            <a:custGeom>
              <a:avLst/>
              <a:gdLst/>
              <a:ahLst/>
              <a:cxnLst/>
              <a:rect l="l" t="t" r="r" b="b"/>
              <a:pathLst>
                <a:path w="20452" h="2623" extrusionOk="0">
                  <a:moveTo>
                    <a:pt x="19806" y="1"/>
                  </a:moveTo>
                  <a:lnTo>
                    <a:pt x="19342" y="41"/>
                  </a:lnTo>
                  <a:lnTo>
                    <a:pt x="18757" y="142"/>
                  </a:lnTo>
                  <a:lnTo>
                    <a:pt x="18051" y="283"/>
                  </a:lnTo>
                  <a:lnTo>
                    <a:pt x="17325" y="384"/>
                  </a:lnTo>
                  <a:lnTo>
                    <a:pt x="16539" y="505"/>
                  </a:lnTo>
                  <a:lnTo>
                    <a:pt x="15712" y="586"/>
                  </a:lnTo>
                  <a:lnTo>
                    <a:pt x="14824" y="666"/>
                  </a:lnTo>
                  <a:lnTo>
                    <a:pt x="13896" y="727"/>
                  </a:lnTo>
                  <a:lnTo>
                    <a:pt x="12928" y="787"/>
                  </a:lnTo>
                  <a:lnTo>
                    <a:pt x="11920" y="807"/>
                  </a:lnTo>
                  <a:lnTo>
                    <a:pt x="10851" y="828"/>
                  </a:lnTo>
                  <a:lnTo>
                    <a:pt x="9742" y="828"/>
                  </a:lnTo>
                  <a:lnTo>
                    <a:pt x="8592" y="807"/>
                  </a:lnTo>
                  <a:lnTo>
                    <a:pt x="7382" y="767"/>
                  </a:lnTo>
                  <a:lnTo>
                    <a:pt x="6152" y="707"/>
                  </a:lnTo>
                  <a:lnTo>
                    <a:pt x="4861" y="606"/>
                  </a:lnTo>
                  <a:lnTo>
                    <a:pt x="3530" y="505"/>
                  </a:lnTo>
                  <a:lnTo>
                    <a:pt x="2158" y="384"/>
                  </a:lnTo>
                  <a:lnTo>
                    <a:pt x="1614" y="344"/>
                  </a:lnTo>
                  <a:lnTo>
                    <a:pt x="1150" y="344"/>
                  </a:lnTo>
                  <a:lnTo>
                    <a:pt x="767" y="384"/>
                  </a:lnTo>
                  <a:lnTo>
                    <a:pt x="444" y="444"/>
                  </a:lnTo>
                  <a:lnTo>
                    <a:pt x="323" y="505"/>
                  </a:lnTo>
                  <a:lnTo>
                    <a:pt x="222" y="545"/>
                  </a:lnTo>
                  <a:lnTo>
                    <a:pt x="141" y="606"/>
                  </a:lnTo>
                  <a:lnTo>
                    <a:pt x="61" y="666"/>
                  </a:lnTo>
                  <a:lnTo>
                    <a:pt x="20" y="747"/>
                  </a:lnTo>
                  <a:lnTo>
                    <a:pt x="0" y="807"/>
                  </a:lnTo>
                  <a:lnTo>
                    <a:pt x="0" y="888"/>
                  </a:lnTo>
                  <a:lnTo>
                    <a:pt x="20" y="969"/>
                  </a:lnTo>
                  <a:lnTo>
                    <a:pt x="41" y="1050"/>
                  </a:lnTo>
                  <a:lnTo>
                    <a:pt x="101" y="1130"/>
                  </a:lnTo>
                  <a:lnTo>
                    <a:pt x="182" y="1211"/>
                  </a:lnTo>
                  <a:lnTo>
                    <a:pt x="283" y="1292"/>
                  </a:lnTo>
                  <a:lnTo>
                    <a:pt x="404" y="1372"/>
                  </a:lnTo>
                  <a:lnTo>
                    <a:pt x="545" y="1453"/>
                  </a:lnTo>
                  <a:lnTo>
                    <a:pt x="888" y="1614"/>
                  </a:lnTo>
                  <a:lnTo>
                    <a:pt x="1331" y="1776"/>
                  </a:lnTo>
                  <a:lnTo>
                    <a:pt x="1856" y="1897"/>
                  </a:lnTo>
                  <a:lnTo>
                    <a:pt x="2461" y="2018"/>
                  </a:lnTo>
                  <a:lnTo>
                    <a:pt x="3167" y="2098"/>
                  </a:lnTo>
                  <a:lnTo>
                    <a:pt x="4659" y="2260"/>
                  </a:lnTo>
                  <a:lnTo>
                    <a:pt x="6172" y="2401"/>
                  </a:lnTo>
                  <a:lnTo>
                    <a:pt x="7685" y="2522"/>
                  </a:lnTo>
                  <a:lnTo>
                    <a:pt x="9197" y="2603"/>
                  </a:lnTo>
                  <a:lnTo>
                    <a:pt x="9964" y="2623"/>
                  </a:lnTo>
                  <a:lnTo>
                    <a:pt x="11517" y="2623"/>
                  </a:lnTo>
                  <a:lnTo>
                    <a:pt x="12303" y="2582"/>
                  </a:lnTo>
                  <a:lnTo>
                    <a:pt x="13090" y="2542"/>
                  </a:lnTo>
                  <a:lnTo>
                    <a:pt x="13876" y="2481"/>
                  </a:lnTo>
                  <a:lnTo>
                    <a:pt x="14683" y="2381"/>
                  </a:lnTo>
                  <a:lnTo>
                    <a:pt x="15490" y="2280"/>
                  </a:lnTo>
                  <a:lnTo>
                    <a:pt x="16276" y="2139"/>
                  </a:lnTo>
                  <a:lnTo>
                    <a:pt x="17023" y="1957"/>
                  </a:lnTo>
                  <a:lnTo>
                    <a:pt x="17708" y="1776"/>
                  </a:lnTo>
                  <a:lnTo>
                    <a:pt x="18334" y="1554"/>
                  </a:lnTo>
                  <a:lnTo>
                    <a:pt x="18898" y="1332"/>
                  </a:lnTo>
                  <a:lnTo>
                    <a:pt x="19362" y="1110"/>
                  </a:lnTo>
                  <a:lnTo>
                    <a:pt x="19766" y="888"/>
                  </a:lnTo>
                  <a:lnTo>
                    <a:pt x="20088" y="686"/>
                  </a:lnTo>
                  <a:lnTo>
                    <a:pt x="20310" y="485"/>
                  </a:lnTo>
                  <a:lnTo>
                    <a:pt x="20371" y="404"/>
                  </a:lnTo>
                  <a:lnTo>
                    <a:pt x="20431" y="323"/>
                  </a:lnTo>
                  <a:lnTo>
                    <a:pt x="20451" y="243"/>
                  </a:lnTo>
                  <a:lnTo>
                    <a:pt x="20451" y="182"/>
                  </a:lnTo>
                  <a:lnTo>
                    <a:pt x="20411" y="122"/>
                  </a:lnTo>
                  <a:lnTo>
                    <a:pt x="20350" y="81"/>
                  </a:lnTo>
                  <a:lnTo>
                    <a:pt x="20270" y="41"/>
                  </a:lnTo>
                  <a:lnTo>
                    <a:pt x="20149" y="21"/>
                  </a:lnTo>
                  <a:lnTo>
                    <a:pt x="199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0"/>
            <p:cNvSpPr/>
            <p:nvPr/>
          </p:nvSpPr>
          <p:spPr>
            <a:xfrm>
              <a:off x="6012925" y="3613050"/>
              <a:ext cx="210775" cy="250125"/>
            </a:xfrm>
            <a:custGeom>
              <a:avLst/>
              <a:gdLst/>
              <a:ahLst/>
              <a:cxnLst/>
              <a:rect l="l" t="t" r="r" b="b"/>
              <a:pathLst>
                <a:path w="8431" h="10005" extrusionOk="0">
                  <a:moveTo>
                    <a:pt x="101" y="1"/>
                  </a:moveTo>
                  <a:lnTo>
                    <a:pt x="61" y="485"/>
                  </a:lnTo>
                  <a:lnTo>
                    <a:pt x="20" y="949"/>
                  </a:lnTo>
                  <a:lnTo>
                    <a:pt x="0" y="1413"/>
                  </a:lnTo>
                  <a:lnTo>
                    <a:pt x="20" y="1876"/>
                  </a:lnTo>
                  <a:lnTo>
                    <a:pt x="40" y="2320"/>
                  </a:lnTo>
                  <a:lnTo>
                    <a:pt x="81" y="2744"/>
                  </a:lnTo>
                  <a:lnTo>
                    <a:pt x="141" y="3167"/>
                  </a:lnTo>
                  <a:lnTo>
                    <a:pt x="202" y="3591"/>
                  </a:lnTo>
                  <a:lnTo>
                    <a:pt x="303" y="3994"/>
                  </a:lnTo>
                  <a:lnTo>
                    <a:pt x="424" y="4377"/>
                  </a:lnTo>
                  <a:lnTo>
                    <a:pt x="565" y="4761"/>
                  </a:lnTo>
                  <a:lnTo>
                    <a:pt x="706" y="5144"/>
                  </a:lnTo>
                  <a:lnTo>
                    <a:pt x="887" y="5507"/>
                  </a:lnTo>
                  <a:lnTo>
                    <a:pt x="1089" y="5850"/>
                  </a:lnTo>
                  <a:lnTo>
                    <a:pt x="1311" y="6193"/>
                  </a:lnTo>
                  <a:lnTo>
                    <a:pt x="1553" y="6515"/>
                  </a:lnTo>
                  <a:lnTo>
                    <a:pt x="1795" y="6818"/>
                  </a:lnTo>
                  <a:lnTo>
                    <a:pt x="2077" y="7120"/>
                  </a:lnTo>
                  <a:lnTo>
                    <a:pt x="2380" y="7423"/>
                  </a:lnTo>
                  <a:lnTo>
                    <a:pt x="2723" y="7705"/>
                  </a:lnTo>
                  <a:lnTo>
                    <a:pt x="3066" y="7967"/>
                  </a:lnTo>
                  <a:lnTo>
                    <a:pt x="3429" y="8209"/>
                  </a:lnTo>
                  <a:lnTo>
                    <a:pt x="3832" y="8451"/>
                  </a:lnTo>
                  <a:lnTo>
                    <a:pt x="4235" y="8673"/>
                  </a:lnTo>
                  <a:lnTo>
                    <a:pt x="4679" y="8895"/>
                  </a:lnTo>
                  <a:lnTo>
                    <a:pt x="5143" y="9097"/>
                  </a:lnTo>
                  <a:lnTo>
                    <a:pt x="5627" y="9278"/>
                  </a:lnTo>
                  <a:lnTo>
                    <a:pt x="6131" y="9440"/>
                  </a:lnTo>
                  <a:lnTo>
                    <a:pt x="6676" y="9601"/>
                  </a:lnTo>
                  <a:lnTo>
                    <a:pt x="7241" y="9742"/>
                  </a:lnTo>
                  <a:lnTo>
                    <a:pt x="7825" y="9883"/>
                  </a:lnTo>
                  <a:lnTo>
                    <a:pt x="8431" y="10004"/>
                  </a:lnTo>
                  <a:lnTo>
                    <a:pt x="7785" y="9641"/>
                  </a:lnTo>
                  <a:lnTo>
                    <a:pt x="7180" y="9278"/>
                  </a:lnTo>
                  <a:lnTo>
                    <a:pt x="6595" y="8895"/>
                  </a:lnTo>
                  <a:lnTo>
                    <a:pt x="6051" y="8512"/>
                  </a:lnTo>
                  <a:lnTo>
                    <a:pt x="5526" y="8109"/>
                  </a:lnTo>
                  <a:lnTo>
                    <a:pt x="5042" y="7705"/>
                  </a:lnTo>
                  <a:lnTo>
                    <a:pt x="4598" y="7282"/>
                  </a:lnTo>
                  <a:lnTo>
                    <a:pt x="4155" y="6878"/>
                  </a:lnTo>
                  <a:lnTo>
                    <a:pt x="3751" y="6455"/>
                  </a:lnTo>
                  <a:lnTo>
                    <a:pt x="3388" y="6031"/>
                  </a:lnTo>
                  <a:lnTo>
                    <a:pt x="3025" y="5608"/>
                  </a:lnTo>
                  <a:lnTo>
                    <a:pt x="2703" y="5204"/>
                  </a:lnTo>
                  <a:lnTo>
                    <a:pt x="2400" y="4801"/>
                  </a:lnTo>
                  <a:lnTo>
                    <a:pt x="2118" y="4398"/>
                  </a:lnTo>
                  <a:lnTo>
                    <a:pt x="1856" y="3994"/>
                  </a:lnTo>
                  <a:lnTo>
                    <a:pt x="1634" y="3611"/>
                  </a:lnTo>
                  <a:lnTo>
                    <a:pt x="1210" y="2865"/>
                  </a:lnTo>
                  <a:lnTo>
                    <a:pt x="887" y="2179"/>
                  </a:lnTo>
                  <a:lnTo>
                    <a:pt x="605" y="1574"/>
                  </a:lnTo>
                  <a:lnTo>
                    <a:pt x="403" y="1029"/>
                  </a:lnTo>
                  <a:lnTo>
                    <a:pt x="262" y="606"/>
                  </a:lnTo>
                  <a:lnTo>
                    <a:pt x="161" y="263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2" name="Google Shape;1242;p20"/>
          <p:cNvSpPr txBox="1">
            <a:spLocks noGrp="1"/>
          </p:cNvSpPr>
          <p:nvPr>
            <p:ph type="title"/>
          </p:nvPr>
        </p:nvSpPr>
        <p:spPr>
          <a:xfrm>
            <a:off x="4067400" y="1499550"/>
            <a:ext cx="39642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43" name="Google Shape;1243;p20"/>
          <p:cNvSpPr txBox="1">
            <a:spLocks noGrp="1"/>
          </p:cNvSpPr>
          <p:nvPr>
            <p:ph type="subTitle" idx="1"/>
          </p:nvPr>
        </p:nvSpPr>
        <p:spPr>
          <a:xfrm>
            <a:off x="4067400" y="3211113"/>
            <a:ext cx="3964200" cy="8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" name="Google Shape;1244;p20"/>
          <p:cNvGrpSpPr/>
          <p:nvPr/>
        </p:nvGrpSpPr>
        <p:grpSpPr>
          <a:xfrm flipH="1">
            <a:off x="-107324" y="-10068"/>
            <a:ext cx="2862466" cy="1695774"/>
            <a:chOff x="238125" y="3383650"/>
            <a:chExt cx="1287775" cy="762900"/>
          </a:xfrm>
        </p:grpSpPr>
        <p:sp>
          <p:nvSpPr>
            <p:cNvPr id="1245" name="Google Shape;1245;p20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0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0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8" name="Google Shape;1248;p20"/>
          <p:cNvSpPr/>
          <p:nvPr/>
        </p:nvSpPr>
        <p:spPr>
          <a:xfrm>
            <a:off x="-454701" y="2548550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20"/>
          <p:cNvSpPr/>
          <p:nvPr/>
        </p:nvSpPr>
        <p:spPr>
          <a:xfrm>
            <a:off x="6242165" y="5675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20"/>
          <p:cNvSpPr/>
          <p:nvPr/>
        </p:nvSpPr>
        <p:spPr>
          <a:xfrm>
            <a:off x="8125288" y="238985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20"/>
          <p:cNvSpPr/>
          <p:nvPr/>
        </p:nvSpPr>
        <p:spPr>
          <a:xfrm>
            <a:off x="6557715" y="42924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8" r:id="rId4"/>
    <p:sldLayoutId id="2147483659" r:id="rId5"/>
    <p:sldLayoutId id="2147483660" r:id="rId6"/>
    <p:sldLayoutId id="2147483661" r:id="rId7"/>
    <p:sldLayoutId id="2147483669" r:id="rId8"/>
    <p:sldLayoutId id="2147483682" r:id="rId9"/>
    <p:sldLayoutId id="2147483683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mrxTQZW9b08?feature=oembed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youtu.be/mrxTQZW9b0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q9BO4bA0KME?feature=oembed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youtu.be/q9BO4bA0KM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_MNNbimmXVM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Ssjj49zJcaw?feature=oembed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jU_82WUdbaA?feature=oembed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s://youtu.be/jU_82WUdba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hnhdU5hFufo?feature=oembed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s://youtu.be/hnhdU5hFufo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mo_tTyBvZdE?feature=oembed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s://youtu.be/mo_tTyBvZdE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59AZitNB-ac?feature=oembed" TargetMode="External"/><Relationship Id="rId5" Type="http://schemas.openxmlformats.org/officeDocument/2006/relationships/hyperlink" Target="https://www.youtube.com/watch?v=59AZitNB-ac" TargetMode="External"/><Relationship Id="rId4" Type="http://schemas.openxmlformats.org/officeDocument/2006/relationships/image" Target="../media/image2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FWFJ9nGSUWM?feature=oembed" TargetMode="External"/><Relationship Id="rId4" Type="http://schemas.openxmlformats.org/officeDocument/2006/relationships/hyperlink" Target="https://www.youtube.com/watch?v=FWFJ9nGSUWM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p41"/>
          <p:cNvSpPr/>
          <p:nvPr/>
        </p:nvSpPr>
        <p:spPr>
          <a:xfrm rot="10800000">
            <a:off x="4018732" y="3015188"/>
            <a:ext cx="1555119" cy="174751"/>
          </a:xfrm>
          <a:custGeom>
            <a:avLst/>
            <a:gdLst/>
            <a:ahLst/>
            <a:cxnLst/>
            <a:rect l="l" t="t" r="r" b="b"/>
            <a:pathLst>
              <a:path w="20452" h="2623" extrusionOk="0">
                <a:moveTo>
                  <a:pt x="19806" y="1"/>
                </a:moveTo>
                <a:lnTo>
                  <a:pt x="19342" y="41"/>
                </a:lnTo>
                <a:lnTo>
                  <a:pt x="18757" y="142"/>
                </a:lnTo>
                <a:lnTo>
                  <a:pt x="18051" y="283"/>
                </a:lnTo>
                <a:lnTo>
                  <a:pt x="17325" y="384"/>
                </a:lnTo>
                <a:lnTo>
                  <a:pt x="16539" y="505"/>
                </a:lnTo>
                <a:lnTo>
                  <a:pt x="15712" y="586"/>
                </a:lnTo>
                <a:lnTo>
                  <a:pt x="14824" y="666"/>
                </a:lnTo>
                <a:lnTo>
                  <a:pt x="13896" y="727"/>
                </a:lnTo>
                <a:lnTo>
                  <a:pt x="12928" y="787"/>
                </a:lnTo>
                <a:lnTo>
                  <a:pt x="11920" y="807"/>
                </a:lnTo>
                <a:lnTo>
                  <a:pt x="10851" y="828"/>
                </a:lnTo>
                <a:lnTo>
                  <a:pt x="9742" y="828"/>
                </a:lnTo>
                <a:lnTo>
                  <a:pt x="8592" y="807"/>
                </a:lnTo>
                <a:lnTo>
                  <a:pt x="7382" y="767"/>
                </a:lnTo>
                <a:lnTo>
                  <a:pt x="6152" y="707"/>
                </a:lnTo>
                <a:lnTo>
                  <a:pt x="4861" y="606"/>
                </a:lnTo>
                <a:lnTo>
                  <a:pt x="3530" y="505"/>
                </a:lnTo>
                <a:lnTo>
                  <a:pt x="2158" y="384"/>
                </a:lnTo>
                <a:lnTo>
                  <a:pt x="1614" y="344"/>
                </a:lnTo>
                <a:lnTo>
                  <a:pt x="1150" y="344"/>
                </a:lnTo>
                <a:lnTo>
                  <a:pt x="767" y="384"/>
                </a:lnTo>
                <a:lnTo>
                  <a:pt x="444" y="444"/>
                </a:lnTo>
                <a:lnTo>
                  <a:pt x="323" y="505"/>
                </a:lnTo>
                <a:lnTo>
                  <a:pt x="222" y="545"/>
                </a:lnTo>
                <a:lnTo>
                  <a:pt x="141" y="606"/>
                </a:lnTo>
                <a:lnTo>
                  <a:pt x="61" y="666"/>
                </a:lnTo>
                <a:lnTo>
                  <a:pt x="20" y="747"/>
                </a:lnTo>
                <a:lnTo>
                  <a:pt x="0" y="807"/>
                </a:lnTo>
                <a:lnTo>
                  <a:pt x="0" y="888"/>
                </a:lnTo>
                <a:lnTo>
                  <a:pt x="20" y="969"/>
                </a:lnTo>
                <a:lnTo>
                  <a:pt x="41" y="1050"/>
                </a:lnTo>
                <a:lnTo>
                  <a:pt x="101" y="1130"/>
                </a:lnTo>
                <a:lnTo>
                  <a:pt x="182" y="1211"/>
                </a:lnTo>
                <a:lnTo>
                  <a:pt x="283" y="1292"/>
                </a:lnTo>
                <a:lnTo>
                  <a:pt x="404" y="1372"/>
                </a:lnTo>
                <a:lnTo>
                  <a:pt x="545" y="1453"/>
                </a:lnTo>
                <a:lnTo>
                  <a:pt x="888" y="1614"/>
                </a:lnTo>
                <a:lnTo>
                  <a:pt x="1331" y="1776"/>
                </a:lnTo>
                <a:lnTo>
                  <a:pt x="1856" y="1897"/>
                </a:lnTo>
                <a:lnTo>
                  <a:pt x="2461" y="2018"/>
                </a:lnTo>
                <a:lnTo>
                  <a:pt x="3167" y="2098"/>
                </a:lnTo>
                <a:lnTo>
                  <a:pt x="4659" y="2260"/>
                </a:lnTo>
                <a:lnTo>
                  <a:pt x="6172" y="2401"/>
                </a:lnTo>
                <a:lnTo>
                  <a:pt x="7685" y="2522"/>
                </a:lnTo>
                <a:lnTo>
                  <a:pt x="9197" y="2603"/>
                </a:lnTo>
                <a:lnTo>
                  <a:pt x="9964" y="2623"/>
                </a:lnTo>
                <a:lnTo>
                  <a:pt x="11517" y="2623"/>
                </a:lnTo>
                <a:lnTo>
                  <a:pt x="12303" y="2582"/>
                </a:lnTo>
                <a:lnTo>
                  <a:pt x="13090" y="2542"/>
                </a:lnTo>
                <a:lnTo>
                  <a:pt x="13876" y="2481"/>
                </a:lnTo>
                <a:lnTo>
                  <a:pt x="14683" y="2381"/>
                </a:lnTo>
                <a:lnTo>
                  <a:pt x="15490" y="2280"/>
                </a:lnTo>
                <a:lnTo>
                  <a:pt x="16276" y="2139"/>
                </a:lnTo>
                <a:lnTo>
                  <a:pt x="17023" y="1957"/>
                </a:lnTo>
                <a:lnTo>
                  <a:pt x="17708" y="1776"/>
                </a:lnTo>
                <a:lnTo>
                  <a:pt x="18334" y="1554"/>
                </a:lnTo>
                <a:lnTo>
                  <a:pt x="18898" y="1332"/>
                </a:lnTo>
                <a:lnTo>
                  <a:pt x="19362" y="1110"/>
                </a:lnTo>
                <a:lnTo>
                  <a:pt x="19766" y="888"/>
                </a:lnTo>
                <a:lnTo>
                  <a:pt x="20088" y="686"/>
                </a:lnTo>
                <a:lnTo>
                  <a:pt x="20310" y="485"/>
                </a:lnTo>
                <a:lnTo>
                  <a:pt x="20371" y="404"/>
                </a:lnTo>
                <a:lnTo>
                  <a:pt x="20431" y="323"/>
                </a:lnTo>
                <a:lnTo>
                  <a:pt x="20451" y="243"/>
                </a:lnTo>
                <a:lnTo>
                  <a:pt x="20451" y="182"/>
                </a:lnTo>
                <a:lnTo>
                  <a:pt x="20411" y="122"/>
                </a:lnTo>
                <a:lnTo>
                  <a:pt x="20350" y="81"/>
                </a:lnTo>
                <a:lnTo>
                  <a:pt x="20270" y="41"/>
                </a:lnTo>
                <a:lnTo>
                  <a:pt x="20149" y="21"/>
                </a:lnTo>
                <a:lnTo>
                  <a:pt x="1998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5" name="Google Shape;2505;p41"/>
          <p:cNvGrpSpPr/>
          <p:nvPr/>
        </p:nvGrpSpPr>
        <p:grpSpPr>
          <a:xfrm>
            <a:off x="6011736" y="2525712"/>
            <a:ext cx="1918307" cy="2376248"/>
            <a:chOff x="1652450" y="2386825"/>
            <a:chExt cx="1066200" cy="1320725"/>
          </a:xfrm>
        </p:grpSpPr>
        <p:sp>
          <p:nvSpPr>
            <p:cNvPr id="2506" name="Google Shape;2506;p41"/>
            <p:cNvSpPr/>
            <p:nvPr/>
          </p:nvSpPr>
          <p:spPr>
            <a:xfrm>
              <a:off x="1840950" y="2437250"/>
              <a:ext cx="877700" cy="871675"/>
            </a:xfrm>
            <a:custGeom>
              <a:avLst/>
              <a:gdLst/>
              <a:ahLst/>
              <a:cxnLst/>
              <a:rect l="l" t="t" r="r" b="b"/>
              <a:pathLst>
                <a:path w="35108" h="34867" extrusionOk="0">
                  <a:moveTo>
                    <a:pt x="17578" y="1"/>
                  </a:moveTo>
                  <a:lnTo>
                    <a:pt x="16809" y="49"/>
                  </a:lnTo>
                  <a:lnTo>
                    <a:pt x="16041" y="97"/>
                  </a:lnTo>
                  <a:lnTo>
                    <a:pt x="14552" y="289"/>
                  </a:lnTo>
                  <a:lnTo>
                    <a:pt x="13112" y="577"/>
                  </a:lnTo>
                  <a:lnTo>
                    <a:pt x="11767" y="913"/>
                  </a:lnTo>
                  <a:lnTo>
                    <a:pt x="10470" y="1345"/>
                  </a:lnTo>
                  <a:lnTo>
                    <a:pt x="9318" y="1778"/>
                  </a:lnTo>
                  <a:lnTo>
                    <a:pt x="8309" y="2210"/>
                  </a:lnTo>
                  <a:lnTo>
                    <a:pt x="7349" y="2642"/>
                  </a:lnTo>
                  <a:lnTo>
                    <a:pt x="6580" y="3026"/>
                  </a:lnTo>
                  <a:lnTo>
                    <a:pt x="5524" y="3603"/>
                  </a:lnTo>
                  <a:lnTo>
                    <a:pt x="5139" y="3843"/>
                  </a:lnTo>
                  <a:lnTo>
                    <a:pt x="4275" y="4659"/>
                  </a:lnTo>
                  <a:lnTo>
                    <a:pt x="3458" y="5572"/>
                  </a:lnTo>
                  <a:lnTo>
                    <a:pt x="2498" y="6628"/>
                  </a:lnTo>
                  <a:lnTo>
                    <a:pt x="1537" y="7781"/>
                  </a:lnTo>
                  <a:lnTo>
                    <a:pt x="1105" y="8357"/>
                  </a:lnTo>
                  <a:lnTo>
                    <a:pt x="721" y="8981"/>
                  </a:lnTo>
                  <a:lnTo>
                    <a:pt x="385" y="9510"/>
                  </a:lnTo>
                  <a:lnTo>
                    <a:pt x="193" y="10038"/>
                  </a:lnTo>
                  <a:lnTo>
                    <a:pt x="49" y="10566"/>
                  </a:lnTo>
                  <a:lnTo>
                    <a:pt x="1" y="10758"/>
                  </a:lnTo>
                  <a:lnTo>
                    <a:pt x="1" y="10998"/>
                  </a:lnTo>
                  <a:lnTo>
                    <a:pt x="97" y="11431"/>
                  </a:lnTo>
                  <a:lnTo>
                    <a:pt x="241" y="11911"/>
                  </a:lnTo>
                  <a:lnTo>
                    <a:pt x="433" y="12439"/>
                  </a:lnTo>
                  <a:lnTo>
                    <a:pt x="673" y="13016"/>
                  </a:lnTo>
                  <a:lnTo>
                    <a:pt x="1249" y="14168"/>
                  </a:lnTo>
                  <a:lnTo>
                    <a:pt x="1874" y="15321"/>
                  </a:lnTo>
                  <a:lnTo>
                    <a:pt x="2498" y="16377"/>
                  </a:lnTo>
                  <a:lnTo>
                    <a:pt x="3074" y="17242"/>
                  </a:lnTo>
                  <a:lnTo>
                    <a:pt x="3603" y="18010"/>
                  </a:lnTo>
                  <a:lnTo>
                    <a:pt x="3555" y="18634"/>
                  </a:lnTo>
                  <a:lnTo>
                    <a:pt x="3458" y="20171"/>
                  </a:lnTo>
                  <a:lnTo>
                    <a:pt x="3410" y="21228"/>
                  </a:lnTo>
                  <a:lnTo>
                    <a:pt x="3458" y="22428"/>
                  </a:lnTo>
                  <a:lnTo>
                    <a:pt x="3506" y="23725"/>
                  </a:lnTo>
                  <a:lnTo>
                    <a:pt x="3651" y="25118"/>
                  </a:lnTo>
                  <a:lnTo>
                    <a:pt x="3843" y="26511"/>
                  </a:lnTo>
                  <a:lnTo>
                    <a:pt x="4131" y="27903"/>
                  </a:lnTo>
                  <a:lnTo>
                    <a:pt x="4323" y="28624"/>
                  </a:lnTo>
                  <a:lnTo>
                    <a:pt x="4515" y="29296"/>
                  </a:lnTo>
                  <a:lnTo>
                    <a:pt x="4755" y="29920"/>
                  </a:lnTo>
                  <a:lnTo>
                    <a:pt x="5043" y="30545"/>
                  </a:lnTo>
                  <a:lnTo>
                    <a:pt x="5379" y="31169"/>
                  </a:lnTo>
                  <a:lnTo>
                    <a:pt x="5716" y="31745"/>
                  </a:lnTo>
                  <a:lnTo>
                    <a:pt x="6100" y="32274"/>
                  </a:lnTo>
                  <a:lnTo>
                    <a:pt x="6532" y="32754"/>
                  </a:lnTo>
                  <a:lnTo>
                    <a:pt x="6964" y="33186"/>
                  </a:lnTo>
                  <a:lnTo>
                    <a:pt x="7493" y="33570"/>
                  </a:lnTo>
                  <a:lnTo>
                    <a:pt x="8069" y="33906"/>
                  </a:lnTo>
                  <a:lnTo>
                    <a:pt x="8645" y="34195"/>
                  </a:lnTo>
                  <a:lnTo>
                    <a:pt x="9270" y="34435"/>
                  </a:lnTo>
                  <a:lnTo>
                    <a:pt x="9942" y="34627"/>
                  </a:lnTo>
                  <a:lnTo>
                    <a:pt x="10662" y="34723"/>
                  </a:lnTo>
                  <a:lnTo>
                    <a:pt x="11335" y="34819"/>
                  </a:lnTo>
                  <a:lnTo>
                    <a:pt x="12103" y="34867"/>
                  </a:lnTo>
                  <a:lnTo>
                    <a:pt x="13592" y="34867"/>
                  </a:lnTo>
                  <a:lnTo>
                    <a:pt x="14360" y="34819"/>
                  </a:lnTo>
                  <a:lnTo>
                    <a:pt x="15129" y="34723"/>
                  </a:lnTo>
                  <a:lnTo>
                    <a:pt x="15897" y="34579"/>
                  </a:lnTo>
                  <a:lnTo>
                    <a:pt x="17482" y="34243"/>
                  </a:lnTo>
                  <a:lnTo>
                    <a:pt x="19019" y="33858"/>
                  </a:lnTo>
                  <a:lnTo>
                    <a:pt x="20507" y="33378"/>
                  </a:lnTo>
                  <a:lnTo>
                    <a:pt x="21900" y="32802"/>
                  </a:lnTo>
                  <a:lnTo>
                    <a:pt x="23245" y="32226"/>
                  </a:lnTo>
                  <a:lnTo>
                    <a:pt x="24445" y="31649"/>
                  </a:lnTo>
                  <a:lnTo>
                    <a:pt x="25550" y="31025"/>
                  </a:lnTo>
                  <a:lnTo>
                    <a:pt x="26415" y="30449"/>
                  </a:lnTo>
                  <a:lnTo>
                    <a:pt x="27135" y="29920"/>
                  </a:lnTo>
                  <a:lnTo>
                    <a:pt x="27663" y="29392"/>
                  </a:lnTo>
                  <a:lnTo>
                    <a:pt x="27807" y="29200"/>
                  </a:lnTo>
                  <a:lnTo>
                    <a:pt x="27903" y="29008"/>
                  </a:lnTo>
                  <a:lnTo>
                    <a:pt x="28191" y="29008"/>
                  </a:lnTo>
                  <a:lnTo>
                    <a:pt x="28864" y="29056"/>
                  </a:lnTo>
                  <a:lnTo>
                    <a:pt x="29344" y="29008"/>
                  </a:lnTo>
                  <a:lnTo>
                    <a:pt x="29872" y="28960"/>
                  </a:lnTo>
                  <a:lnTo>
                    <a:pt x="30449" y="28864"/>
                  </a:lnTo>
                  <a:lnTo>
                    <a:pt x="31073" y="28720"/>
                  </a:lnTo>
                  <a:lnTo>
                    <a:pt x="31697" y="28528"/>
                  </a:lnTo>
                  <a:lnTo>
                    <a:pt x="32322" y="28239"/>
                  </a:lnTo>
                  <a:lnTo>
                    <a:pt x="32946" y="27855"/>
                  </a:lnTo>
                  <a:lnTo>
                    <a:pt x="33474" y="27375"/>
                  </a:lnTo>
                  <a:lnTo>
                    <a:pt x="33762" y="27087"/>
                  </a:lnTo>
                  <a:lnTo>
                    <a:pt x="34003" y="26799"/>
                  </a:lnTo>
                  <a:lnTo>
                    <a:pt x="34243" y="26463"/>
                  </a:lnTo>
                  <a:lnTo>
                    <a:pt x="34435" y="26078"/>
                  </a:lnTo>
                  <a:lnTo>
                    <a:pt x="34675" y="25694"/>
                  </a:lnTo>
                  <a:lnTo>
                    <a:pt x="34819" y="25262"/>
                  </a:lnTo>
                  <a:lnTo>
                    <a:pt x="34963" y="24782"/>
                  </a:lnTo>
                  <a:lnTo>
                    <a:pt x="35107" y="24301"/>
                  </a:lnTo>
                  <a:lnTo>
                    <a:pt x="29968" y="21036"/>
                  </a:lnTo>
                  <a:lnTo>
                    <a:pt x="30016" y="20219"/>
                  </a:lnTo>
                  <a:lnTo>
                    <a:pt x="30016" y="18154"/>
                  </a:lnTo>
                  <a:lnTo>
                    <a:pt x="30016" y="16761"/>
                  </a:lnTo>
                  <a:lnTo>
                    <a:pt x="29920" y="15225"/>
                  </a:lnTo>
                  <a:lnTo>
                    <a:pt x="29776" y="13496"/>
                  </a:lnTo>
                  <a:lnTo>
                    <a:pt x="29488" y="11767"/>
                  </a:lnTo>
                  <a:lnTo>
                    <a:pt x="29152" y="9942"/>
                  </a:lnTo>
                  <a:lnTo>
                    <a:pt x="28960" y="9029"/>
                  </a:lnTo>
                  <a:lnTo>
                    <a:pt x="28720" y="8165"/>
                  </a:lnTo>
                  <a:lnTo>
                    <a:pt x="28432" y="7301"/>
                  </a:lnTo>
                  <a:lnTo>
                    <a:pt x="28095" y="6436"/>
                  </a:lnTo>
                  <a:lnTo>
                    <a:pt x="27759" y="5620"/>
                  </a:lnTo>
                  <a:lnTo>
                    <a:pt x="27327" y="4851"/>
                  </a:lnTo>
                  <a:lnTo>
                    <a:pt x="26895" y="4131"/>
                  </a:lnTo>
                  <a:lnTo>
                    <a:pt x="26415" y="3410"/>
                  </a:lnTo>
                  <a:lnTo>
                    <a:pt x="25886" y="2786"/>
                  </a:lnTo>
                  <a:lnTo>
                    <a:pt x="25310" y="2210"/>
                  </a:lnTo>
                  <a:lnTo>
                    <a:pt x="24686" y="1730"/>
                  </a:lnTo>
                  <a:lnTo>
                    <a:pt x="23965" y="1249"/>
                  </a:lnTo>
                  <a:lnTo>
                    <a:pt x="23245" y="913"/>
                  </a:lnTo>
                  <a:lnTo>
                    <a:pt x="22428" y="625"/>
                  </a:lnTo>
                  <a:lnTo>
                    <a:pt x="21612" y="433"/>
                  </a:lnTo>
                  <a:lnTo>
                    <a:pt x="20796" y="289"/>
                  </a:lnTo>
                  <a:lnTo>
                    <a:pt x="19979" y="145"/>
                  </a:lnTo>
                  <a:lnTo>
                    <a:pt x="19163" y="49"/>
                  </a:lnTo>
                  <a:lnTo>
                    <a:pt x="18394" y="49"/>
                  </a:lnTo>
                  <a:lnTo>
                    <a:pt x="17578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1"/>
            <p:cNvSpPr/>
            <p:nvPr/>
          </p:nvSpPr>
          <p:spPr>
            <a:xfrm>
              <a:off x="1840950" y="2437250"/>
              <a:ext cx="877700" cy="871675"/>
            </a:xfrm>
            <a:custGeom>
              <a:avLst/>
              <a:gdLst/>
              <a:ahLst/>
              <a:cxnLst/>
              <a:rect l="l" t="t" r="r" b="b"/>
              <a:pathLst>
                <a:path w="35108" h="34867" fill="none" extrusionOk="0">
                  <a:moveTo>
                    <a:pt x="5139" y="3843"/>
                  </a:moveTo>
                  <a:lnTo>
                    <a:pt x="5139" y="3843"/>
                  </a:lnTo>
                  <a:lnTo>
                    <a:pt x="4275" y="4659"/>
                  </a:lnTo>
                  <a:lnTo>
                    <a:pt x="3458" y="5572"/>
                  </a:lnTo>
                  <a:lnTo>
                    <a:pt x="2498" y="6628"/>
                  </a:lnTo>
                  <a:lnTo>
                    <a:pt x="1537" y="7781"/>
                  </a:lnTo>
                  <a:lnTo>
                    <a:pt x="1105" y="8357"/>
                  </a:lnTo>
                  <a:lnTo>
                    <a:pt x="721" y="8981"/>
                  </a:lnTo>
                  <a:lnTo>
                    <a:pt x="385" y="9510"/>
                  </a:lnTo>
                  <a:lnTo>
                    <a:pt x="193" y="10038"/>
                  </a:lnTo>
                  <a:lnTo>
                    <a:pt x="49" y="10566"/>
                  </a:lnTo>
                  <a:lnTo>
                    <a:pt x="1" y="10758"/>
                  </a:lnTo>
                  <a:lnTo>
                    <a:pt x="1" y="10998"/>
                  </a:lnTo>
                  <a:lnTo>
                    <a:pt x="1" y="10998"/>
                  </a:lnTo>
                  <a:lnTo>
                    <a:pt x="97" y="11431"/>
                  </a:lnTo>
                  <a:lnTo>
                    <a:pt x="241" y="11911"/>
                  </a:lnTo>
                  <a:lnTo>
                    <a:pt x="433" y="12439"/>
                  </a:lnTo>
                  <a:lnTo>
                    <a:pt x="673" y="13016"/>
                  </a:lnTo>
                  <a:lnTo>
                    <a:pt x="1249" y="14168"/>
                  </a:lnTo>
                  <a:lnTo>
                    <a:pt x="1874" y="15321"/>
                  </a:lnTo>
                  <a:lnTo>
                    <a:pt x="2498" y="16377"/>
                  </a:lnTo>
                  <a:lnTo>
                    <a:pt x="3074" y="17242"/>
                  </a:lnTo>
                  <a:lnTo>
                    <a:pt x="3603" y="18010"/>
                  </a:lnTo>
                  <a:lnTo>
                    <a:pt x="3603" y="18010"/>
                  </a:lnTo>
                  <a:lnTo>
                    <a:pt x="3555" y="18634"/>
                  </a:lnTo>
                  <a:lnTo>
                    <a:pt x="3458" y="20171"/>
                  </a:lnTo>
                  <a:lnTo>
                    <a:pt x="3410" y="21228"/>
                  </a:lnTo>
                  <a:lnTo>
                    <a:pt x="3458" y="22428"/>
                  </a:lnTo>
                  <a:lnTo>
                    <a:pt x="3506" y="23725"/>
                  </a:lnTo>
                  <a:lnTo>
                    <a:pt x="3651" y="25118"/>
                  </a:lnTo>
                  <a:lnTo>
                    <a:pt x="3843" y="26511"/>
                  </a:lnTo>
                  <a:lnTo>
                    <a:pt x="4131" y="27903"/>
                  </a:lnTo>
                  <a:lnTo>
                    <a:pt x="4323" y="28624"/>
                  </a:lnTo>
                  <a:lnTo>
                    <a:pt x="4515" y="29296"/>
                  </a:lnTo>
                  <a:lnTo>
                    <a:pt x="4755" y="29920"/>
                  </a:lnTo>
                  <a:lnTo>
                    <a:pt x="5043" y="30545"/>
                  </a:lnTo>
                  <a:lnTo>
                    <a:pt x="5379" y="31169"/>
                  </a:lnTo>
                  <a:lnTo>
                    <a:pt x="5716" y="31745"/>
                  </a:lnTo>
                  <a:lnTo>
                    <a:pt x="6100" y="32274"/>
                  </a:lnTo>
                  <a:lnTo>
                    <a:pt x="6532" y="32754"/>
                  </a:lnTo>
                  <a:lnTo>
                    <a:pt x="6964" y="33186"/>
                  </a:lnTo>
                  <a:lnTo>
                    <a:pt x="7493" y="33570"/>
                  </a:lnTo>
                  <a:lnTo>
                    <a:pt x="8069" y="33906"/>
                  </a:lnTo>
                  <a:lnTo>
                    <a:pt x="8645" y="34195"/>
                  </a:lnTo>
                  <a:lnTo>
                    <a:pt x="8645" y="34195"/>
                  </a:lnTo>
                  <a:lnTo>
                    <a:pt x="9270" y="34435"/>
                  </a:lnTo>
                  <a:lnTo>
                    <a:pt x="9942" y="34627"/>
                  </a:lnTo>
                  <a:lnTo>
                    <a:pt x="10662" y="34723"/>
                  </a:lnTo>
                  <a:lnTo>
                    <a:pt x="11335" y="34819"/>
                  </a:lnTo>
                  <a:lnTo>
                    <a:pt x="12103" y="34867"/>
                  </a:lnTo>
                  <a:lnTo>
                    <a:pt x="12823" y="34867"/>
                  </a:lnTo>
                  <a:lnTo>
                    <a:pt x="13592" y="34867"/>
                  </a:lnTo>
                  <a:lnTo>
                    <a:pt x="14360" y="34819"/>
                  </a:lnTo>
                  <a:lnTo>
                    <a:pt x="15129" y="34723"/>
                  </a:lnTo>
                  <a:lnTo>
                    <a:pt x="15897" y="34579"/>
                  </a:lnTo>
                  <a:lnTo>
                    <a:pt x="17482" y="34243"/>
                  </a:lnTo>
                  <a:lnTo>
                    <a:pt x="19019" y="33858"/>
                  </a:lnTo>
                  <a:lnTo>
                    <a:pt x="20507" y="33378"/>
                  </a:lnTo>
                  <a:lnTo>
                    <a:pt x="21900" y="32802"/>
                  </a:lnTo>
                  <a:lnTo>
                    <a:pt x="23245" y="32226"/>
                  </a:lnTo>
                  <a:lnTo>
                    <a:pt x="24445" y="31649"/>
                  </a:lnTo>
                  <a:lnTo>
                    <a:pt x="25550" y="31025"/>
                  </a:lnTo>
                  <a:lnTo>
                    <a:pt x="26415" y="30449"/>
                  </a:lnTo>
                  <a:lnTo>
                    <a:pt x="27135" y="29920"/>
                  </a:lnTo>
                  <a:lnTo>
                    <a:pt x="27663" y="29392"/>
                  </a:lnTo>
                  <a:lnTo>
                    <a:pt x="27807" y="29200"/>
                  </a:lnTo>
                  <a:lnTo>
                    <a:pt x="27903" y="29008"/>
                  </a:lnTo>
                  <a:lnTo>
                    <a:pt x="27903" y="29008"/>
                  </a:lnTo>
                  <a:lnTo>
                    <a:pt x="28191" y="29008"/>
                  </a:lnTo>
                  <a:lnTo>
                    <a:pt x="28864" y="29056"/>
                  </a:lnTo>
                  <a:lnTo>
                    <a:pt x="29344" y="29008"/>
                  </a:lnTo>
                  <a:lnTo>
                    <a:pt x="29872" y="28960"/>
                  </a:lnTo>
                  <a:lnTo>
                    <a:pt x="30449" y="28864"/>
                  </a:lnTo>
                  <a:lnTo>
                    <a:pt x="31073" y="28720"/>
                  </a:lnTo>
                  <a:lnTo>
                    <a:pt x="31697" y="28528"/>
                  </a:lnTo>
                  <a:lnTo>
                    <a:pt x="32322" y="28239"/>
                  </a:lnTo>
                  <a:lnTo>
                    <a:pt x="32946" y="27855"/>
                  </a:lnTo>
                  <a:lnTo>
                    <a:pt x="33474" y="27375"/>
                  </a:lnTo>
                  <a:lnTo>
                    <a:pt x="33762" y="27087"/>
                  </a:lnTo>
                  <a:lnTo>
                    <a:pt x="34003" y="26799"/>
                  </a:lnTo>
                  <a:lnTo>
                    <a:pt x="34243" y="26463"/>
                  </a:lnTo>
                  <a:lnTo>
                    <a:pt x="34435" y="26078"/>
                  </a:lnTo>
                  <a:lnTo>
                    <a:pt x="34675" y="25694"/>
                  </a:lnTo>
                  <a:lnTo>
                    <a:pt x="34819" y="25262"/>
                  </a:lnTo>
                  <a:lnTo>
                    <a:pt x="34963" y="24782"/>
                  </a:lnTo>
                  <a:lnTo>
                    <a:pt x="35107" y="24301"/>
                  </a:lnTo>
                  <a:lnTo>
                    <a:pt x="29968" y="21036"/>
                  </a:lnTo>
                  <a:lnTo>
                    <a:pt x="29968" y="21036"/>
                  </a:lnTo>
                  <a:lnTo>
                    <a:pt x="30016" y="20219"/>
                  </a:lnTo>
                  <a:lnTo>
                    <a:pt x="30016" y="18154"/>
                  </a:lnTo>
                  <a:lnTo>
                    <a:pt x="30016" y="16761"/>
                  </a:lnTo>
                  <a:lnTo>
                    <a:pt x="29920" y="15225"/>
                  </a:lnTo>
                  <a:lnTo>
                    <a:pt x="29776" y="13496"/>
                  </a:lnTo>
                  <a:lnTo>
                    <a:pt x="29488" y="11767"/>
                  </a:lnTo>
                  <a:lnTo>
                    <a:pt x="29152" y="9942"/>
                  </a:lnTo>
                  <a:lnTo>
                    <a:pt x="28960" y="9029"/>
                  </a:lnTo>
                  <a:lnTo>
                    <a:pt x="28720" y="8165"/>
                  </a:lnTo>
                  <a:lnTo>
                    <a:pt x="28432" y="7301"/>
                  </a:lnTo>
                  <a:lnTo>
                    <a:pt x="28095" y="6436"/>
                  </a:lnTo>
                  <a:lnTo>
                    <a:pt x="27759" y="5620"/>
                  </a:lnTo>
                  <a:lnTo>
                    <a:pt x="27327" y="4851"/>
                  </a:lnTo>
                  <a:lnTo>
                    <a:pt x="26895" y="4131"/>
                  </a:lnTo>
                  <a:lnTo>
                    <a:pt x="26415" y="3410"/>
                  </a:lnTo>
                  <a:lnTo>
                    <a:pt x="25886" y="2786"/>
                  </a:lnTo>
                  <a:lnTo>
                    <a:pt x="25310" y="2210"/>
                  </a:lnTo>
                  <a:lnTo>
                    <a:pt x="24686" y="1730"/>
                  </a:lnTo>
                  <a:lnTo>
                    <a:pt x="23965" y="1249"/>
                  </a:lnTo>
                  <a:lnTo>
                    <a:pt x="23245" y="913"/>
                  </a:lnTo>
                  <a:lnTo>
                    <a:pt x="22428" y="625"/>
                  </a:lnTo>
                  <a:lnTo>
                    <a:pt x="22428" y="625"/>
                  </a:lnTo>
                  <a:lnTo>
                    <a:pt x="21612" y="433"/>
                  </a:lnTo>
                  <a:lnTo>
                    <a:pt x="20796" y="289"/>
                  </a:lnTo>
                  <a:lnTo>
                    <a:pt x="19979" y="145"/>
                  </a:lnTo>
                  <a:lnTo>
                    <a:pt x="19163" y="49"/>
                  </a:lnTo>
                  <a:lnTo>
                    <a:pt x="18394" y="49"/>
                  </a:lnTo>
                  <a:lnTo>
                    <a:pt x="17578" y="1"/>
                  </a:lnTo>
                  <a:lnTo>
                    <a:pt x="16809" y="49"/>
                  </a:lnTo>
                  <a:lnTo>
                    <a:pt x="16041" y="97"/>
                  </a:lnTo>
                  <a:lnTo>
                    <a:pt x="14552" y="289"/>
                  </a:lnTo>
                  <a:lnTo>
                    <a:pt x="13112" y="577"/>
                  </a:lnTo>
                  <a:lnTo>
                    <a:pt x="11767" y="913"/>
                  </a:lnTo>
                  <a:lnTo>
                    <a:pt x="10470" y="1345"/>
                  </a:lnTo>
                  <a:lnTo>
                    <a:pt x="9318" y="1778"/>
                  </a:lnTo>
                  <a:lnTo>
                    <a:pt x="8309" y="2210"/>
                  </a:lnTo>
                  <a:lnTo>
                    <a:pt x="7349" y="2642"/>
                  </a:lnTo>
                  <a:lnTo>
                    <a:pt x="6580" y="3026"/>
                  </a:lnTo>
                  <a:lnTo>
                    <a:pt x="5524" y="3603"/>
                  </a:lnTo>
                  <a:lnTo>
                    <a:pt x="5139" y="38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1"/>
            <p:cNvSpPr/>
            <p:nvPr/>
          </p:nvSpPr>
          <p:spPr>
            <a:xfrm>
              <a:off x="2204750" y="3356925"/>
              <a:ext cx="416650" cy="176525"/>
            </a:xfrm>
            <a:custGeom>
              <a:avLst/>
              <a:gdLst/>
              <a:ahLst/>
              <a:cxnLst/>
              <a:rect l="l" t="t" r="r" b="b"/>
              <a:pathLst>
                <a:path w="16666" h="7061" extrusionOk="0">
                  <a:moveTo>
                    <a:pt x="0" y="1"/>
                  </a:moveTo>
                  <a:lnTo>
                    <a:pt x="817" y="1106"/>
                  </a:lnTo>
                  <a:lnTo>
                    <a:pt x="1729" y="2210"/>
                  </a:lnTo>
                  <a:lnTo>
                    <a:pt x="2882" y="3507"/>
                  </a:lnTo>
                  <a:lnTo>
                    <a:pt x="3506" y="4131"/>
                  </a:lnTo>
                  <a:lnTo>
                    <a:pt x="4130" y="4755"/>
                  </a:lnTo>
                  <a:lnTo>
                    <a:pt x="4803" y="5380"/>
                  </a:lnTo>
                  <a:lnTo>
                    <a:pt x="5475" y="5908"/>
                  </a:lnTo>
                  <a:lnTo>
                    <a:pt x="6099" y="6340"/>
                  </a:lnTo>
                  <a:lnTo>
                    <a:pt x="6724" y="6725"/>
                  </a:lnTo>
                  <a:lnTo>
                    <a:pt x="7300" y="6965"/>
                  </a:lnTo>
                  <a:lnTo>
                    <a:pt x="7588" y="7013"/>
                  </a:lnTo>
                  <a:lnTo>
                    <a:pt x="7828" y="7061"/>
                  </a:lnTo>
                  <a:lnTo>
                    <a:pt x="8357" y="7013"/>
                  </a:lnTo>
                  <a:lnTo>
                    <a:pt x="8885" y="6869"/>
                  </a:lnTo>
                  <a:lnTo>
                    <a:pt x="9461" y="6628"/>
                  </a:lnTo>
                  <a:lnTo>
                    <a:pt x="9990" y="6340"/>
                  </a:lnTo>
                  <a:lnTo>
                    <a:pt x="10566" y="6004"/>
                  </a:lnTo>
                  <a:lnTo>
                    <a:pt x="11094" y="5572"/>
                  </a:lnTo>
                  <a:lnTo>
                    <a:pt x="11622" y="5140"/>
                  </a:lnTo>
                  <a:lnTo>
                    <a:pt x="12151" y="4707"/>
                  </a:lnTo>
                  <a:lnTo>
                    <a:pt x="13063" y="3795"/>
                  </a:lnTo>
                  <a:lnTo>
                    <a:pt x="13784" y="3027"/>
                  </a:lnTo>
                  <a:lnTo>
                    <a:pt x="14408" y="2258"/>
                  </a:lnTo>
                  <a:lnTo>
                    <a:pt x="14744" y="2450"/>
                  </a:lnTo>
                  <a:lnTo>
                    <a:pt x="15512" y="2834"/>
                  </a:lnTo>
                  <a:lnTo>
                    <a:pt x="15945" y="3027"/>
                  </a:lnTo>
                  <a:lnTo>
                    <a:pt x="16329" y="3123"/>
                  </a:lnTo>
                  <a:lnTo>
                    <a:pt x="16569" y="3123"/>
                  </a:lnTo>
                  <a:lnTo>
                    <a:pt x="16617" y="3075"/>
                  </a:lnTo>
                  <a:lnTo>
                    <a:pt x="16665" y="2979"/>
                  </a:lnTo>
                  <a:lnTo>
                    <a:pt x="16617" y="2834"/>
                  </a:lnTo>
                  <a:lnTo>
                    <a:pt x="16569" y="2690"/>
                  </a:lnTo>
                  <a:lnTo>
                    <a:pt x="16233" y="2258"/>
                  </a:lnTo>
                  <a:lnTo>
                    <a:pt x="15753" y="1826"/>
                  </a:lnTo>
                  <a:lnTo>
                    <a:pt x="15224" y="1346"/>
                  </a:lnTo>
                  <a:lnTo>
                    <a:pt x="14216" y="529"/>
                  </a:lnTo>
                  <a:lnTo>
                    <a:pt x="13784" y="193"/>
                  </a:lnTo>
                  <a:lnTo>
                    <a:pt x="9365" y="3027"/>
                  </a:lnTo>
                  <a:lnTo>
                    <a:pt x="5283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1"/>
            <p:cNvSpPr/>
            <p:nvPr/>
          </p:nvSpPr>
          <p:spPr>
            <a:xfrm>
              <a:off x="2204750" y="3356925"/>
              <a:ext cx="416650" cy="176525"/>
            </a:xfrm>
            <a:custGeom>
              <a:avLst/>
              <a:gdLst/>
              <a:ahLst/>
              <a:cxnLst/>
              <a:rect l="l" t="t" r="r" b="b"/>
              <a:pathLst>
                <a:path w="16666" h="706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817" y="1106"/>
                  </a:lnTo>
                  <a:lnTo>
                    <a:pt x="1729" y="2210"/>
                  </a:lnTo>
                  <a:lnTo>
                    <a:pt x="2882" y="3507"/>
                  </a:lnTo>
                  <a:lnTo>
                    <a:pt x="3506" y="4131"/>
                  </a:lnTo>
                  <a:lnTo>
                    <a:pt x="4130" y="4755"/>
                  </a:lnTo>
                  <a:lnTo>
                    <a:pt x="4803" y="5380"/>
                  </a:lnTo>
                  <a:lnTo>
                    <a:pt x="5475" y="5908"/>
                  </a:lnTo>
                  <a:lnTo>
                    <a:pt x="6099" y="6340"/>
                  </a:lnTo>
                  <a:lnTo>
                    <a:pt x="6724" y="6725"/>
                  </a:lnTo>
                  <a:lnTo>
                    <a:pt x="7300" y="6965"/>
                  </a:lnTo>
                  <a:lnTo>
                    <a:pt x="7588" y="7013"/>
                  </a:lnTo>
                  <a:lnTo>
                    <a:pt x="7828" y="7061"/>
                  </a:lnTo>
                  <a:lnTo>
                    <a:pt x="7828" y="7061"/>
                  </a:lnTo>
                  <a:lnTo>
                    <a:pt x="8357" y="7013"/>
                  </a:lnTo>
                  <a:lnTo>
                    <a:pt x="8885" y="6869"/>
                  </a:lnTo>
                  <a:lnTo>
                    <a:pt x="9461" y="6628"/>
                  </a:lnTo>
                  <a:lnTo>
                    <a:pt x="9990" y="6340"/>
                  </a:lnTo>
                  <a:lnTo>
                    <a:pt x="10566" y="6004"/>
                  </a:lnTo>
                  <a:lnTo>
                    <a:pt x="11094" y="5572"/>
                  </a:lnTo>
                  <a:lnTo>
                    <a:pt x="11622" y="5140"/>
                  </a:lnTo>
                  <a:lnTo>
                    <a:pt x="12151" y="4707"/>
                  </a:lnTo>
                  <a:lnTo>
                    <a:pt x="13063" y="3795"/>
                  </a:lnTo>
                  <a:lnTo>
                    <a:pt x="13784" y="3027"/>
                  </a:lnTo>
                  <a:lnTo>
                    <a:pt x="14408" y="2258"/>
                  </a:lnTo>
                  <a:lnTo>
                    <a:pt x="14408" y="2258"/>
                  </a:lnTo>
                  <a:lnTo>
                    <a:pt x="14744" y="2450"/>
                  </a:lnTo>
                  <a:lnTo>
                    <a:pt x="15512" y="2834"/>
                  </a:lnTo>
                  <a:lnTo>
                    <a:pt x="15945" y="3027"/>
                  </a:lnTo>
                  <a:lnTo>
                    <a:pt x="16329" y="3123"/>
                  </a:lnTo>
                  <a:lnTo>
                    <a:pt x="16473" y="3123"/>
                  </a:lnTo>
                  <a:lnTo>
                    <a:pt x="16569" y="3123"/>
                  </a:lnTo>
                  <a:lnTo>
                    <a:pt x="16617" y="3075"/>
                  </a:lnTo>
                  <a:lnTo>
                    <a:pt x="16665" y="2979"/>
                  </a:lnTo>
                  <a:lnTo>
                    <a:pt x="16665" y="2979"/>
                  </a:lnTo>
                  <a:lnTo>
                    <a:pt x="16617" y="2834"/>
                  </a:lnTo>
                  <a:lnTo>
                    <a:pt x="16569" y="2690"/>
                  </a:lnTo>
                  <a:lnTo>
                    <a:pt x="16233" y="2258"/>
                  </a:lnTo>
                  <a:lnTo>
                    <a:pt x="15753" y="1826"/>
                  </a:lnTo>
                  <a:lnTo>
                    <a:pt x="15224" y="1346"/>
                  </a:lnTo>
                  <a:lnTo>
                    <a:pt x="14216" y="529"/>
                  </a:lnTo>
                  <a:lnTo>
                    <a:pt x="13784" y="193"/>
                  </a:lnTo>
                  <a:lnTo>
                    <a:pt x="9365" y="3027"/>
                  </a:lnTo>
                  <a:lnTo>
                    <a:pt x="5283" y="14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1"/>
            <p:cNvSpPr/>
            <p:nvPr/>
          </p:nvSpPr>
          <p:spPr>
            <a:xfrm>
              <a:off x="2498900" y="3361750"/>
              <a:ext cx="104475" cy="84050"/>
            </a:xfrm>
            <a:custGeom>
              <a:avLst/>
              <a:gdLst/>
              <a:ahLst/>
              <a:cxnLst/>
              <a:rect l="l" t="t" r="r" b="b"/>
              <a:pathLst>
                <a:path w="4179" h="3362" extrusionOk="0">
                  <a:moveTo>
                    <a:pt x="2018" y="0"/>
                  </a:moveTo>
                  <a:lnTo>
                    <a:pt x="0" y="1297"/>
                  </a:lnTo>
                  <a:lnTo>
                    <a:pt x="1489" y="3362"/>
                  </a:lnTo>
                  <a:lnTo>
                    <a:pt x="2354" y="2449"/>
                  </a:lnTo>
                  <a:lnTo>
                    <a:pt x="2642" y="2065"/>
                  </a:lnTo>
                  <a:lnTo>
                    <a:pt x="3170" y="2353"/>
                  </a:lnTo>
                  <a:lnTo>
                    <a:pt x="3650" y="2593"/>
                  </a:lnTo>
                  <a:lnTo>
                    <a:pt x="4179" y="2834"/>
                  </a:lnTo>
                  <a:lnTo>
                    <a:pt x="3891" y="1537"/>
                  </a:lnTo>
                  <a:lnTo>
                    <a:pt x="3218" y="961"/>
                  </a:lnTo>
                  <a:lnTo>
                    <a:pt x="2642" y="480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1"/>
            <p:cNvSpPr/>
            <p:nvPr/>
          </p:nvSpPr>
          <p:spPr>
            <a:xfrm>
              <a:off x="2498900" y="3361750"/>
              <a:ext cx="104475" cy="84050"/>
            </a:xfrm>
            <a:custGeom>
              <a:avLst/>
              <a:gdLst/>
              <a:ahLst/>
              <a:cxnLst/>
              <a:rect l="l" t="t" r="r" b="b"/>
              <a:pathLst>
                <a:path w="4179" h="3362" fill="none" extrusionOk="0">
                  <a:moveTo>
                    <a:pt x="0" y="1297"/>
                  </a:moveTo>
                  <a:lnTo>
                    <a:pt x="1489" y="3362"/>
                  </a:lnTo>
                  <a:lnTo>
                    <a:pt x="1489" y="3362"/>
                  </a:lnTo>
                  <a:lnTo>
                    <a:pt x="2354" y="2449"/>
                  </a:lnTo>
                  <a:lnTo>
                    <a:pt x="2642" y="2065"/>
                  </a:lnTo>
                  <a:lnTo>
                    <a:pt x="2642" y="2065"/>
                  </a:lnTo>
                  <a:lnTo>
                    <a:pt x="3170" y="2353"/>
                  </a:lnTo>
                  <a:lnTo>
                    <a:pt x="3650" y="2593"/>
                  </a:lnTo>
                  <a:lnTo>
                    <a:pt x="4179" y="2834"/>
                  </a:lnTo>
                  <a:lnTo>
                    <a:pt x="3891" y="1537"/>
                  </a:lnTo>
                  <a:lnTo>
                    <a:pt x="3891" y="1537"/>
                  </a:lnTo>
                  <a:lnTo>
                    <a:pt x="3218" y="961"/>
                  </a:lnTo>
                  <a:lnTo>
                    <a:pt x="2642" y="480"/>
                  </a:lnTo>
                  <a:lnTo>
                    <a:pt x="2018" y="0"/>
                  </a:lnTo>
                  <a:lnTo>
                    <a:pt x="0" y="12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1"/>
            <p:cNvSpPr/>
            <p:nvPr/>
          </p:nvSpPr>
          <p:spPr>
            <a:xfrm>
              <a:off x="2518100" y="3340125"/>
              <a:ext cx="126100" cy="114100"/>
            </a:xfrm>
            <a:custGeom>
              <a:avLst/>
              <a:gdLst/>
              <a:ahLst/>
              <a:cxnLst/>
              <a:rect l="l" t="t" r="r" b="b"/>
              <a:pathLst>
                <a:path w="5044" h="4564" extrusionOk="0">
                  <a:moveTo>
                    <a:pt x="865" y="1"/>
                  </a:moveTo>
                  <a:lnTo>
                    <a:pt x="721" y="97"/>
                  </a:lnTo>
                  <a:lnTo>
                    <a:pt x="433" y="337"/>
                  </a:lnTo>
                  <a:lnTo>
                    <a:pt x="145" y="673"/>
                  </a:lnTo>
                  <a:lnTo>
                    <a:pt x="1" y="913"/>
                  </a:lnTo>
                  <a:lnTo>
                    <a:pt x="1" y="961"/>
                  </a:lnTo>
                  <a:lnTo>
                    <a:pt x="97" y="1057"/>
                  </a:lnTo>
                  <a:lnTo>
                    <a:pt x="337" y="1345"/>
                  </a:lnTo>
                  <a:lnTo>
                    <a:pt x="1250" y="2114"/>
                  </a:lnTo>
                  <a:lnTo>
                    <a:pt x="2498" y="3170"/>
                  </a:lnTo>
                  <a:lnTo>
                    <a:pt x="2498" y="3170"/>
                  </a:lnTo>
                  <a:lnTo>
                    <a:pt x="2402" y="3122"/>
                  </a:lnTo>
                  <a:lnTo>
                    <a:pt x="2162" y="3026"/>
                  </a:lnTo>
                  <a:lnTo>
                    <a:pt x="1778" y="2930"/>
                  </a:lnTo>
                  <a:lnTo>
                    <a:pt x="1634" y="2930"/>
                  </a:lnTo>
                  <a:lnTo>
                    <a:pt x="1442" y="2978"/>
                  </a:lnTo>
                  <a:lnTo>
                    <a:pt x="1298" y="3074"/>
                  </a:lnTo>
                  <a:lnTo>
                    <a:pt x="1250" y="3170"/>
                  </a:lnTo>
                  <a:lnTo>
                    <a:pt x="1202" y="3314"/>
                  </a:lnTo>
                  <a:lnTo>
                    <a:pt x="1153" y="3458"/>
                  </a:lnTo>
                  <a:lnTo>
                    <a:pt x="1202" y="3843"/>
                  </a:lnTo>
                  <a:lnTo>
                    <a:pt x="1298" y="4179"/>
                  </a:lnTo>
                  <a:lnTo>
                    <a:pt x="1298" y="4227"/>
                  </a:lnTo>
                  <a:lnTo>
                    <a:pt x="1394" y="4275"/>
                  </a:lnTo>
                  <a:lnTo>
                    <a:pt x="1538" y="4323"/>
                  </a:lnTo>
                  <a:lnTo>
                    <a:pt x="1778" y="4371"/>
                  </a:lnTo>
                  <a:lnTo>
                    <a:pt x="2018" y="4371"/>
                  </a:lnTo>
                  <a:lnTo>
                    <a:pt x="2498" y="4275"/>
                  </a:lnTo>
                  <a:lnTo>
                    <a:pt x="2690" y="4227"/>
                  </a:lnTo>
                  <a:lnTo>
                    <a:pt x="3026" y="4323"/>
                  </a:lnTo>
                  <a:lnTo>
                    <a:pt x="3747" y="4515"/>
                  </a:lnTo>
                  <a:lnTo>
                    <a:pt x="4131" y="4563"/>
                  </a:lnTo>
                  <a:lnTo>
                    <a:pt x="4515" y="4563"/>
                  </a:lnTo>
                  <a:lnTo>
                    <a:pt x="4803" y="4467"/>
                  </a:lnTo>
                  <a:lnTo>
                    <a:pt x="4947" y="4419"/>
                  </a:lnTo>
                  <a:lnTo>
                    <a:pt x="4995" y="4323"/>
                  </a:lnTo>
                  <a:lnTo>
                    <a:pt x="5044" y="4179"/>
                  </a:lnTo>
                  <a:lnTo>
                    <a:pt x="4947" y="3939"/>
                  </a:lnTo>
                  <a:lnTo>
                    <a:pt x="4803" y="3699"/>
                  </a:lnTo>
                  <a:lnTo>
                    <a:pt x="4563" y="3362"/>
                  </a:lnTo>
                  <a:lnTo>
                    <a:pt x="3939" y="2690"/>
                  </a:lnTo>
                  <a:lnTo>
                    <a:pt x="3219" y="1922"/>
                  </a:lnTo>
                  <a:lnTo>
                    <a:pt x="2450" y="1201"/>
                  </a:lnTo>
                  <a:lnTo>
                    <a:pt x="1730" y="577"/>
                  </a:lnTo>
                  <a:lnTo>
                    <a:pt x="1202" y="145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1"/>
            <p:cNvSpPr/>
            <p:nvPr/>
          </p:nvSpPr>
          <p:spPr>
            <a:xfrm>
              <a:off x="2518100" y="3340125"/>
              <a:ext cx="126100" cy="114100"/>
            </a:xfrm>
            <a:custGeom>
              <a:avLst/>
              <a:gdLst/>
              <a:ahLst/>
              <a:cxnLst/>
              <a:rect l="l" t="t" r="r" b="b"/>
              <a:pathLst>
                <a:path w="5044" h="4564" fill="none" extrusionOk="0">
                  <a:moveTo>
                    <a:pt x="1298" y="4179"/>
                  </a:moveTo>
                  <a:lnTo>
                    <a:pt x="1298" y="4179"/>
                  </a:lnTo>
                  <a:lnTo>
                    <a:pt x="1202" y="3843"/>
                  </a:lnTo>
                  <a:lnTo>
                    <a:pt x="1153" y="3458"/>
                  </a:lnTo>
                  <a:lnTo>
                    <a:pt x="1202" y="3314"/>
                  </a:lnTo>
                  <a:lnTo>
                    <a:pt x="1250" y="3170"/>
                  </a:lnTo>
                  <a:lnTo>
                    <a:pt x="1298" y="3074"/>
                  </a:lnTo>
                  <a:lnTo>
                    <a:pt x="1442" y="2978"/>
                  </a:lnTo>
                  <a:lnTo>
                    <a:pt x="1442" y="2978"/>
                  </a:lnTo>
                  <a:lnTo>
                    <a:pt x="1634" y="2930"/>
                  </a:lnTo>
                  <a:lnTo>
                    <a:pt x="1778" y="2930"/>
                  </a:lnTo>
                  <a:lnTo>
                    <a:pt x="2162" y="3026"/>
                  </a:lnTo>
                  <a:lnTo>
                    <a:pt x="2402" y="3122"/>
                  </a:lnTo>
                  <a:lnTo>
                    <a:pt x="2498" y="3170"/>
                  </a:lnTo>
                  <a:lnTo>
                    <a:pt x="2498" y="3170"/>
                  </a:lnTo>
                  <a:lnTo>
                    <a:pt x="1250" y="2114"/>
                  </a:lnTo>
                  <a:lnTo>
                    <a:pt x="337" y="1345"/>
                  </a:lnTo>
                  <a:lnTo>
                    <a:pt x="97" y="1057"/>
                  </a:lnTo>
                  <a:lnTo>
                    <a:pt x="1" y="961"/>
                  </a:lnTo>
                  <a:lnTo>
                    <a:pt x="1" y="913"/>
                  </a:lnTo>
                  <a:lnTo>
                    <a:pt x="1" y="913"/>
                  </a:lnTo>
                  <a:lnTo>
                    <a:pt x="145" y="673"/>
                  </a:lnTo>
                  <a:lnTo>
                    <a:pt x="433" y="337"/>
                  </a:lnTo>
                  <a:lnTo>
                    <a:pt x="721" y="97"/>
                  </a:lnTo>
                  <a:lnTo>
                    <a:pt x="865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1202" y="145"/>
                  </a:lnTo>
                  <a:lnTo>
                    <a:pt x="1730" y="577"/>
                  </a:lnTo>
                  <a:lnTo>
                    <a:pt x="2450" y="1201"/>
                  </a:lnTo>
                  <a:lnTo>
                    <a:pt x="3219" y="1922"/>
                  </a:lnTo>
                  <a:lnTo>
                    <a:pt x="3939" y="2690"/>
                  </a:lnTo>
                  <a:lnTo>
                    <a:pt x="4563" y="3362"/>
                  </a:lnTo>
                  <a:lnTo>
                    <a:pt x="4803" y="3699"/>
                  </a:lnTo>
                  <a:lnTo>
                    <a:pt x="4947" y="3939"/>
                  </a:lnTo>
                  <a:lnTo>
                    <a:pt x="5044" y="4179"/>
                  </a:lnTo>
                  <a:lnTo>
                    <a:pt x="4995" y="4323"/>
                  </a:lnTo>
                  <a:lnTo>
                    <a:pt x="4995" y="4323"/>
                  </a:lnTo>
                  <a:lnTo>
                    <a:pt x="4947" y="4419"/>
                  </a:lnTo>
                  <a:lnTo>
                    <a:pt x="4803" y="4467"/>
                  </a:lnTo>
                  <a:lnTo>
                    <a:pt x="4515" y="4563"/>
                  </a:lnTo>
                  <a:lnTo>
                    <a:pt x="4131" y="4563"/>
                  </a:lnTo>
                  <a:lnTo>
                    <a:pt x="3747" y="4515"/>
                  </a:lnTo>
                  <a:lnTo>
                    <a:pt x="3026" y="4323"/>
                  </a:lnTo>
                  <a:lnTo>
                    <a:pt x="2690" y="4227"/>
                  </a:lnTo>
                  <a:lnTo>
                    <a:pt x="2690" y="4227"/>
                  </a:lnTo>
                  <a:lnTo>
                    <a:pt x="2498" y="4275"/>
                  </a:lnTo>
                  <a:lnTo>
                    <a:pt x="2018" y="4371"/>
                  </a:lnTo>
                  <a:lnTo>
                    <a:pt x="1778" y="4371"/>
                  </a:lnTo>
                  <a:lnTo>
                    <a:pt x="1538" y="4323"/>
                  </a:lnTo>
                  <a:lnTo>
                    <a:pt x="1394" y="4275"/>
                  </a:lnTo>
                  <a:lnTo>
                    <a:pt x="1298" y="4227"/>
                  </a:lnTo>
                  <a:lnTo>
                    <a:pt x="1298" y="41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1"/>
            <p:cNvSpPr/>
            <p:nvPr/>
          </p:nvSpPr>
          <p:spPr>
            <a:xfrm>
              <a:off x="2518100" y="3360550"/>
              <a:ext cx="67275" cy="88850"/>
            </a:xfrm>
            <a:custGeom>
              <a:avLst/>
              <a:gdLst/>
              <a:ahLst/>
              <a:cxnLst/>
              <a:rect l="l" t="t" r="r" b="b"/>
              <a:pathLst>
                <a:path w="2691" h="3554" extrusionOk="0">
                  <a:moveTo>
                    <a:pt x="1778" y="3554"/>
                  </a:moveTo>
                  <a:lnTo>
                    <a:pt x="1778" y="3554"/>
                  </a:lnTo>
                  <a:lnTo>
                    <a:pt x="1778" y="3554"/>
                  </a:lnTo>
                  <a:lnTo>
                    <a:pt x="1778" y="3554"/>
                  </a:lnTo>
                  <a:lnTo>
                    <a:pt x="1778" y="3554"/>
                  </a:lnTo>
                  <a:lnTo>
                    <a:pt x="1778" y="3554"/>
                  </a:lnTo>
                  <a:close/>
                  <a:moveTo>
                    <a:pt x="2690" y="3410"/>
                  </a:moveTo>
                  <a:lnTo>
                    <a:pt x="2690" y="3410"/>
                  </a:lnTo>
                  <a:lnTo>
                    <a:pt x="2354" y="3506"/>
                  </a:lnTo>
                  <a:lnTo>
                    <a:pt x="1826" y="3554"/>
                  </a:lnTo>
                  <a:lnTo>
                    <a:pt x="1826" y="3554"/>
                  </a:lnTo>
                  <a:lnTo>
                    <a:pt x="2354" y="3506"/>
                  </a:lnTo>
                  <a:lnTo>
                    <a:pt x="2690" y="3410"/>
                  </a:lnTo>
                  <a:close/>
                  <a:moveTo>
                    <a:pt x="1" y="96"/>
                  </a:move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close/>
                  <a:moveTo>
                    <a:pt x="1" y="96"/>
                  </a:move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close/>
                  <a:moveTo>
                    <a:pt x="49" y="48"/>
                  </a:moveTo>
                  <a:lnTo>
                    <a:pt x="49" y="48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49" y="48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1"/>
            <p:cNvSpPr/>
            <p:nvPr/>
          </p:nvSpPr>
          <p:spPr>
            <a:xfrm>
              <a:off x="2562525" y="3449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1"/>
            <p:cNvSpPr/>
            <p:nvPr/>
          </p:nvSpPr>
          <p:spPr>
            <a:xfrm>
              <a:off x="2563725" y="3445775"/>
              <a:ext cx="21650" cy="3625"/>
            </a:xfrm>
            <a:custGeom>
              <a:avLst/>
              <a:gdLst/>
              <a:ahLst/>
              <a:cxnLst/>
              <a:rect l="l" t="t" r="r" b="b"/>
              <a:pathLst>
                <a:path w="866" h="145" fill="none" extrusionOk="0">
                  <a:moveTo>
                    <a:pt x="865" y="1"/>
                  </a:moveTo>
                  <a:lnTo>
                    <a:pt x="865" y="1"/>
                  </a:lnTo>
                  <a:lnTo>
                    <a:pt x="529" y="97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529" y="97"/>
                  </a:lnTo>
                  <a:lnTo>
                    <a:pt x="86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1"/>
            <p:cNvSpPr/>
            <p:nvPr/>
          </p:nvSpPr>
          <p:spPr>
            <a:xfrm>
              <a:off x="2518100" y="3362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1"/>
            <p:cNvSpPr/>
            <p:nvPr/>
          </p:nvSpPr>
          <p:spPr>
            <a:xfrm>
              <a:off x="2518100" y="3362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1"/>
            <p:cNvSpPr/>
            <p:nvPr/>
          </p:nvSpPr>
          <p:spPr>
            <a:xfrm>
              <a:off x="2518100" y="3361750"/>
              <a:ext cx="1225" cy="1225"/>
            </a:xfrm>
            <a:custGeom>
              <a:avLst/>
              <a:gdLst/>
              <a:ahLst/>
              <a:cxnLst/>
              <a:rect l="l" t="t" r="r" b="b"/>
              <a:pathLst>
                <a:path w="49" h="49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1"/>
            <p:cNvSpPr/>
            <p:nvPr/>
          </p:nvSpPr>
          <p:spPr>
            <a:xfrm>
              <a:off x="2519300" y="33605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1"/>
            <p:cNvSpPr/>
            <p:nvPr/>
          </p:nvSpPr>
          <p:spPr>
            <a:xfrm>
              <a:off x="2546925" y="3413375"/>
              <a:ext cx="13225" cy="14425"/>
            </a:xfrm>
            <a:custGeom>
              <a:avLst/>
              <a:gdLst/>
              <a:ahLst/>
              <a:cxnLst/>
              <a:rect l="l" t="t" r="r" b="b"/>
              <a:pathLst>
                <a:path w="529" h="577" extrusionOk="0">
                  <a:moveTo>
                    <a:pt x="529" y="0"/>
                  </a:moveTo>
                  <a:lnTo>
                    <a:pt x="529" y="0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145" y="144"/>
                  </a:lnTo>
                  <a:lnTo>
                    <a:pt x="49" y="240"/>
                  </a:lnTo>
                  <a:lnTo>
                    <a:pt x="0" y="432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0" y="432"/>
                  </a:lnTo>
                  <a:lnTo>
                    <a:pt x="49" y="240"/>
                  </a:lnTo>
                  <a:lnTo>
                    <a:pt x="145" y="144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529" y="0"/>
                  </a:lnTo>
                  <a:close/>
                  <a:moveTo>
                    <a:pt x="529" y="0"/>
                  </a:moveTo>
                  <a:lnTo>
                    <a:pt x="529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1"/>
            <p:cNvSpPr/>
            <p:nvPr/>
          </p:nvSpPr>
          <p:spPr>
            <a:xfrm>
              <a:off x="2546925" y="3413375"/>
              <a:ext cx="13225" cy="14425"/>
            </a:xfrm>
            <a:custGeom>
              <a:avLst/>
              <a:gdLst/>
              <a:ahLst/>
              <a:cxnLst/>
              <a:rect l="l" t="t" r="r" b="b"/>
              <a:pathLst>
                <a:path w="529" h="577" fill="none" extrusionOk="0">
                  <a:moveTo>
                    <a:pt x="529" y="0"/>
                  </a:moveTo>
                  <a:lnTo>
                    <a:pt x="529" y="0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145" y="144"/>
                  </a:lnTo>
                  <a:lnTo>
                    <a:pt x="49" y="240"/>
                  </a:lnTo>
                  <a:lnTo>
                    <a:pt x="0" y="432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0" y="432"/>
                  </a:lnTo>
                  <a:lnTo>
                    <a:pt x="49" y="240"/>
                  </a:lnTo>
                  <a:lnTo>
                    <a:pt x="145" y="144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1"/>
            <p:cNvSpPr/>
            <p:nvPr/>
          </p:nvSpPr>
          <p:spPr>
            <a:xfrm>
              <a:off x="2560125" y="3413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1"/>
            <p:cNvSpPr/>
            <p:nvPr/>
          </p:nvSpPr>
          <p:spPr>
            <a:xfrm>
              <a:off x="2518100" y="3344925"/>
              <a:ext cx="120100" cy="109300"/>
            </a:xfrm>
            <a:custGeom>
              <a:avLst/>
              <a:gdLst/>
              <a:ahLst/>
              <a:cxnLst/>
              <a:rect l="l" t="t" r="r" b="b"/>
              <a:pathLst>
                <a:path w="4804" h="4372" extrusionOk="0">
                  <a:moveTo>
                    <a:pt x="577" y="1"/>
                  </a:moveTo>
                  <a:lnTo>
                    <a:pt x="289" y="337"/>
                  </a:lnTo>
                  <a:lnTo>
                    <a:pt x="49" y="625"/>
                  </a:lnTo>
                  <a:lnTo>
                    <a:pt x="49" y="673"/>
                  </a:lnTo>
                  <a:lnTo>
                    <a:pt x="1" y="721"/>
                  </a:lnTo>
                  <a:lnTo>
                    <a:pt x="97" y="913"/>
                  </a:lnTo>
                  <a:lnTo>
                    <a:pt x="385" y="1201"/>
                  </a:lnTo>
                  <a:lnTo>
                    <a:pt x="1250" y="1970"/>
                  </a:lnTo>
                  <a:lnTo>
                    <a:pt x="2498" y="2978"/>
                  </a:lnTo>
                  <a:lnTo>
                    <a:pt x="2210" y="2834"/>
                  </a:lnTo>
                  <a:lnTo>
                    <a:pt x="1970" y="2786"/>
                  </a:lnTo>
                  <a:lnTo>
                    <a:pt x="1682" y="2738"/>
                  </a:lnTo>
                  <a:lnTo>
                    <a:pt x="1442" y="2786"/>
                  </a:lnTo>
                  <a:lnTo>
                    <a:pt x="1298" y="2882"/>
                  </a:lnTo>
                  <a:lnTo>
                    <a:pt x="1202" y="2978"/>
                  </a:lnTo>
                  <a:lnTo>
                    <a:pt x="1153" y="3170"/>
                  </a:lnTo>
                  <a:lnTo>
                    <a:pt x="1153" y="3314"/>
                  </a:lnTo>
                  <a:lnTo>
                    <a:pt x="1202" y="3651"/>
                  </a:lnTo>
                  <a:lnTo>
                    <a:pt x="1298" y="3987"/>
                  </a:lnTo>
                  <a:lnTo>
                    <a:pt x="1346" y="4083"/>
                  </a:lnTo>
                  <a:lnTo>
                    <a:pt x="1442" y="4131"/>
                  </a:lnTo>
                  <a:lnTo>
                    <a:pt x="1778" y="4179"/>
                  </a:lnTo>
                  <a:lnTo>
                    <a:pt x="1826" y="4179"/>
                  </a:lnTo>
                  <a:lnTo>
                    <a:pt x="2354" y="4131"/>
                  </a:lnTo>
                  <a:lnTo>
                    <a:pt x="2690" y="4035"/>
                  </a:lnTo>
                  <a:lnTo>
                    <a:pt x="3267" y="4227"/>
                  </a:lnTo>
                  <a:lnTo>
                    <a:pt x="3795" y="4323"/>
                  </a:lnTo>
                  <a:lnTo>
                    <a:pt x="4323" y="4371"/>
                  </a:lnTo>
                  <a:lnTo>
                    <a:pt x="4563" y="4323"/>
                  </a:lnTo>
                  <a:lnTo>
                    <a:pt x="4803" y="4275"/>
                  </a:lnTo>
                  <a:lnTo>
                    <a:pt x="4467" y="3795"/>
                  </a:lnTo>
                  <a:lnTo>
                    <a:pt x="3987" y="3218"/>
                  </a:lnTo>
                  <a:lnTo>
                    <a:pt x="3411" y="2594"/>
                  </a:lnTo>
                  <a:lnTo>
                    <a:pt x="2786" y="1970"/>
                  </a:lnTo>
                  <a:lnTo>
                    <a:pt x="1490" y="769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1"/>
            <p:cNvSpPr/>
            <p:nvPr/>
          </p:nvSpPr>
          <p:spPr>
            <a:xfrm>
              <a:off x="2518100" y="3344925"/>
              <a:ext cx="120100" cy="109300"/>
            </a:xfrm>
            <a:custGeom>
              <a:avLst/>
              <a:gdLst/>
              <a:ahLst/>
              <a:cxnLst/>
              <a:rect l="l" t="t" r="r" b="b"/>
              <a:pathLst>
                <a:path w="4804" h="4372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337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73"/>
                  </a:lnTo>
                  <a:lnTo>
                    <a:pt x="49" y="673"/>
                  </a:lnTo>
                  <a:lnTo>
                    <a:pt x="49" y="673"/>
                  </a:lnTo>
                  <a:lnTo>
                    <a:pt x="49" y="673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97" y="913"/>
                  </a:lnTo>
                  <a:lnTo>
                    <a:pt x="385" y="1201"/>
                  </a:lnTo>
                  <a:lnTo>
                    <a:pt x="1250" y="1970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210" y="2834"/>
                  </a:lnTo>
                  <a:lnTo>
                    <a:pt x="1970" y="2786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442" y="2786"/>
                  </a:lnTo>
                  <a:lnTo>
                    <a:pt x="1442" y="2786"/>
                  </a:lnTo>
                  <a:lnTo>
                    <a:pt x="1298" y="2882"/>
                  </a:lnTo>
                  <a:lnTo>
                    <a:pt x="1202" y="2978"/>
                  </a:lnTo>
                  <a:lnTo>
                    <a:pt x="1153" y="3170"/>
                  </a:lnTo>
                  <a:lnTo>
                    <a:pt x="1153" y="3314"/>
                  </a:lnTo>
                  <a:lnTo>
                    <a:pt x="1153" y="3314"/>
                  </a:lnTo>
                  <a:lnTo>
                    <a:pt x="1202" y="3651"/>
                  </a:lnTo>
                  <a:lnTo>
                    <a:pt x="1298" y="3987"/>
                  </a:lnTo>
                  <a:lnTo>
                    <a:pt x="1298" y="3987"/>
                  </a:lnTo>
                  <a:lnTo>
                    <a:pt x="1346" y="4083"/>
                  </a:lnTo>
                  <a:lnTo>
                    <a:pt x="1442" y="4131"/>
                  </a:lnTo>
                  <a:lnTo>
                    <a:pt x="1778" y="4179"/>
                  </a:lnTo>
                  <a:lnTo>
                    <a:pt x="1778" y="4179"/>
                  </a:lnTo>
                  <a:lnTo>
                    <a:pt x="1778" y="4179"/>
                  </a:lnTo>
                  <a:lnTo>
                    <a:pt x="1778" y="4179"/>
                  </a:lnTo>
                  <a:lnTo>
                    <a:pt x="1826" y="4179"/>
                  </a:lnTo>
                  <a:lnTo>
                    <a:pt x="1826" y="4179"/>
                  </a:lnTo>
                  <a:lnTo>
                    <a:pt x="2354" y="4131"/>
                  </a:lnTo>
                  <a:lnTo>
                    <a:pt x="2690" y="4035"/>
                  </a:lnTo>
                  <a:lnTo>
                    <a:pt x="2690" y="4035"/>
                  </a:lnTo>
                  <a:lnTo>
                    <a:pt x="2690" y="4035"/>
                  </a:lnTo>
                  <a:lnTo>
                    <a:pt x="2690" y="4035"/>
                  </a:lnTo>
                  <a:lnTo>
                    <a:pt x="3267" y="4227"/>
                  </a:lnTo>
                  <a:lnTo>
                    <a:pt x="3795" y="4323"/>
                  </a:lnTo>
                  <a:lnTo>
                    <a:pt x="4323" y="4371"/>
                  </a:lnTo>
                  <a:lnTo>
                    <a:pt x="4323" y="4371"/>
                  </a:lnTo>
                  <a:lnTo>
                    <a:pt x="4563" y="4323"/>
                  </a:lnTo>
                  <a:lnTo>
                    <a:pt x="4803" y="4275"/>
                  </a:lnTo>
                  <a:lnTo>
                    <a:pt x="4803" y="4275"/>
                  </a:lnTo>
                  <a:lnTo>
                    <a:pt x="4467" y="3795"/>
                  </a:lnTo>
                  <a:lnTo>
                    <a:pt x="3987" y="3218"/>
                  </a:lnTo>
                  <a:lnTo>
                    <a:pt x="3411" y="2594"/>
                  </a:lnTo>
                  <a:lnTo>
                    <a:pt x="2786" y="1970"/>
                  </a:lnTo>
                  <a:lnTo>
                    <a:pt x="1490" y="769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1"/>
            <p:cNvSpPr/>
            <p:nvPr/>
          </p:nvSpPr>
          <p:spPr>
            <a:xfrm>
              <a:off x="2318800" y="3414575"/>
              <a:ext cx="104475" cy="87675"/>
            </a:xfrm>
            <a:custGeom>
              <a:avLst/>
              <a:gdLst/>
              <a:ahLst/>
              <a:cxnLst/>
              <a:rect l="l" t="t" r="r" b="b"/>
              <a:pathLst>
                <a:path w="4179" h="3507" extrusionOk="0">
                  <a:moveTo>
                    <a:pt x="3795" y="0"/>
                  </a:moveTo>
                  <a:lnTo>
                    <a:pt x="2018" y="1393"/>
                  </a:lnTo>
                  <a:lnTo>
                    <a:pt x="1" y="2882"/>
                  </a:lnTo>
                  <a:lnTo>
                    <a:pt x="769" y="3506"/>
                  </a:lnTo>
                  <a:lnTo>
                    <a:pt x="4179" y="288"/>
                  </a:lnTo>
                  <a:lnTo>
                    <a:pt x="3795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1"/>
            <p:cNvSpPr/>
            <p:nvPr/>
          </p:nvSpPr>
          <p:spPr>
            <a:xfrm>
              <a:off x="2318800" y="3414575"/>
              <a:ext cx="104475" cy="87675"/>
            </a:xfrm>
            <a:custGeom>
              <a:avLst/>
              <a:gdLst/>
              <a:ahLst/>
              <a:cxnLst/>
              <a:rect l="l" t="t" r="r" b="b"/>
              <a:pathLst>
                <a:path w="4179" h="3507" fill="none" extrusionOk="0">
                  <a:moveTo>
                    <a:pt x="3795" y="0"/>
                  </a:moveTo>
                  <a:lnTo>
                    <a:pt x="3795" y="0"/>
                  </a:lnTo>
                  <a:lnTo>
                    <a:pt x="2018" y="1393"/>
                  </a:lnTo>
                  <a:lnTo>
                    <a:pt x="1" y="2882"/>
                  </a:lnTo>
                  <a:lnTo>
                    <a:pt x="1" y="2882"/>
                  </a:lnTo>
                  <a:lnTo>
                    <a:pt x="769" y="3506"/>
                  </a:lnTo>
                  <a:lnTo>
                    <a:pt x="4179" y="288"/>
                  </a:lnTo>
                  <a:lnTo>
                    <a:pt x="37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1"/>
            <p:cNvSpPr/>
            <p:nvPr/>
          </p:nvSpPr>
          <p:spPr>
            <a:xfrm>
              <a:off x="2095500" y="3340125"/>
              <a:ext cx="344600" cy="360225"/>
            </a:xfrm>
            <a:custGeom>
              <a:avLst/>
              <a:gdLst/>
              <a:ahLst/>
              <a:cxnLst/>
              <a:rect l="l" t="t" r="r" b="b"/>
              <a:pathLst>
                <a:path w="13784" h="14409" extrusionOk="0">
                  <a:moveTo>
                    <a:pt x="0" y="1"/>
                  </a:moveTo>
                  <a:lnTo>
                    <a:pt x="144" y="1778"/>
                  </a:lnTo>
                  <a:lnTo>
                    <a:pt x="336" y="3651"/>
                  </a:lnTo>
                  <a:lnTo>
                    <a:pt x="672" y="5812"/>
                  </a:lnTo>
                  <a:lnTo>
                    <a:pt x="864" y="6916"/>
                  </a:lnTo>
                  <a:lnTo>
                    <a:pt x="1105" y="7973"/>
                  </a:lnTo>
                  <a:lnTo>
                    <a:pt x="1393" y="8981"/>
                  </a:lnTo>
                  <a:lnTo>
                    <a:pt x="1681" y="9942"/>
                  </a:lnTo>
                  <a:lnTo>
                    <a:pt x="2017" y="10710"/>
                  </a:lnTo>
                  <a:lnTo>
                    <a:pt x="2209" y="11046"/>
                  </a:lnTo>
                  <a:lnTo>
                    <a:pt x="2449" y="11383"/>
                  </a:lnTo>
                  <a:lnTo>
                    <a:pt x="2641" y="11623"/>
                  </a:lnTo>
                  <a:lnTo>
                    <a:pt x="2882" y="11815"/>
                  </a:lnTo>
                  <a:lnTo>
                    <a:pt x="3122" y="11959"/>
                  </a:lnTo>
                  <a:lnTo>
                    <a:pt x="3362" y="12055"/>
                  </a:lnTo>
                  <a:lnTo>
                    <a:pt x="3890" y="12151"/>
                  </a:lnTo>
                  <a:lnTo>
                    <a:pt x="4466" y="12247"/>
                  </a:lnTo>
                  <a:lnTo>
                    <a:pt x="5715" y="12343"/>
                  </a:lnTo>
                  <a:lnTo>
                    <a:pt x="7012" y="12391"/>
                  </a:lnTo>
                  <a:lnTo>
                    <a:pt x="8308" y="12391"/>
                  </a:lnTo>
                  <a:lnTo>
                    <a:pt x="10373" y="12295"/>
                  </a:lnTo>
                  <a:lnTo>
                    <a:pt x="11238" y="12247"/>
                  </a:lnTo>
                  <a:lnTo>
                    <a:pt x="11574" y="12679"/>
                  </a:lnTo>
                  <a:lnTo>
                    <a:pt x="12342" y="13496"/>
                  </a:lnTo>
                  <a:lnTo>
                    <a:pt x="12775" y="13928"/>
                  </a:lnTo>
                  <a:lnTo>
                    <a:pt x="13159" y="14264"/>
                  </a:lnTo>
                  <a:lnTo>
                    <a:pt x="13351" y="14360"/>
                  </a:lnTo>
                  <a:lnTo>
                    <a:pt x="13495" y="14408"/>
                  </a:lnTo>
                  <a:lnTo>
                    <a:pt x="13639" y="14408"/>
                  </a:lnTo>
                  <a:lnTo>
                    <a:pt x="13735" y="14360"/>
                  </a:lnTo>
                  <a:lnTo>
                    <a:pt x="13783" y="14216"/>
                  </a:lnTo>
                  <a:lnTo>
                    <a:pt x="13783" y="13976"/>
                  </a:lnTo>
                  <a:lnTo>
                    <a:pt x="13639" y="13352"/>
                  </a:lnTo>
                  <a:lnTo>
                    <a:pt x="13351" y="12583"/>
                  </a:lnTo>
                  <a:lnTo>
                    <a:pt x="13015" y="11719"/>
                  </a:lnTo>
                  <a:lnTo>
                    <a:pt x="12391" y="10182"/>
                  </a:lnTo>
                  <a:lnTo>
                    <a:pt x="12054" y="9510"/>
                  </a:lnTo>
                  <a:lnTo>
                    <a:pt x="11286" y="9510"/>
                  </a:lnTo>
                  <a:lnTo>
                    <a:pt x="9509" y="9414"/>
                  </a:lnTo>
                  <a:lnTo>
                    <a:pt x="8548" y="9269"/>
                  </a:lnTo>
                  <a:lnTo>
                    <a:pt x="7636" y="9125"/>
                  </a:lnTo>
                  <a:lnTo>
                    <a:pt x="7252" y="9029"/>
                  </a:lnTo>
                  <a:lnTo>
                    <a:pt x="6916" y="8933"/>
                  </a:lnTo>
                  <a:lnTo>
                    <a:pt x="6627" y="8789"/>
                  </a:lnTo>
                  <a:lnTo>
                    <a:pt x="6483" y="8645"/>
                  </a:lnTo>
                  <a:lnTo>
                    <a:pt x="6339" y="8453"/>
                  </a:lnTo>
                  <a:lnTo>
                    <a:pt x="6195" y="8069"/>
                  </a:lnTo>
                  <a:lnTo>
                    <a:pt x="5859" y="7012"/>
                  </a:lnTo>
                  <a:lnTo>
                    <a:pt x="5523" y="5716"/>
                  </a:lnTo>
                  <a:lnTo>
                    <a:pt x="5187" y="4227"/>
                  </a:lnTo>
                  <a:lnTo>
                    <a:pt x="4658" y="1585"/>
                  </a:lnTo>
                  <a:lnTo>
                    <a:pt x="4466" y="43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1"/>
            <p:cNvSpPr/>
            <p:nvPr/>
          </p:nvSpPr>
          <p:spPr>
            <a:xfrm>
              <a:off x="2095500" y="3340125"/>
              <a:ext cx="344600" cy="360225"/>
            </a:xfrm>
            <a:custGeom>
              <a:avLst/>
              <a:gdLst/>
              <a:ahLst/>
              <a:cxnLst/>
              <a:rect l="l" t="t" r="r" b="b"/>
              <a:pathLst>
                <a:path w="13784" h="1440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44" y="1778"/>
                  </a:lnTo>
                  <a:lnTo>
                    <a:pt x="336" y="3651"/>
                  </a:lnTo>
                  <a:lnTo>
                    <a:pt x="672" y="5812"/>
                  </a:lnTo>
                  <a:lnTo>
                    <a:pt x="864" y="6916"/>
                  </a:lnTo>
                  <a:lnTo>
                    <a:pt x="1105" y="7973"/>
                  </a:lnTo>
                  <a:lnTo>
                    <a:pt x="1393" y="8981"/>
                  </a:lnTo>
                  <a:lnTo>
                    <a:pt x="1681" y="9942"/>
                  </a:lnTo>
                  <a:lnTo>
                    <a:pt x="2017" y="10710"/>
                  </a:lnTo>
                  <a:lnTo>
                    <a:pt x="2209" y="11046"/>
                  </a:lnTo>
                  <a:lnTo>
                    <a:pt x="2449" y="11383"/>
                  </a:lnTo>
                  <a:lnTo>
                    <a:pt x="2641" y="11623"/>
                  </a:lnTo>
                  <a:lnTo>
                    <a:pt x="2882" y="11815"/>
                  </a:lnTo>
                  <a:lnTo>
                    <a:pt x="3122" y="11959"/>
                  </a:lnTo>
                  <a:lnTo>
                    <a:pt x="3362" y="12055"/>
                  </a:lnTo>
                  <a:lnTo>
                    <a:pt x="3362" y="12055"/>
                  </a:lnTo>
                  <a:lnTo>
                    <a:pt x="3890" y="12151"/>
                  </a:lnTo>
                  <a:lnTo>
                    <a:pt x="4466" y="12247"/>
                  </a:lnTo>
                  <a:lnTo>
                    <a:pt x="5715" y="12343"/>
                  </a:lnTo>
                  <a:lnTo>
                    <a:pt x="7012" y="12391"/>
                  </a:lnTo>
                  <a:lnTo>
                    <a:pt x="8308" y="12391"/>
                  </a:lnTo>
                  <a:lnTo>
                    <a:pt x="10373" y="12295"/>
                  </a:lnTo>
                  <a:lnTo>
                    <a:pt x="11238" y="12247"/>
                  </a:lnTo>
                  <a:lnTo>
                    <a:pt x="11238" y="12247"/>
                  </a:lnTo>
                  <a:lnTo>
                    <a:pt x="11574" y="12679"/>
                  </a:lnTo>
                  <a:lnTo>
                    <a:pt x="12342" y="13496"/>
                  </a:lnTo>
                  <a:lnTo>
                    <a:pt x="12775" y="13928"/>
                  </a:lnTo>
                  <a:lnTo>
                    <a:pt x="13159" y="14264"/>
                  </a:lnTo>
                  <a:lnTo>
                    <a:pt x="13351" y="14360"/>
                  </a:lnTo>
                  <a:lnTo>
                    <a:pt x="13495" y="14408"/>
                  </a:lnTo>
                  <a:lnTo>
                    <a:pt x="13639" y="14408"/>
                  </a:lnTo>
                  <a:lnTo>
                    <a:pt x="13735" y="14360"/>
                  </a:lnTo>
                  <a:lnTo>
                    <a:pt x="13735" y="14360"/>
                  </a:lnTo>
                  <a:lnTo>
                    <a:pt x="13783" y="14216"/>
                  </a:lnTo>
                  <a:lnTo>
                    <a:pt x="13783" y="13976"/>
                  </a:lnTo>
                  <a:lnTo>
                    <a:pt x="13639" y="13352"/>
                  </a:lnTo>
                  <a:lnTo>
                    <a:pt x="13351" y="12583"/>
                  </a:lnTo>
                  <a:lnTo>
                    <a:pt x="13015" y="11719"/>
                  </a:lnTo>
                  <a:lnTo>
                    <a:pt x="12391" y="10182"/>
                  </a:lnTo>
                  <a:lnTo>
                    <a:pt x="12054" y="9510"/>
                  </a:lnTo>
                  <a:lnTo>
                    <a:pt x="12054" y="9510"/>
                  </a:lnTo>
                  <a:lnTo>
                    <a:pt x="11286" y="9510"/>
                  </a:lnTo>
                  <a:lnTo>
                    <a:pt x="9509" y="9414"/>
                  </a:lnTo>
                  <a:lnTo>
                    <a:pt x="8548" y="9269"/>
                  </a:lnTo>
                  <a:lnTo>
                    <a:pt x="7636" y="9125"/>
                  </a:lnTo>
                  <a:lnTo>
                    <a:pt x="7252" y="9029"/>
                  </a:lnTo>
                  <a:lnTo>
                    <a:pt x="6916" y="8933"/>
                  </a:lnTo>
                  <a:lnTo>
                    <a:pt x="6627" y="8789"/>
                  </a:lnTo>
                  <a:lnTo>
                    <a:pt x="6483" y="8645"/>
                  </a:lnTo>
                  <a:lnTo>
                    <a:pt x="6483" y="8645"/>
                  </a:lnTo>
                  <a:lnTo>
                    <a:pt x="6339" y="8453"/>
                  </a:lnTo>
                  <a:lnTo>
                    <a:pt x="6195" y="8069"/>
                  </a:lnTo>
                  <a:lnTo>
                    <a:pt x="5859" y="7012"/>
                  </a:lnTo>
                  <a:lnTo>
                    <a:pt x="5523" y="5716"/>
                  </a:lnTo>
                  <a:lnTo>
                    <a:pt x="5187" y="4227"/>
                  </a:lnTo>
                  <a:lnTo>
                    <a:pt x="4658" y="1585"/>
                  </a:lnTo>
                  <a:lnTo>
                    <a:pt x="4466" y="433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1"/>
            <p:cNvSpPr/>
            <p:nvPr/>
          </p:nvSpPr>
          <p:spPr>
            <a:xfrm>
              <a:off x="2338025" y="3575450"/>
              <a:ext cx="91275" cy="112875"/>
            </a:xfrm>
            <a:custGeom>
              <a:avLst/>
              <a:gdLst/>
              <a:ahLst/>
              <a:cxnLst/>
              <a:rect l="l" t="t" r="r" b="b"/>
              <a:pathLst>
                <a:path w="3651" h="4515" extrusionOk="0">
                  <a:moveTo>
                    <a:pt x="0" y="1"/>
                  </a:moveTo>
                  <a:lnTo>
                    <a:pt x="192" y="2930"/>
                  </a:lnTo>
                  <a:lnTo>
                    <a:pt x="1537" y="2834"/>
                  </a:lnTo>
                  <a:lnTo>
                    <a:pt x="2017" y="3410"/>
                  </a:lnTo>
                  <a:lnTo>
                    <a:pt x="2545" y="3987"/>
                  </a:lnTo>
                  <a:lnTo>
                    <a:pt x="3074" y="4515"/>
                  </a:lnTo>
                  <a:lnTo>
                    <a:pt x="3650" y="3170"/>
                  </a:lnTo>
                  <a:lnTo>
                    <a:pt x="3266" y="2066"/>
                  </a:lnTo>
                  <a:lnTo>
                    <a:pt x="2834" y="1105"/>
                  </a:lnTo>
                  <a:lnTo>
                    <a:pt x="2353" y="97"/>
                  </a:lnTo>
                  <a:lnTo>
                    <a:pt x="1633" y="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1"/>
            <p:cNvSpPr/>
            <p:nvPr/>
          </p:nvSpPr>
          <p:spPr>
            <a:xfrm>
              <a:off x="2338025" y="3575450"/>
              <a:ext cx="91275" cy="112875"/>
            </a:xfrm>
            <a:custGeom>
              <a:avLst/>
              <a:gdLst/>
              <a:ahLst/>
              <a:cxnLst/>
              <a:rect l="l" t="t" r="r" b="b"/>
              <a:pathLst>
                <a:path w="3651" h="4515" fill="none" extrusionOk="0">
                  <a:moveTo>
                    <a:pt x="3650" y="3170"/>
                  </a:moveTo>
                  <a:lnTo>
                    <a:pt x="3650" y="3170"/>
                  </a:lnTo>
                  <a:lnTo>
                    <a:pt x="3266" y="2066"/>
                  </a:lnTo>
                  <a:lnTo>
                    <a:pt x="2834" y="1105"/>
                  </a:lnTo>
                  <a:lnTo>
                    <a:pt x="2353" y="97"/>
                  </a:lnTo>
                  <a:lnTo>
                    <a:pt x="2353" y="97"/>
                  </a:lnTo>
                  <a:lnTo>
                    <a:pt x="1633" y="97"/>
                  </a:lnTo>
                  <a:lnTo>
                    <a:pt x="0" y="1"/>
                  </a:lnTo>
                  <a:lnTo>
                    <a:pt x="192" y="2930"/>
                  </a:lnTo>
                  <a:lnTo>
                    <a:pt x="192" y="2930"/>
                  </a:lnTo>
                  <a:lnTo>
                    <a:pt x="1537" y="2834"/>
                  </a:lnTo>
                  <a:lnTo>
                    <a:pt x="1537" y="2834"/>
                  </a:lnTo>
                  <a:lnTo>
                    <a:pt x="2017" y="3410"/>
                  </a:lnTo>
                  <a:lnTo>
                    <a:pt x="2545" y="3987"/>
                  </a:lnTo>
                  <a:lnTo>
                    <a:pt x="3074" y="4515"/>
                  </a:lnTo>
                  <a:lnTo>
                    <a:pt x="3650" y="31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1"/>
            <p:cNvSpPr/>
            <p:nvPr/>
          </p:nvSpPr>
          <p:spPr>
            <a:xfrm>
              <a:off x="2364425" y="3561050"/>
              <a:ext cx="82875" cy="146500"/>
            </a:xfrm>
            <a:custGeom>
              <a:avLst/>
              <a:gdLst/>
              <a:ahLst/>
              <a:cxnLst/>
              <a:rect l="l" t="t" r="r" b="b"/>
              <a:pathLst>
                <a:path w="3315" h="5860" extrusionOk="0">
                  <a:moveTo>
                    <a:pt x="1537" y="0"/>
                  </a:moveTo>
                  <a:lnTo>
                    <a:pt x="1153" y="96"/>
                  </a:lnTo>
                  <a:lnTo>
                    <a:pt x="769" y="240"/>
                  </a:lnTo>
                  <a:lnTo>
                    <a:pt x="481" y="384"/>
                  </a:lnTo>
                  <a:lnTo>
                    <a:pt x="481" y="432"/>
                  </a:lnTo>
                  <a:lnTo>
                    <a:pt x="481" y="529"/>
                  </a:lnTo>
                  <a:lnTo>
                    <a:pt x="577" y="913"/>
                  </a:lnTo>
                  <a:lnTo>
                    <a:pt x="961" y="2017"/>
                  </a:lnTo>
                  <a:lnTo>
                    <a:pt x="1585" y="3602"/>
                  </a:lnTo>
                  <a:lnTo>
                    <a:pt x="1489" y="3458"/>
                  </a:lnTo>
                  <a:lnTo>
                    <a:pt x="1297" y="3266"/>
                  </a:lnTo>
                  <a:lnTo>
                    <a:pt x="1057" y="3026"/>
                  </a:lnTo>
                  <a:lnTo>
                    <a:pt x="913" y="2930"/>
                  </a:lnTo>
                  <a:lnTo>
                    <a:pt x="721" y="2882"/>
                  </a:lnTo>
                  <a:lnTo>
                    <a:pt x="577" y="2882"/>
                  </a:lnTo>
                  <a:lnTo>
                    <a:pt x="433" y="2930"/>
                  </a:lnTo>
                  <a:lnTo>
                    <a:pt x="337" y="3026"/>
                  </a:lnTo>
                  <a:lnTo>
                    <a:pt x="241" y="3170"/>
                  </a:lnTo>
                  <a:lnTo>
                    <a:pt x="97" y="3506"/>
                  </a:lnTo>
                  <a:lnTo>
                    <a:pt x="1" y="3794"/>
                  </a:lnTo>
                  <a:lnTo>
                    <a:pt x="1" y="3890"/>
                  </a:lnTo>
                  <a:lnTo>
                    <a:pt x="49" y="3986"/>
                  </a:lnTo>
                  <a:lnTo>
                    <a:pt x="145" y="4130"/>
                  </a:lnTo>
                  <a:lnTo>
                    <a:pt x="337" y="4226"/>
                  </a:lnTo>
                  <a:lnTo>
                    <a:pt x="577" y="4371"/>
                  </a:lnTo>
                  <a:lnTo>
                    <a:pt x="1009" y="4515"/>
                  </a:lnTo>
                  <a:lnTo>
                    <a:pt x="1201" y="4611"/>
                  </a:lnTo>
                  <a:lnTo>
                    <a:pt x="1441" y="4803"/>
                  </a:lnTo>
                  <a:lnTo>
                    <a:pt x="1970" y="5331"/>
                  </a:lnTo>
                  <a:lnTo>
                    <a:pt x="2306" y="5571"/>
                  </a:lnTo>
                  <a:lnTo>
                    <a:pt x="2642" y="5763"/>
                  </a:lnTo>
                  <a:lnTo>
                    <a:pt x="2930" y="5859"/>
                  </a:lnTo>
                  <a:lnTo>
                    <a:pt x="3074" y="5859"/>
                  </a:lnTo>
                  <a:lnTo>
                    <a:pt x="3170" y="5811"/>
                  </a:lnTo>
                  <a:lnTo>
                    <a:pt x="3266" y="5667"/>
                  </a:lnTo>
                  <a:lnTo>
                    <a:pt x="3314" y="5475"/>
                  </a:lnTo>
                  <a:lnTo>
                    <a:pt x="3314" y="5139"/>
                  </a:lnTo>
                  <a:lnTo>
                    <a:pt x="3266" y="4755"/>
                  </a:lnTo>
                  <a:lnTo>
                    <a:pt x="3074" y="3842"/>
                  </a:lnTo>
                  <a:lnTo>
                    <a:pt x="2786" y="2834"/>
                  </a:lnTo>
                  <a:lnTo>
                    <a:pt x="2498" y="1825"/>
                  </a:lnTo>
                  <a:lnTo>
                    <a:pt x="2162" y="961"/>
                  </a:lnTo>
                  <a:lnTo>
                    <a:pt x="1922" y="288"/>
                  </a:lnTo>
                  <a:lnTo>
                    <a:pt x="1778" y="48"/>
                  </a:lnTo>
                  <a:lnTo>
                    <a:pt x="1682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1"/>
            <p:cNvSpPr/>
            <p:nvPr/>
          </p:nvSpPr>
          <p:spPr>
            <a:xfrm>
              <a:off x="2364425" y="3561050"/>
              <a:ext cx="82875" cy="146500"/>
            </a:xfrm>
            <a:custGeom>
              <a:avLst/>
              <a:gdLst/>
              <a:ahLst/>
              <a:cxnLst/>
              <a:rect l="l" t="t" r="r" b="b"/>
              <a:pathLst>
                <a:path w="3315" h="5860" fill="none" extrusionOk="0">
                  <a:moveTo>
                    <a:pt x="1" y="3794"/>
                  </a:moveTo>
                  <a:lnTo>
                    <a:pt x="1" y="3794"/>
                  </a:lnTo>
                  <a:lnTo>
                    <a:pt x="97" y="3506"/>
                  </a:lnTo>
                  <a:lnTo>
                    <a:pt x="241" y="3170"/>
                  </a:lnTo>
                  <a:lnTo>
                    <a:pt x="337" y="3026"/>
                  </a:lnTo>
                  <a:lnTo>
                    <a:pt x="433" y="2930"/>
                  </a:lnTo>
                  <a:lnTo>
                    <a:pt x="577" y="2882"/>
                  </a:lnTo>
                  <a:lnTo>
                    <a:pt x="721" y="2882"/>
                  </a:lnTo>
                  <a:lnTo>
                    <a:pt x="721" y="2882"/>
                  </a:lnTo>
                  <a:lnTo>
                    <a:pt x="913" y="2930"/>
                  </a:lnTo>
                  <a:lnTo>
                    <a:pt x="1057" y="3026"/>
                  </a:lnTo>
                  <a:lnTo>
                    <a:pt x="1297" y="3266"/>
                  </a:lnTo>
                  <a:lnTo>
                    <a:pt x="1489" y="3458"/>
                  </a:lnTo>
                  <a:lnTo>
                    <a:pt x="1585" y="3602"/>
                  </a:lnTo>
                  <a:lnTo>
                    <a:pt x="1585" y="3602"/>
                  </a:lnTo>
                  <a:lnTo>
                    <a:pt x="961" y="2017"/>
                  </a:lnTo>
                  <a:lnTo>
                    <a:pt x="577" y="913"/>
                  </a:lnTo>
                  <a:lnTo>
                    <a:pt x="481" y="529"/>
                  </a:lnTo>
                  <a:lnTo>
                    <a:pt x="481" y="432"/>
                  </a:lnTo>
                  <a:lnTo>
                    <a:pt x="481" y="384"/>
                  </a:lnTo>
                  <a:lnTo>
                    <a:pt x="481" y="384"/>
                  </a:lnTo>
                  <a:lnTo>
                    <a:pt x="769" y="240"/>
                  </a:lnTo>
                  <a:lnTo>
                    <a:pt x="1153" y="96"/>
                  </a:lnTo>
                  <a:lnTo>
                    <a:pt x="1537" y="0"/>
                  </a:lnTo>
                  <a:lnTo>
                    <a:pt x="1682" y="0"/>
                  </a:lnTo>
                  <a:lnTo>
                    <a:pt x="1778" y="48"/>
                  </a:lnTo>
                  <a:lnTo>
                    <a:pt x="1778" y="48"/>
                  </a:lnTo>
                  <a:lnTo>
                    <a:pt x="1922" y="288"/>
                  </a:lnTo>
                  <a:lnTo>
                    <a:pt x="2162" y="961"/>
                  </a:lnTo>
                  <a:lnTo>
                    <a:pt x="2498" y="1825"/>
                  </a:lnTo>
                  <a:lnTo>
                    <a:pt x="2786" y="2834"/>
                  </a:lnTo>
                  <a:lnTo>
                    <a:pt x="3074" y="3842"/>
                  </a:lnTo>
                  <a:lnTo>
                    <a:pt x="3266" y="4755"/>
                  </a:lnTo>
                  <a:lnTo>
                    <a:pt x="3314" y="5139"/>
                  </a:lnTo>
                  <a:lnTo>
                    <a:pt x="3314" y="5475"/>
                  </a:lnTo>
                  <a:lnTo>
                    <a:pt x="3266" y="5667"/>
                  </a:lnTo>
                  <a:lnTo>
                    <a:pt x="3170" y="5811"/>
                  </a:lnTo>
                  <a:lnTo>
                    <a:pt x="3170" y="5811"/>
                  </a:lnTo>
                  <a:lnTo>
                    <a:pt x="3074" y="5859"/>
                  </a:lnTo>
                  <a:lnTo>
                    <a:pt x="2930" y="5859"/>
                  </a:lnTo>
                  <a:lnTo>
                    <a:pt x="2642" y="5763"/>
                  </a:lnTo>
                  <a:lnTo>
                    <a:pt x="2306" y="5571"/>
                  </a:lnTo>
                  <a:lnTo>
                    <a:pt x="1970" y="5331"/>
                  </a:lnTo>
                  <a:lnTo>
                    <a:pt x="1441" y="4803"/>
                  </a:lnTo>
                  <a:lnTo>
                    <a:pt x="1201" y="4611"/>
                  </a:lnTo>
                  <a:lnTo>
                    <a:pt x="1201" y="4611"/>
                  </a:lnTo>
                  <a:lnTo>
                    <a:pt x="1009" y="4515"/>
                  </a:lnTo>
                  <a:lnTo>
                    <a:pt x="577" y="4371"/>
                  </a:lnTo>
                  <a:lnTo>
                    <a:pt x="337" y="4226"/>
                  </a:lnTo>
                  <a:lnTo>
                    <a:pt x="145" y="4130"/>
                  </a:lnTo>
                  <a:lnTo>
                    <a:pt x="49" y="3986"/>
                  </a:lnTo>
                  <a:lnTo>
                    <a:pt x="1" y="3890"/>
                  </a:lnTo>
                  <a:lnTo>
                    <a:pt x="1" y="37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1"/>
            <p:cNvSpPr/>
            <p:nvPr/>
          </p:nvSpPr>
          <p:spPr>
            <a:xfrm>
              <a:off x="2364425" y="3568250"/>
              <a:ext cx="16825" cy="87675"/>
            </a:xfrm>
            <a:custGeom>
              <a:avLst/>
              <a:gdLst/>
              <a:ahLst/>
              <a:cxnLst/>
              <a:rect l="l" t="t" r="r" b="b"/>
              <a:pathLst>
                <a:path w="673" h="3507" extrusionOk="0">
                  <a:moveTo>
                    <a:pt x="97" y="3170"/>
                  </a:moveTo>
                  <a:lnTo>
                    <a:pt x="97" y="3170"/>
                  </a:lnTo>
                  <a:lnTo>
                    <a:pt x="97" y="3170"/>
                  </a:lnTo>
                  <a:lnTo>
                    <a:pt x="1" y="3506"/>
                  </a:lnTo>
                  <a:lnTo>
                    <a:pt x="1" y="3506"/>
                  </a:lnTo>
                  <a:lnTo>
                    <a:pt x="97" y="3170"/>
                  </a:lnTo>
                  <a:close/>
                  <a:moveTo>
                    <a:pt x="673" y="0"/>
                  </a:moveTo>
                  <a:lnTo>
                    <a:pt x="673" y="0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1" y="193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481" y="193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1"/>
            <p:cNvSpPr/>
            <p:nvPr/>
          </p:nvSpPr>
          <p:spPr>
            <a:xfrm>
              <a:off x="2376425" y="3568250"/>
              <a:ext cx="4825" cy="9625"/>
            </a:xfrm>
            <a:custGeom>
              <a:avLst/>
              <a:gdLst/>
              <a:ahLst/>
              <a:cxnLst/>
              <a:rect l="l" t="t" r="r" b="b"/>
              <a:pathLst>
                <a:path w="193" h="385" fill="none" extrusionOk="0">
                  <a:moveTo>
                    <a:pt x="193" y="0"/>
                  </a:moveTo>
                  <a:lnTo>
                    <a:pt x="193" y="0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193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1" y="193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1"/>
            <p:cNvSpPr/>
            <p:nvPr/>
          </p:nvSpPr>
          <p:spPr>
            <a:xfrm>
              <a:off x="2366825" y="3577850"/>
              <a:ext cx="36050" cy="69675"/>
            </a:xfrm>
            <a:custGeom>
              <a:avLst/>
              <a:gdLst/>
              <a:ahLst/>
              <a:cxnLst/>
              <a:rect l="l" t="t" r="r" b="b"/>
              <a:pathLst>
                <a:path w="1442" h="2787" extrusionOk="0">
                  <a:moveTo>
                    <a:pt x="577" y="2210"/>
                  </a:moveTo>
                  <a:lnTo>
                    <a:pt x="577" y="2210"/>
                  </a:lnTo>
                  <a:lnTo>
                    <a:pt x="385" y="2258"/>
                  </a:lnTo>
                  <a:lnTo>
                    <a:pt x="241" y="2354"/>
                  </a:lnTo>
                  <a:lnTo>
                    <a:pt x="97" y="2546"/>
                  </a:lnTo>
                  <a:lnTo>
                    <a:pt x="1" y="2786"/>
                  </a:lnTo>
                  <a:lnTo>
                    <a:pt x="1" y="2786"/>
                  </a:lnTo>
                  <a:lnTo>
                    <a:pt x="1" y="2786"/>
                  </a:lnTo>
                  <a:lnTo>
                    <a:pt x="1" y="2786"/>
                  </a:lnTo>
                  <a:lnTo>
                    <a:pt x="97" y="2546"/>
                  </a:lnTo>
                  <a:lnTo>
                    <a:pt x="241" y="2354"/>
                  </a:lnTo>
                  <a:lnTo>
                    <a:pt x="385" y="2258"/>
                  </a:lnTo>
                  <a:lnTo>
                    <a:pt x="577" y="2210"/>
                  </a:lnTo>
                  <a:close/>
                  <a:moveTo>
                    <a:pt x="577" y="2210"/>
                  </a:moveTo>
                  <a:lnTo>
                    <a:pt x="577" y="2210"/>
                  </a:lnTo>
                  <a:lnTo>
                    <a:pt x="577" y="2210"/>
                  </a:lnTo>
                  <a:lnTo>
                    <a:pt x="577" y="2210"/>
                  </a:lnTo>
                  <a:lnTo>
                    <a:pt x="577" y="2210"/>
                  </a:lnTo>
                  <a:lnTo>
                    <a:pt x="577" y="2210"/>
                  </a:lnTo>
                  <a:close/>
                  <a:moveTo>
                    <a:pt x="433" y="1"/>
                  </a:moveTo>
                  <a:lnTo>
                    <a:pt x="433" y="1"/>
                  </a:lnTo>
                  <a:lnTo>
                    <a:pt x="625" y="673"/>
                  </a:lnTo>
                  <a:lnTo>
                    <a:pt x="913" y="1489"/>
                  </a:lnTo>
                  <a:lnTo>
                    <a:pt x="1441" y="2786"/>
                  </a:lnTo>
                  <a:lnTo>
                    <a:pt x="1441" y="2786"/>
                  </a:lnTo>
                  <a:lnTo>
                    <a:pt x="913" y="1489"/>
                  </a:lnTo>
                  <a:lnTo>
                    <a:pt x="625" y="673"/>
                  </a:lnTo>
                  <a:lnTo>
                    <a:pt x="433" y="1"/>
                  </a:lnTo>
                  <a:lnTo>
                    <a:pt x="433" y="1"/>
                  </a:lnTo>
                  <a:lnTo>
                    <a:pt x="433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1"/>
            <p:cNvSpPr/>
            <p:nvPr/>
          </p:nvSpPr>
          <p:spPr>
            <a:xfrm>
              <a:off x="2377625" y="3577850"/>
              <a:ext cx="25250" cy="69675"/>
            </a:xfrm>
            <a:custGeom>
              <a:avLst/>
              <a:gdLst/>
              <a:ahLst/>
              <a:cxnLst/>
              <a:rect l="l" t="t" r="r" b="b"/>
              <a:pathLst>
                <a:path w="1010" h="278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93" y="673"/>
                  </a:lnTo>
                  <a:lnTo>
                    <a:pt x="481" y="1489"/>
                  </a:lnTo>
                  <a:lnTo>
                    <a:pt x="1009" y="2786"/>
                  </a:lnTo>
                  <a:lnTo>
                    <a:pt x="1009" y="2786"/>
                  </a:lnTo>
                  <a:lnTo>
                    <a:pt x="481" y="1489"/>
                  </a:lnTo>
                  <a:lnTo>
                    <a:pt x="193" y="67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1"/>
            <p:cNvSpPr/>
            <p:nvPr/>
          </p:nvSpPr>
          <p:spPr>
            <a:xfrm>
              <a:off x="2364425" y="3562250"/>
              <a:ext cx="72075" cy="145300"/>
            </a:xfrm>
            <a:custGeom>
              <a:avLst/>
              <a:gdLst/>
              <a:ahLst/>
              <a:cxnLst/>
              <a:rect l="l" t="t" r="r" b="b"/>
              <a:pathLst>
                <a:path w="2883" h="5812" extrusionOk="0">
                  <a:moveTo>
                    <a:pt x="1393" y="0"/>
                  </a:moveTo>
                  <a:lnTo>
                    <a:pt x="1009" y="96"/>
                  </a:lnTo>
                  <a:lnTo>
                    <a:pt x="673" y="240"/>
                  </a:lnTo>
                  <a:lnTo>
                    <a:pt x="481" y="336"/>
                  </a:lnTo>
                  <a:lnTo>
                    <a:pt x="481" y="433"/>
                  </a:lnTo>
                  <a:lnTo>
                    <a:pt x="529" y="625"/>
                  </a:lnTo>
                  <a:lnTo>
                    <a:pt x="721" y="1297"/>
                  </a:lnTo>
                  <a:lnTo>
                    <a:pt x="1009" y="2113"/>
                  </a:lnTo>
                  <a:lnTo>
                    <a:pt x="1537" y="3410"/>
                  </a:lnTo>
                  <a:lnTo>
                    <a:pt x="1585" y="3554"/>
                  </a:lnTo>
                  <a:lnTo>
                    <a:pt x="1489" y="3410"/>
                  </a:lnTo>
                  <a:lnTo>
                    <a:pt x="1297" y="3218"/>
                  </a:lnTo>
                  <a:lnTo>
                    <a:pt x="1057" y="2978"/>
                  </a:lnTo>
                  <a:lnTo>
                    <a:pt x="913" y="2882"/>
                  </a:lnTo>
                  <a:lnTo>
                    <a:pt x="721" y="2834"/>
                  </a:lnTo>
                  <a:lnTo>
                    <a:pt x="673" y="2834"/>
                  </a:lnTo>
                  <a:lnTo>
                    <a:pt x="481" y="2882"/>
                  </a:lnTo>
                  <a:lnTo>
                    <a:pt x="337" y="2978"/>
                  </a:lnTo>
                  <a:lnTo>
                    <a:pt x="193" y="3170"/>
                  </a:lnTo>
                  <a:lnTo>
                    <a:pt x="97" y="3410"/>
                  </a:lnTo>
                  <a:lnTo>
                    <a:pt x="1" y="3746"/>
                  </a:lnTo>
                  <a:lnTo>
                    <a:pt x="1" y="3794"/>
                  </a:lnTo>
                  <a:lnTo>
                    <a:pt x="49" y="3938"/>
                  </a:lnTo>
                  <a:lnTo>
                    <a:pt x="193" y="4082"/>
                  </a:lnTo>
                  <a:lnTo>
                    <a:pt x="385" y="4227"/>
                  </a:lnTo>
                  <a:lnTo>
                    <a:pt x="577" y="4323"/>
                  </a:lnTo>
                  <a:lnTo>
                    <a:pt x="1009" y="4467"/>
                  </a:lnTo>
                  <a:lnTo>
                    <a:pt x="1201" y="4563"/>
                  </a:lnTo>
                  <a:lnTo>
                    <a:pt x="1345" y="4707"/>
                  </a:lnTo>
                  <a:lnTo>
                    <a:pt x="1778" y="5139"/>
                  </a:lnTo>
                  <a:lnTo>
                    <a:pt x="2354" y="5571"/>
                  </a:lnTo>
                  <a:lnTo>
                    <a:pt x="2642" y="5715"/>
                  </a:lnTo>
                  <a:lnTo>
                    <a:pt x="2882" y="5811"/>
                  </a:lnTo>
                  <a:lnTo>
                    <a:pt x="2882" y="5235"/>
                  </a:lnTo>
                  <a:lnTo>
                    <a:pt x="2738" y="4467"/>
                  </a:lnTo>
                  <a:lnTo>
                    <a:pt x="2546" y="3650"/>
                  </a:lnTo>
                  <a:lnTo>
                    <a:pt x="2306" y="2786"/>
                  </a:lnTo>
                  <a:lnTo>
                    <a:pt x="1778" y="1105"/>
                  </a:lnTo>
                  <a:lnTo>
                    <a:pt x="1393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1"/>
            <p:cNvSpPr/>
            <p:nvPr/>
          </p:nvSpPr>
          <p:spPr>
            <a:xfrm>
              <a:off x="2364425" y="3562250"/>
              <a:ext cx="72075" cy="145300"/>
            </a:xfrm>
            <a:custGeom>
              <a:avLst/>
              <a:gdLst/>
              <a:ahLst/>
              <a:cxnLst/>
              <a:rect l="l" t="t" r="r" b="b"/>
              <a:pathLst>
                <a:path w="2883" h="5812" fill="none" extrusionOk="0">
                  <a:moveTo>
                    <a:pt x="1393" y="0"/>
                  </a:moveTo>
                  <a:lnTo>
                    <a:pt x="1393" y="0"/>
                  </a:lnTo>
                  <a:lnTo>
                    <a:pt x="1009" y="96"/>
                  </a:lnTo>
                  <a:lnTo>
                    <a:pt x="673" y="240"/>
                  </a:lnTo>
                  <a:lnTo>
                    <a:pt x="673" y="240"/>
                  </a:lnTo>
                  <a:lnTo>
                    <a:pt x="481" y="336"/>
                  </a:lnTo>
                  <a:lnTo>
                    <a:pt x="481" y="336"/>
                  </a:lnTo>
                  <a:lnTo>
                    <a:pt x="481" y="433"/>
                  </a:lnTo>
                  <a:lnTo>
                    <a:pt x="529" y="625"/>
                  </a:lnTo>
                  <a:lnTo>
                    <a:pt x="529" y="625"/>
                  </a:lnTo>
                  <a:lnTo>
                    <a:pt x="721" y="1297"/>
                  </a:lnTo>
                  <a:lnTo>
                    <a:pt x="1009" y="2113"/>
                  </a:lnTo>
                  <a:lnTo>
                    <a:pt x="1537" y="3410"/>
                  </a:lnTo>
                  <a:lnTo>
                    <a:pt x="1537" y="3410"/>
                  </a:lnTo>
                  <a:lnTo>
                    <a:pt x="1585" y="3554"/>
                  </a:lnTo>
                  <a:lnTo>
                    <a:pt x="1585" y="3554"/>
                  </a:lnTo>
                  <a:lnTo>
                    <a:pt x="1585" y="3554"/>
                  </a:lnTo>
                  <a:lnTo>
                    <a:pt x="1585" y="3554"/>
                  </a:lnTo>
                  <a:lnTo>
                    <a:pt x="1489" y="3410"/>
                  </a:lnTo>
                  <a:lnTo>
                    <a:pt x="1297" y="3218"/>
                  </a:lnTo>
                  <a:lnTo>
                    <a:pt x="1057" y="2978"/>
                  </a:lnTo>
                  <a:lnTo>
                    <a:pt x="913" y="2882"/>
                  </a:lnTo>
                  <a:lnTo>
                    <a:pt x="721" y="2834"/>
                  </a:lnTo>
                  <a:lnTo>
                    <a:pt x="721" y="2834"/>
                  </a:lnTo>
                  <a:lnTo>
                    <a:pt x="721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481" y="2882"/>
                  </a:lnTo>
                  <a:lnTo>
                    <a:pt x="337" y="2978"/>
                  </a:lnTo>
                  <a:lnTo>
                    <a:pt x="193" y="3170"/>
                  </a:lnTo>
                  <a:lnTo>
                    <a:pt x="97" y="3410"/>
                  </a:lnTo>
                  <a:lnTo>
                    <a:pt x="97" y="3410"/>
                  </a:lnTo>
                  <a:lnTo>
                    <a:pt x="97" y="3410"/>
                  </a:lnTo>
                  <a:lnTo>
                    <a:pt x="97" y="3410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94"/>
                  </a:lnTo>
                  <a:lnTo>
                    <a:pt x="1" y="3794"/>
                  </a:lnTo>
                  <a:lnTo>
                    <a:pt x="49" y="3938"/>
                  </a:lnTo>
                  <a:lnTo>
                    <a:pt x="193" y="4082"/>
                  </a:lnTo>
                  <a:lnTo>
                    <a:pt x="385" y="4227"/>
                  </a:lnTo>
                  <a:lnTo>
                    <a:pt x="577" y="4323"/>
                  </a:lnTo>
                  <a:lnTo>
                    <a:pt x="1009" y="4467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345" y="4707"/>
                  </a:lnTo>
                  <a:lnTo>
                    <a:pt x="1778" y="5139"/>
                  </a:lnTo>
                  <a:lnTo>
                    <a:pt x="2354" y="5571"/>
                  </a:lnTo>
                  <a:lnTo>
                    <a:pt x="2642" y="5715"/>
                  </a:lnTo>
                  <a:lnTo>
                    <a:pt x="2882" y="5811"/>
                  </a:lnTo>
                  <a:lnTo>
                    <a:pt x="2882" y="5811"/>
                  </a:lnTo>
                  <a:lnTo>
                    <a:pt x="2882" y="5235"/>
                  </a:lnTo>
                  <a:lnTo>
                    <a:pt x="2738" y="4467"/>
                  </a:lnTo>
                  <a:lnTo>
                    <a:pt x="2546" y="3650"/>
                  </a:lnTo>
                  <a:lnTo>
                    <a:pt x="2306" y="2786"/>
                  </a:lnTo>
                  <a:lnTo>
                    <a:pt x="1778" y="1105"/>
                  </a:lnTo>
                  <a:lnTo>
                    <a:pt x="13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1"/>
            <p:cNvSpPr/>
            <p:nvPr/>
          </p:nvSpPr>
          <p:spPr>
            <a:xfrm>
              <a:off x="2238375" y="3502225"/>
              <a:ext cx="6025" cy="20425"/>
            </a:xfrm>
            <a:custGeom>
              <a:avLst/>
              <a:gdLst/>
              <a:ahLst/>
              <a:cxnLst/>
              <a:rect l="l" t="t" r="r" b="b"/>
              <a:pathLst>
                <a:path w="241" h="817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1"/>
            <p:cNvSpPr/>
            <p:nvPr/>
          </p:nvSpPr>
          <p:spPr>
            <a:xfrm>
              <a:off x="2238375" y="3502225"/>
              <a:ext cx="6025" cy="20425"/>
            </a:xfrm>
            <a:custGeom>
              <a:avLst/>
              <a:gdLst/>
              <a:ahLst/>
              <a:cxnLst/>
              <a:rect l="l" t="t" r="r" b="b"/>
              <a:pathLst>
                <a:path w="241" h="817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1"/>
            <p:cNvSpPr/>
            <p:nvPr/>
          </p:nvSpPr>
          <p:spPr>
            <a:xfrm>
              <a:off x="2117100" y="3502225"/>
              <a:ext cx="127300" cy="26425"/>
            </a:xfrm>
            <a:custGeom>
              <a:avLst/>
              <a:gdLst/>
              <a:ahLst/>
              <a:cxnLst/>
              <a:rect l="l" t="t" r="r" b="b"/>
              <a:pathLst>
                <a:path w="5092" h="1057" extrusionOk="0">
                  <a:moveTo>
                    <a:pt x="4851" y="0"/>
                  </a:moveTo>
                  <a:lnTo>
                    <a:pt x="2738" y="192"/>
                  </a:lnTo>
                  <a:lnTo>
                    <a:pt x="0" y="384"/>
                  </a:lnTo>
                  <a:lnTo>
                    <a:pt x="145" y="1057"/>
                  </a:lnTo>
                  <a:lnTo>
                    <a:pt x="5091" y="816"/>
                  </a:lnTo>
                  <a:lnTo>
                    <a:pt x="485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1"/>
            <p:cNvSpPr/>
            <p:nvPr/>
          </p:nvSpPr>
          <p:spPr>
            <a:xfrm>
              <a:off x="2117100" y="3502225"/>
              <a:ext cx="127300" cy="26425"/>
            </a:xfrm>
            <a:custGeom>
              <a:avLst/>
              <a:gdLst/>
              <a:ahLst/>
              <a:cxnLst/>
              <a:rect l="l" t="t" r="r" b="b"/>
              <a:pathLst>
                <a:path w="5092" h="1057" fill="none" extrusionOk="0">
                  <a:moveTo>
                    <a:pt x="4851" y="0"/>
                  </a:moveTo>
                  <a:lnTo>
                    <a:pt x="4851" y="0"/>
                  </a:lnTo>
                  <a:lnTo>
                    <a:pt x="2738" y="192"/>
                  </a:lnTo>
                  <a:lnTo>
                    <a:pt x="2738" y="192"/>
                  </a:lnTo>
                  <a:lnTo>
                    <a:pt x="0" y="384"/>
                  </a:lnTo>
                  <a:lnTo>
                    <a:pt x="0" y="384"/>
                  </a:lnTo>
                  <a:lnTo>
                    <a:pt x="145" y="1057"/>
                  </a:lnTo>
                  <a:lnTo>
                    <a:pt x="5091" y="816"/>
                  </a:lnTo>
                  <a:lnTo>
                    <a:pt x="5091" y="816"/>
                  </a:lnTo>
                  <a:lnTo>
                    <a:pt x="48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1"/>
            <p:cNvSpPr/>
            <p:nvPr/>
          </p:nvSpPr>
          <p:spPr>
            <a:xfrm>
              <a:off x="2085875" y="3340125"/>
              <a:ext cx="333800" cy="153700"/>
            </a:xfrm>
            <a:custGeom>
              <a:avLst/>
              <a:gdLst/>
              <a:ahLst/>
              <a:cxnLst/>
              <a:rect l="l" t="t" r="r" b="b"/>
              <a:pathLst>
                <a:path w="13352" h="6148" extrusionOk="0">
                  <a:moveTo>
                    <a:pt x="385" y="1"/>
                  </a:moveTo>
                  <a:lnTo>
                    <a:pt x="241" y="625"/>
                  </a:lnTo>
                  <a:lnTo>
                    <a:pt x="145" y="1345"/>
                  </a:lnTo>
                  <a:lnTo>
                    <a:pt x="49" y="2210"/>
                  </a:lnTo>
                  <a:lnTo>
                    <a:pt x="1" y="3170"/>
                  </a:lnTo>
                  <a:lnTo>
                    <a:pt x="49" y="4179"/>
                  </a:lnTo>
                  <a:lnTo>
                    <a:pt x="97" y="4707"/>
                  </a:lnTo>
                  <a:lnTo>
                    <a:pt x="193" y="5235"/>
                  </a:lnTo>
                  <a:lnTo>
                    <a:pt x="337" y="5668"/>
                  </a:lnTo>
                  <a:lnTo>
                    <a:pt x="529" y="6148"/>
                  </a:lnTo>
                  <a:lnTo>
                    <a:pt x="6628" y="5812"/>
                  </a:lnTo>
                  <a:lnTo>
                    <a:pt x="6148" y="4275"/>
                  </a:lnTo>
                  <a:lnTo>
                    <a:pt x="5908" y="3266"/>
                  </a:lnTo>
                  <a:lnTo>
                    <a:pt x="5860" y="2978"/>
                  </a:lnTo>
                  <a:lnTo>
                    <a:pt x="5860" y="2882"/>
                  </a:lnTo>
                  <a:lnTo>
                    <a:pt x="6340" y="3410"/>
                  </a:lnTo>
                  <a:lnTo>
                    <a:pt x="7061" y="4371"/>
                  </a:lnTo>
                  <a:lnTo>
                    <a:pt x="7829" y="5379"/>
                  </a:lnTo>
                  <a:lnTo>
                    <a:pt x="8165" y="5716"/>
                  </a:lnTo>
                  <a:lnTo>
                    <a:pt x="8357" y="5860"/>
                  </a:lnTo>
                  <a:lnTo>
                    <a:pt x="8501" y="5860"/>
                  </a:lnTo>
                  <a:lnTo>
                    <a:pt x="8741" y="5812"/>
                  </a:lnTo>
                  <a:lnTo>
                    <a:pt x="9366" y="5476"/>
                  </a:lnTo>
                  <a:lnTo>
                    <a:pt x="10182" y="4899"/>
                  </a:lnTo>
                  <a:lnTo>
                    <a:pt x="11095" y="4275"/>
                  </a:lnTo>
                  <a:lnTo>
                    <a:pt x="12679" y="3026"/>
                  </a:lnTo>
                  <a:lnTo>
                    <a:pt x="13352" y="2498"/>
                  </a:lnTo>
                  <a:lnTo>
                    <a:pt x="11383" y="1153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1"/>
            <p:cNvSpPr/>
            <p:nvPr/>
          </p:nvSpPr>
          <p:spPr>
            <a:xfrm>
              <a:off x="2389650" y="3380950"/>
              <a:ext cx="4825" cy="3625"/>
            </a:xfrm>
            <a:custGeom>
              <a:avLst/>
              <a:gdLst/>
              <a:ahLst/>
              <a:cxnLst/>
              <a:rect l="l" t="t" r="r" b="b"/>
              <a:pathLst>
                <a:path w="193" h="145" extrusionOk="0">
                  <a:moveTo>
                    <a:pt x="0" y="0"/>
                  </a:moveTo>
                  <a:lnTo>
                    <a:pt x="0" y="0"/>
                  </a:lnTo>
                  <a:lnTo>
                    <a:pt x="192" y="145"/>
                  </a:lnTo>
                  <a:lnTo>
                    <a:pt x="192" y="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1"/>
            <p:cNvSpPr/>
            <p:nvPr/>
          </p:nvSpPr>
          <p:spPr>
            <a:xfrm>
              <a:off x="2389650" y="3380950"/>
              <a:ext cx="4825" cy="3625"/>
            </a:xfrm>
            <a:custGeom>
              <a:avLst/>
              <a:gdLst/>
              <a:ahLst/>
              <a:cxnLst/>
              <a:rect l="l" t="t" r="r" b="b"/>
              <a:pathLst>
                <a:path w="193" h="14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192" y="145"/>
                  </a:lnTo>
                  <a:lnTo>
                    <a:pt x="192" y="1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1"/>
            <p:cNvSpPr/>
            <p:nvPr/>
          </p:nvSpPr>
          <p:spPr>
            <a:xfrm>
              <a:off x="2085875" y="3380950"/>
              <a:ext cx="308600" cy="15625"/>
            </a:xfrm>
            <a:custGeom>
              <a:avLst/>
              <a:gdLst/>
              <a:ahLst/>
              <a:cxnLst/>
              <a:rect l="l" t="t" r="r" b="b"/>
              <a:pathLst>
                <a:path w="12344" h="625" extrusionOk="0">
                  <a:moveTo>
                    <a:pt x="12151" y="0"/>
                  </a:moveTo>
                  <a:lnTo>
                    <a:pt x="97" y="97"/>
                  </a:lnTo>
                  <a:lnTo>
                    <a:pt x="1" y="625"/>
                  </a:lnTo>
                  <a:lnTo>
                    <a:pt x="11959" y="433"/>
                  </a:lnTo>
                  <a:lnTo>
                    <a:pt x="12343" y="145"/>
                  </a:lnTo>
                  <a:lnTo>
                    <a:pt x="12151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1"/>
            <p:cNvSpPr/>
            <p:nvPr/>
          </p:nvSpPr>
          <p:spPr>
            <a:xfrm>
              <a:off x="2085875" y="3380950"/>
              <a:ext cx="308600" cy="15625"/>
            </a:xfrm>
            <a:custGeom>
              <a:avLst/>
              <a:gdLst/>
              <a:ahLst/>
              <a:cxnLst/>
              <a:rect l="l" t="t" r="r" b="b"/>
              <a:pathLst>
                <a:path w="12344" h="625" fill="none" extrusionOk="0">
                  <a:moveTo>
                    <a:pt x="12151" y="0"/>
                  </a:moveTo>
                  <a:lnTo>
                    <a:pt x="97" y="97"/>
                  </a:lnTo>
                  <a:lnTo>
                    <a:pt x="97" y="97"/>
                  </a:lnTo>
                  <a:lnTo>
                    <a:pt x="1" y="625"/>
                  </a:lnTo>
                  <a:lnTo>
                    <a:pt x="11959" y="433"/>
                  </a:lnTo>
                  <a:lnTo>
                    <a:pt x="11959" y="433"/>
                  </a:lnTo>
                  <a:lnTo>
                    <a:pt x="12343" y="145"/>
                  </a:lnTo>
                  <a:lnTo>
                    <a:pt x="121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extrusionOk="0">
                  <a:moveTo>
                    <a:pt x="5956" y="0"/>
                  </a:moveTo>
                  <a:lnTo>
                    <a:pt x="3506" y="48"/>
                  </a:lnTo>
                  <a:lnTo>
                    <a:pt x="1" y="192"/>
                  </a:lnTo>
                  <a:lnTo>
                    <a:pt x="49" y="913"/>
                  </a:lnTo>
                  <a:lnTo>
                    <a:pt x="145" y="1441"/>
                  </a:lnTo>
                  <a:lnTo>
                    <a:pt x="193" y="1681"/>
                  </a:lnTo>
                  <a:lnTo>
                    <a:pt x="289" y="1777"/>
                  </a:lnTo>
                  <a:lnTo>
                    <a:pt x="433" y="1825"/>
                  </a:lnTo>
                  <a:lnTo>
                    <a:pt x="1681" y="1825"/>
                  </a:lnTo>
                  <a:lnTo>
                    <a:pt x="4371" y="1633"/>
                  </a:lnTo>
                  <a:lnTo>
                    <a:pt x="6340" y="1441"/>
                  </a:lnTo>
                  <a:lnTo>
                    <a:pt x="7252" y="1393"/>
                  </a:lnTo>
                  <a:lnTo>
                    <a:pt x="7252" y="1345"/>
                  </a:lnTo>
                  <a:lnTo>
                    <a:pt x="7300" y="1249"/>
                  </a:lnTo>
                  <a:lnTo>
                    <a:pt x="7252" y="817"/>
                  </a:lnTo>
                  <a:lnTo>
                    <a:pt x="7156" y="336"/>
                  </a:lnTo>
                  <a:lnTo>
                    <a:pt x="7108" y="48"/>
                  </a:lnTo>
                  <a:lnTo>
                    <a:pt x="6772" y="48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fill="none" extrusionOk="0">
                  <a:moveTo>
                    <a:pt x="1" y="192"/>
                  </a:moveTo>
                  <a:lnTo>
                    <a:pt x="1" y="192"/>
                  </a:lnTo>
                  <a:lnTo>
                    <a:pt x="3506" y="48"/>
                  </a:lnTo>
                  <a:lnTo>
                    <a:pt x="5956" y="0"/>
                  </a:lnTo>
                  <a:lnTo>
                    <a:pt x="6772" y="48"/>
                  </a:lnTo>
                  <a:lnTo>
                    <a:pt x="7108" y="48"/>
                  </a:lnTo>
                  <a:lnTo>
                    <a:pt x="7108" y="48"/>
                  </a:lnTo>
                  <a:lnTo>
                    <a:pt x="7156" y="336"/>
                  </a:lnTo>
                  <a:lnTo>
                    <a:pt x="7252" y="817"/>
                  </a:lnTo>
                  <a:lnTo>
                    <a:pt x="7300" y="1249"/>
                  </a:lnTo>
                  <a:lnTo>
                    <a:pt x="7252" y="1345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6340" y="1441"/>
                  </a:lnTo>
                  <a:lnTo>
                    <a:pt x="4371" y="1633"/>
                  </a:lnTo>
                  <a:lnTo>
                    <a:pt x="4371" y="1633"/>
                  </a:lnTo>
                  <a:lnTo>
                    <a:pt x="1681" y="1825"/>
                  </a:lnTo>
                  <a:lnTo>
                    <a:pt x="721" y="1825"/>
                  </a:lnTo>
                  <a:lnTo>
                    <a:pt x="433" y="1825"/>
                  </a:lnTo>
                  <a:lnTo>
                    <a:pt x="289" y="1777"/>
                  </a:lnTo>
                  <a:lnTo>
                    <a:pt x="289" y="1777"/>
                  </a:lnTo>
                  <a:lnTo>
                    <a:pt x="193" y="1681"/>
                  </a:lnTo>
                  <a:lnTo>
                    <a:pt x="145" y="1441"/>
                  </a:lnTo>
                  <a:lnTo>
                    <a:pt x="49" y="913"/>
                  </a:lnTo>
                  <a:lnTo>
                    <a:pt x="1" y="1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extrusionOk="0">
                  <a:moveTo>
                    <a:pt x="6244" y="0"/>
                  </a:moveTo>
                  <a:lnTo>
                    <a:pt x="2402" y="96"/>
                  </a:lnTo>
                  <a:lnTo>
                    <a:pt x="1" y="192"/>
                  </a:lnTo>
                  <a:lnTo>
                    <a:pt x="49" y="913"/>
                  </a:lnTo>
                  <a:lnTo>
                    <a:pt x="145" y="1441"/>
                  </a:lnTo>
                  <a:lnTo>
                    <a:pt x="193" y="1681"/>
                  </a:lnTo>
                  <a:lnTo>
                    <a:pt x="289" y="1777"/>
                  </a:lnTo>
                  <a:lnTo>
                    <a:pt x="433" y="1825"/>
                  </a:lnTo>
                  <a:lnTo>
                    <a:pt x="721" y="1825"/>
                  </a:lnTo>
                  <a:lnTo>
                    <a:pt x="2306" y="1777"/>
                  </a:lnTo>
                  <a:lnTo>
                    <a:pt x="4371" y="1633"/>
                  </a:lnTo>
                  <a:lnTo>
                    <a:pt x="7204" y="1393"/>
                  </a:lnTo>
                  <a:lnTo>
                    <a:pt x="7252" y="1393"/>
                  </a:lnTo>
                  <a:lnTo>
                    <a:pt x="7252" y="1345"/>
                  </a:lnTo>
                  <a:lnTo>
                    <a:pt x="7300" y="1249"/>
                  </a:lnTo>
                  <a:lnTo>
                    <a:pt x="7204" y="577"/>
                  </a:lnTo>
                  <a:lnTo>
                    <a:pt x="7108" y="48"/>
                  </a:lnTo>
                  <a:lnTo>
                    <a:pt x="6868" y="48"/>
                  </a:lnTo>
                  <a:lnTo>
                    <a:pt x="6244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fill="none" extrusionOk="0">
                  <a:moveTo>
                    <a:pt x="6244" y="0"/>
                  </a:moveTo>
                  <a:lnTo>
                    <a:pt x="6244" y="0"/>
                  </a:lnTo>
                  <a:lnTo>
                    <a:pt x="2402" y="96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913"/>
                  </a:lnTo>
                  <a:lnTo>
                    <a:pt x="145" y="1441"/>
                  </a:lnTo>
                  <a:lnTo>
                    <a:pt x="193" y="1681"/>
                  </a:lnTo>
                  <a:lnTo>
                    <a:pt x="289" y="1777"/>
                  </a:lnTo>
                  <a:lnTo>
                    <a:pt x="289" y="1777"/>
                  </a:lnTo>
                  <a:lnTo>
                    <a:pt x="433" y="1825"/>
                  </a:lnTo>
                  <a:lnTo>
                    <a:pt x="721" y="1825"/>
                  </a:lnTo>
                  <a:lnTo>
                    <a:pt x="721" y="1825"/>
                  </a:lnTo>
                  <a:lnTo>
                    <a:pt x="2306" y="1777"/>
                  </a:lnTo>
                  <a:lnTo>
                    <a:pt x="4371" y="1633"/>
                  </a:lnTo>
                  <a:lnTo>
                    <a:pt x="4371" y="1633"/>
                  </a:lnTo>
                  <a:lnTo>
                    <a:pt x="7204" y="1393"/>
                  </a:lnTo>
                  <a:lnTo>
                    <a:pt x="7204" y="1393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7252" y="1345"/>
                  </a:lnTo>
                  <a:lnTo>
                    <a:pt x="7300" y="1249"/>
                  </a:lnTo>
                  <a:lnTo>
                    <a:pt x="7300" y="1249"/>
                  </a:lnTo>
                  <a:lnTo>
                    <a:pt x="7204" y="577"/>
                  </a:lnTo>
                  <a:lnTo>
                    <a:pt x="7108" y="48"/>
                  </a:lnTo>
                  <a:lnTo>
                    <a:pt x="7108" y="48"/>
                  </a:lnTo>
                  <a:lnTo>
                    <a:pt x="6868" y="48"/>
                  </a:lnTo>
                  <a:lnTo>
                    <a:pt x="62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extrusionOk="0">
                  <a:moveTo>
                    <a:pt x="5428" y="0"/>
                  </a:moveTo>
                  <a:lnTo>
                    <a:pt x="5187" y="145"/>
                  </a:lnTo>
                  <a:lnTo>
                    <a:pt x="4515" y="529"/>
                  </a:lnTo>
                  <a:lnTo>
                    <a:pt x="2690" y="1729"/>
                  </a:lnTo>
                  <a:lnTo>
                    <a:pt x="1" y="3554"/>
                  </a:lnTo>
                  <a:lnTo>
                    <a:pt x="481" y="4131"/>
                  </a:lnTo>
                  <a:lnTo>
                    <a:pt x="817" y="4563"/>
                  </a:lnTo>
                  <a:lnTo>
                    <a:pt x="961" y="4707"/>
                  </a:lnTo>
                  <a:lnTo>
                    <a:pt x="1105" y="4803"/>
                  </a:lnTo>
                  <a:lnTo>
                    <a:pt x="1201" y="4755"/>
                  </a:lnTo>
                  <a:lnTo>
                    <a:pt x="1393" y="4659"/>
                  </a:lnTo>
                  <a:lnTo>
                    <a:pt x="2018" y="4227"/>
                  </a:lnTo>
                  <a:lnTo>
                    <a:pt x="3747" y="2978"/>
                  </a:lnTo>
                  <a:lnTo>
                    <a:pt x="5428" y="1681"/>
                  </a:lnTo>
                  <a:lnTo>
                    <a:pt x="6244" y="1057"/>
                  </a:lnTo>
                  <a:lnTo>
                    <a:pt x="6244" y="1009"/>
                  </a:lnTo>
                  <a:lnTo>
                    <a:pt x="6196" y="913"/>
                  </a:lnTo>
                  <a:lnTo>
                    <a:pt x="5908" y="529"/>
                  </a:lnTo>
                  <a:lnTo>
                    <a:pt x="5428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fill="none" extrusionOk="0">
                  <a:moveTo>
                    <a:pt x="1" y="3554"/>
                  </a:moveTo>
                  <a:lnTo>
                    <a:pt x="1" y="3554"/>
                  </a:lnTo>
                  <a:lnTo>
                    <a:pt x="2690" y="1729"/>
                  </a:lnTo>
                  <a:lnTo>
                    <a:pt x="4515" y="529"/>
                  </a:lnTo>
                  <a:lnTo>
                    <a:pt x="5187" y="145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908" y="529"/>
                  </a:lnTo>
                  <a:lnTo>
                    <a:pt x="6196" y="913"/>
                  </a:lnTo>
                  <a:lnTo>
                    <a:pt x="6244" y="1009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5428" y="1681"/>
                  </a:lnTo>
                  <a:lnTo>
                    <a:pt x="3747" y="2978"/>
                  </a:lnTo>
                  <a:lnTo>
                    <a:pt x="2018" y="4227"/>
                  </a:lnTo>
                  <a:lnTo>
                    <a:pt x="1393" y="4659"/>
                  </a:lnTo>
                  <a:lnTo>
                    <a:pt x="1201" y="4755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961" y="4707"/>
                  </a:lnTo>
                  <a:lnTo>
                    <a:pt x="817" y="4563"/>
                  </a:lnTo>
                  <a:lnTo>
                    <a:pt x="481" y="4131"/>
                  </a:lnTo>
                  <a:lnTo>
                    <a:pt x="1" y="35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extrusionOk="0">
                  <a:moveTo>
                    <a:pt x="5428" y="0"/>
                  </a:moveTo>
                  <a:lnTo>
                    <a:pt x="4995" y="193"/>
                  </a:lnTo>
                  <a:lnTo>
                    <a:pt x="4611" y="481"/>
                  </a:lnTo>
                  <a:lnTo>
                    <a:pt x="1730" y="2402"/>
                  </a:lnTo>
                  <a:lnTo>
                    <a:pt x="1" y="3554"/>
                  </a:lnTo>
                  <a:lnTo>
                    <a:pt x="481" y="4131"/>
                  </a:lnTo>
                  <a:lnTo>
                    <a:pt x="817" y="4563"/>
                  </a:lnTo>
                  <a:lnTo>
                    <a:pt x="961" y="4707"/>
                  </a:lnTo>
                  <a:lnTo>
                    <a:pt x="1105" y="4803"/>
                  </a:lnTo>
                  <a:lnTo>
                    <a:pt x="1249" y="4755"/>
                  </a:lnTo>
                  <a:lnTo>
                    <a:pt x="1441" y="4611"/>
                  </a:lnTo>
                  <a:lnTo>
                    <a:pt x="2066" y="4227"/>
                  </a:lnTo>
                  <a:lnTo>
                    <a:pt x="3747" y="2930"/>
                  </a:lnTo>
                  <a:lnTo>
                    <a:pt x="5428" y="1681"/>
                  </a:lnTo>
                  <a:lnTo>
                    <a:pt x="6244" y="1057"/>
                  </a:lnTo>
                  <a:lnTo>
                    <a:pt x="6148" y="817"/>
                  </a:lnTo>
                  <a:lnTo>
                    <a:pt x="5860" y="481"/>
                  </a:lnTo>
                  <a:lnTo>
                    <a:pt x="5428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fill="none" extrusionOk="0">
                  <a:moveTo>
                    <a:pt x="5428" y="0"/>
                  </a:moveTo>
                  <a:lnTo>
                    <a:pt x="5428" y="0"/>
                  </a:lnTo>
                  <a:lnTo>
                    <a:pt x="4995" y="193"/>
                  </a:lnTo>
                  <a:lnTo>
                    <a:pt x="4995" y="193"/>
                  </a:lnTo>
                  <a:lnTo>
                    <a:pt x="4611" y="481"/>
                  </a:lnTo>
                  <a:lnTo>
                    <a:pt x="4611" y="481"/>
                  </a:lnTo>
                  <a:lnTo>
                    <a:pt x="1730" y="2402"/>
                  </a:lnTo>
                  <a:lnTo>
                    <a:pt x="1" y="3554"/>
                  </a:lnTo>
                  <a:lnTo>
                    <a:pt x="1" y="3554"/>
                  </a:lnTo>
                  <a:lnTo>
                    <a:pt x="481" y="4131"/>
                  </a:lnTo>
                  <a:lnTo>
                    <a:pt x="817" y="4563"/>
                  </a:lnTo>
                  <a:lnTo>
                    <a:pt x="961" y="4707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1249" y="4755"/>
                  </a:lnTo>
                  <a:lnTo>
                    <a:pt x="1441" y="4611"/>
                  </a:lnTo>
                  <a:lnTo>
                    <a:pt x="2066" y="4227"/>
                  </a:lnTo>
                  <a:lnTo>
                    <a:pt x="3747" y="2930"/>
                  </a:lnTo>
                  <a:lnTo>
                    <a:pt x="5428" y="1681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6148" y="817"/>
                  </a:lnTo>
                  <a:lnTo>
                    <a:pt x="5860" y="481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1"/>
            <p:cNvSpPr/>
            <p:nvPr/>
          </p:nvSpPr>
          <p:spPr>
            <a:xfrm>
              <a:off x="1932200" y="3009950"/>
              <a:ext cx="234150" cy="184925"/>
            </a:xfrm>
            <a:custGeom>
              <a:avLst/>
              <a:gdLst/>
              <a:ahLst/>
              <a:cxnLst/>
              <a:rect l="l" t="t" r="r" b="b"/>
              <a:pathLst>
                <a:path w="9366" h="7397" extrusionOk="0">
                  <a:moveTo>
                    <a:pt x="7252" y="1"/>
                  </a:moveTo>
                  <a:lnTo>
                    <a:pt x="6820" y="145"/>
                  </a:lnTo>
                  <a:lnTo>
                    <a:pt x="6244" y="337"/>
                  </a:lnTo>
                  <a:lnTo>
                    <a:pt x="5668" y="577"/>
                  </a:lnTo>
                  <a:lnTo>
                    <a:pt x="4995" y="913"/>
                  </a:lnTo>
                  <a:lnTo>
                    <a:pt x="3602" y="1634"/>
                  </a:lnTo>
                  <a:lnTo>
                    <a:pt x="2306" y="2402"/>
                  </a:lnTo>
                  <a:lnTo>
                    <a:pt x="1153" y="3074"/>
                  </a:lnTo>
                  <a:lnTo>
                    <a:pt x="97" y="3747"/>
                  </a:lnTo>
                  <a:lnTo>
                    <a:pt x="49" y="4227"/>
                  </a:lnTo>
                  <a:lnTo>
                    <a:pt x="1" y="5283"/>
                  </a:lnTo>
                  <a:lnTo>
                    <a:pt x="1" y="6484"/>
                  </a:lnTo>
                  <a:lnTo>
                    <a:pt x="49" y="6964"/>
                  </a:lnTo>
                  <a:lnTo>
                    <a:pt x="145" y="7301"/>
                  </a:lnTo>
                  <a:lnTo>
                    <a:pt x="193" y="7397"/>
                  </a:lnTo>
                  <a:lnTo>
                    <a:pt x="625" y="7397"/>
                  </a:lnTo>
                  <a:lnTo>
                    <a:pt x="1105" y="7349"/>
                  </a:lnTo>
                  <a:lnTo>
                    <a:pt x="1681" y="7204"/>
                  </a:lnTo>
                  <a:lnTo>
                    <a:pt x="3170" y="6868"/>
                  </a:lnTo>
                  <a:lnTo>
                    <a:pt x="4851" y="6388"/>
                  </a:lnTo>
                  <a:lnTo>
                    <a:pt x="7925" y="5380"/>
                  </a:lnTo>
                  <a:lnTo>
                    <a:pt x="9365" y="4947"/>
                  </a:lnTo>
                  <a:lnTo>
                    <a:pt x="9269" y="4275"/>
                  </a:lnTo>
                  <a:lnTo>
                    <a:pt x="8981" y="2786"/>
                  </a:lnTo>
                  <a:lnTo>
                    <a:pt x="8789" y="1922"/>
                  </a:lnTo>
                  <a:lnTo>
                    <a:pt x="8549" y="1153"/>
                  </a:lnTo>
                  <a:lnTo>
                    <a:pt x="8405" y="817"/>
                  </a:lnTo>
                  <a:lnTo>
                    <a:pt x="8261" y="481"/>
                  </a:lnTo>
                  <a:lnTo>
                    <a:pt x="8069" y="241"/>
                  </a:lnTo>
                  <a:lnTo>
                    <a:pt x="7877" y="97"/>
                  </a:lnTo>
                  <a:lnTo>
                    <a:pt x="7781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1"/>
            <p:cNvSpPr/>
            <p:nvPr/>
          </p:nvSpPr>
          <p:spPr>
            <a:xfrm>
              <a:off x="1932200" y="3009950"/>
              <a:ext cx="234150" cy="184925"/>
            </a:xfrm>
            <a:custGeom>
              <a:avLst/>
              <a:gdLst/>
              <a:ahLst/>
              <a:cxnLst/>
              <a:rect l="l" t="t" r="r" b="b"/>
              <a:pathLst>
                <a:path w="9366" h="7397" fill="none" extrusionOk="0">
                  <a:moveTo>
                    <a:pt x="97" y="3747"/>
                  </a:moveTo>
                  <a:lnTo>
                    <a:pt x="97" y="3747"/>
                  </a:lnTo>
                  <a:lnTo>
                    <a:pt x="1153" y="3074"/>
                  </a:lnTo>
                  <a:lnTo>
                    <a:pt x="2306" y="2402"/>
                  </a:lnTo>
                  <a:lnTo>
                    <a:pt x="3602" y="1634"/>
                  </a:lnTo>
                  <a:lnTo>
                    <a:pt x="4995" y="913"/>
                  </a:lnTo>
                  <a:lnTo>
                    <a:pt x="5668" y="577"/>
                  </a:lnTo>
                  <a:lnTo>
                    <a:pt x="6244" y="337"/>
                  </a:lnTo>
                  <a:lnTo>
                    <a:pt x="6820" y="145"/>
                  </a:lnTo>
                  <a:lnTo>
                    <a:pt x="7252" y="1"/>
                  </a:lnTo>
                  <a:lnTo>
                    <a:pt x="7637" y="1"/>
                  </a:lnTo>
                  <a:lnTo>
                    <a:pt x="7781" y="1"/>
                  </a:lnTo>
                  <a:lnTo>
                    <a:pt x="7877" y="97"/>
                  </a:lnTo>
                  <a:lnTo>
                    <a:pt x="7877" y="97"/>
                  </a:lnTo>
                  <a:lnTo>
                    <a:pt x="8069" y="241"/>
                  </a:lnTo>
                  <a:lnTo>
                    <a:pt x="8261" y="481"/>
                  </a:lnTo>
                  <a:lnTo>
                    <a:pt x="8405" y="817"/>
                  </a:lnTo>
                  <a:lnTo>
                    <a:pt x="8549" y="1153"/>
                  </a:lnTo>
                  <a:lnTo>
                    <a:pt x="8789" y="1922"/>
                  </a:lnTo>
                  <a:lnTo>
                    <a:pt x="8981" y="2786"/>
                  </a:lnTo>
                  <a:lnTo>
                    <a:pt x="9269" y="4275"/>
                  </a:lnTo>
                  <a:lnTo>
                    <a:pt x="9365" y="4947"/>
                  </a:lnTo>
                  <a:lnTo>
                    <a:pt x="9365" y="4947"/>
                  </a:lnTo>
                  <a:lnTo>
                    <a:pt x="7925" y="5380"/>
                  </a:lnTo>
                  <a:lnTo>
                    <a:pt x="4851" y="6388"/>
                  </a:lnTo>
                  <a:lnTo>
                    <a:pt x="3170" y="6868"/>
                  </a:lnTo>
                  <a:lnTo>
                    <a:pt x="1681" y="7204"/>
                  </a:lnTo>
                  <a:lnTo>
                    <a:pt x="1105" y="7349"/>
                  </a:lnTo>
                  <a:lnTo>
                    <a:pt x="625" y="7397"/>
                  </a:lnTo>
                  <a:lnTo>
                    <a:pt x="289" y="7397"/>
                  </a:lnTo>
                  <a:lnTo>
                    <a:pt x="193" y="7397"/>
                  </a:lnTo>
                  <a:lnTo>
                    <a:pt x="145" y="7301"/>
                  </a:lnTo>
                  <a:lnTo>
                    <a:pt x="145" y="7301"/>
                  </a:lnTo>
                  <a:lnTo>
                    <a:pt x="49" y="6964"/>
                  </a:lnTo>
                  <a:lnTo>
                    <a:pt x="1" y="6484"/>
                  </a:lnTo>
                  <a:lnTo>
                    <a:pt x="1" y="5283"/>
                  </a:lnTo>
                  <a:lnTo>
                    <a:pt x="49" y="4227"/>
                  </a:lnTo>
                  <a:lnTo>
                    <a:pt x="97" y="37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1"/>
            <p:cNvSpPr/>
            <p:nvPr/>
          </p:nvSpPr>
          <p:spPr>
            <a:xfrm>
              <a:off x="1951400" y="3085600"/>
              <a:ext cx="42050" cy="105675"/>
            </a:xfrm>
            <a:custGeom>
              <a:avLst/>
              <a:gdLst/>
              <a:ahLst/>
              <a:cxnLst/>
              <a:rect l="l" t="t" r="r" b="b"/>
              <a:pathLst>
                <a:path w="1682" h="4227" extrusionOk="0">
                  <a:moveTo>
                    <a:pt x="433" y="0"/>
                  </a:moveTo>
                  <a:lnTo>
                    <a:pt x="1" y="288"/>
                  </a:lnTo>
                  <a:lnTo>
                    <a:pt x="433" y="2257"/>
                  </a:lnTo>
                  <a:lnTo>
                    <a:pt x="913" y="4227"/>
                  </a:lnTo>
                  <a:lnTo>
                    <a:pt x="1682" y="403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1"/>
            <p:cNvSpPr/>
            <p:nvPr/>
          </p:nvSpPr>
          <p:spPr>
            <a:xfrm>
              <a:off x="1951400" y="3085600"/>
              <a:ext cx="42050" cy="105675"/>
            </a:xfrm>
            <a:custGeom>
              <a:avLst/>
              <a:gdLst/>
              <a:ahLst/>
              <a:cxnLst/>
              <a:rect l="l" t="t" r="r" b="b"/>
              <a:pathLst>
                <a:path w="1682" h="4227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1" y="288"/>
                  </a:lnTo>
                  <a:lnTo>
                    <a:pt x="1" y="288"/>
                  </a:lnTo>
                  <a:lnTo>
                    <a:pt x="433" y="2257"/>
                  </a:lnTo>
                  <a:lnTo>
                    <a:pt x="913" y="4227"/>
                  </a:lnTo>
                  <a:lnTo>
                    <a:pt x="913" y="4227"/>
                  </a:lnTo>
                  <a:lnTo>
                    <a:pt x="1682" y="4034"/>
                  </a:lnTo>
                  <a:lnTo>
                    <a:pt x="1682" y="4034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1"/>
            <p:cNvSpPr/>
            <p:nvPr/>
          </p:nvSpPr>
          <p:spPr>
            <a:xfrm>
              <a:off x="1958625" y="2995550"/>
              <a:ext cx="169300" cy="198125"/>
            </a:xfrm>
            <a:custGeom>
              <a:avLst/>
              <a:gdLst/>
              <a:ahLst/>
              <a:cxnLst/>
              <a:rect l="l" t="t" r="r" b="b"/>
              <a:pathLst>
                <a:path w="6772" h="7925" extrusionOk="0">
                  <a:moveTo>
                    <a:pt x="6772" y="0"/>
                  </a:moveTo>
                  <a:lnTo>
                    <a:pt x="5667" y="433"/>
                  </a:lnTo>
                  <a:lnTo>
                    <a:pt x="3314" y="1441"/>
                  </a:lnTo>
                  <a:lnTo>
                    <a:pt x="2065" y="1969"/>
                  </a:lnTo>
                  <a:lnTo>
                    <a:pt x="1009" y="2498"/>
                  </a:lnTo>
                  <a:lnTo>
                    <a:pt x="240" y="2882"/>
                  </a:lnTo>
                  <a:lnTo>
                    <a:pt x="48" y="3026"/>
                  </a:lnTo>
                  <a:lnTo>
                    <a:pt x="0" y="3122"/>
                  </a:lnTo>
                  <a:lnTo>
                    <a:pt x="769" y="5667"/>
                  </a:lnTo>
                  <a:lnTo>
                    <a:pt x="1489" y="7925"/>
                  </a:lnTo>
                  <a:lnTo>
                    <a:pt x="2161" y="7780"/>
                  </a:lnTo>
                  <a:lnTo>
                    <a:pt x="3650" y="7492"/>
                  </a:lnTo>
                  <a:lnTo>
                    <a:pt x="4514" y="7300"/>
                  </a:lnTo>
                  <a:lnTo>
                    <a:pt x="5283" y="7108"/>
                  </a:lnTo>
                  <a:lnTo>
                    <a:pt x="5907" y="6868"/>
                  </a:lnTo>
                  <a:lnTo>
                    <a:pt x="6099" y="6772"/>
                  </a:lnTo>
                  <a:lnTo>
                    <a:pt x="6243" y="6628"/>
                  </a:lnTo>
                  <a:lnTo>
                    <a:pt x="6339" y="6484"/>
                  </a:lnTo>
                  <a:lnTo>
                    <a:pt x="6436" y="6196"/>
                  </a:lnTo>
                  <a:lnTo>
                    <a:pt x="6580" y="5331"/>
                  </a:lnTo>
                  <a:lnTo>
                    <a:pt x="6676" y="4275"/>
                  </a:lnTo>
                  <a:lnTo>
                    <a:pt x="6724" y="3074"/>
                  </a:lnTo>
                  <a:lnTo>
                    <a:pt x="6772" y="961"/>
                  </a:lnTo>
                  <a:lnTo>
                    <a:pt x="6772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1"/>
            <p:cNvSpPr/>
            <p:nvPr/>
          </p:nvSpPr>
          <p:spPr>
            <a:xfrm>
              <a:off x="1958625" y="2995550"/>
              <a:ext cx="169300" cy="198125"/>
            </a:xfrm>
            <a:custGeom>
              <a:avLst/>
              <a:gdLst/>
              <a:ahLst/>
              <a:cxnLst/>
              <a:rect l="l" t="t" r="r" b="b"/>
              <a:pathLst>
                <a:path w="6772" h="7925" fill="none" extrusionOk="0">
                  <a:moveTo>
                    <a:pt x="6772" y="0"/>
                  </a:moveTo>
                  <a:lnTo>
                    <a:pt x="6772" y="0"/>
                  </a:lnTo>
                  <a:lnTo>
                    <a:pt x="5667" y="433"/>
                  </a:lnTo>
                  <a:lnTo>
                    <a:pt x="3314" y="1441"/>
                  </a:lnTo>
                  <a:lnTo>
                    <a:pt x="2065" y="1969"/>
                  </a:lnTo>
                  <a:lnTo>
                    <a:pt x="1009" y="2498"/>
                  </a:lnTo>
                  <a:lnTo>
                    <a:pt x="240" y="2882"/>
                  </a:lnTo>
                  <a:lnTo>
                    <a:pt x="48" y="3026"/>
                  </a:lnTo>
                  <a:lnTo>
                    <a:pt x="0" y="3122"/>
                  </a:lnTo>
                  <a:lnTo>
                    <a:pt x="0" y="3122"/>
                  </a:lnTo>
                  <a:lnTo>
                    <a:pt x="769" y="5667"/>
                  </a:lnTo>
                  <a:lnTo>
                    <a:pt x="1489" y="7925"/>
                  </a:lnTo>
                  <a:lnTo>
                    <a:pt x="1489" y="7925"/>
                  </a:lnTo>
                  <a:lnTo>
                    <a:pt x="2161" y="7780"/>
                  </a:lnTo>
                  <a:lnTo>
                    <a:pt x="3650" y="7492"/>
                  </a:lnTo>
                  <a:lnTo>
                    <a:pt x="4514" y="7300"/>
                  </a:lnTo>
                  <a:lnTo>
                    <a:pt x="5283" y="7108"/>
                  </a:lnTo>
                  <a:lnTo>
                    <a:pt x="5907" y="6868"/>
                  </a:lnTo>
                  <a:lnTo>
                    <a:pt x="6099" y="6772"/>
                  </a:lnTo>
                  <a:lnTo>
                    <a:pt x="6243" y="6628"/>
                  </a:lnTo>
                  <a:lnTo>
                    <a:pt x="6243" y="6628"/>
                  </a:lnTo>
                  <a:lnTo>
                    <a:pt x="6339" y="6484"/>
                  </a:lnTo>
                  <a:lnTo>
                    <a:pt x="6436" y="6196"/>
                  </a:lnTo>
                  <a:lnTo>
                    <a:pt x="6580" y="5331"/>
                  </a:lnTo>
                  <a:lnTo>
                    <a:pt x="6676" y="4275"/>
                  </a:lnTo>
                  <a:lnTo>
                    <a:pt x="6724" y="3074"/>
                  </a:lnTo>
                  <a:lnTo>
                    <a:pt x="6772" y="961"/>
                  </a:lnTo>
                  <a:lnTo>
                    <a:pt x="67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22E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1"/>
            <p:cNvSpPr/>
            <p:nvPr/>
          </p:nvSpPr>
          <p:spPr>
            <a:xfrm>
              <a:off x="2058275" y="2995550"/>
              <a:ext cx="69650" cy="186125"/>
            </a:xfrm>
            <a:custGeom>
              <a:avLst/>
              <a:gdLst/>
              <a:ahLst/>
              <a:cxnLst/>
              <a:rect l="l" t="t" r="r" b="b"/>
              <a:pathLst>
                <a:path w="2786" h="7445" extrusionOk="0">
                  <a:moveTo>
                    <a:pt x="2786" y="0"/>
                  </a:moveTo>
                  <a:lnTo>
                    <a:pt x="1201" y="625"/>
                  </a:lnTo>
                  <a:lnTo>
                    <a:pt x="1057" y="1009"/>
                  </a:lnTo>
                  <a:lnTo>
                    <a:pt x="1537" y="1153"/>
                  </a:lnTo>
                  <a:lnTo>
                    <a:pt x="1729" y="865"/>
                  </a:lnTo>
                  <a:lnTo>
                    <a:pt x="1969" y="577"/>
                  </a:lnTo>
                  <a:lnTo>
                    <a:pt x="2161" y="337"/>
                  </a:lnTo>
                  <a:lnTo>
                    <a:pt x="2401" y="193"/>
                  </a:lnTo>
                  <a:lnTo>
                    <a:pt x="2786" y="0"/>
                  </a:lnTo>
                  <a:close/>
                  <a:moveTo>
                    <a:pt x="96" y="6004"/>
                  </a:moveTo>
                  <a:lnTo>
                    <a:pt x="0" y="7444"/>
                  </a:lnTo>
                  <a:lnTo>
                    <a:pt x="0" y="7444"/>
                  </a:lnTo>
                  <a:lnTo>
                    <a:pt x="144" y="7396"/>
                  </a:lnTo>
                  <a:lnTo>
                    <a:pt x="288" y="6100"/>
                  </a:lnTo>
                  <a:lnTo>
                    <a:pt x="96" y="6004"/>
                  </a:lnTo>
                  <a:close/>
                </a:path>
              </a:pathLst>
            </a:custGeom>
            <a:solidFill>
              <a:srgbClr val="FB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1"/>
            <p:cNvSpPr/>
            <p:nvPr/>
          </p:nvSpPr>
          <p:spPr>
            <a:xfrm>
              <a:off x="2058275" y="3145625"/>
              <a:ext cx="7225" cy="36050"/>
            </a:xfrm>
            <a:custGeom>
              <a:avLst/>
              <a:gdLst/>
              <a:ahLst/>
              <a:cxnLst/>
              <a:rect l="l" t="t" r="r" b="b"/>
              <a:pathLst>
                <a:path w="289" h="1442" fill="none" extrusionOk="0">
                  <a:moveTo>
                    <a:pt x="96" y="1"/>
                  </a:moveTo>
                  <a:lnTo>
                    <a:pt x="96" y="1"/>
                  </a:lnTo>
                  <a:lnTo>
                    <a:pt x="0" y="1441"/>
                  </a:lnTo>
                  <a:lnTo>
                    <a:pt x="0" y="1441"/>
                  </a:lnTo>
                  <a:lnTo>
                    <a:pt x="144" y="1393"/>
                  </a:lnTo>
                  <a:lnTo>
                    <a:pt x="144" y="1393"/>
                  </a:lnTo>
                  <a:lnTo>
                    <a:pt x="288" y="97"/>
                  </a:lnTo>
                  <a:lnTo>
                    <a:pt x="288" y="97"/>
                  </a:lnTo>
                  <a:lnTo>
                    <a:pt x="9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1"/>
            <p:cNvSpPr/>
            <p:nvPr/>
          </p:nvSpPr>
          <p:spPr>
            <a:xfrm>
              <a:off x="2084675" y="2995550"/>
              <a:ext cx="43250" cy="28825"/>
            </a:xfrm>
            <a:custGeom>
              <a:avLst/>
              <a:gdLst/>
              <a:ahLst/>
              <a:cxnLst/>
              <a:rect l="l" t="t" r="r" b="b"/>
              <a:pathLst>
                <a:path w="1730" h="1153" fill="none" extrusionOk="0">
                  <a:moveTo>
                    <a:pt x="1730" y="0"/>
                  </a:move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45" y="625"/>
                  </a:lnTo>
                  <a:lnTo>
                    <a:pt x="145" y="625"/>
                  </a:lnTo>
                  <a:lnTo>
                    <a:pt x="1" y="1009"/>
                  </a:lnTo>
                  <a:lnTo>
                    <a:pt x="1" y="1009"/>
                  </a:lnTo>
                  <a:lnTo>
                    <a:pt x="481" y="1153"/>
                  </a:lnTo>
                  <a:lnTo>
                    <a:pt x="481" y="1153"/>
                  </a:lnTo>
                  <a:lnTo>
                    <a:pt x="673" y="865"/>
                  </a:lnTo>
                  <a:lnTo>
                    <a:pt x="913" y="577"/>
                  </a:lnTo>
                  <a:lnTo>
                    <a:pt x="1105" y="337"/>
                  </a:lnTo>
                  <a:lnTo>
                    <a:pt x="1345" y="193"/>
                  </a:lnTo>
                  <a:lnTo>
                    <a:pt x="1345" y="193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1"/>
            <p:cNvSpPr/>
            <p:nvPr/>
          </p:nvSpPr>
          <p:spPr>
            <a:xfrm>
              <a:off x="1742500" y="2983550"/>
              <a:ext cx="212550" cy="212525"/>
            </a:xfrm>
            <a:custGeom>
              <a:avLst/>
              <a:gdLst/>
              <a:ahLst/>
              <a:cxnLst/>
              <a:rect l="l" t="t" r="r" b="b"/>
              <a:pathLst>
                <a:path w="8502" h="8501" extrusionOk="0">
                  <a:moveTo>
                    <a:pt x="1585" y="0"/>
                  </a:moveTo>
                  <a:lnTo>
                    <a:pt x="1" y="1777"/>
                  </a:lnTo>
                  <a:lnTo>
                    <a:pt x="625" y="2594"/>
                  </a:lnTo>
                  <a:lnTo>
                    <a:pt x="1345" y="3410"/>
                  </a:lnTo>
                  <a:lnTo>
                    <a:pt x="2306" y="4418"/>
                  </a:lnTo>
                  <a:lnTo>
                    <a:pt x="3410" y="5523"/>
                  </a:lnTo>
                  <a:lnTo>
                    <a:pt x="4035" y="6051"/>
                  </a:lnTo>
                  <a:lnTo>
                    <a:pt x="4707" y="6628"/>
                  </a:lnTo>
                  <a:lnTo>
                    <a:pt x="5379" y="7108"/>
                  </a:lnTo>
                  <a:lnTo>
                    <a:pt x="6100" y="7588"/>
                  </a:lnTo>
                  <a:lnTo>
                    <a:pt x="6868" y="8020"/>
                  </a:lnTo>
                  <a:lnTo>
                    <a:pt x="7589" y="8405"/>
                  </a:lnTo>
                  <a:lnTo>
                    <a:pt x="7877" y="8501"/>
                  </a:lnTo>
                  <a:lnTo>
                    <a:pt x="8117" y="8501"/>
                  </a:lnTo>
                  <a:lnTo>
                    <a:pt x="8261" y="8453"/>
                  </a:lnTo>
                  <a:lnTo>
                    <a:pt x="8357" y="8405"/>
                  </a:lnTo>
                  <a:lnTo>
                    <a:pt x="8453" y="8309"/>
                  </a:lnTo>
                  <a:lnTo>
                    <a:pt x="8501" y="8164"/>
                  </a:lnTo>
                  <a:lnTo>
                    <a:pt x="8261" y="4803"/>
                  </a:lnTo>
                  <a:lnTo>
                    <a:pt x="6868" y="3890"/>
                  </a:lnTo>
                  <a:lnTo>
                    <a:pt x="5139" y="2690"/>
                  </a:lnTo>
                  <a:lnTo>
                    <a:pt x="3266" y="1297"/>
                  </a:lnTo>
                  <a:lnTo>
                    <a:pt x="1585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1"/>
            <p:cNvSpPr/>
            <p:nvPr/>
          </p:nvSpPr>
          <p:spPr>
            <a:xfrm>
              <a:off x="1652450" y="2899500"/>
              <a:ext cx="141700" cy="145300"/>
            </a:xfrm>
            <a:custGeom>
              <a:avLst/>
              <a:gdLst/>
              <a:ahLst/>
              <a:cxnLst/>
              <a:rect l="l" t="t" r="r" b="b"/>
              <a:pathLst>
                <a:path w="5668" h="5812" extrusionOk="0">
                  <a:moveTo>
                    <a:pt x="1682" y="0"/>
                  </a:moveTo>
                  <a:lnTo>
                    <a:pt x="1634" y="48"/>
                  </a:lnTo>
                  <a:lnTo>
                    <a:pt x="1634" y="289"/>
                  </a:lnTo>
                  <a:lnTo>
                    <a:pt x="1778" y="529"/>
                  </a:lnTo>
                  <a:lnTo>
                    <a:pt x="1922" y="817"/>
                  </a:lnTo>
                  <a:lnTo>
                    <a:pt x="2114" y="1153"/>
                  </a:lnTo>
                  <a:lnTo>
                    <a:pt x="2546" y="1681"/>
                  </a:lnTo>
                  <a:lnTo>
                    <a:pt x="2882" y="2065"/>
                  </a:lnTo>
                  <a:lnTo>
                    <a:pt x="2834" y="2065"/>
                  </a:lnTo>
                  <a:lnTo>
                    <a:pt x="2354" y="1729"/>
                  </a:lnTo>
                  <a:lnTo>
                    <a:pt x="1586" y="1249"/>
                  </a:lnTo>
                  <a:lnTo>
                    <a:pt x="1201" y="1057"/>
                  </a:lnTo>
                  <a:lnTo>
                    <a:pt x="817" y="913"/>
                  </a:lnTo>
                  <a:lnTo>
                    <a:pt x="577" y="865"/>
                  </a:lnTo>
                  <a:lnTo>
                    <a:pt x="529" y="913"/>
                  </a:lnTo>
                  <a:lnTo>
                    <a:pt x="481" y="1009"/>
                  </a:lnTo>
                  <a:lnTo>
                    <a:pt x="481" y="1105"/>
                  </a:lnTo>
                  <a:lnTo>
                    <a:pt x="481" y="1249"/>
                  </a:lnTo>
                  <a:lnTo>
                    <a:pt x="673" y="1537"/>
                  </a:lnTo>
                  <a:lnTo>
                    <a:pt x="913" y="1825"/>
                  </a:lnTo>
                  <a:lnTo>
                    <a:pt x="1201" y="2162"/>
                  </a:lnTo>
                  <a:lnTo>
                    <a:pt x="1826" y="2690"/>
                  </a:lnTo>
                  <a:lnTo>
                    <a:pt x="2066" y="2930"/>
                  </a:lnTo>
                  <a:lnTo>
                    <a:pt x="1730" y="2786"/>
                  </a:lnTo>
                  <a:lnTo>
                    <a:pt x="1057" y="2450"/>
                  </a:lnTo>
                  <a:lnTo>
                    <a:pt x="673" y="2306"/>
                  </a:lnTo>
                  <a:lnTo>
                    <a:pt x="337" y="2210"/>
                  </a:lnTo>
                  <a:lnTo>
                    <a:pt x="97" y="2210"/>
                  </a:lnTo>
                  <a:lnTo>
                    <a:pt x="49" y="2258"/>
                  </a:lnTo>
                  <a:lnTo>
                    <a:pt x="1" y="2306"/>
                  </a:lnTo>
                  <a:lnTo>
                    <a:pt x="1" y="2402"/>
                  </a:lnTo>
                  <a:lnTo>
                    <a:pt x="49" y="2498"/>
                  </a:lnTo>
                  <a:lnTo>
                    <a:pt x="241" y="2690"/>
                  </a:lnTo>
                  <a:lnTo>
                    <a:pt x="481" y="2882"/>
                  </a:lnTo>
                  <a:lnTo>
                    <a:pt x="769" y="3074"/>
                  </a:lnTo>
                  <a:lnTo>
                    <a:pt x="1345" y="3410"/>
                  </a:lnTo>
                  <a:lnTo>
                    <a:pt x="1730" y="3602"/>
                  </a:lnTo>
                  <a:lnTo>
                    <a:pt x="1393" y="3554"/>
                  </a:lnTo>
                  <a:lnTo>
                    <a:pt x="817" y="3506"/>
                  </a:lnTo>
                  <a:lnTo>
                    <a:pt x="529" y="3506"/>
                  </a:lnTo>
                  <a:lnTo>
                    <a:pt x="289" y="3554"/>
                  </a:lnTo>
                  <a:lnTo>
                    <a:pt x="97" y="3602"/>
                  </a:lnTo>
                  <a:lnTo>
                    <a:pt x="49" y="3650"/>
                  </a:lnTo>
                  <a:lnTo>
                    <a:pt x="49" y="3746"/>
                  </a:lnTo>
                  <a:lnTo>
                    <a:pt x="97" y="3842"/>
                  </a:lnTo>
                  <a:lnTo>
                    <a:pt x="193" y="3938"/>
                  </a:lnTo>
                  <a:lnTo>
                    <a:pt x="625" y="4131"/>
                  </a:lnTo>
                  <a:lnTo>
                    <a:pt x="1153" y="4323"/>
                  </a:lnTo>
                  <a:lnTo>
                    <a:pt x="1730" y="4515"/>
                  </a:lnTo>
                  <a:lnTo>
                    <a:pt x="1778" y="4755"/>
                  </a:lnTo>
                  <a:lnTo>
                    <a:pt x="1922" y="4995"/>
                  </a:lnTo>
                  <a:lnTo>
                    <a:pt x="2066" y="5187"/>
                  </a:lnTo>
                  <a:lnTo>
                    <a:pt x="2258" y="5379"/>
                  </a:lnTo>
                  <a:lnTo>
                    <a:pt x="2546" y="5571"/>
                  </a:lnTo>
                  <a:lnTo>
                    <a:pt x="2882" y="5715"/>
                  </a:lnTo>
                  <a:lnTo>
                    <a:pt x="3218" y="5811"/>
                  </a:lnTo>
                  <a:lnTo>
                    <a:pt x="3555" y="5811"/>
                  </a:lnTo>
                  <a:lnTo>
                    <a:pt x="3843" y="5715"/>
                  </a:lnTo>
                  <a:lnTo>
                    <a:pt x="4179" y="5619"/>
                  </a:lnTo>
                  <a:lnTo>
                    <a:pt x="4467" y="5427"/>
                  </a:lnTo>
                  <a:lnTo>
                    <a:pt x="4707" y="5187"/>
                  </a:lnTo>
                  <a:lnTo>
                    <a:pt x="5283" y="4563"/>
                  </a:lnTo>
                  <a:lnTo>
                    <a:pt x="5476" y="4275"/>
                  </a:lnTo>
                  <a:lnTo>
                    <a:pt x="5572" y="3986"/>
                  </a:lnTo>
                  <a:lnTo>
                    <a:pt x="5668" y="3746"/>
                  </a:lnTo>
                  <a:lnTo>
                    <a:pt x="5668" y="3410"/>
                  </a:lnTo>
                  <a:lnTo>
                    <a:pt x="5668" y="3122"/>
                  </a:lnTo>
                  <a:lnTo>
                    <a:pt x="5572" y="2834"/>
                  </a:lnTo>
                  <a:lnTo>
                    <a:pt x="5476" y="2594"/>
                  </a:lnTo>
                  <a:lnTo>
                    <a:pt x="5283" y="2306"/>
                  </a:lnTo>
                  <a:lnTo>
                    <a:pt x="5139" y="1825"/>
                  </a:lnTo>
                  <a:lnTo>
                    <a:pt x="4899" y="1153"/>
                  </a:lnTo>
                  <a:lnTo>
                    <a:pt x="4707" y="865"/>
                  </a:lnTo>
                  <a:lnTo>
                    <a:pt x="4563" y="673"/>
                  </a:lnTo>
                  <a:lnTo>
                    <a:pt x="4371" y="529"/>
                  </a:lnTo>
                  <a:lnTo>
                    <a:pt x="4179" y="529"/>
                  </a:lnTo>
                  <a:lnTo>
                    <a:pt x="4083" y="625"/>
                  </a:lnTo>
                  <a:lnTo>
                    <a:pt x="3987" y="721"/>
                  </a:lnTo>
                  <a:lnTo>
                    <a:pt x="3939" y="865"/>
                  </a:lnTo>
                  <a:lnTo>
                    <a:pt x="3939" y="1009"/>
                  </a:lnTo>
                  <a:lnTo>
                    <a:pt x="3939" y="1345"/>
                  </a:lnTo>
                  <a:lnTo>
                    <a:pt x="3987" y="1681"/>
                  </a:lnTo>
                  <a:lnTo>
                    <a:pt x="3699" y="1681"/>
                  </a:lnTo>
                  <a:lnTo>
                    <a:pt x="3170" y="1153"/>
                  </a:lnTo>
                  <a:lnTo>
                    <a:pt x="2498" y="529"/>
                  </a:lnTo>
                  <a:lnTo>
                    <a:pt x="2210" y="289"/>
                  </a:lnTo>
                  <a:lnTo>
                    <a:pt x="1922" y="96"/>
                  </a:lnTo>
                  <a:lnTo>
                    <a:pt x="1730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1"/>
            <p:cNvSpPr/>
            <p:nvPr/>
          </p:nvSpPr>
          <p:spPr>
            <a:xfrm>
              <a:off x="1652450" y="2899500"/>
              <a:ext cx="141700" cy="145300"/>
            </a:xfrm>
            <a:custGeom>
              <a:avLst/>
              <a:gdLst/>
              <a:ahLst/>
              <a:cxnLst/>
              <a:rect l="l" t="t" r="r" b="b"/>
              <a:pathLst>
                <a:path w="5668" h="5812" fill="none" extrusionOk="0">
                  <a:moveTo>
                    <a:pt x="49" y="3746"/>
                  </a:moveTo>
                  <a:lnTo>
                    <a:pt x="49" y="3746"/>
                  </a:lnTo>
                  <a:lnTo>
                    <a:pt x="49" y="3650"/>
                  </a:lnTo>
                  <a:lnTo>
                    <a:pt x="97" y="3602"/>
                  </a:lnTo>
                  <a:lnTo>
                    <a:pt x="289" y="3554"/>
                  </a:lnTo>
                  <a:lnTo>
                    <a:pt x="529" y="3506"/>
                  </a:lnTo>
                  <a:lnTo>
                    <a:pt x="817" y="3506"/>
                  </a:lnTo>
                  <a:lnTo>
                    <a:pt x="1393" y="3554"/>
                  </a:lnTo>
                  <a:lnTo>
                    <a:pt x="1730" y="3602"/>
                  </a:lnTo>
                  <a:lnTo>
                    <a:pt x="1730" y="3602"/>
                  </a:lnTo>
                  <a:lnTo>
                    <a:pt x="1730" y="3602"/>
                  </a:lnTo>
                  <a:lnTo>
                    <a:pt x="1345" y="3410"/>
                  </a:lnTo>
                  <a:lnTo>
                    <a:pt x="769" y="3074"/>
                  </a:lnTo>
                  <a:lnTo>
                    <a:pt x="481" y="2882"/>
                  </a:lnTo>
                  <a:lnTo>
                    <a:pt x="241" y="2690"/>
                  </a:lnTo>
                  <a:lnTo>
                    <a:pt x="49" y="2498"/>
                  </a:lnTo>
                  <a:lnTo>
                    <a:pt x="1" y="2402"/>
                  </a:lnTo>
                  <a:lnTo>
                    <a:pt x="1" y="2306"/>
                  </a:lnTo>
                  <a:lnTo>
                    <a:pt x="1" y="2306"/>
                  </a:lnTo>
                  <a:lnTo>
                    <a:pt x="49" y="2258"/>
                  </a:lnTo>
                  <a:lnTo>
                    <a:pt x="97" y="2210"/>
                  </a:lnTo>
                  <a:lnTo>
                    <a:pt x="337" y="2210"/>
                  </a:lnTo>
                  <a:lnTo>
                    <a:pt x="673" y="2306"/>
                  </a:lnTo>
                  <a:lnTo>
                    <a:pt x="1057" y="2450"/>
                  </a:lnTo>
                  <a:lnTo>
                    <a:pt x="1730" y="2786"/>
                  </a:lnTo>
                  <a:lnTo>
                    <a:pt x="2066" y="2930"/>
                  </a:lnTo>
                  <a:lnTo>
                    <a:pt x="2066" y="2930"/>
                  </a:lnTo>
                  <a:lnTo>
                    <a:pt x="1826" y="2690"/>
                  </a:lnTo>
                  <a:lnTo>
                    <a:pt x="1201" y="2162"/>
                  </a:lnTo>
                  <a:lnTo>
                    <a:pt x="913" y="1825"/>
                  </a:lnTo>
                  <a:lnTo>
                    <a:pt x="673" y="1537"/>
                  </a:lnTo>
                  <a:lnTo>
                    <a:pt x="481" y="1249"/>
                  </a:lnTo>
                  <a:lnTo>
                    <a:pt x="481" y="1105"/>
                  </a:lnTo>
                  <a:lnTo>
                    <a:pt x="481" y="1009"/>
                  </a:lnTo>
                  <a:lnTo>
                    <a:pt x="481" y="1009"/>
                  </a:lnTo>
                  <a:lnTo>
                    <a:pt x="529" y="913"/>
                  </a:lnTo>
                  <a:lnTo>
                    <a:pt x="577" y="865"/>
                  </a:lnTo>
                  <a:lnTo>
                    <a:pt x="817" y="913"/>
                  </a:lnTo>
                  <a:lnTo>
                    <a:pt x="1201" y="1057"/>
                  </a:lnTo>
                  <a:lnTo>
                    <a:pt x="1586" y="1249"/>
                  </a:lnTo>
                  <a:lnTo>
                    <a:pt x="2354" y="1729"/>
                  </a:lnTo>
                  <a:lnTo>
                    <a:pt x="2834" y="2065"/>
                  </a:lnTo>
                  <a:lnTo>
                    <a:pt x="2882" y="2065"/>
                  </a:lnTo>
                  <a:lnTo>
                    <a:pt x="2882" y="2065"/>
                  </a:lnTo>
                  <a:lnTo>
                    <a:pt x="2546" y="1681"/>
                  </a:lnTo>
                  <a:lnTo>
                    <a:pt x="2114" y="1153"/>
                  </a:lnTo>
                  <a:lnTo>
                    <a:pt x="1922" y="817"/>
                  </a:lnTo>
                  <a:lnTo>
                    <a:pt x="1778" y="529"/>
                  </a:lnTo>
                  <a:lnTo>
                    <a:pt x="1634" y="289"/>
                  </a:lnTo>
                  <a:lnTo>
                    <a:pt x="1634" y="48"/>
                  </a:lnTo>
                  <a:lnTo>
                    <a:pt x="1634" y="48"/>
                  </a:lnTo>
                  <a:lnTo>
                    <a:pt x="1682" y="0"/>
                  </a:lnTo>
                  <a:lnTo>
                    <a:pt x="1730" y="0"/>
                  </a:lnTo>
                  <a:lnTo>
                    <a:pt x="1922" y="96"/>
                  </a:lnTo>
                  <a:lnTo>
                    <a:pt x="2210" y="289"/>
                  </a:lnTo>
                  <a:lnTo>
                    <a:pt x="2498" y="529"/>
                  </a:lnTo>
                  <a:lnTo>
                    <a:pt x="3170" y="1153"/>
                  </a:lnTo>
                  <a:lnTo>
                    <a:pt x="3699" y="1681"/>
                  </a:lnTo>
                  <a:lnTo>
                    <a:pt x="3699" y="1681"/>
                  </a:lnTo>
                  <a:lnTo>
                    <a:pt x="3843" y="1681"/>
                  </a:lnTo>
                  <a:lnTo>
                    <a:pt x="3987" y="1681"/>
                  </a:lnTo>
                  <a:lnTo>
                    <a:pt x="3987" y="1681"/>
                  </a:lnTo>
                  <a:lnTo>
                    <a:pt x="3939" y="1345"/>
                  </a:lnTo>
                  <a:lnTo>
                    <a:pt x="3939" y="1009"/>
                  </a:lnTo>
                  <a:lnTo>
                    <a:pt x="3939" y="865"/>
                  </a:lnTo>
                  <a:lnTo>
                    <a:pt x="3987" y="721"/>
                  </a:lnTo>
                  <a:lnTo>
                    <a:pt x="4083" y="625"/>
                  </a:lnTo>
                  <a:lnTo>
                    <a:pt x="4179" y="529"/>
                  </a:lnTo>
                  <a:lnTo>
                    <a:pt x="4179" y="529"/>
                  </a:lnTo>
                  <a:lnTo>
                    <a:pt x="4275" y="529"/>
                  </a:lnTo>
                  <a:lnTo>
                    <a:pt x="4371" y="529"/>
                  </a:lnTo>
                  <a:lnTo>
                    <a:pt x="4563" y="673"/>
                  </a:lnTo>
                  <a:lnTo>
                    <a:pt x="4707" y="865"/>
                  </a:lnTo>
                  <a:lnTo>
                    <a:pt x="4899" y="1153"/>
                  </a:lnTo>
                  <a:lnTo>
                    <a:pt x="5139" y="1825"/>
                  </a:lnTo>
                  <a:lnTo>
                    <a:pt x="5283" y="2306"/>
                  </a:lnTo>
                  <a:lnTo>
                    <a:pt x="5283" y="2306"/>
                  </a:lnTo>
                  <a:lnTo>
                    <a:pt x="5476" y="2594"/>
                  </a:lnTo>
                  <a:lnTo>
                    <a:pt x="5572" y="2834"/>
                  </a:lnTo>
                  <a:lnTo>
                    <a:pt x="5668" y="3122"/>
                  </a:lnTo>
                  <a:lnTo>
                    <a:pt x="5668" y="3410"/>
                  </a:lnTo>
                  <a:lnTo>
                    <a:pt x="5668" y="3746"/>
                  </a:lnTo>
                  <a:lnTo>
                    <a:pt x="5572" y="3986"/>
                  </a:lnTo>
                  <a:lnTo>
                    <a:pt x="5476" y="4275"/>
                  </a:lnTo>
                  <a:lnTo>
                    <a:pt x="5283" y="4563"/>
                  </a:lnTo>
                  <a:lnTo>
                    <a:pt x="4707" y="5187"/>
                  </a:lnTo>
                  <a:lnTo>
                    <a:pt x="4707" y="5187"/>
                  </a:lnTo>
                  <a:lnTo>
                    <a:pt x="4467" y="5427"/>
                  </a:lnTo>
                  <a:lnTo>
                    <a:pt x="4179" y="5619"/>
                  </a:lnTo>
                  <a:lnTo>
                    <a:pt x="3843" y="5715"/>
                  </a:lnTo>
                  <a:lnTo>
                    <a:pt x="3555" y="5811"/>
                  </a:lnTo>
                  <a:lnTo>
                    <a:pt x="3218" y="5811"/>
                  </a:lnTo>
                  <a:lnTo>
                    <a:pt x="2882" y="5715"/>
                  </a:lnTo>
                  <a:lnTo>
                    <a:pt x="2546" y="5571"/>
                  </a:lnTo>
                  <a:lnTo>
                    <a:pt x="2258" y="5379"/>
                  </a:lnTo>
                  <a:lnTo>
                    <a:pt x="2258" y="5379"/>
                  </a:lnTo>
                  <a:lnTo>
                    <a:pt x="2258" y="5379"/>
                  </a:lnTo>
                  <a:lnTo>
                    <a:pt x="2066" y="5187"/>
                  </a:lnTo>
                  <a:lnTo>
                    <a:pt x="1922" y="4995"/>
                  </a:lnTo>
                  <a:lnTo>
                    <a:pt x="1778" y="4755"/>
                  </a:lnTo>
                  <a:lnTo>
                    <a:pt x="1730" y="4515"/>
                  </a:lnTo>
                  <a:lnTo>
                    <a:pt x="1730" y="4515"/>
                  </a:lnTo>
                  <a:lnTo>
                    <a:pt x="1153" y="4323"/>
                  </a:lnTo>
                  <a:lnTo>
                    <a:pt x="625" y="4131"/>
                  </a:lnTo>
                  <a:lnTo>
                    <a:pt x="193" y="3938"/>
                  </a:lnTo>
                  <a:lnTo>
                    <a:pt x="97" y="3842"/>
                  </a:lnTo>
                  <a:lnTo>
                    <a:pt x="49" y="37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extrusionOk="0">
                  <a:moveTo>
                    <a:pt x="4947" y="0"/>
                  </a:move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fill="none" extrusionOk="0">
                  <a:moveTo>
                    <a:pt x="13399" y="15752"/>
                  </a:move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extrusionOk="0">
                  <a:moveTo>
                    <a:pt x="4947" y="0"/>
                  </a:move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fill="none" extrusionOk="0">
                  <a:moveTo>
                    <a:pt x="13399" y="15752"/>
                  </a:move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1"/>
            <p:cNvSpPr/>
            <p:nvPr/>
          </p:nvSpPr>
          <p:spPr>
            <a:xfrm>
              <a:off x="2297200" y="3032775"/>
              <a:ext cx="54050" cy="106875"/>
            </a:xfrm>
            <a:custGeom>
              <a:avLst/>
              <a:gdLst/>
              <a:ahLst/>
              <a:cxnLst/>
              <a:rect l="l" t="t" r="r" b="b"/>
              <a:pathLst>
                <a:path w="2162" h="4275" extrusionOk="0">
                  <a:moveTo>
                    <a:pt x="961" y="0"/>
                  </a:moveTo>
                  <a:lnTo>
                    <a:pt x="0" y="96"/>
                  </a:lnTo>
                  <a:lnTo>
                    <a:pt x="480" y="1009"/>
                  </a:lnTo>
                  <a:lnTo>
                    <a:pt x="913" y="2017"/>
                  </a:lnTo>
                  <a:lnTo>
                    <a:pt x="1297" y="3122"/>
                  </a:lnTo>
                  <a:lnTo>
                    <a:pt x="1633" y="4274"/>
                  </a:lnTo>
                  <a:lnTo>
                    <a:pt x="1921" y="3890"/>
                  </a:lnTo>
                  <a:lnTo>
                    <a:pt x="2161" y="3458"/>
                  </a:lnTo>
                  <a:lnTo>
                    <a:pt x="1921" y="2546"/>
                  </a:lnTo>
                  <a:lnTo>
                    <a:pt x="1633" y="1681"/>
                  </a:lnTo>
                  <a:lnTo>
                    <a:pt x="1297" y="817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463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1"/>
            <p:cNvSpPr/>
            <p:nvPr/>
          </p:nvSpPr>
          <p:spPr>
            <a:xfrm>
              <a:off x="2297200" y="3032775"/>
              <a:ext cx="54050" cy="106875"/>
            </a:xfrm>
            <a:custGeom>
              <a:avLst/>
              <a:gdLst/>
              <a:ahLst/>
              <a:cxnLst/>
              <a:rect l="l" t="t" r="r" b="b"/>
              <a:pathLst>
                <a:path w="2162" h="4275" fill="none" extrusionOk="0">
                  <a:moveTo>
                    <a:pt x="961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480" y="1009"/>
                  </a:lnTo>
                  <a:lnTo>
                    <a:pt x="913" y="2017"/>
                  </a:lnTo>
                  <a:lnTo>
                    <a:pt x="1297" y="3122"/>
                  </a:lnTo>
                  <a:lnTo>
                    <a:pt x="1633" y="4274"/>
                  </a:lnTo>
                  <a:lnTo>
                    <a:pt x="1633" y="4274"/>
                  </a:lnTo>
                  <a:lnTo>
                    <a:pt x="1921" y="3890"/>
                  </a:lnTo>
                  <a:lnTo>
                    <a:pt x="2161" y="3458"/>
                  </a:lnTo>
                  <a:lnTo>
                    <a:pt x="2161" y="3458"/>
                  </a:lnTo>
                  <a:lnTo>
                    <a:pt x="1921" y="2546"/>
                  </a:lnTo>
                  <a:lnTo>
                    <a:pt x="1633" y="1681"/>
                  </a:lnTo>
                  <a:lnTo>
                    <a:pt x="1297" y="817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1"/>
            <p:cNvSpPr/>
            <p:nvPr/>
          </p:nvSpPr>
          <p:spPr>
            <a:xfrm>
              <a:off x="2039050" y="3109600"/>
              <a:ext cx="24050" cy="36050"/>
            </a:xfrm>
            <a:custGeom>
              <a:avLst/>
              <a:gdLst/>
              <a:ahLst/>
              <a:cxnLst/>
              <a:rect l="l" t="t" r="r" b="b"/>
              <a:pathLst>
                <a:path w="962" h="1442" extrusionOk="0">
                  <a:moveTo>
                    <a:pt x="97" y="1"/>
                  </a:moveTo>
                  <a:lnTo>
                    <a:pt x="1" y="1057"/>
                  </a:lnTo>
                  <a:lnTo>
                    <a:pt x="865" y="1442"/>
                  </a:lnTo>
                  <a:lnTo>
                    <a:pt x="961" y="433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41"/>
            <p:cNvSpPr/>
            <p:nvPr/>
          </p:nvSpPr>
          <p:spPr>
            <a:xfrm>
              <a:off x="2039050" y="3109600"/>
              <a:ext cx="24050" cy="36050"/>
            </a:xfrm>
            <a:custGeom>
              <a:avLst/>
              <a:gdLst/>
              <a:ahLst/>
              <a:cxnLst/>
              <a:rect l="l" t="t" r="r" b="b"/>
              <a:pathLst>
                <a:path w="962" h="1442" fill="none" extrusionOk="0">
                  <a:moveTo>
                    <a:pt x="97" y="1"/>
                  </a:moveTo>
                  <a:lnTo>
                    <a:pt x="97" y="1"/>
                  </a:lnTo>
                  <a:lnTo>
                    <a:pt x="1" y="1057"/>
                  </a:lnTo>
                  <a:lnTo>
                    <a:pt x="1" y="1057"/>
                  </a:lnTo>
                  <a:lnTo>
                    <a:pt x="865" y="1442"/>
                  </a:lnTo>
                  <a:lnTo>
                    <a:pt x="865" y="1442"/>
                  </a:lnTo>
                  <a:lnTo>
                    <a:pt x="961" y="433"/>
                  </a:lnTo>
                  <a:lnTo>
                    <a:pt x="961" y="433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41"/>
            <p:cNvSpPr/>
            <p:nvPr/>
          </p:nvSpPr>
          <p:spPr>
            <a:xfrm>
              <a:off x="2060675" y="3120425"/>
              <a:ext cx="8425" cy="27625"/>
            </a:xfrm>
            <a:custGeom>
              <a:avLst/>
              <a:gdLst/>
              <a:ahLst/>
              <a:cxnLst/>
              <a:rect l="l" t="t" r="r" b="b"/>
              <a:pathLst>
                <a:path w="337" h="1105" extrusionOk="0">
                  <a:moveTo>
                    <a:pt x="96" y="0"/>
                  </a:moveTo>
                  <a:lnTo>
                    <a:pt x="0" y="1009"/>
                  </a:lnTo>
                  <a:lnTo>
                    <a:pt x="192" y="1105"/>
                  </a:lnTo>
                  <a:lnTo>
                    <a:pt x="336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79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41"/>
            <p:cNvSpPr/>
            <p:nvPr/>
          </p:nvSpPr>
          <p:spPr>
            <a:xfrm>
              <a:off x="2060675" y="3120425"/>
              <a:ext cx="8425" cy="27625"/>
            </a:xfrm>
            <a:custGeom>
              <a:avLst/>
              <a:gdLst/>
              <a:ahLst/>
              <a:cxnLst/>
              <a:rect l="l" t="t" r="r" b="b"/>
              <a:pathLst>
                <a:path w="337" h="1105" fill="none" extrusionOk="0">
                  <a:moveTo>
                    <a:pt x="96" y="0"/>
                  </a:moveTo>
                  <a:lnTo>
                    <a:pt x="96" y="0"/>
                  </a:lnTo>
                  <a:lnTo>
                    <a:pt x="0" y="1009"/>
                  </a:lnTo>
                  <a:lnTo>
                    <a:pt x="0" y="1009"/>
                  </a:lnTo>
                  <a:lnTo>
                    <a:pt x="192" y="1105"/>
                  </a:lnTo>
                  <a:lnTo>
                    <a:pt x="192" y="1105"/>
                  </a:lnTo>
                  <a:lnTo>
                    <a:pt x="336" y="96"/>
                  </a:lnTo>
                  <a:lnTo>
                    <a:pt x="336" y="96"/>
                  </a:lnTo>
                  <a:lnTo>
                    <a:pt x="9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41"/>
            <p:cNvSpPr/>
            <p:nvPr/>
          </p:nvSpPr>
          <p:spPr>
            <a:xfrm>
              <a:off x="2065475" y="3035175"/>
              <a:ext cx="272575" cy="153700"/>
            </a:xfrm>
            <a:custGeom>
              <a:avLst/>
              <a:gdLst/>
              <a:ahLst/>
              <a:cxnLst/>
              <a:rect l="l" t="t" r="r" b="b"/>
              <a:pathLst>
                <a:path w="10903" h="6148" extrusionOk="0">
                  <a:moveTo>
                    <a:pt x="9269" y="0"/>
                  </a:moveTo>
                  <a:lnTo>
                    <a:pt x="7396" y="192"/>
                  </a:lnTo>
                  <a:lnTo>
                    <a:pt x="7684" y="240"/>
                  </a:lnTo>
                  <a:lnTo>
                    <a:pt x="7973" y="384"/>
                  </a:lnTo>
                  <a:lnTo>
                    <a:pt x="8213" y="577"/>
                  </a:lnTo>
                  <a:lnTo>
                    <a:pt x="8501" y="769"/>
                  </a:lnTo>
                  <a:lnTo>
                    <a:pt x="8693" y="961"/>
                  </a:lnTo>
                  <a:lnTo>
                    <a:pt x="8933" y="1201"/>
                  </a:lnTo>
                  <a:lnTo>
                    <a:pt x="9077" y="1489"/>
                  </a:lnTo>
                  <a:lnTo>
                    <a:pt x="9221" y="1777"/>
                  </a:lnTo>
                  <a:lnTo>
                    <a:pt x="9749" y="3026"/>
                  </a:lnTo>
                  <a:lnTo>
                    <a:pt x="9798" y="3314"/>
                  </a:lnTo>
                  <a:lnTo>
                    <a:pt x="9846" y="3554"/>
                  </a:lnTo>
                  <a:lnTo>
                    <a:pt x="9798" y="3842"/>
                  </a:lnTo>
                  <a:lnTo>
                    <a:pt x="9701" y="4082"/>
                  </a:lnTo>
                  <a:lnTo>
                    <a:pt x="9557" y="4274"/>
                  </a:lnTo>
                  <a:lnTo>
                    <a:pt x="9365" y="4467"/>
                  </a:lnTo>
                  <a:lnTo>
                    <a:pt x="9125" y="4611"/>
                  </a:lnTo>
                  <a:lnTo>
                    <a:pt x="8885" y="4707"/>
                  </a:lnTo>
                  <a:lnTo>
                    <a:pt x="8213" y="4803"/>
                  </a:lnTo>
                  <a:lnTo>
                    <a:pt x="7588" y="4899"/>
                  </a:lnTo>
                  <a:lnTo>
                    <a:pt x="6964" y="4947"/>
                  </a:lnTo>
                  <a:lnTo>
                    <a:pt x="5475" y="4947"/>
                  </a:lnTo>
                  <a:lnTo>
                    <a:pt x="4707" y="4851"/>
                  </a:lnTo>
                  <a:lnTo>
                    <a:pt x="3890" y="4707"/>
                  </a:lnTo>
                  <a:lnTo>
                    <a:pt x="3122" y="4563"/>
                  </a:lnTo>
                  <a:lnTo>
                    <a:pt x="2354" y="4371"/>
                  </a:lnTo>
                  <a:lnTo>
                    <a:pt x="1585" y="4082"/>
                  </a:lnTo>
                  <a:lnTo>
                    <a:pt x="865" y="3842"/>
                  </a:lnTo>
                  <a:lnTo>
                    <a:pt x="144" y="3506"/>
                  </a:lnTo>
                  <a:lnTo>
                    <a:pt x="0" y="4515"/>
                  </a:lnTo>
                  <a:lnTo>
                    <a:pt x="1489" y="5139"/>
                  </a:lnTo>
                  <a:lnTo>
                    <a:pt x="2258" y="5427"/>
                  </a:lnTo>
                  <a:lnTo>
                    <a:pt x="3074" y="5667"/>
                  </a:lnTo>
                  <a:lnTo>
                    <a:pt x="3890" y="5859"/>
                  </a:lnTo>
                  <a:lnTo>
                    <a:pt x="4707" y="6003"/>
                  </a:lnTo>
                  <a:lnTo>
                    <a:pt x="5523" y="6147"/>
                  </a:lnTo>
                  <a:lnTo>
                    <a:pt x="7012" y="6147"/>
                  </a:lnTo>
                  <a:lnTo>
                    <a:pt x="7636" y="6051"/>
                  </a:lnTo>
                  <a:lnTo>
                    <a:pt x="8261" y="5907"/>
                  </a:lnTo>
                  <a:lnTo>
                    <a:pt x="8837" y="5715"/>
                  </a:lnTo>
                  <a:lnTo>
                    <a:pt x="9413" y="5427"/>
                  </a:lnTo>
                  <a:lnTo>
                    <a:pt x="9942" y="5091"/>
                  </a:lnTo>
                  <a:lnTo>
                    <a:pt x="10422" y="4659"/>
                  </a:lnTo>
                  <a:lnTo>
                    <a:pt x="10902" y="4178"/>
                  </a:lnTo>
                  <a:lnTo>
                    <a:pt x="10566" y="3026"/>
                  </a:lnTo>
                  <a:lnTo>
                    <a:pt x="10182" y="1921"/>
                  </a:lnTo>
                  <a:lnTo>
                    <a:pt x="9749" y="913"/>
                  </a:lnTo>
                  <a:lnTo>
                    <a:pt x="9269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1"/>
            <p:cNvSpPr/>
            <p:nvPr/>
          </p:nvSpPr>
          <p:spPr>
            <a:xfrm>
              <a:off x="2065475" y="3035175"/>
              <a:ext cx="272575" cy="153700"/>
            </a:xfrm>
            <a:custGeom>
              <a:avLst/>
              <a:gdLst/>
              <a:ahLst/>
              <a:cxnLst/>
              <a:rect l="l" t="t" r="r" b="b"/>
              <a:pathLst>
                <a:path w="10903" h="6148" fill="none" extrusionOk="0">
                  <a:moveTo>
                    <a:pt x="9269" y="0"/>
                  </a:moveTo>
                  <a:lnTo>
                    <a:pt x="7396" y="192"/>
                  </a:lnTo>
                  <a:lnTo>
                    <a:pt x="7396" y="192"/>
                  </a:lnTo>
                  <a:lnTo>
                    <a:pt x="7684" y="240"/>
                  </a:lnTo>
                  <a:lnTo>
                    <a:pt x="7973" y="384"/>
                  </a:lnTo>
                  <a:lnTo>
                    <a:pt x="8213" y="577"/>
                  </a:lnTo>
                  <a:lnTo>
                    <a:pt x="8501" y="769"/>
                  </a:lnTo>
                  <a:lnTo>
                    <a:pt x="8693" y="961"/>
                  </a:lnTo>
                  <a:lnTo>
                    <a:pt x="8933" y="1201"/>
                  </a:lnTo>
                  <a:lnTo>
                    <a:pt x="9077" y="1489"/>
                  </a:lnTo>
                  <a:lnTo>
                    <a:pt x="9221" y="1777"/>
                  </a:lnTo>
                  <a:lnTo>
                    <a:pt x="9749" y="3026"/>
                  </a:lnTo>
                  <a:lnTo>
                    <a:pt x="9749" y="3026"/>
                  </a:lnTo>
                  <a:lnTo>
                    <a:pt x="9798" y="3314"/>
                  </a:lnTo>
                  <a:lnTo>
                    <a:pt x="9846" y="3554"/>
                  </a:lnTo>
                  <a:lnTo>
                    <a:pt x="9798" y="3842"/>
                  </a:lnTo>
                  <a:lnTo>
                    <a:pt x="9701" y="4082"/>
                  </a:lnTo>
                  <a:lnTo>
                    <a:pt x="9557" y="4274"/>
                  </a:lnTo>
                  <a:lnTo>
                    <a:pt x="9365" y="4467"/>
                  </a:lnTo>
                  <a:lnTo>
                    <a:pt x="9125" y="4611"/>
                  </a:lnTo>
                  <a:lnTo>
                    <a:pt x="8885" y="4707"/>
                  </a:lnTo>
                  <a:lnTo>
                    <a:pt x="8885" y="4707"/>
                  </a:lnTo>
                  <a:lnTo>
                    <a:pt x="8213" y="4803"/>
                  </a:lnTo>
                  <a:lnTo>
                    <a:pt x="7588" y="4899"/>
                  </a:lnTo>
                  <a:lnTo>
                    <a:pt x="6964" y="4947"/>
                  </a:lnTo>
                  <a:lnTo>
                    <a:pt x="6340" y="4947"/>
                  </a:lnTo>
                  <a:lnTo>
                    <a:pt x="6340" y="4947"/>
                  </a:lnTo>
                  <a:lnTo>
                    <a:pt x="5475" y="4947"/>
                  </a:lnTo>
                  <a:lnTo>
                    <a:pt x="4707" y="4851"/>
                  </a:lnTo>
                  <a:lnTo>
                    <a:pt x="3890" y="4707"/>
                  </a:lnTo>
                  <a:lnTo>
                    <a:pt x="3122" y="4563"/>
                  </a:lnTo>
                  <a:lnTo>
                    <a:pt x="2354" y="4371"/>
                  </a:lnTo>
                  <a:lnTo>
                    <a:pt x="1585" y="4082"/>
                  </a:lnTo>
                  <a:lnTo>
                    <a:pt x="865" y="3842"/>
                  </a:lnTo>
                  <a:lnTo>
                    <a:pt x="144" y="3506"/>
                  </a:lnTo>
                  <a:lnTo>
                    <a:pt x="144" y="3506"/>
                  </a:lnTo>
                  <a:lnTo>
                    <a:pt x="0" y="4515"/>
                  </a:lnTo>
                  <a:lnTo>
                    <a:pt x="0" y="4515"/>
                  </a:lnTo>
                  <a:lnTo>
                    <a:pt x="1489" y="5139"/>
                  </a:lnTo>
                  <a:lnTo>
                    <a:pt x="2258" y="5427"/>
                  </a:lnTo>
                  <a:lnTo>
                    <a:pt x="3074" y="5667"/>
                  </a:lnTo>
                  <a:lnTo>
                    <a:pt x="3890" y="5859"/>
                  </a:lnTo>
                  <a:lnTo>
                    <a:pt x="4707" y="6003"/>
                  </a:lnTo>
                  <a:lnTo>
                    <a:pt x="5523" y="6147"/>
                  </a:lnTo>
                  <a:lnTo>
                    <a:pt x="6340" y="6147"/>
                  </a:lnTo>
                  <a:lnTo>
                    <a:pt x="6340" y="6147"/>
                  </a:lnTo>
                  <a:lnTo>
                    <a:pt x="7012" y="6147"/>
                  </a:lnTo>
                  <a:lnTo>
                    <a:pt x="7636" y="6051"/>
                  </a:lnTo>
                  <a:lnTo>
                    <a:pt x="8261" y="5907"/>
                  </a:lnTo>
                  <a:lnTo>
                    <a:pt x="8837" y="5715"/>
                  </a:lnTo>
                  <a:lnTo>
                    <a:pt x="9413" y="5427"/>
                  </a:lnTo>
                  <a:lnTo>
                    <a:pt x="9942" y="5091"/>
                  </a:lnTo>
                  <a:lnTo>
                    <a:pt x="10422" y="4659"/>
                  </a:lnTo>
                  <a:lnTo>
                    <a:pt x="10902" y="4178"/>
                  </a:lnTo>
                  <a:lnTo>
                    <a:pt x="10902" y="4178"/>
                  </a:lnTo>
                  <a:lnTo>
                    <a:pt x="10566" y="3026"/>
                  </a:lnTo>
                  <a:lnTo>
                    <a:pt x="10182" y="1921"/>
                  </a:lnTo>
                  <a:lnTo>
                    <a:pt x="9749" y="913"/>
                  </a:lnTo>
                  <a:lnTo>
                    <a:pt x="926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1"/>
            <p:cNvSpPr/>
            <p:nvPr/>
          </p:nvSpPr>
          <p:spPr>
            <a:xfrm>
              <a:off x="2155525" y="2987150"/>
              <a:ext cx="87675" cy="55250"/>
            </a:xfrm>
            <a:custGeom>
              <a:avLst/>
              <a:gdLst/>
              <a:ahLst/>
              <a:cxnLst/>
              <a:rect l="l" t="t" r="r" b="b"/>
              <a:pathLst>
                <a:path w="3507" h="2210" extrusionOk="0">
                  <a:moveTo>
                    <a:pt x="1009" y="0"/>
                  </a:moveTo>
                  <a:lnTo>
                    <a:pt x="192" y="48"/>
                  </a:lnTo>
                  <a:lnTo>
                    <a:pt x="48" y="384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96" y="1297"/>
                  </a:lnTo>
                  <a:lnTo>
                    <a:pt x="240" y="1537"/>
                  </a:lnTo>
                  <a:lnTo>
                    <a:pt x="481" y="1777"/>
                  </a:lnTo>
                  <a:lnTo>
                    <a:pt x="721" y="1921"/>
                  </a:lnTo>
                  <a:lnTo>
                    <a:pt x="1009" y="2065"/>
                  </a:lnTo>
                  <a:lnTo>
                    <a:pt x="1345" y="2161"/>
                  </a:lnTo>
                  <a:lnTo>
                    <a:pt x="1681" y="2209"/>
                  </a:lnTo>
                  <a:lnTo>
                    <a:pt x="2065" y="2209"/>
                  </a:lnTo>
                  <a:lnTo>
                    <a:pt x="2402" y="2113"/>
                  </a:lnTo>
                  <a:lnTo>
                    <a:pt x="2690" y="2017"/>
                  </a:lnTo>
                  <a:lnTo>
                    <a:pt x="2978" y="1825"/>
                  </a:lnTo>
                  <a:lnTo>
                    <a:pt x="3170" y="1633"/>
                  </a:lnTo>
                  <a:lnTo>
                    <a:pt x="3362" y="1393"/>
                  </a:lnTo>
                  <a:lnTo>
                    <a:pt x="3458" y="1153"/>
                  </a:lnTo>
                  <a:lnTo>
                    <a:pt x="3506" y="865"/>
                  </a:lnTo>
                  <a:lnTo>
                    <a:pt x="3506" y="529"/>
                  </a:lnTo>
                  <a:lnTo>
                    <a:pt x="3362" y="240"/>
                  </a:lnTo>
                  <a:lnTo>
                    <a:pt x="2642" y="96"/>
                  </a:lnTo>
                  <a:lnTo>
                    <a:pt x="1825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1"/>
            <p:cNvSpPr/>
            <p:nvPr/>
          </p:nvSpPr>
          <p:spPr>
            <a:xfrm>
              <a:off x="2155525" y="2987150"/>
              <a:ext cx="87675" cy="55250"/>
            </a:xfrm>
            <a:custGeom>
              <a:avLst/>
              <a:gdLst/>
              <a:ahLst/>
              <a:cxnLst/>
              <a:rect l="l" t="t" r="r" b="b"/>
              <a:pathLst>
                <a:path w="3507" h="2210" fill="none" extrusionOk="0">
                  <a:moveTo>
                    <a:pt x="1681" y="2209"/>
                  </a:moveTo>
                  <a:lnTo>
                    <a:pt x="1681" y="2209"/>
                  </a:lnTo>
                  <a:lnTo>
                    <a:pt x="2065" y="2209"/>
                  </a:lnTo>
                  <a:lnTo>
                    <a:pt x="2402" y="2113"/>
                  </a:lnTo>
                  <a:lnTo>
                    <a:pt x="2690" y="2017"/>
                  </a:lnTo>
                  <a:lnTo>
                    <a:pt x="2978" y="1825"/>
                  </a:lnTo>
                  <a:lnTo>
                    <a:pt x="3170" y="1633"/>
                  </a:lnTo>
                  <a:lnTo>
                    <a:pt x="3362" y="1393"/>
                  </a:lnTo>
                  <a:lnTo>
                    <a:pt x="3458" y="1153"/>
                  </a:lnTo>
                  <a:lnTo>
                    <a:pt x="3506" y="865"/>
                  </a:lnTo>
                  <a:lnTo>
                    <a:pt x="3506" y="865"/>
                  </a:lnTo>
                  <a:lnTo>
                    <a:pt x="3506" y="529"/>
                  </a:lnTo>
                  <a:lnTo>
                    <a:pt x="3362" y="240"/>
                  </a:lnTo>
                  <a:lnTo>
                    <a:pt x="3362" y="240"/>
                  </a:lnTo>
                  <a:lnTo>
                    <a:pt x="2642" y="96"/>
                  </a:lnTo>
                  <a:lnTo>
                    <a:pt x="1825" y="48"/>
                  </a:lnTo>
                  <a:lnTo>
                    <a:pt x="1009" y="0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48" y="384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96" y="1297"/>
                  </a:lnTo>
                  <a:lnTo>
                    <a:pt x="240" y="1537"/>
                  </a:lnTo>
                  <a:lnTo>
                    <a:pt x="481" y="1777"/>
                  </a:lnTo>
                  <a:lnTo>
                    <a:pt x="721" y="1921"/>
                  </a:lnTo>
                  <a:lnTo>
                    <a:pt x="1009" y="2065"/>
                  </a:lnTo>
                  <a:lnTo>
                    <a:pt x="1345" y="2161"/>
                  </a:lnTo>
                  <a:lnTo>
                    <a:pt x="1681" y="220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2155525" y="2988350"/>
              <a:ext cx="87675" cy="50450"/>
            </a:xfrm>
            <a:custGeom>
              <a:avLst/>
              <a:gdLst/>
              <a:ahLst/>
              <a:cxnLst/>
              <a:rect l="l" t="t" r="r" b="b"/>
              <a:pathLst>
                <a:path w="3507" h="2018" extrusionOk="0">
                  <a:moveTo>
                    <a:pt x="192" y="0"/>
                  </a:moveTo>
                  <a:lnTo>
                    <a:pt x="48" y="336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0" y="913"/>
                  </a:lnTo>
                  <a:lnTo>
                    <a:pt x="48" y="1105"/>
                  </a:lnTo>
                  <a:lnTo>
                    <a:pt x="144" y="1297"/>
                  </a:lnTo>
                  <a:lnTo>
                    <a:pt x="240" y="1489"/>
                  </a:lnTo>
                  <a:lnTo>
                    <a:pt x="529" y="1777"/>
                  </a:lnTo>
                  <a:lnTo>
                    <a:pt x="913" y="2017"/>
                  </a:lnTo>
                  <a:lnTo>
                    <a:pt x="1441" y="2017"/>
                  </a:lnTo>
                  <a:lnTo>
                    <a:pt x="2690" y="1969"/>
                  </a:lnTo>
                  <a:lnTo>
                    <a:pt x="3026" y="1777"/>
                  </a:lnTo>
                  <a:lnTo>
                    <a:pt x="3266" y="1489"/>
                  </a:lnTo>
                  <a:lnTo>
                    <a:pt x="3458" y="1153"/>
                  </a:lnTo>
                  <a:lnTo>
                    <a:pt x="3506" y="1009"/>
                  </a:lnTo>
                  <a:lnTo>
                    <a:pt x="3506" y="817"/>
                  </a:lnTo>
                  <a:lnTo>
                    <a:pt x="3506" y="769"/>
                  </a:lnTo>
                  <a:lnTo>
                    <a:pt x="3506" y="529"/>
                  </a:lnTo>
                  <a:lnTo>
                    <a:pt x="3410" y="288"/>
                  </a:lnTo>
                  <a:lnTo>
                    <a:pt x="2642" y="336"/>
                  </a:lnTo>
                  <a:lnTo>
                    <a:pt x="2498" y="336"/>
                  </a:lnTo>
                  <a:lnTo>
                    <a:pt x="2498" y="1105"/>
                  </a:lnTo>
                  <a:lnTo>
                    <a:pt x="913" y="913"/>
                  </a:lnTo>
                  <a:lnTo>
                    <a:pt x="961" y="144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2155525" y="2988350"/>
              <a:ext cx="87675" cy="50450"/>
            </a:xfrm>
            <a:custGeom>
              <a:avLst/>
              <a:gdLst/>
              <a:ahLst/>
              <a:cxnLst/>
              <a:rect l="l" t="t" r="r" b="b"/>
              <a:pathLst>
                <a:path w="3507" h="2018" fill="none" extrusionOk="0">
                  <a:moveTo>
                    <a:pt x="240" y="0"/>
                  </a:moveTo>
                  <a:lnTo>
                    <a:pt x="240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48" y="336"/>
                  </a:lnTo>
                  <a:lnTo>
                    <a:pt x="0" y="673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0" y="913"/>
                  </a:lnTo>
                  <a:lnTo>
                    <a:pt x="48" y="1105"/>
                  </a:lnTo>
                  <a:lnTo>
                    <a:pt x="144" y="1297"/>
                  </a:lnTo>
                  <a:lnTo>
                    <a:pt x="240" y="1489"/>
                  </a:lnTo>
                  <a:lnTo>
                    <a:pt x="529" y="1777"/>
                  </a:lnTo>
                  <a:lnTo>
                    <a:pt x="913" y="2017"/>
                  </a:lnTo>
                  <a:lnTo>
                    <a:pt x="913" y="2017"/>
                  </a:lnTo>
                  <a:lnTo>
                    <a:pt x="1249" y="2017"/>
                  </a:lnTo>
                  <a:lnTo>
                    <a:pt x="1249" y="2017"/>
                  </a:lnTo>
                  <a:lnTo>
                    <a:pt x="1249" y="2017"/>
                  </a:lnTo>
                  <a:lnTo>
                    <a:pt x="1441" y="2017"/>
                  </a:lnTo>
                  <a:lnTo>
                    <a:pt x="1441" y="2017"/>
                  </a:lnTo>
                  <a:lnTo>
                    <a:pt x="2690" y="1969"/>
                  </a:lnTo>
                  <a:lnTo>
                    <a:pt x="2690" y="1969"/>
                  </a:lnTo>
                  <a:lnTo>
                    <a:pt x="3026" y="1777"/>
                  </a:lnTo>
                  <a:lnTo>
                    <a:pt x="3266" y="1489"/>
                  </a:lnTo>
                  <a:lnTo>
                    <a:pt x="3458" y="1153"/>
                  </a:lnTo>
                  <a:lnTo>
                    <a:pt x="3506" y="1009"/>
                  </a:lnTo>
                  <a:lnTo>
                    <a:pt x="3506" y="817"/>
                  </a:lnTo>
                  <a:lnTo>
                    <a:pt x="3506" y="817"/>
                  </a:lnTo>
                  <a:lnTo>
                    <a:pt x="3506" y="769"/>
                  </a:lnTo>
                  <a:lnTo>
                    <a:pt x="3506" y="769"/>
                  </a:lnTo>
                  <a:lnTo>
                    <a:pt x="3506" y="529"/>
                  </a:lnTo>
                  <a:lnTo>
                    <a:pt x="3410" y="288"/>
                  </a:lnTo>
                  <a:lnTo>
                    <a:pt x="3410" y="288"/>
                  </a:lnTo>
                  <a:lnTo>
                    <a:pt x="2642" y="336"/>
                  </a:lnTo>
                  <a:lnTo>
                    <a:pt x="2642" y="336"/>
                  </a:lnTo>
                  <a:lnTo>
                    <a:pt x="2498" y="336"/>
                  </a:lnTo>
                  <a:lnTo>
                    <a:pt x="2498" y="1105"/>
                  </a:lnTo>
                  <a:lnTo>
                    <a:pt x="913" y="913"/>
                  </a:lnTo>
                  <a:lnTo>
                    <a:pt x="961" y="144"/>
                  </a:lnTo>
                  <a:lnTo>
                    <a:pt x="961" y="144"/>
                  </a:lnTo>
                  <a:lnTo>
                    <a:pt x="24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2178325" y="2971525"/>
              <a:ext cx="39650" cy="44450"/>
            </a:xfrm>
            <a:custGeom>
              <a:avLst/>
              <a:gdLst/>
              <a:ahLst/>
              <a:cxnLst/>
              <a:rect l="l" t="t" r="r" b="b"/>
              <a:pathLst>
                <a:path w="1586" h="1778" extrusionOk="0">
                  <a:moveTo>
                    <a:pt x="97" y="1"/>
                  </a:moveTo>
                  <a:lnTo>
                    <a:pt x="1" y="1586"/>
                  </a:lnTo>
                  <a:lnTo>
                    <a:pt x="1586" y="1778"/>
                  </a:lnTo>
                  <a:lnTo>
                    <a:pt x="1586" y="1778"/>
                  </a:lnTo>
                  <a:lnTo>
                    <a:pt x="1538" y="97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1"/>
            <p:cNvSpPr/>
            <p:nvPr/>
          </p:nvSpPr>
          <p:spPr>
            <a:xfrm>
              <a:off x="2178325" y="2971525"/>
              <a:ext cx="39650" cy="44450"/>
            </a:xfrm>
            <a:custGeom>
              <a:avLst/>
              <a:gdLst/>
              <a:ahLst/>
              <a:cxnLst/>
              <a:rect l="l" t="t" r="r" b="b"/>
              <a:pathLst>
                <a:path w="1586" h="1778" fill="none" extrusionOk="0">
                  <a:moveTo>
                    <a:pt x="97" y="1"/>
                  </a:moveTo>
                  <a:lnTo>
                    <a:pt x="1" y="1586"/>
                  </a:lnTo>
                  <a:lnTo>
                    <a:pt x="1586" y="1778"/>
                  </a:lnTo>
                  <a:lnTo>
                    <a:pt x="1538" y="97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1"/>
            <p:cNvSpPr/>
            <p:nvPr/>
          </p:nvSpPr>
          <p:spPr>
            <a:xfrm>
              <a:off x="2178325" y="2991950"/>
              <a:ext cx="39650" cy="24025"/>
            </a:xfrm>
            <a:custGeom>
              <a:avLst/>
              <a:gdLst/>
              <a:ahLst/>
              <a:cxnLst/>
              <a:rect l="l" t="t" r="r" b="b"/>
              <a:pathLst>
                <a:path w="1586" h="961" extrusionOk="0">
                  <a:moveTo>
                    <a:pt x="49" y="0"/>
                  </a:moveTo>
                  <a:lnTo>
                    <a:pt x="1" y="769"/>
                  </a:lnTo>
                  <a:lnTo>
                    <a:pt x="1586" y="961"/>
                  </a:lnTo>
                  <a:lnTo>
                    <a:pt x="1586" y="192"/>
                  </a:lnTo>
                  <a:lnTo>
                    <a:pt x="769" y="14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1"/>
            <p:cNvSpPr/>
            <p:nvPr/>
          </p:nvSpPr>
          <p:spPr>
            <a:xfrm>
              <a:off x="2178325" y="2991950"/>
              <a:ext cx="39650" cy="24025"/>
            </a:xfrm>
            <a:custGeom>
              <a:avLst/>
              <a:gdLst/>
              <a:ahLst/>
              <a:cxnLst/>
              <a:rect l="l" t="t" r="r" b="b"/>
              <a:pathLst>
                <a:path w="1586" h="961" fill="none" extrusionOk="0">
                  <a:moveTo>
                    <a:pt x="49" y="0"/>
                  </a:moveTo>
                  <a:lnTo>
                    <a:pt x="1" y="769"/>
                  </a:lnTo>
                  <a:lnTo>
                    <a:pt x="1586" y="961"/>
                  </a:lnTo>
                  <a:lnTo>
                    <a:pt x="1586" y="192"/>
                  </a:lnTo>
                  <a:lnTo>
                    <a:pt x="1586" y="192"/>
                  </a:lnTo>
                  <a:lnTo>
                    <a:pt x="769" y="144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1"/>
            <p:cNvSpPr/>
            <p:nvPr/>
          </p:nvSpPr>
          <p:spPr>
            <a:xfrm>
              <a:off x="1874575" y="2642550"/>
              <a:ext cx="144100" cy="154925"/>
            </a:xfrm>
            <a:custGeom>
              <a:avLst/>
              <a:gdLst/>
              <a:ahLst/>
              <a:cxnLst/>
              <a:rect l="l" t="t" r="r" b="b"/>
              <a:pathLst>
                <a:path w="5764" h="6197" extrusionOk="0">
                  <a:moveTo>
                    <a:pt x="2642" y="1"/>
                  </a:moveTo>
                  <a:lnTo>
                    <a:pt x="2354" y="97"/>
                  </a:lnTo>
                  <a:lnTo>
                    <a:pt x="2065" y="145"/>
                  </a:lnTo>
                  <a:lnTo>
                    <a:pt x="1585" y="385"/>
                  </a:lnTo>
                  <a:lnTo>
                    <a:pt x="1105" y="721"/>
                  </a:lnTo>
                  <a:lnTo>
                    <a:pt x="673" y="1154"/>
                  </a:lnTo>
                  <a:lnTo>
                    <a:pt x="385" y="1682"/>
                  </a:lnTo>
                  <a:lnTo>
                    <a:pt x="240" y="1970"/>
                  </a:lnTo>
                  <a:lnTo>
                    <a:pt x="144" y="2258"/>
                  </a:lnTo>
                  <a:lnTo>
                    <a:pt x="48" y="2594"/>
                  </a:lnTo>
                  <a:lnTo>
                    <a:pt x="0" y="2883"/>
                  </a:lnTo>
                  <a:lnTo>
                    <a:pt x="0" y="3507"/>
                  </a:lnTo>
                  <a:lnTo>
                    <a:pt x="96" y="4083"/>
                  </a:lnTo>
                  <a:lnTo>
                    <a:pt x="289" y="4659"/>
                  </a:lnTo>
                  <a:lnTo>
                    <a:pt x="577" y="5140"/>
                  </a:lnTo>
                  <a:lnTo>
                    <a:pt x="769" y="5332"/>
                  </a:lnTo>
                  <a:lnTo>
                    <a:pt x="961" y="5524"/>
                  </a:lnTo>
                  <a:lnTo>
                    <a:pt x="1201" y="5716"/>
                  </a:lnTo>
                  <a:lnTo>
                    <a:pt x="1441" y="5860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2258" y="6196"/>
                  </a:lnTo>
                  <a:lnTo>
                    <a:pt x="3122" y="6196"/>
                  </a:lnTo>
                  <a:lnTo>
                    <a:pt x="3362" y="6148"/>
                  </a:lnTo>
                  <a:lnTo>
                    <a:pt x="3650" y="6052"/>
                  </a:lnTo>
                  <a:lnTo>
                    <a:pt x="4179" y="5812"/>
                  </a:lnTo>
                  <a:lnTo>
                    <a:pt x="4659" y="5476"/>
                  </a:lnTo>
                  <a:lnTo>
                    <a:pt x="5043" y="5044"/>
                  </a:lnTo>
                  <a:lnTo>
                    <a:pt x="5379" y="4515"/>
                  </a:lnTo>
                  <a:lnTo>
                    <a:pt x="5523" y="4227"/>
                  </a:lnTo>
                  <a:lnTo>
                    <a:pt x="5619" y="3939"/>
                  </a:lnTo>
                  <a:lnTo>
                    <a:pt x="5715" y="3651"/>
                  </a:lnTo>
                  <a:lnTo>
                    <a:pt x="5763" y="3315"/>
                  </a:lnTo>
                  <a:lnTo>
                    <a:pt x="5763" y="2690"/>
                  </a:lnTo>
                  <a:lnTo>
                    <a:pt x="5667" y="2114"/>
                  </a:lnTo>
                  <a:lnTo>
                    <a:pt x="5475" y="1586"/>
                  </a:lnTo>
                  <a:lnTo>
                    <a:pt x="5139" y="1106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3" y="481"/>
                  </a:lnTo>
                  <a:lnTo>
                    <a:pt x="4323" y="337"/>
                  </a:lnTo>
                  <a:lnTo>
                    <a:pt x="4034" y="193"/>
                  </a:lnTo>
                  <a:lnTo>
                    <a:pt x="3794" y="97"/>
                  </a:lnTo>
                  <a:lnTo>
                    <a:pt x="3506" y="49"/>
                  </a:lnTo>
                  <a:lnTo>
                    <a:pt x="3218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1"/>
            <p:cNvSpPr/>
            <p:nvPr/>
          </p:nvSpPr>
          <p:spPr>
            <a:xfrm>
              <a:off x="1874575" y="2642550"/>
              <a:ext cx="144100" cy="154925"/>
            </a:xfrm>
            <a:custGeom>
              <a:avLst/>
              <a:gdLst/>
              <a:ahLst/>
              <a:cxnLst/>
              <a:rect l="l" t="t" r="r" b="b"/>
              <a:pathLst>
                <a:path w="5764" h="6197" fill="none" extrusionOk="0">
                  <a:moveTo>
                    <a:pt x="144" y="2258"/>
                  </a:moveTo>
                  <a:lnTo>
                    <a:pt x="144" y="2258"/>
                  </a:lnTo>
                  <a:lnTo>
                    <a:pt x="48" y="2594"/>
                  </a:lnTo>
                  <a:lnTo>
                    <a:pt x="0" y="2883"/>
                  </a:lnTo>
                  <a:lnTo>
                    <a:pt x="0" y="3507"/>
                  </a:lnTo>
                  <a:lnTo>
                    <a:pt x="96" y="4083"/>
                  </a:lnTo>
                  <a:lnTo>
                    <a:pt x="289" y="4659"/>
                  </a:lnTo>
                  <a:lnTo>
                    <a:pt x="577" y="5140"/>
                  </a:lnTo>
                  <a:lnTo>
                    <a:pt x="769" y="5332"/>
                  </a:lnTo>
                  <a:lnTo>
                    <a:pt x="961" y="5524"/>
                  </a:lnTo>
                  <a:lnTo>
                    <a:pt x="1201" y="5716"/>
                  </a:lnTo>
                  <a:lnTo>
                    <a:pt x="1441" y="5860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1969" y="6100"/>
                  </a:lnTo>
                  <a:lnTo>
                    <a:pt x="2258" y="6196"/>
                  </a:lnTo>
                  <a:lnTo>
                    <a:pt x="2546" y="6196"/>
                  </a:lnTo>
                  <a:lnTo>
                    <a:pt x="2834" y="6196"/>
                  </a:lnTo>
                  <a:lnTo>
                    <a:pt x="3122" y="6196"/>
                  </a:lnTo>
                  <a:lnTo>
                    <a:pt x="3362" y="6148"/>
                  </a:lnTo>
                  <a:lnTo>
                    <a:pt x="3650" y="6052"/>
                  </a:lnTo>
                  <a:lnTo>
                    <a:pt x="4179" y="5812"/>
                  </a:lnTo>
                  <a:lnTo>
                    <a:pt x="4659" y="5476"/>
                  </a:lnTo>
                  <a:lnTo>
                    <a:pt x="5043" y="5044"/>
                  </a:lnTo>
                  <a:lnTo>
                    <a:pt x="5379" y="4515"/>
                  </a:lnTo>
                  <a:lnTo>
                    <a:pt x="5523" y="4227"/>
                  </a:lnTo>
                  <a:lnTo>
                    <a:pt x="5619" y="3939"/>
                  </a:lnTo>
                  <a:lnTo>
                    <a:pt x="5619" y="3939"/>
                  </a:lnTo>
                  <a:lnTo>
                    <a:pt x="5715" y="3651"/>
                  </a:lnTo>
                  <a:lnTo>
                    <a:pt x="5763" y="3315"/>
                  </a:lnTo>
                  <a:lnTo>
                    <a:pt x="5763" y="2690"/>
                  </a:lnTo>
                  <a:lnTo>
                    <a:pt x="5667" y="2114"/>
                  </a:lnTo>
                  <a:lnTo>
                    <a:pt x="5475" y="1586"/>
                  </a:lnTo>
                  <a:lnTo>
                    <a:pt x="5139" y="1106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3" y="481"/>
                  </a:lnTo>
                  <a:lnTo>
                    <a:pt x="4323" y="337"/>
                  </a:lnTo>
                  <a:lnTo>
                    <a:pt x="4034" y="193"/>
                  </a:lnTo>
                  <a:lnTo>
                    <a:pt x="3794" y="97"/>
                  </a:lnTo>
                  <a:lnTo>
                    <a:pt x="3794" y="97"/>
                  </a:lnTo>
                  <a:lnTo>
                    <a:pt x="3506" y="49"/>
                  </a:lnTo>
                  <a:lnTo>
                    <a:pt x="3218" y="1"/>
                  </a:lnTo>
                  <a:lnTo>
                    <a:pt x="2930" y="1"/>
                  </a:lnTo>
                  <a:lnTo>
                    <a:pt x="2642" y="1"/>
                  </a:lnTo>
                  <a:lnTo>
                    <a:pt x="2354" y="97"/>
                  </a:lnTo>
                  <a:lnTo>
                    <a:pt x="2065" y="145"/>
                  </a:lnTo>
                  <a:lnTo>
                    <a:pt x="1585" y="385"/>
                  </a:lnTo>
                  <a:lnTo>
                    <a:pt x="1105" y="721"/>
                  </a:lnTo>
                  <a:lnTo>
                    <a:pt x="673" y="1154"/>
                  </a:lnTo>
                  <a:lnTo>
                    <a:pt x="385" y="1682"/>
                  </a:lnTo>
                  <a:lnTo>
                    <a:pt x="240" y="1970"/>
                  </a:lnTo>
                  <a:lnTo>
                    <a:pt x="144" y="22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1"/>
            <p:cNvSpPr/>
            <p:nvPr/>
          </p:nvSpPr>
          <p:spPr>
            <a:xfrm>
              <a:off x="1892575" y="2676175"/>
              <a:ext cx="51650" cy="86475"/>
            </a:xfrm>
            <a:custGeom>
              <a:avLst/>
              <a:gdLst/>
              <a:ahLst/>
              <a:cxnLst/>
              <a:rect l="l" t="t" r="r" b="b"/>
              <a:pathLst>
                <a:path w="2066" h="3459" extrusionOk="0">
                  <a:moveTo>
                    <a:pt x="1009" y="1"/>
                  </a:moveTo>
                  <a:lnTo>
                    <a:pt x="721" y="193"/>
                  </a:lnTo>
                  <a:lnTo>
                    <a:pt x="433" y="481"/>
                  </a:lnTo>
                  <a:lnTo>
                    <a:pt x="241" y="769"/>
                  </a:lnTo>
                  <a:lnTo>
                    <a:pt x="97" y="1153"/>
                  </a:lnTo>
                  <a:lnTo>
                    <a:pt x="1" y="1489"/>
                  </a:lnTo>
                  <a:lnTo>
                    <a:pt x="1" y="1874"/>
                  </a:lnTo>
                  <a:lnTo>
                    <a:pt x="49" y="2210"/>
                  </a:lnTo>
                  <a:lnTo>
                    <a:pt x="193" y="2546"/>
                  </a:lnTo>
                  <a:lnTo>
                    <a:pt x="337" y="2834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10"/>
                  </a:lnTo>
                  <a:lnTo>
                    <a:pt x="1393" y="3459"/>
                  </a:lnTo>
                  <a:lnTo>
                    <a:pt x="1634" y="3459"/>
                  </a:lnTo>
                  <a:lnTo>
                    <a:pt x="1970" y="3410"/>
                  </a:lnTo>
                  <a:lnTo>
                    <a:pt x="2066" y="2978"/>
                  </a:lnTo>
                  <a:lnTo>
                    <a:pt x="1682" y="2210"/>
                  </a:lnTo>
                  <a:lnTo>
                    <a:pt x="1393" y="1441"/>
                  </a:lnTo>
                  <a:lnTo>
                    <a:pt x="1201" y="721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1"/>
            <p:cNvSpPr/>
            <p:nvPr/>
          </p:nvSpPr>
          <p:spPr>
            <a:xfrm>
              <a:off x="1892575" y="2676175"/>
              <a:ext cx="51650" cy="86475"/>
            </a:xfrm>
            <a:custGeom>
              <a:avLst/>
              <a:gdLst/>
              <a:ahLst/>
              <a:cxnLst/>
              <a:rect l="l" t="t" r="r" b="b"/>
              <a:pathLst>
                <a:path w="2066" h="3459" fill="none" extrusionOk="0">
                  <a:moveTo>
                    <a:pt x="1009" y="1"/>
                  </a:moveTo>
                  <a:lnTo>
                    <a:pt x="1009" y="1"/>
                  </a:lnTo>
                  <a:lnTo>
                    <a:pt x="721" y="193"/>
                  </a:lnTo>
                  <a:lnTo>
                    <a:pt x="433" y="481"/>
                  </a:lnTo>
                  <a:lnTo>
                    <a:pt x="241" y="769"/>
                  </a:lnTo>
                  <a:lnTo>
                    <a:pt x="97" y="1153"/>
                  </a:lnTo>
                  <a:lnTo>
                    <a:pt x="97" y="1153"/>
                  </a:lnTo>
                  <a:lnTo>
                    <a:pt x="1" y="1489"/>
                  </a:lnTo>
                  <a:lnTo>
                    <a:pt x="1" y="1874"/>
                  </a:lnTo>
                  <a:lnTo>
                    <a:pt x="49" y="2210"/>
                  </a:lnTo>
                  <a:lnTo>
                    <a:pt x="193" y="2546"/>
                  </a:lnTo>
                  <a:lnTo>
                    <a:pt x="337" y="2834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10"/>
                  </a:lnTo>
                  <a:lnTo>
                    <a:pt x="1153" y="3410"/>
                  </a:lnTo>
                  <a:lnTo>
                    <a:pt x="1393" y="3459"/>
                  </a:lnTo>
                  <a:lnTo>
                    <a:pt x="1634" y="3459"/>
                  </a:lnTo>
                  <a:lnTo>
                    <a:pt x="1634" y="3459"/>
                  </a:lnTo>
                  <a:lnTo>
                    <a:pt x="1970" y="3410"/>
                  </a:lnTo>
                  <a:lnTo>
                    <a:pt x="1970" y="3410"/>
                  </a:lnTo>
                  <a:lnTo>
                    <a:pt x="2066" y="2978"/>
                  </a:lnTo>
                  <a:lnTo>
                    <a:pt x="2066" y="2978"/>
                  </a:lnTo>
                  <a:lnTo>
                    <a:pt x="1682" y="2210"/>
                  </a:lnTo>
                  <a:lnTo>
                    <a:pt x="1393" y="1441"/>
                  </a:lnTo>
                  <a:lnTo>
                    <a:pt x="1201" y="721"/>
                  </a:lnTo>
                  <a:lnTo>
                    <a:pt x="100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1"/>
            <p:cNvSpPr/>
            <p:nvPr/>
          </p:nvSpPr>
          <p:spPr>
            <a:xfrm>
              <a:off x="1941800" y="2540500"/>
              <a:ext cx="475475" cy="456275"/>
            </a:xfrm>
            <a:custGeom>
              <a:avLst/>
              <a:gdLst/>
              <a:ahLst/>
              <a:cxnLst/>
              <a:rect l="l" t="t" r="r" b="b"/>
              <a:pathLst>
                <a:path w="19019" h="18251" extrusionOk="0">
                  <a:moveTo>
                    <a:pt x="8117" y="1"/>
                  </a:moveTo>
                  <a:lnTo>
                    <a:pt x="7349" y="97"/>
                  </a:lnTo>
                  <a:lnTo>
                    <a:pt x="6580" y="289"/>
                  </a:lnTo>
                  <a:lnTo>
                    <a:pt x="5860" y="529"/>
                  </a:lnTo>
                  <a:lnTo>
                    <a:pt x="5139" y="865"/>
                  </a:lnTo>
                  <a:lnTo>
                    <a:pt x="4467" y="1250"/>
                  </a:lnTo>
                  <a:lnTo>
                    <a:pt x="3843" y="1682"/>
                  </a:lnTo>
                  <a:lnTo>
                    <a:pt x="3218" y="2162"/>
                  </a:lnTo>
                  <a:lnTo>
                    <a:pt x="2642" y="2738"/>
                  </a:lnTo>
                  <a:lnTo>
                    <a:pt x="2162" y="3363"/>
                  </a:lnTo>
                  <a:lnTo>
                    <a:pt x="1682" y="3987"/>
                  </a:lnTo>
                  <a:lnTo>
                    <a:pt x="1297" y="4659"/>
                  </a:lnTo>
                  <a:lnTo>
                    <a:pt x="961" y="5380"/>
                  </a:lnTo>
                  <a:lnTo>
                    <a:pt x="673" y="6148"/>
                  </a:lnTo>
                  <a:lnTo>
                    <a:pt x="337" y="7349"/>
                  </a:lnTo>
                  <a:lnTo>
                    <a:pt x="145" y="8117"/>
                  </a:lnTo>
                  <a:lnTo>
                    <a:pt x="1" y="8886"/>
                  </a:lnTo>
                  <a:lnTo>
                    <a:pt x="1" y="9606"/>
                  </a:lnTo>
                  <a:lnTo>
                    <a:pt x="49" y="10374"/>
                  </a:lnTo>
                  <a:lnTo>
                    <a:pt x="145" y="11095"/>
                  </a:lnTo>
                  <a:lnTo>
                    <a:pt x="337" y="11815"/>
                  </a:lnTo>
                  <a:lnTo>
                    <a:pt x="577" y="12535"/>
                  </a:lnTo>
                  <a:lnTo>
                    <a:pt x="865" y="13160"/>
                  </a:lnTo>
                  <a:lnTo>
                    <a:pt x="1249" y="13832"/>
                  </a:lnTo>
                  <a:lnTo>
                    <a:pt x="1682" y="14408"/>
                  </a:lnTo>
                  <a:lnTo>
                    <a:pt x="2210" y="14937"/>
                  </a:lnTo>
                  <a:lnTo>
                    <a:pt x="2738" y="15465"/>
                  </a:lnTo>
                  <a:lnTo>
                    <a:pt x="3315" y="15897"/>
                  </a:lnTo>
                  <a:lnTo>
                    <a:pt x="3987" y="16281"/>
                  </a:lnTo>
                  <a:lnTo>
                    <a:pt x="4659" y="16618"/>
                  </a:lnTo>
                  <a:lnTo>
                    <a:pt x="5428" y="16906"/>
                  </a:lnTo>
                  <a:lnTo>
                    <a:pt x="8549" y="17866"/>
                  </a:lnTo>
                  <a:lnTo>
                    <a:pt x="9318" y="18058"/>
                  </a:lnTo>
                  <a:lnTo>
                    <a:pt x="10134" y="18154"/>
                  </a:lnTo>
                  <a:lnTo>
                    <a:pt x="10951" y="18250"/>
                  </a:lnTo>
                  <a:lnTo>
                    <a:pt x="11767" y="18202"/>
                  </a:lnTo>
                  <a:lnTo>
                    <a:pt x="12583" y="18154"/>
                  </a:lnTo>
                  <a:lnTo>
                    <a:pt x="13352" y="17962"/>
                  </a:lnTo>
                  <a:lnTo>
                    <a:pt x="14168" y="17770"/>
                  </a:lnTo>
                  <a:lnTo>
                    <a:pt x="14889" y="17482"/>
                  </a:lnTo>
                  <a:lnTo>
                    <a:pt x="15561" y="17098"/>
                  </a:lnTo>
                  <a:lnTo>
                    <a:pt x="16185" y="16714"/>
                  </a:lnTo>
                  <a:lnTo>
                    <a:pt x="16762" y="16185"/>
                  </a:lnTo>
                  <a:lnTo>
                    <a:pt x="17194" y="15657"/>
                  </a:lnTo>
                  <a:lnTo>
                    <a:pt x="17434" y="15321"/>
                  </a:lnTo>
                  <a:lnTo>
                    <a:pt x="17578" y="15033"/>
                  </a:lnTo>
                  <a:lnTo>
                    <a:pt x="17770" y="14697"/>
                  </a:lnTo>
                  <a:lnTo>
                    <a:pt x="17866" y="14312"/>
                  </a:lnTo>
                  <a:lnTo>
                    <a:pt x="17962" y="13976"/>
                  </a:lnTo>
                  <a:lnTo>
                    <a:pt x="18058" y="13592"/>
                  </a:lnTo>
                  <a:lnTo>
                    <a:pt x="18106" y="13160"/>
                  </a:lnTo>
                  <a:lnTo>
                    <a:pt x="18106" y="12728"/>
                  </a:lnTo>
                  <a:lnTo>
                    <a:pt x="18490" y="11527"/>
                  </a:lnTo>
                  <a:lnTo>
                    <a:pt x="18683" y="10758"/>
                  </a:lnTo>
                  <a:lnTo>
                    <a:pt x="18827" y="9990"/>
                  </a:lnTo>
                  <a:lnTo>
                    <a:pt x="18971" y="9222"/>
                  </a:lnTo>
                  <a:lnTo>
                    <a:pt x="19019" y="8453"/>
                  </a:lnTo>
                  <a:lnTo>
                    <a:pt x="19019" y="7685"/>
                  </a:lnTo>
                  <a:lnTo>
                    <a:pt x="18971" y="6916"/>
                  </a:lnTo>
                  <a:lnTo>
                    <a:pt x="18875" y="6196"/>
                  </a:lnTo>
                  <a:lnTo>
                    <a:pt x="18683" y="5476"/>
                  </a:lnTo>
                  <a:lnTo>
                    <a:pt x="18442" y="4803"/>
                  </a:lnTo>
                  <a:lnTo>
                    <a:pt x="18106" y="4179"/>
                  </a:lnTo>
                  <a:lnTo>
                    <a:pt x="17674" y="3603"/>
                  </a:lnTo>
                  <a:lnTo>
                    <a:pt x="17146" y="3074"/>
                  </a:lnTo>
                  <a:lnTo>
                    <a:pt x="16569" y="2642"/>
                  </a:lnTo>
                  <a:lnTo>
                    <a:pt x="15897" y="2258"/>
                  </a:lnTo>
                  <a:lnTo>
                    <a:pt x="15081" y="1922"/>
                  </a:lnTo>
                  <a:lnTo>
                    <a:pt x="14216" y="1682"/>
                  </a:lnTo>
                  <a:lnTo>
                    <a:pt x="10374" y="289"/>
                  </a:lnTo>
                  <a:lnTo>
                    <a:pt x="9654" y="97"/>
                  </a:lnTo>
                  <a:lnTo>
                    <a:pt x="8885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1"/>
            <p:cNvSpPr/>
            <p:nvPr/>
          </p:nvSpPr>
          <p:spPr>
            <a:xfrm>
              <a:off x="1941800" y="2540500"/>
              <a:ext cx="475475" cy="456275"/>
            </a:xfrm>
            <a:custGeom>
              <a:avLst/>
              <a:gdLst/>
              <a:ahLst/>
              <a:cxnLst/>
              <a:rect l="l" t="t" r="r" b="b"/>
              <a:pathLst>
                <a:path w="19019" h="18251" fill="none" extrusionOk="0">
                  <a:moveTo>
                    <a:pt x="10374" y="289"/>
                  </a:moveTo>
                  <a:lnTo>
                    <a:pt x="14216" y="1682"/>
                  </a:lnTo>
                  <a:lnTo>
                    <a:pt x="14216" y="1682"/>
                  </a:lnTo>
                  <a:lnTo>
                    <a:pt x="15081" y="1922"/>
                  </a:lnTo>
                  <a:lnTo>
                    <a:pt x="15897" y="2258"/>
                  </a:lnTo>
                  <a:lnTo>
                    <a:pt x="16569" y="2642"/>
                  </a:lnTo>
                  <a:lnTo>
                    <a:pt x="17146" y="3074"/>
                  </a:lnTo>
                  <a:lnTo>
                    <a:pt x="17674" y="3603"/>
                  </a:lnTo>
                  <a:lnTo>
                    <a:pt x="18106" y="4179"/>
                  </a:lnTo>
                  <a:lnTo>
                    <a:pt x="18442" y="4803"/>
                  </a:lnTo>
                  <a:lnTo>
                    <a:pt x="18683" y="5476"/>
                  </a:lnTo>
                  <a:lnTo>
                    <a:pt x="18875" y="6196"/>
                  </a:lnTo>
                  <a:lnTo>
                    <a:pt x="18971" y="6916"/>
                  </a:lnTo>
                  <a:lnTo>
                    <a:pt x="19019" y="7685"/>
                  </a:lnTo>
                  <a:lnTo>
                    <a:pt x="19019" y="8453"/>
                  </a:lnTo>
                  <a:lnTo>
                    <a:pt x="18971" y="9222"/>
                  </a:lnTo>
                  <a:lnTo>
                    <a:pt x="18827" y="9990"/>
                  </a:lnTo>
                  <a:lnTo>
                    <a:pt x="18683" y="10758"/>
                  </a:lnTo>
                  <a:lnTo>
                    <a:pt x="18490" y="11527"/>
                  </a:lnTo>
                  <a:lnTo>
                    <a:pt x="18106" y="12728"/>
                  </a:lnTo>
                  <a:lnTo>
                    <a:pt x="18106" y="12728"/>
                  </a:lnTo>
                  <a:lnTo>
                    <a:pt x="18106" y="13160"/>
                  </a:lnTo>
                  <a:lnTo>
                    <a:pt x="18058" y="13592"/>
                  </a:lnTo>
                  <a:lnTo>
                    <a:pt x="17962" y="13976"/>
                  </a:lnTo>
                  <a:lnTo>
                    <a:pt x="17866" y="14312"/>
                  </a:lnTo>
                  <a:lnTo>
                    <a:pt x="17770" y="14697"/>
                  </a:lnTo>
                  <a:lnTo>
                    <a:pt x="17578" y="15033"/>
                  </a:lnTo>
                  <a:lnTo>
                    <a:pt x="17434" y="15321"/>
                  </a:lnTo>
                  <a:lnTo>
                    <a:pt x="17194" y="15657"/>
                  </a:lnTo>
                  <a:lnTo>
                    <a:pt x="16762" y="16185"/>
                  </a:lnTo>
                  <a:lnTo>
                    <a:pt x="16185" y="16714"/>
                  </a:lnTo>
                  <a:lnTo>
                    <a:pt x="15561" y="17098"/>
                  </a:lnTo>
                  <a:lnTo>
                    <a:pt x="14889" y="17482"/>
                  </a:lnTo>
                  <a:lnTo>
                    <a:pt x="14168" y="17770"/>
                  </a:lnTo>
                  <a:lnTo>
                    <a:pt x="13352" y="17962"/>
                  </a:lnTo>
                  <a:lnTo>
                    <a:pt x="12583" y="18154"/>
                  </a:lnTo>
                  <a:lnTo>
                    <a:pt x="11767" y="18202"/>
                  </a:lnTo>
                  <a:lnTo>
                    <a:pt x="10951" y="18250"/>
                  </a:lnTo>
                  <a:lnTo>
                    <a:pt x="10134" y="18154"/>
                  </a:lnTo>
                  <a:lnTo>
                    <a:pt x="9318" y="18058"/>
                  </a:lnTo>
                  <a:lnTo>
                    <a:pt x="8549" y="17866"/>
                  </a:lnTo>
                  <a:lnTo>
                    <a:pt x="5428" y="16906"/>
                  </a:lnTo>
                  <a:lnTo>
                    <a:pt x="5428" y="16906"/>
                  </a:lnTo>
                  <a:lnTo>
                    <a:pt x="4659" y="16618"/>
                  </a:lnTo>
                  <a:lnTo>
                    <a:pt x="3987" y="16281"/>
                  </a:lnTo>
                  <a:lnTo>
                    <a:pt x="3315" y="15897"/>
                  </a:lnTo>
                  <a:lnTo>
                    <a:pt x="2738" y="15465"/>
                  </a:lnTo>
                  <a:lnTo>
                    <a:pt x="2210" y="14937"/>
                  </a:lnTo>
                  <a:lnTo>
                    <a:pt x="1682" y="14408"/>
                  </a:lnTo>
                  <a:lnTo>
                    <a:pt x="1249" y="13832"/>
                  </a:lnTo>
                  <a:lnTo>
                    <a:pt x="865" y="13160"/>
                  </a:lnTo>
                  <a:lnTo>
                    <a:pt x="577" y="12535"/>
                  </a:lnTo>
                  <a:lnTo>
                    <a:pt x="337" y="11815"/>
                  </a:lnTo>
                  <a:lnTo>
                    <a:pt x="145" y="11095"/>
                  </a:lnTo>
                  <a:lnTo>
                    <a:pt x="49" y="10374"/>
                  </a:lnTo>
                  <a:lnTo>
                    <a:pt x="1" y="9606"/>
                  </a:lnTo>
                  <a:lnTo>
                    <a:pt x="1" y="8886"/>
                  </a:lnTo>
                  <a:lnTo>
                    <a:pt x="145" y="8117"/>
                  </a:lnTo>
                  <a:lnTo>
                    <a:pt x="337" y="7349"/>
                  </a:lnTo>
                  <a:lnTo>
                    <a:pt x="673" y="6148"/>
                  </a:lnTo>
                  <a:lnTo>
                    <a:pt x="673" y="6148"/>
                  </a:lnTo>
                  <a:lnTo>
                    <a:pt x="961" y="5380"/>
                  </a:lnTo>
                  <a:lnTo>
                    <a:pt x="1297" y="4659"/>
                  </a:lnTo>
                  <a:lnTo>
                    <a:pt x="1682" y="3987"/>
                  </a:lnTo>
                  <a:lnTo>
                    <a:pt x="2162" y="3363"/>
                  </a:lnTo>
                  <a:lnTo>
                    <a:pt x="2642" y="2738"/>
                  </a:lnTo>
                  <a:lnTo>
                    <a:pt x="3218" y="2162"/>
                  </a:lnTo>
                  <a:lnTo>
                    <a:pt x="3843" y="1682"/>
                  </a:lnTo>
                  <a:lnTo>
                    <a:pt x="4467" y="1250"/>
                  </a:lnTo>
                  <a:lnTo>
                    <a:pt x="5139" y="865"/>
                  </a:lnTo>
                  <a:lnTo>
                    <a:pt x="5860" y="529"/>
                  </a:lnTo>
                  <a:lnTo>
                    <a:pt x="6580" y="289"/>
                  </a:lnTo>
                  <a:lnTo>
                    <a:pt x="7349" y="97"/>
                  </a:lnTo>
                  <a:lnTo>
                    <a:pt x="8117" y="1"/>
                  </a:lnTo>
                  <a:lnTo>
                    <a:pt x="8885" y="1"/>
                  </a:lnTo>
                  <a:lnTo>
                    <a:pt x="9654" y="97"/>
                  </a:lnTo>
                  <a:lnTo>
                    <a:pt x="10374" y="2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1"/>
            <p:cNvSpPr/>
            <p:nvPr/>
          </p:nvSpPr>
          <p:spPr>
            <a:xfrm>
              <a:off x="2126700" y="2775825"/>
              <a:ext cx="93675" cy="38450"/>
            </a:xfrm>
            <a:custGeom>
              <a:avLst/>
              <a:gdLst/>
              <a:ahLst/>
              <a:cxnLst/>
              <a:rect l="l" t="t" r="r" b="b"/>
              <a:pathLst>
                <a:path w="3747" h="1538" extrusionOk="0">
                  <a:moveTo>
                    <a:pt x="97" y="1"/>
                  </a:moveTo>
                  <a:lnTo>
                    <a:pt x="49" y="49"/>
                  </a:lnTo>
                  <a:lnTo>
                    <a:pt x="1" y="97"/>
                  </a:lnTo>
                  <a:lnTo>
                    <a:pt x="49" y="385"/>
                  </a:lnTo>
                  <a:lnTo>
                    <a:pt x="193" y="673"/>
                  </a:lnTo>
                  <a:lnTo>
                    <a:pt x="385" y="913"/>
                  </a:lnTo>
                  <a:lnTo>
                    <a:pt x="577" y="1105"/>
                  </a:lnTo>
                  <a:lnTo>
                    <a:pt x="817" y="1249"/>
                  </a:lnTo>
                  <a:lnTo>
                    <a:pt x="1105" y="1394"/>
                  </a:lnTo>
                  <a:lnTo>
                    <a:pt x="1393" y="1490"/>
                  </a:lnTo>
                  <a:lnTo>
                    <a:pt x="1682" y="1538"/>
                  </a:lnTo>
                  <a:lnTo>
                    <a:pt x="2594" y="1538"/>
                  </a:lnTo>
                  <a:lnTo>
                    <a:pt x="2882" y="1442"/>
                  </a:lnTo>
                  <a:lnTo>
                    <a:pt x="3170" y="1345"/>
                  </a:lnTo>
                  <a:lnTo>
                    <a:pt x="3410" y="1153"/>
                  </a:lnTo>
                  <a:lnTo>
                    <a:pt x="3603" y="961"/>
                  </a:lnTo>
                  <a:lnTo>
                    <a:pt x="3747" y="673"/>
                  </a:lnTo>
                  <a:lnTo>
                    <a:pt x="3747" y="625"/>
                  </a:lnTo>
                  <a:lnTo>
                    <a:pt x="3699" y="577"/>
                  </a:lnTo>
                  <a:lnTo>
                    <a:pt x="3651" y="625"/>
                  </a:lnTo>
                  <a:lnTo>
                    <a:pt x="3506" y="865"/>
                  </a:lnTo>
                  <a:lnTo>
                    <a:pt x="3314" y="1057"/>
                  </a:lnTo>
                  <a:lnTo>
                    <a:pt x="3074" y="1201"/>
                  </a:lnTo>
                  <a:lnTo>
                    <a:pt x="2786" y="1297"/>
                  </a:lnTo>
                  <a:lnTo>
                    <a:pt x="2498" y="1345"/>
                  </a:lnTo>
                  <a:lnTo>
                    <a:pt x="2210" y="1394"/>
                  </a:lnTo>
                  <a:lnTo>
                    <a:pt x="1634" y="1345"/>
                  </a:lnTo>
                  <a:lnTo>
                    <a:pt x="1153" y="1201"/>
                  </a:lnTo>
                  <a:lnTo>
                    <a:pt x="913" y="1057"/>
                  </a:lnTo>
                  <a:lnTo>
                    <a:pt x="673" y="913"/>
                  </a:lnTo>
                  <a:lnTo>
                    <a:pt x="481" y="769"/>
                  </a:lnTo>
                  <a:lnTo>
                    <a:pt x="337" y="577"/>
                  </a:lnTo>
                  <a:lnTo>
                    <a:pt x="241" y="337"/>
                  </a:lnTo>
                  <a:lnTo>
                    <a:pt x="145" y="49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1"/>
            <p:cNvSpPr/>
            <p:nvPr/>
          </p:nvSpPr>
          <p:spPr>
            <a:xfrm>
              <a:off x="2211950" y="2787850"/>
              <a:ext cx="12025" cy="13225"/>
            </a:xfrm>
            <a:custGeom>
              <a:avLst/>
              <a:gdLst/>
              <a:ahLst/>
              <a:cxnLst/>
              <a:rect l="l" t="t" r="r" b="b"/>
              <a:pathLst>
                <a:path w="481" h="529" extrusionOk="0">
                  <a:moveTo>
                    <a:pt x="193" y="0"/>
                  </a:moveTo>
                  <a:lnTo>
                    <a:pt x="193" y="48"/>
                  </a:lnTo>
                  <a:lnTo>
                    <a:pt x="48" y="48"/>
                  </a:lnTo>
                  <a:lnTo>
                    <a:pt x="0" y="96"/>
                  </a:lnTo>
                  <a:lnTo>
                    <a:pt x="0" y="144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96" y="144"/>
                  </a:lnTo>
                  <a:lnTo>
                    <a:pt x="145" y="144"/>
                  </a:lnTo>
                  <a:lnTo>
                    <a:pt x="193" y="192"/>
                  </a:lnTo>
                  <a:lnTo>
                    <a:pt x="241" y="192"/>
                  </a:lnTo>
                  <a:lnTo>
                    <a:pt x="289" y="240"/>
                  </a:lnTo>
                  <a:lnTo>
                    <a:pt x="337" y="240"/>
                  </a:lnTo>
                  <a:lnTo>
                    <a:pt x="337" y="288"/>
                  </a:lnTo>
                  <a:lnTo>
                    <a:pt x="337" y="336"/>
                  </a:lnTo>
                  <a:lnTo>
                    <a:pt x="385" y="384"/>
                  </a:lnTo>
                  <a:lnTo>
                    <a:pt x="385" y="432"/>
                  </a:lnTo>
                  <a:lnTo>
                    <a:pt x="337" y="480"/>
                  </a:lnTo>
                  <a:lnTo>
                    <a:pt x="337" y="528"/>
                  </a:lnTo>
                  <a:lnTo>
                    <a:pt x="433" y="528"/>
                  </a:lnTo>
                  <a:lnTo>
                    <a:pt x="481" y="336"/>
                  </a:lnTo>
                  <a:lnTo>
                    <a:pt x="481" y="192"/>
                  </a:lnTo>
                  <a:lnTo>
                    <a:pt x="337" y="48"/>
                  </a:lnTo>
                  <a:lnTo>
                    <a:pt x="289" y="48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1"/>
            <p:cNvSpPr/>
            <p:nvPr/>
          </p:nvSpPr>
          <p:spPr>
            <a:xfrm>
              <a:off x="2120700" y="2774625"/>
              <a:ext cx="18025" cy="8425"/>
            </a:xfrm>
            <a:custGeom>
              <a:avLst/>
              <a:gdLst/>
              <a:ahLst/>
              <a:cxnLst/>
              <a:rect l="l" t="t" r="r" b="b"/>
              <a:pathLst>
                <a:path w="721" h="337" extrusionOk="0">
                  <a:moveTo>
                    <a:pt x="385" y="1"/>
                  </a:moveTo>
                  <a:lnTo>
                    <a:pt x="145" y="49"/>
                  </a:lnTo>
                  <a:lnTo>
                    <a:pt x="49" y="241"/>
                  </a:lnTo>
                  <a:lnTo>
                    <a:pt x="1" y="289"/>
                  </a:lnTo>
                  <a:lnTo>
                    <a:pt x="49" y="337"/>
                  </a:lnTo>
                  <a:lnTo>
                    <a:pt x="97" y="337"/>
                  </a:lnTo>
                  <a:lnTo>
                    <a:pt x="193" y="289"/>
                  </a:lnTo>
                  <a:lnTo>
                    <a:pt x="193" y="241"/>
                  </a:lnTo>
                  <a:lnTo>
                    <a:pt x="241" y="241"/>
                  </a:lnTo>
                  <a:lnTo>
                    <a:pt x="289" y="193"/>
                  </a:lnTo>
                  <a:lnTo>
                    <a:pt x="481" y="193"/>
                  </a:lnTo>
                  <a:lnTo>
                    <a:pt x="577" y="241"/>
                  </a:lnTo>
                  <a:lnTo>
                    <a:pt x="625" y="289"/>
                  </a:lnTo>
                  <a:lnTo>
                    <a:pt x="673" y="289"/>
                  </a:lnTo>
                  <a:lnTo>
                    <a:pt x="721" y="241"/>
                  </a:lnTo>
                  <a:lnTo>
                    <a:pt x="721" y="193"/>
                  </a:lnTo>
                  <a:lnTo>
                    <a:pt x="577" y="49"/>
                  </a:lnTo>
                  <a:lnTo>
                    <a:pt x="481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1"/>
            <p:cNvSpPr/>
            <p:nvPr/>
          </p:nvSpPr>
          <p:spPr>
            <a:xfrm>
              <a:off x="2334425" y="27626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extrusionOk="0">
                  <a:moveTo>
                    <a:pt x="2930" y="1"/>
                  </a:moveTo>
                  <a:lnTo>
                    <a:pt x="2641" y="49"/>
                  </a:lnTo>
                  <a:lnTo>
                    <a:pt x="2401" y="97"/>
                  </a:lnTo>
                  <a:lnTo>
                    <a:pt x="2113" y="145"/>
                  </a:lnTo>
                  <a:lnTo>
                    <a:pt x="1585" y="433"/>
                  </a:lnTo>
                  <a:lnTo>
                    <a:pt x="1105" y="769"/>
                  </a:lnTo>
                  <a:lnTo>
                    <a:pt x="720" y="1201"/>
                  </a:lnTo>
                  <a:lnTo>
                    <a:pt x="384" y="1681"/>
                  </a:lnTo>
                  <a:lnTo>
                    <a:pt x="240" y="1970"/>
                  </a:lnTo>
                  <a:lnTo>
                    <a:pt x="144" y="2306"/>
                  </a:lnTo>
                  <a:lnTo>
                    <a:pt x="48" y="2594"/>
                  </a:lnTo>
                  <a:lnTo>
                    <a:pt x="0" y="2930"/>
                  </a:lnTo>
                  <a:lnTo>
                    <a:pt x="0" y="3506"/>
                  </a:lnTo>
                  <a:lnTo>
                    <a:pt x="96" y="4083"/>
                  </a:lnTo>
                  <a:lnTo>
                    <a:pt x="288" y="4659"/>
                  </a:lnTo>
                  <a:lnTo>
                    <a:pt x="576" y="5139"/>
                  </a:lnTo>
                  <a:lnTo>
                    <a:pt x="768" y="5379"/>
                  </a:lnTo>
                  <a:lnTo>
                    <a:pt x="961" y="5571"/>
                  </a:lnTo>
                  <a:lnTo>
                    <a:pt x="1201" y="5716"/>
                  </a:lnTo>
                  <a:lnTo>
                    <a:pt x="1441" y="5908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2257" y="6196"/>
                  </a:lnTo>
                  <a:lnTo>
                    <a:pt x="2545" y="6244"/>
                  </a:lnTo>
                  <a:lnTo>
                    <a:pt x="2834" y="6244"/>
                  </a:lnTo>
                  <a:lnTo>
                    <a:pt x="3122" y="6196"/>
                  </a:lnTo>
                  <a:lnTo>
                    <a:pt x="3410" y="6148"/>
                  </a:lnTo>
                  <a:lnTo>
                    <a:pt x="3650" y="6052"/>
                  </a:lnTo>
                  <a:lnTo>
                    <a:pt x="4178" y="5812"/>
                  </a:lnTo>
                  <a:lnTo>
                    <a:pt x="4658" y="5475"/>
                  </a:lnTo>
                  <a:lnTo>
                    <a:pt x="5043" y="5043"/>
                  </a:lnTo>
                  <a:lnTo>
                    <a:pt x="5379" y="4563"/>
                  </a:lnTo>
                  <a:lnTo>
                    <a:pt x="5523" y="4275"/>
                  </a:lnTo>
                  <a:lnTo>
                    <a:pt x="5619" y="3939"/>
                  </a:lnTo>
                  <a:lnTo>
                    <a:pt x="5715" y="3650"/>
                  </a:lnTo>
                  <a:lnTo>
                    <a:pt x="5763" y="3314"/>
                  </a:lnTo>
                  <a:lnTo>
                    <a:pt x="5763" y="2738"/>
                  </a:lnTo>
                  <a:lnTo>
                    <a:pt x="5667" y="2114"/>
                  </a:lnTo>
                  <a:lnTo>
                    <a:pt x="5475" y="1585"/>
                  </a:lnTo>
                  <a:lnTo>
                    <a:pt x="5187" y="1105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2" y="481"/>
                  </a:lnTo>
                  <a:lnTo>
                    <a:pt x="4322" y="337"/>
                  </a:lnTo>
                  <a:lnTo>
                    <a:pt x="4082" y="241"/>
                  </a:lnTo>
                  <a:lnTo>
                    <a:pt x="3794" y="145"/>
                  </a:lnTo>
                  <a:lnTo>
                    <a:pt x="3506" y="49"/>
                  </a:lnTo>
                  <a:lnTo>
                    <a:pt x="3218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1"/>
            <p:cNvSpPr/>
            <p:nvPr/>
          </p:nvSpPr>
          <p:spPr>
            <a:xfrm>
              <a:off x="2334425" y="27626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fill="none" extrusionOk="0">
                  <a:moveTo>
                    <a:pt x="144" y="2306"/>
                  </a:moveTo>
                  <a:lnTo>
                    <a:pt x="144" y="2306"/>
                  </a:lnTo>
                  <a:lnTo>
                    <a:pt x="48" y="2594"/>
                  </a:lnTo>
                  <a:lnTo>
                    <a:pt x="0" y="2930"/>
                  </a:lnTo>
                  <a:lnTo>
                    <a:pt x="0" y="3506"/>
                  </a:lnTo>
                  <a:lnTo>
                    <a:pt x="96" y="4083"/>
                  </a:lnTo>
                  <a:lnTo>
                    <a:pt x="288" y="4659"/>
                  </a:lnTo>
                  <a:lnTo>
                    <a:pt x="576" y="5139"/>
                  </a:lnTo>
                  <a:lnTo>
                    <a:pt x="768" y="5379"/>
                  </a:lnTo>
                  <a:lnTo>
                    <a:pt x="961" y="5571"/>
                  </a:lnTo>
                  <a:lnTo>
                    <a:pt x="1201" y="5716"/>
                  </a:lnTo>
                  <a:lnTo>
                    <a:pt x="1441" y="5908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1969" y="6100"/>
                  </a:lnTo>
                  <a:lnTo>
                    <a:pt x="2257" y="6196"/>
                  </a:lnTo>
                  <a:lnTo>
                    <a:pt x="2545" y="6244"/>
                  </a:lnTo>
                  <a:lnTo>
                    <a:pt x="2834" y="6244"/>
                  </a:lnTo>
                  <a:lnTo>
                    <a:pt x="3122" y="6196"/>
                  </a:lnTo>
                  <a:lnTo>
                    <a:pt x="3410" y="6148"/>
                  </a:lnTo>
                  <a:lnTo>
                    <a:pt x="3650" y="6052"/>
                  </a:lnTo>
                  <a:lnTo>
                    <a:pt x="4178" y="5812"/>
                  </a:lnTo>
                  <a:lnTo>
                    <a:pt x="4658" y="5475"/>
                  </a:lnTo>
                  <a:lnTo>
                    <a:pt x="5043" y="5043"/>
                  </a:lnTo>
                  <a:lnTo>
                    <a:pt x="5379" y="4563"/>
                  </a:lnTo>
                  <a:lnTo>
                    <a:pt x="5523" y="4275"/>
                  </a:lnTo>
                  <a:lnTo>
                    <a:pt x="5619" y="3939"/>
                  </a:lnTo>
                  <a:lnTo>
                    <a:pt x="5619" y="3939"/>
                  </a:lnTo>
                  <a:lnTo>
                    <a:pt x="5715" y="3650"/>
                  </a:lnTo>
                  <a:lnTo>
                    <a:pt x="5763" y="3314"/>
                  </a:lnTo>
                  <a:lnTo>
                    <a:pt x="5763" y="2738"/>
                  </a:lnTo>
                  <a:lnTo>
                    <a:pt x="5667" y="2114"/>
                  </a:lnTo>
                  <a:lnTo>
                    <a:pt x="5475" y="1585"/>
                  </a:lnTo>
                  <a:lnTo>
                    <a:pt x="5187" y="1105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2" y="481"/>
                  </a:lnTo>
                  <a:lnTo>
                    <a:pt x="4322" y="337"/>
                  </a:lnTo>
                  <a:lnTo>
                    <a:pt x="4082" y="241"/>
                  </a:lnTo>
                  <a:lnTo>
                    <a:pt x="3794" y="145"/>
                  </a:lnTo>
                  <a:lnTo>
                    <a:pt x="3794" y="145"/>
                  </a:lnTo>
                  <a:lnTo>
                    <a:pt x="3506" y="49"/>
                  </a:lnTo>
                  <a:lnTo>
                    <a:pt x="3218" y="1"/>
                  </a:lnTo>
                  <a:lnTo>
                    <a:pt x="2930" y="1"/>
                  </a:lnTo>
                  <a:lnTo>
                    <a:pt x="2641" y="49"/>
                  </a:lnTo>
                  <a:lnTo>
                    <a:pt x="2401" y="97"/>
                  </a:lnTo>
                  <a:lnTo>
                    <a:pt x="2113" y="145"/>
                  </a:lnTo>
                  <a:lnTo>
                    <a:pt x="1585" y="433"/>
                  </a:lnTo>
                  <a:lnTo>
                    <a:pt x="1105" y="769"/>
                  </a:lnTo>
                  <a:lnTo>
                    <a:pt x="720" y="1201"/>
                  </a:lnTo>
                  <a:lnTo>
                    <a:pt x="384" y="1681"/>
                  </a:lnTo>
                  <a:lnTo>
                    <a:pt x="240" y="1970"/>
                  </a:lnTo>
                  <a:lnTo>
                    <a:pt x="144" y="230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1"/>
            <p:cNvSpPr/>
            <p:nvPr/>
          </p:nvSpPr>
          <p:spPr>
            <a:xfrm>
              <a:off x="2368025" y="2795050"/>
              <a:ext cx="84075" cy="92475"/>
            </a:xfrm>
            <a:custGeom>
              <a:avLst/>
              <a:gdLst/>
              <a:ahLst/>
              <a:cxnLst/>
              <a:rect l="l" t="t" r="r" b="b"/>
              <a:pathLst>
                <a:path w="3363" h="3699" extrusionOk="0">
                  <a:moveTo>
                    <a:pt x="1778" y="0"/>
                  </a:moveTo>
                  <a:lnTo>
                    <a:pt x="1490" y="48"/>
                  </a:lnTo>
                  <a:lnTo>
                    <a:pt x="1201" y="96"/>
                  </a:lnTo>
                  <a:lnTo>
                    <a:pt x="961" y="192"/>
                  </a:lnTo>
                  <a:lnTo>
                    <a:pt x="721" y="384"/>
                  </a:lnTo>
                  <a:lnTo>
                    <a:pt x="529" y="576"/>
                  </a:lnTo>
                  <a:lnTo>
                    <a:pt x="337" y="817"/>
                  </a:lnTo>
                  <a:lnTo>
                    <a:pt x="193" y="1057"/>
                  </a:lnTo>
                  <a:lnTo>
                    <a:pt x="49" y="1345"/>
                  </a:lnTo>
                  <a:lnTo>
                    <a:pt x="1" y="1729"/>
                  </a:lnTo>
                  <a:lnTo>
                    <a:pt x="1" y="2065"/>
                  </a:lnTo>
                  <a:lnTo>
                    <a:pt x="49" y="2401"/>
                  </a:lnTo>
                  <a:lnTo>
                    <a:pt x="145" y="2738"/>
                  </a:lnTo>
                  <a:lnTo>
                    <a:pt x="337" y="3026"/>
                  </a:lnTo>
                  <a:lnTo>
                    <a:pt x="577" y="3266"/>
                  </a:lnTo>
                  <a:lnTo>
                    <a:pt x="817" y="3458"/>
                  </a:lnTo>
                  <a:lnTo>
                    <a:pt x="1153" y="3602"/>
                  </a:lnTo>
                  <a:lnTo>
                    <a:pt x="1393" y="3650"/>
                  </a:lnTo>
                  <a:lnTo>
                    <a:pt x="1586" y="3698"/>
                  </a:lnTo>
                  <a:lnTo>
                    <a:pt x="1874" y="3650"/>
                  </a:lnTo>
                  <a:lnTo>
                    <a:pt x="2162" y="3602"/>
                  </a:lnTo>
                  <a:lnTo>
                    <a:pt x="2402" y="3458"/>
                  </a:lnTo>
                  <a:lnTo>
                    <a:pt x="2642" y="3314"/>
                  </a:lnTo>
                  <a:lnTo>
                    <a:pt x="2834" y="3122"/>
                  </a:lnTo>
                  <a:lnTo>
                    <a:pt x="3026" y="2882"/>
                  </a:lnTo>
                  <a:lnTo>
                    <a:pt x="3170" y="2642"/>
                  </a:lnTo>
                  <a:lnTo>
                    <a:pt x="3314" y="2353"/>
                  </a:lnTo>
                  <a:lnTo>
                    <a:pt x="3362" y="1969"/>
                  </a:lnTo>
                  <a:lnTo>
                    <a:pt x="3362" y="1585"/>
                  </a:lnTo>
                  <a:lnTo>
                    <a:pt x="3314" y="1249"/>
                  </a:lnTo>
                  <a:lnTo>
                    <a:pt x="3218" y="961"/>
                  </a:lnTo>
                  <a:lnTo>
                    <a:pt x="3026" y="673"/>
                  </a:lnTo>
                  <a:lnTo>
                    <a:pt x="2786" y="384"/>
                  </a:lnTo>
                  <a:lnTo>
                    <a:pt x="2546" y="192"/>
                  </a:lnTo>
                  <a:lnTo>
                    <a:pt x="2210" y="96"/>
                  </a:lnTo>
                  <a:lnTo>
                    <a:pt x="1970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1"/>
            <p:cNvSpPr/>
            <p:nvPr/>
          </p:nvSpPr>
          <p:spPr>
            <a:xfrm>
              <a:off x="2368025" y="2795050"/>
              <a:ext cx="84075" cy="92475"/>
            </a:xfrm>
            <a:custGeom>
              <a:avLst/>
              <a:gdLst/>
              <a:ahLst/>
              <a:cxnLst/>
              <a:rect l="l" t="t" r="r" b="b"/>
              <a:pathLst>
                <a:path w="3363" h="3699" fill="none" extrusionOk="0">
                  <a:moveTo>
                    <a:pt x="1778" y="0"/>
                  </a:moveTo>
                  <a:lnTo>
                    <a:pt x="1778" y="0"/>
                  </a:lnTo>
                  <a:lnTo>
                    <a:pt x="1490" y="48"/>
                  </a:lnTo>
                  <a:lnTo>
                    <a:pt x="1201" y="96"/>
                  </a:lnTo>
                  <a:lnTo>
                    <a:pt x="961" y="192"/>
                  </a:lnTo>
                  <a:lnTo>
                    <a:pt x="721" y="384"/>
                  </a:lnTo>
                  <a:lnTo>
                    <a:pt x="529" y="576"/>
                  </a:lnTo>
                  <a:lnTo>
                    <a:pt x="337" y="817"/>
                  </a:lnTo>
                  <a:lnTo>
                    <a:pt x="193" y="1057"/>
                  </a:lnTo>
                  <a:lnTo>
                    <a:pt x="49" y="1345"/>
                  </a:lnTo>
                  <a:lnTo>
                    <a:pt x="49" y="1345"/>
                  </a:lnTo>
                  <a:lnTo>
                    <a:pt x="1" y="1729"/>
                  </a:lnTo>
                  <a:lnTo>
                    <a:pt x="1" y="2065"/>
                  </a:lnTo>
                  <a:lnTo>
                    <a:pt x="49" y="2401"/>
                  </a:lnTo>
                  <a:lnTo>
                    <a:pt x="145" y="2738"/>
                  </a:lnTo>
                  <a:lnTo>
                    <a:pt x="337" y="3026"/>
                  </a:lnTo>
                  <a:lnTo>
                    <a:pt x="577" y="3266"/>
                  </a:lnTo>
                  <a:lnTo>
                    <a:pt x="817" y="3458"/>
                  </a:lnTo>
                  <a:lnTo>
                    <a:pt x="1153" y="3602"/>
                  </a:lnTo>
                  <a:lnTo>
                    <a:pt x="1153" y="3602"/>
                  </a:lnTo>
                  <a:lnTo>
                    <a:pt x="1393" y="3650"/>
                  </a:lnTo>
                  <a:lnTo>
                    <a:pt x="1586" y="3698"/>
                  </a:lnTo>
                  <a:lnTo>
                    <a:pt x="1586" y="3698"/>
                  </a:lnTo>
                  <a:lnTo>
                    <a:pt x="1874" y="3650"/>
                  </a:lnTo>
                  <a:lnTo>
                    <a:pt x="2162" y="3602"/>
                  </a:lnTo>
                  <a:lnTo>
                    <a:pt x="2402" y="3458"/>
                  </a:lnTo>
                  <a:lnTo>
                    <a:pt x="2642" y="3314"/>
                  </a:lnTo>
                  <a:lnTo>
                    <a:pt x="2834" y="3122"/>
                  </a:lnTo>
                  <a:lnTo>
                    <a:pt x="3026" y="2882"/>
                  </a:lnTo>
                  <a:lnTo>
                    <a:pt x="3170" y="2642"/>
                  </a:lnTo>
                  <a:lnTo>
                    <a:pt x="3314" y="2353"/>
                  </a:lnTo>
                  <a:lnTo>
                    <a:pt x="3314" y="2353"/>
                  </a:lnTo>
                  <a:lnTo>
                    <a:pt x="3362" y="1969"/>
                  </a:lnTo>
                  <a:lnTo>
                    <a:pt x="3362" y="1585"/>
                  </a:lnTo>
                  <a:lnTo>
                    <a:pt x="3314" y="1249"/>
                  </a:lnTo>
                  <a:lnTo>
                    <a:pt x="3218" y="961"/>
                  </a:lnTo>
                  <a:lnTo>
                    <a:pt x="3026" y="673"/>
                  </a:lnTo>
                  <a:lnTo>
                    <a:pt x="2786" y="384"/>
                  </a:lnTo>
                  <a:lnTo>
                    <a:pt x="2546" y="192"/>
                  </a:lnTo>
                  <a:lnTo>
                    <a:pt x="2210" y="96"/>
                  </a:lnTo>
                  <a:lnTo>
                    <a:pt x="2210" y="96"/>
                  </a:lnTo>
                  <a:lnTo>
                    <a:pt x="1970" y="0"/>
                  </a:lnTo>
                  <a:lnTo>
                    <a:pt x="17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1"/>
            <p:cNvSpPr/>
            <p:nvPr/>
          </p:nvSpPr>
          <p:spPr>
            <a:xfrm>
              <a:off x="2467675" y="28166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9"/>
                  </a:moveTo>
                  <a:lnTo>
                    <a:pt x="1" y="1"/>
                  </a:lnTo>
                  <a:lnTo>
                    <a:pt x="1" y="49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1"/>
            <p:cNvSpPr/>
            <p:nvPr/>
          </p:nvSpPr>
          <p:spPr>
            <a:xfrm>
              <a:off x="2477300" y="28082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0" y="0"/>
                  </a:move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1"/>
            <p:cNvSpPr/>
            <p:nvPr/>
          </p:nvSpPr>
          <p:spPr>
            <a:xfrm>
              <a:off x="2262375" y="2826250"/>
              <a:ext cx="79275" cy="66075"/>
            </a:xfrm>
            <a:custGeom>
              <a:avLst/>
              <a:gdLst/>
              <a:ahLst/>
              <a:cxnLst/>
              <a:rect l="l" t="t" r="r" b="b"/>
              <a:pathLst>
                <a:path w="3171" h="2643" extrusionOk="0">
                  <a:moveTo>
                    <a:pt x="1681" y="1"/>
                  </a:moveTo>
                  <a:lnTo>
                    <a:pt x="1345" y="49"/>
                  </a:lnTo>
                  <a:lnTo>
                    <a:pt x="1009" y="97"/>
                  </a:lnTo>
                  <a:lnTo>
                    <a:pt x="721" y="241"/>
                  </a:lnTo>
                  <a:lnTo>
                    <a:pt x="481" y="433"/>
                  </a:lnTo>
                  <a:lnTo>
                    <a:pt x="289" y="625"/>
                  </a:lnTo>
                  <a:lnTo>
                    <a:pt x="97" y="865"/>
                  </a:lnTo>
                  <a:lnTo>
                    <a:pt x="49" y="1105"/>
                  </a:lnTo>
                  <a:lnTo>
                    <a:pt x="1" y="1346"/>
                  </a:lnTo>
                  <a:lnTo>
                    <a:pt x="49" y="1634"/>
                  </a:lnTo>
                  <a:lnTo>
                    <a:pt x="145" y="1874"/>
                  </a:lnTo>
                  <a:lnTo>
                    <a:pt x="289" y="2066"/>
                  </a:lnTo>
                  <a:lnTo>
                    <a:pt x="529" y="2258"/>
                  </a:lnTo>
                  <a:lnTo>
                    <a:pt x="769" y="2402"/>
                  </a:lnTo>
                  <a:lnTo>
                    <a:pt x="1057" y="2546"/>
                  </a:lnTo>
                  <a:lnTo>
                    <a:pt x="1345" y="2594"/>
                  </a:lnTo>
                  <a:lnTo>
                    <a:pt x="1681" y="2642"/>
                  </a:lnTo>
                  <a:lnTo>
                    <a:pt x="1777" y="2642"/>
                  </a:lnTo>
                  <a:lnTo>
                    <a:pt x="2162" y="2546"/>
                  </a:lnTo>
                  <a:lnTo>
                    <a:pt x="2546" y="2450"/>
                  </a:lnTo>
                  <a:lnTo>
                    <a:pt x="2882" y="2258"/>
                  </a:lnTo>
                  <a:lnTo>
                    <a:pt x="3170" y="2018"/>
                  </a:lnTo>
                  <a:lnTo>
                    <a:pt x="2978" y="1634"/>
                  </a:lnTo>
                  <a:lnTo>
                    <a:pt x="2930" y="1201"/>
                  </a:lnTo>
                  <a:lnTo>
                    <a:pt x="2882" y="769"/>
                  </a:lnTo>
                  <a:lnTo>
                    <a:pt x="2882" y="337"/>
                  </a:lnTo>
                  <a:lnTo>
                    <a:pt x="2642" y="193"/>
                  </a:lnTo>
                  <a:lnTo>
                    <a:pt x="2402" y="97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1"/>
            <p:cNvSpPr/>
            <p:nvPr/>
          </p:nvSpPr>
          <p:spPr>
            <a:xfrm>
              <a:off x="2262375" y="2826250"/>
              <a:ext cx="79275" cy="66075"/>
            </a:xfrm>
            <a:custGeom>
              <a:avLst/>
              <a:gdLst/>
              <a:ahLst/>
              <a:cxnLst/>
              <a:rect l="l" t="t" r="r" b="b"/>
              <a:pathLst>
                <a:path w="3171" h="2643" fill="none" extrusionOk="0">
                  <a:moveTo>
                    <a:pt x="1777" y="1"/>
                  </a:moveTo>
                  <a:lnTo>
                    <a:pt x="1777" y="1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1345" y="49"/>
                  </a:lnTo>
                  <a:lnTo>
                    <a:pt x="1009" y="97"/>
                  </a:lnTo>
                  <a:lnTo>
                    <a:pt x="721" y="241"/>
                  </a:lnTo>
                  <a:lnTo>
                    <a:pt x="481" y="433"/>
                  </a:lnTo>
                  <a:lnTo>
                    <a:pt x="289" y="625"/>
                  </a:lnTo>
                  <a:lnTo>
                    <a:pt x="97" y="865"/>
                  </a:lnTo>
                  <a:lnTo>
                    <a:pt x="49" y="1105"/>
                  </a:lnTo>
                  <a:lnTo>
                    <a:pt x="1" y="1346"/>
                  </a:lnTo>
                  <a:lnTo>
                    <a:pt x="1" y="1346"/>
                  </a:lnTo>
                  <a:lnTo>
                    <a:pt x="49" y="1634"/>
                  </a:lnTo>
                  <a:lnTo>
                    <a:pt x="145" y="1874"/>
                  </a:lnTo>
                  <a:lnTo>
                    <a:pt x="289" y="2066"/>
                  </a:lnTo>
                  <a:lnTo>
                    <a:pt x="529" y="2258"/>
                  </a:lnTo>
                  <a:lnTo>
                    <a:pt x="769" y="2402"/>
                  </a:lnTo>
                  <a:lnTo>
                    <a:pt x="1057" y="2546"/>
                  </a:lnTo>
                  <a:lnTo>
                    <a:pt x="1345" y="2594"/>
                  </a:lnTo>
                  <a:lnTo>
                    <a:pt x="1681" y="2642"/>
                  </a:lnTo>
                  <a:lnTo>
                    <a:pt x="1681" y="2642"/>
                  </a:lnTo>
                  <a:lnTo>
                    <a:pt x="1777" y="2642"/>
                  </a:lnTo>
                  <a:lnTo>
                    <a:pt x="1777" y="2642"/>
                  </a:lnTo>
                  <a:lnTo>
                    <a:pt x="2162" y="2546"/>
                  </a:lnTo>
                  <a:lnTo>
                    <a:pt x="2546" y="2450"/>
                  </a:lnTo>
                  <a:lnTo>
                    <a:pt x="2882" y="2258"/>
                  </a:lnTo>
                  <a:lnTo>
                    <a:pt x="3170" y="2018"/>
                  </a:lnTo>
                  <a:lnTo>
                    <a:pt x="3170" y="2018"/>
                  </a:lnTo>
                  <a:lnTo>
                    <a:pt x="2978" y="1634"/>
                  </a:lnTo>
                  <a:lnTo>
                    <a:pt x="2930" y="1201"/>
                  </a:lnTo>
                  <a:lnTo>
                    <a:pt x="2882" y="769"/>
                  </a:lnTo>
                  <a:lnTo>
                    <a:pt x="2882" y="337"/>
                  </a:lnTo>
                  <a:lnTo>
                    <a:pt x="2882" y="337"/>
                  </a:lnTo>
                  <a:lnTo>
                    <a:pt x="2642" y="193"/>
                  </a:lnTo>
                  <a:lnTo>
                    <a:pt x="2402" y="97"/>
                  </a:lnTo>
                  <a:lnTo>
                    <a:pt x="2066" y="1"/>
                  </a:lnTo>
                  <a:lnTo>
                    <a:pt x="17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1"/>
            <p:cNvSpPr/>
            <p:nvPr/>
          </p:nvSpPr>
          <p:spPr>
            <a:xfrm>
              <a:off x="2334425" y="2834675"/>
              <a:ext cx="14425" cy="42025"/>
            </a:xfrm>
            <a:custGeom>
              <a:avLst/>
              <a:gdLst/>
              <a:ahLst/>
              <a:cxnLst/>
              <a:rect l="l" t="t" r="r" b="b"/>
              <a:pathLst>
                <a:path w="577" h="1681" extrusionOk="0">
                  <a:moveTo>
                    <a:pt x="0" y="0"/>
                  </a:moveTo>
                  <a:lnTo>
                    <a:pt x="0" y="432"/>
                  </a:lnTo>
                  <a:lnTo>
                    <a:pt x="48" y="864"/>
                  </a:lnTo>
                  <a:lnTo>
                    <a:pt x="96" y="1297"/>
                  </a:lnTo>
                  <a:lnTo>
                    <a:pt x="288" y="1681"/>
                  </a:lnTo>
                  <a:lnTo>
                    <a:pt x="384" y="1537"/>
                  </a:lnTo>
                  <a:lnTo>
                    <a:pt x="480" y="1345"/>
                  </a:lnTo>
                  <a:lnTo>
                    <a:pt x="576" y="1105"/>
                  </a:lnTo>
                  <a:lnTo>
                    <a:pt x="576" y="913"/>
                  </a:lnTo>
                  <a:lnTo>
                    <a:pt x="528" y="624"/>
                  </a:lnTo>
                  <a:lnTo>
                    <a:pt x="432" y="384"/>
                  </a:lnTo>
                  <a:lnTo>
                    <a:pt x="240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1"/>
            <p:cNvSpPr/>
            <p:nvPr/>
          </p:nvSpPr>
          <p:spPr>
            <a:xfrm>
              <a:off x="2334425" y="2834675"/>
              <a:ext cx="14425" cy="42025"/>
            </a:xfrm>
            <a:custGeom>
              <a:avLst/>
              <a:gdLst/>
              <a:ahLst/>
              <a:cxnLst/>
              <a:rect l="l" t="t" r="r" b="b"/>
              <a:pathLst>
                <a:path w="577" h="16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48" y="864"/>
                  </a:lnTo>
                  <a:lnTo>
                    <a:pt x="96" y="1297"/>
                  </a:lnTo>
                  <a:lnTo>
                    <a:pt x="288" y="1681"/>
                  </a:lnTo>
                  <a:lnTo>
                    <a:pt x="288" y="1681"/>
                  </a:lnTo>
                  <a:lnTo>
                    <a:pt x="384" y="1537"/>
                  </a:lnTo>
                  <a:lnTo>
                    <a:pt x="480" y="1345"/>
                  </a:lnTo>
                  <a:lnTo>
                    <a:pt x="576" y="1105"/>
                  </a:lnTo>
                  <a:lnTo>
                    <a:pt x="576" y="913"/>
                  </a:lnTo>
                  <a:lnTo>
                    <a:pt x="576" y="913"/>
                  </a:lnTo>
                  <a:lnTo>
                    <a:pt x="528" y="624"/>
                  </a:lnTo>
                  <a:lnTo>
                    <a:pt x="432" y="384"/>
                  </a:lnTo>
                  <a:lnTo>
                    <a:pt x="240" y="19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1"/>
            <p:cNvSpPr/>
            <p:nvPr/>
          </p:nvSpPr>
          <p:spPr>
            <a:xfrm>
              <a:off x="2053475" y="2612550"/>
              <a:ext cx="84050" cy="37250"/>
            </a:xfrm>
            <a:custGeom>
              <a:avLst/>
              <a:gdLst/>
              <a:ahLst/>
              <a:cxnLst/>
              <a:rect l="l" t="t" r="r" b="b"/>
              <a:pathLst>
                <a:path w="3362" h="1490" extrusionOk="0">
                  <a:moveTo>
                    <a:pt x="1825" y="0"/>
                  </a:moveTo>
                  <a:lnTo>
                    <a:pt x="1585" y="48"/>
                  </a:lnTo>
                  <a:lnTo>
                    <a:pt x="1345" y="96"/>
                  </a:lnTo>
                  <a:lnTo>
                    <a:pt x="1057" y="192"/>
                  </a:lnTo>
                  <a:lnTo>
                    <a:pt x="865" y="289"/>
                  </a:lnTo>
                  <a:lnTo>
                    <a:pt x="624" y="433"/>
                  </a:lnTo>
                  <a:lnTo>
                    <a:pt x="432" y="625"/>
                  </a:lnTo>
                  <a:lnTo>
                    <a:pt x="288" y="817"/>
                  </a:lnTo>
                  <a:lnTo>
                    <a:pt x="144" y="1057"/>
                  </a:lnTo>
                  <a:lnTo>
                    <a:pt x="0" y="1297"/>
                  </a:lnTo>
                  <a:lnTo>
                    <a:pt x="0" y="1393"/>
                  </a:lnTo>
                  <a:lnTo>
                    <a:pt x="96" y="1441"/>
                  </a:lnTo>
                  <a:lnTo>
                    <a:pt x="192" y="1489"/>
                  </a:lnTo>
                  <a:lnTo>
                    <a:pt x="288" y="1393"/>
                  </a:lnTo>
                  <a:lnTo>
                    <a:pt x="384" y="1201"/>
                  </a:lnTo>
                  <a:lnTo>
                    <a:pt x="528" y="1057"/>
                  </a:lnTo>
                  <a:lnTo>
                    <a:pt x="817" y="769"/>
                  </a:lnTo>
                  <a:lnTo>
                    <a:pt x="1201" y="529"/>
                  </a:lnTo>
                  <a:lnTo>
                    <a:pt x="1633" y="433"/>
                  </a:lnTo>
                  <a:lnTo>
                    <a:pt x="2017" y="385"/>
                  </a:lnTo>
                  <a:lnTo>
                    <a:pt x="2209" y="433"/>
                  </a:lnTo>
                  <a:lnTo>
                    <a:pt x="2449" y="481"/>
                  </a:lnTo>
                  <a:lnTo>
                    <a:pt x="2642" y="625"/>
                  </a:lnTo>
                  <a:lnTo>
                    <a:pt x="2786" y="817"/>
                  </a:lnTo>
                  <a:lnTo>
                    <a:pt x="2930" y="1009"/>
                  </a:lnTo>
                  <a:lnTo>
                    <a:pt x="3074" y="1201"/>
                  </a:lnTo>
                  <a:lnTo>
                    <a:pt x="3122" y="1297"/>
                  </a:lnTo>
                  <a:lnTo>
                    <a:pt x="3266" y="1297"/>
                  </a:lnTo>
                  <a:lnTo>
                    <a:pt x="3362" y="1201"/>
                  </a:lnTo>
                  <a:lnTo>
                    <a:pt x="3362" y="1105"/>
                  </a:lnTo>
                  <a:lnTo>
                    <a:pt x="3362" y="1057"/>
                  </a:lnTo>
                  <a:lnTo>
                    <a:pt x="3218" y="817"/>
                  </a:lnTo>
                  <a:lnTo>
                    <a:pt x="3026" y="577"/>
                  </a:lnTo>
                  <a:lnTo>
                    <a:pt x="2834" y="385"/>
                  </a:lnTo>
                  <a:lnTo>
                    <a:pt x="2593" y="240"/>
                  </a:lnTo>
                  <a:lnTo>
                    <a:pt x="2353" y="144"/>
                  </a:lnTo>
                  <a:lnTo>
                    <a:pt x="2113" y="48"/>
                  </a:lnTo>
                  <a:lnTo>
                    <a:pt x="1825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1"/>
            <p:cNvSpPr/>
            <p:nvPr/>
          </p:nvSpPr>
          <p:spPr>
            <a:xfrm>
              <a:off x="2257575" y="2640150"/>
              <a:ext cx="79275" cy="45650"/>
            </a:xfrm>
            <a:custGeom>
              <a:avLst/>
              <a:gdLst/>
              <a:ahLst/>
              <a:cxnLst/>
              <a:rect l="l" t="t" r="r" b="b"/>
              <a:pathLst>
                <a:path w="3171" h="1826" extrusionOk="0">
                  <a:moveTo>
                    <a:pt x="1009" y="1"/>
                  </a:moveTo>
                  <a:lnTo>
                    <a:pt x="769" y="49"/>
                  </a:lnTo>
                  <a:lnTo>
                    <a:pt x="529" y="145"/>
                  </a:lnTo>
                  <a:lnTo>
                    <a:pt x="289" y="289"/>
                  </a:lnTo>
                  <a:lnTo>
                    <a:pt x="48" y="433"/>
                  </a:lnTo>
                  <a:lnTo>
                    <a:pt x="48" y="529"/>
                  </a:lnTo>
                  <a:lnTo>
                    <a:pt x="0" y="577"/>
                  </a:lnTo>
                  <a:lnTo>
                    <a:pt x="48" y="673"/>
                  </a:lnTo>
                  <a:lnTo>
                    <a:pt x="193" y="721"/>
                  </a:lnTo>
                  <a:lnTo>
                    <a:pt x="241" y="721"/>
                  </a:lnTo>
                  <a:lnTo>
                    <a:pt x="289" y="673"/>
                  </a:lnTo>
                  <a:lnTo>
                    <a:pt x="481" y="529"/>
                  </a:lnTo>
                  <a:lnTo>
                    <a:pt x="673" y="433"/>
                  </a:lnTo>
                  <a:lnTo>
                    <a:pt x="865" y="385"/>
                  </a:lnTo>
                  <a:lnTo>
                    <a:pt x="1057" y="337"/>
                  </a:lnTo>
                  <a:lnTo>
                    <a:pt x="1297" y="337"/>
                  </a:lnTo>
                  <a:lnTo>
                    <a:pt x="1489" y="385"/>
                  </a:lnTo>
                  <a:lnTo>
                    <a:pt x="1873" y="529"/>
                  </a:lnTo>
                  <a:lnTo>
                    <a:pt x="2210" y="721"/>
                  </a:lnTo>
                  <a:lnTo>
                    <a:pt x="2546" y="1009"/>
                  </a:lnTo>
                  <a:lnTo>
                    <a:pt x="2786" y="1346"/>
                  </a:lnTo>
                  <a:lnTo>
                    <a:pt x="2834" y="1538"/>
                  </a:lnTo>
                  <a:lnTo>
                    <a:pt x="2882" y="1730"/>
                  </a:lnTo>
                  <a:lnTo>
                    <a:pt x="2978" y="1826"/>
                  </a:lnTo>
                  <a:lnTo>
                    <a:pt x="3074" y="1826"/>
                  </a:lnTo>
                  <a:lnTo>
                    <a:pt x="3170" y="1730"/>
                  </a:lnTo>
                  <a:lnTo>
                    <a:pt x="3170" y="1634"/>
                  </a:lnTo>
                  <a:lnTo>
                    <a:pt x="3122" y="1394"/>
                  </a:lnTo>
                  <a:lnTo>
                    <a:pt x="3026" y="1154"/>
                  </a:lnTo>
                  <a:lnTo>
                    <a:pt x="2930" y="961"/>
                  </a:lnTo>
                  <a:lnTo>
                    <a:pt x="2786" y="769"/>
                  </a:lnTo>
                  <a:lnTo>
                    <a:pt x="2642" y="577"/>
                  </a:lnTo>
                  <a:lnTo>
                    <a:pt x="2450" y="385"/>
                  </a:lnTo>
                  <a:lnTo>
                    <a:pt x="2017" y="145"/>
                  </a:lnTo>
                  <a:lnTo>
                    <a:pt x="1777" y="49"/>
                  </a:lnTo>
                  <a:lnTo>
                    <a:pt x="1489" y="49"/>
                  </a:lnTo>
                  <a:lnTo>
                    <a:pt x="1249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1"/>
            <p:cNvSpPr/>
            <p:nvPr/>
          </p:nvSpPr>
          <p:spPr>
            <a:xfrm>
              <a:off x="1988625" y="2762625"/>
              <a:ext cx="85275" cy="67250"/>
            </a:xfrm>
            <a:custGeom>
              <a:avLst/>
              <a:gdLst/>
              <a:ahLst/>
              <a:cxnLst/>
              <a:rect l="l" t="t" r="r" b="b"/>
              <a:pathLst>
                <a:path w="3411" h="2690" extrusionOk="0">
                  <a:moveTo>
                    <a:pt x="1201" y="1"/>
                  </a:moveTo>
                  <a:lnTo>
                    <a:pt x="961" y="49"/>
                  </a:lnTo>
                  <a:lnTo>
                    <a:pt x="721" y="97"/>
                  </a:lnTo>
                  <a:lnTo>
                    <a:pt x="529" y="241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97" y="673"/>
                  </a:lnTo>
                  <a:lnTo>
                    <a:pt x="49" y="865"/>
                  </a:lnTo>
                  <a:lnTo>
                    <a:pt x="1" y="1153"/>
                  </a:lnTo>
                  <a:lnTo>
                    <a:pt x="1" y="1393"/>
                  </a:lnTo>
                  <a:lnTo>
                    <a:pt x="97" y="1681"/>
                  </a:lnTo>
                  <a:lnTo>
                    <a:pt x="289" y="1922"/>
                  </a:lnTo>
                  <a:lnTo>
                    <a:pt x="481" y="2114"/>
                  </a:lnTo>
                  <a:lnTo>
                    <a:pt x="721" y="2306"/>
                  </a:lnTo>
                  <a:lnTo>
                    <a:pt x="1009" y="2450"/>
                  </a:lnTo>
                  <a:lnTo>
                    <a:pt x="1345" y="2594"/>
                  </a:lnTo>
                  <a:lnTo>
                    <a:pt x="1634" y="2642"/>
                  </a:lnTo>
                  <a:lnTo>
                    <a:pt x="1922" y="2690"/>
                  </a:lnTo>
                  <a:lnTo>
                    <a:pt x="2162" y="2642"/>
                  </a:lnTo>
                  <a:lnTo>
                    <a:pt x="2402" y="2594"/>
                  </a:lnTo>
                  <a:lnTo>
                    <a:pt x="2642" y="2546"/>
                  </a:lnTo>
                  <a:lnTo>
                    <a:pt x="2834" y="2402"/>
                  </a:lnTo>
                  <a:lnTo>
                    <a:pt x="3026" y="2306"/>
                  </a:lnTo>
                  <a:lnTo>
                    <a:pt x="3170" y="2162"/>
                  </a:lnTo>
                  <a:lnTo>
                    <a:pt x="3266" y="1970"/>
                  </a:lnTo>
                  <a:lnTo>
                    <a:pt x="3363" y="1777"/>
                  </a:lnTo>
                  <a:lnTo>
                    <a:pt x="3411" y="1489"/>
                  </a:lnTo>
                  <a:lnTo>
                    <a:pt x="3363" y="1249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529"/>
                  </a:lnTo>
                  <a:lnTo>
                    <a:pt x="2642" y="337"/>
                  </a:lnTo>
                  <a:lnTo>
                    <a:pt x="2354" y="193"/>
                  </a:lnTo>
                  <a:lnTo>
                    <a:pt x="2018" y="49"/>
                  </a:lnTo>
                  <a:lnTo>
                    <a:pt x="1730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1"/>
            <p:cNvSpPr/>
            <p:nvPr/>
          </p:nvSpPr>
          <p:spPr>
            <a:xfrm>
              <a:off x="1988625" y="2762625"/>
              <a:ext cx="85275" cy="67250"/>
            </a:xfrm>
            <a:custGeom>
              <a:avLst/>
              <a:gdLst/>
              <a:ahLst/>
              <a:cxnLst/>
              <a:rect l="l" t="t" r="r" b="b"/>
              <a:pathLst>
                <a:path w="3411" h="2690" fill="none" extrusionOk="0">
                  <a:moveTo>
                    <a:pt x="1442" y="1"/>
                  </a:moveTo>
                  <a:lnTo>
                    <a:pt x="1442" y="1"/>
                  </a:lnTo>
                  <a:lnTo>
                    <a:pt x="1201" y="1"/>
                  </a:lnTo>
                  <a:lnTo>
                    <a:pt x="961" y="49"/>
                  </a:lnTo>
                  <a:lnTo>
                    <a:pt x="721" y="97"/>
                  </a:lnTo>
                  <a:lnTo>
                    <a:pt x="529" y="241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97" y="673"/>
                  </a:lnTo>
                  <a:lnTo>
                    <a:pt x="49" y="865"/>
                  </a:lnTo>
                  <a:lnTo>
                    <a:pt x="49" y="865"/>
                  </a:lnTo>
                  <a:lnTo>
                    <a:pt x="1" y="1153"/>
                  </a:lnTo>
                  <a:lnTo>
                    <a:pt x="1" y="1393"/>
                  </a:lnTo>
                  <a:lnTo>
                    <a:pt x="97" y="1681"/>
                  </a:lnTo>
                  <a:lnTo>
                    <a:pt x="289" y="1922"/>
                  </a:lnTo>
                  <a:lnTo>
                    <a:pt x="481" y="2114"/>
                  </a:lnTo>
                  <a:lnTo>
                    <a:pt x="721" y="2306"/>
                  </a:lnTo>
                  <a:lnTo>
                    <a:pt x="1009" y="2450"/>
                  </a:lnTo>
                  <a:lnTo>
                    <a:pt x="1345" y="2594"/>
                  </a:lnTo>
                  <a:lnTo>
                    <a:pt x="1345" y="2594"/>
                  </a:lnTo>
                  <a:lnTo>
                    <a:pt x="1634" y="2642"/>
                  </a:lnTo>
                  <a:lnTo>
                    <a:pt x="1922" y="2690"/>
                  </a:lnTo>
                  <a:lnTo>
                    <a:pt x="1922" y="2690"/>
                  </a:lnTo>
                  <a:lnTo>
                    <a:pt x="2162" y="2642"/>
                  </a:lnTo>
                  <a:lnTo>
                    <a:pt x="2402" y="2594"/>
                  </a:lnTo>
                  <a:lnTo>
                    <a:pt x="2642" y="2546"/>
                  </a:lnTo>
                  <a:lnTo>
                    <a:pt x="2834" y="2402"/>
                  </a:lnTo>
                  <a:lnTo>
                    <a:pt x="3026" y="2306"/>
                  </a:lnTo>
                  <a:lnTo>
                    <a:pt x="3170" y="2162"/>
                  </a:lnTo>
                  <a:lnTo>
                    <a:pt x="3266" y="1970"/>
                  </a:lnTo>
                  <a:lnTo>
                    <a:pt x="3363" y="1777"/>
                  </a:lnTo>
                  <a:lnTo>
                    <a:pt x="3363" y="1777"/>
                  </a:lnTo>
                  <a:lnTo>
                    <a:pt x="3411" y="1489"/>
                  </a:lnTo>
                  <a:lnTo>
                    <a:pt x="3363" y="1249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529"/>
                  </a:lnTo>
                  <a:lnTo>
                    <a:pt x="2642" y="337"/>
                  </a:lnTo>
                  <a:lnTo>
                    <a:pt x="2354" y="193"/>
                  </a:lnTo>
                  <a:lnTo>
                    <a:pt x="2018" y="49"/>
                  </a:lnTo>
                  <a:lnTo>
                    <a:pt x="2018" y="49"/>
                  </a:lnTo>
                  <a:lnTo>
                    <a:pt x="1730" y="1"/>
                  </a:lnTo>
                  <a:lnTo>
                    <a:pt x="144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1"/>
            <p:cNvSpPr/>
            <p:nvPr/>
          </p:nvSpPr>
          <p:spPr>
            <a:xfrm>
              <a:off x="2229950" y="2694200"/>
              <a:ext cx="100875" cy="121275"/>
            </a:xfrm>
            <a:custGeom>
              <a:avLst/>
              <a:gdLst/>
              <a:ahLst/>
              <a:cxnLst/>
              <a:rect l="l" t="t" r="r" b="b"/>
              <a:pathLst>
                <a:path w="4035" h="4851" extrusionOk="0">
                  <a:moveTo>
                    <a:pt x="2018" y="0"/>
                  </a:moveTo>
                  <a:lnTo>
                    <a:pt x="1634" y="96"/>
                  </a:lnTo>
                  <a:lnTo>
                    <a:pt x="1298" y="192"/>
                  </a:lnTo>
                  <a:lnTo>
                    <a:pt x="961" y="384"/>
                  </a:lnTo>
                  <a:lnTo>
                    <a:pt x="721" y="624"/>
                  </a:lnTo>
                  <a:lnTo>
                    <a:pt x="481" y="913"/>
                  </a:lnTo>
                  <a:lnTo>
                    <a:pt x="289" y="1249"/>
                  </a:lnTo>
                  <a:lnTo>
                    <a:pt x="193" y="1633"/>
                  </a:lnTo>
                  <a:lnTo>
                    <a:pt x="49" y="2641"/>
                  </a:lnTo>
                  <a:lnTo>
                    <a:pt x="1" y="3026"/>
                  </a:lnTo>
                  <a:lnTo>
                    <a:pt x="49" y="3410"/>
                  </a:lnTo>
                  <a:lnTo>
                    <a:pt x="193" y="3746"/>
                  </a:lnTo>
                  <a:lnTo>
                    <a:pt x="385" y="4082"/>
                  </a:lnTo>
                  <a:lnTo>
                    <a:pt x="625" y="4370"/>
                  </a:lnTo>
                  <a:lnTo>
                    <a:pt x="913" y="4562"/>
                  </a:lnTo>
                  <a:lnTo>
                    <a:pt x="1249" y="4755"/>
                  </a:lnTo>
                  <a:lnTo>
                    <a:pt x="1634" y="4851"/>
                  </a:lnTo>
                  <a:lnTo>
                    <a:pt x="2018" y="4851"/>
                  </a:lnTo>
                  <a:lnTo>
                    <a:pt x="2402" y="4803"/>
                  </a:lnTo>
                  <a:lnTo>
                    <a:pt x="2738" y="4707"/>
                  </a:lnTo>
                  <a:lnTo>
                    <a:pt x="3074" y="4514"/>
                  </a:lnTo>
                  <a:lnTo>
                    <a:pt x="3315" y="4274"/>
                  </a:lnTo>
                  <a:lnTo>
                    <a:pt x="3555" y="3986"/>
                  </a:lnTo>
                  <a:lnTo>
                    <a:pt x="3747" y="3650"/>
                  </a:lnTo>
                  <a:lnTo>
                    <a:pt x="3843" y="3266"/>
                  </a:lnTo>
                  <a:lnTo>
                    <a:pt x="3987" y="2257"/>
                  </a:lnTo>
                  <a:lnTo>
                    <a:pt x="4035" y="1873"/>
                  </a:lnTo>
                  <a:lnTo>
                    <a:pt x="3987" y="1489"/>
                  </a:lnTo>
                  <a:lnTo>
                    <a:pt x="3843" y="1153"/>
                  </a:lnTo>
                  <a:lnTo>
                    <a:pt x="3651" y="817"/>
                  </a:lnTo>
                  <a:lnTo>
                    <a:pt x="3411" y="528"/>
                  </a:lnTo>
                  <a:lnTo>
                    <a:pt x="3122" y="336"/>
                  </a:lnTo>
                  <a:lnTo>
                    <a:pt x="2786" y="144"/>
                  </a:lnTo>
                  <a:lnTo>
                    <a:pt x="2402" y="48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1"/>
            <p:cNvSpPr/>
            <p:nvPr/>
          </p:nvSpPr>
          <p:spPr>
            <a:xfrm>
              <a:off x="2229950" y="2701400"/>
              <a:ext cx="73275" cy="104475"/>
            </a:xfrm>
            <a:custGeom>
              <a:avLst/>
              <a:gdLst/>
              <a:ahLst/>
              <a:cxnLst/>
              <a:rect l="l" t="t" r="r" b="b"/>
              <a:pathLst>
                <a:path w="2931" h="4179" extrusionOk="0">
                  <a:moveTo>
                    <a:pt x="1298" y="0"/>
                  </a:moveTo>
                  <a:lnTo>
                    <a:pt x="1057" y="48"/>
                  </a:lnTo>
                  <a:lnTo>
                    <a:pt x="769" y="288"/>
                  </a:lnTo>
                  <a:lnTo>
                    <a:pt x="481" y="577"/>
                  </a:lnTo>
                  <a:lnTo>
                    <a:pt x="289" y="961"/>
                  </a:lnTo>
                  <a:lnTo>
                    <a:pt x="193" y="1345"/>
                  </a:lnTo>
                  <a:lnTo>
                    <a:pt x="49" y="2353"/>
                  </a:lnTo>
                  <a:lnTo>
                    <a:pt x="1" y="2594"/>
                  </a:lnTo>
                  <a:lnTo>
                    <a:pt x="1" y="2834"/>
                  </a:lnTo>
                  <a:lnTo>
                    <a:pt x="49" y="3074"/>
                  </a:lnTo>
                  <a:lnTo>
                    <a:pt x="145" y="3314"/>
                  </a:lnTo>
                  <a:lnTo>
                    <a:pt x="193" y="3554"/>
                  </a:lnTo>
                  <a:lnTo>
                    <a:pt x="337" y="3746"/>
                  </a:lnTo>
                  <a:lnTo>
                    <a:pt x="625" y="4082"/>
                  </a:lnTo>
                  <a:lnTo>
                    <a:pt x="865" y="4178"/>
                  </a:lnTo>
                  <a:lnTo>
                    <a:pt x="1249" y="4178"/>
                  </a:lnTo>
                  <a:lnTo>
                    <a:pt x="1586" y="4082"/>
                  </a:lnTo>
                  <a:lnTo>
                    <a:pt x="1874" y="3938"/>
                  </a:lnTo>
                  <a:lnTo>
                    <a:pt x="2162" y="3746"/>
                  </a:lnTo>
                  <a:lnTo>
                    <a:pt x="2402" y="3458"/>
                  </a:lnTo>
                  <a:lnTo>
                    <a:pt x="2642" y="3122"/>
                  </a:lnTo>
                  <a:lnTo>
                    <a:pt x="2786" y="2786"/>
                  </a:lnTo>
                  <a:lnTo>
                    <a:pt x="2882" y="2353"/>
                  </a:lnTo>
                  <a:lnTo>
                    <a:pt x="2930" y="1921"/>
                  </a:lnTo>
                  <a:lnTo>
                    <a:pt x="2882" y="1537"/>
                  </a:lnTo>
                  <a:lnTo>
                    <a:pt x="2786" y="1153"/>
                  </a:lnTo>
                  <a:lnTo>
                    <a:pt x="2642" y="817"/>
                  </a:lnTo>
                  <a:lnTo>
                    <a:pt x="2450" y="529"/>
                  </a:lnTo>
                  <a:lnTo>
                    <a:pt x="2210" y="288"/>
                  </a:lnTo>
                  <a:lnTo>
                    <a:pt x="1874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1"/>
            <p:cNvSpPr/>
            <p:nvPr/>
          </p:nvSpPr>
          <p:spPr>
            <a:xfrm>
              <a:off x="2161525" y="2737400"/>
              <a:ext cx="22825" cy="22850"/>
            </a:xfrm>
            <a:custGeom>
              <a:avLst/>
              <a:gdLst/>
              <a:ahLst/>
              <a:cxnLst/>
              <a:rect l="l" t="t" r="r" b="b"/>
              <a:pathLst>
                <a:path w="913" h="914" extrusionOk="0">
                  <a:moveTo>
                    <a:pt x="144" y="1"/>
                  </a:moveTo>
                  <a:lnTo>
                    <a:pt x="96" y="49"/>
                  </a:lnTo>
                  <a:lnTo>
                    <a:pt x="0" y="433"/>
                  </a:lnTo>
                  <a:lnTo>
                    <a:pt x="0" y="625"/>
                  </a:lnTo>
                  <a:lnTo>
                    <a:pt x="0" y="769"/>
                  </a:lnTo>
                  <a:lnTo>
                    <a:pt x="0" y="865"/>
                  </a:lnTo>
                  <a:lnTo>
                    <a:pt x="48" y="913"/>
                  </a:lnTo>
                  <a:lnTo>
                    <a:pt x="144" y="865"/>
                  </a:lnTo>
                  <a:lnTo>
                    <a:pt x="144" y="769"/>
                  </a:lnTo>
                  <a:lnTo>
                    <a:pt x="144" y="673"/>
                  </a:lnTo>
                  <a:lnTo>
                    <a:pt x="192" y="481"/>
                  </a:lnTo>
                  <a:lnTo>
                    <a:pt x="213" y="319"/>
                  </a:lnTo>
                  <a:lnTo>
                    <a:pt x="289" y="433"/>
                  </a:lnTo>
                  <a:lnTo>
                    <a:pt x="433" y="673"/>
                  </a:lnTo>
                  <a:lnTo>
                    <a:pt x="481" y="721"/>
                  </a:lnTo>
                  <a:lnTo>
                    <a:pt x="529" y="721"/>
                  </a:lnTo>
                  <a:lnTo>
                    <a:pt x="625" y="673"/>
                  </a:lnTo>
                  <a:lnTo>
                    <a:pt x="913" y="241"/>
                  </a:lnTo>
                  <a:lnTo>
                    <a:pt x="913" y="193"/>
                  </a:lnTo>
                  <a:lnTo>
                    <a:pt x="865" y="145"/>
                  </a:lnTo>
                  <a:lnTo>
                    <a:pt x="769" y="97"/>
                  </a:lnTo>
                  <a:lnTo>
                    <a:pt x="721" y="145"/>
                  </a:lnTo>
                  <a:lnTo>
                    <a:pt x="520" y="446"/>
                  </a:lnTo>
                  <a:lnTo>
                    <a:pt x="520" y="446"/>
                  </a:lnTo>
                  <a:lnTo>
                    <a:pt x="433" y="337"/>
                  </a:lnTo>
                  <a:lnTo>
                    <a:pt x="337" y="193"/>
                  </a:lnTo>
                  <a:lnTo>
                    <a:pt x="241" y="49"/>
                  </a:lnTo>
                  <a:lnTo>
                    <a:pt x="192" y="49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1"/>
            <p:cNvSpPr/>
            <p:nvPr/>
          </p:nvSpPr>
          <p:spPr>
            <a:xfrm>
              <a:off x="2046250" y="2656975"/>
              <a:ext cx="102100" cy="121275"/>
            </a:xfrm>
            <a:custGeom>
              <a:avLst/>
              <a:gdLst/>
              <a:ahLst/>
              <a:cxnLst/>
              <a:rect l="l" t="t" r="r" b="b"/>
              <a:pathLst>
                <a:path w="4084" h="4851" extrusionOk="0">
                  <a:moveTo>
                    <a:pt x="2162" y="0"/>
                  </a:moveTo>
                  <a:lnTo>
                    <a:pt x="1826" y="48"/>
                  </a:lnTo>
                  <a:lnTo>
                    <a:pt x="1442" y="144"/>
                  </a:lnTo>
                  <a:lnTo>
                    <a:pt x="1106" y="288"/>
                  </a:lnTo>
                  <a:lnTo>
                    <a:pt x="817" y="529"/>
                  </a:lnTo>
                  <a:lnTo>
                    <a:pt x="577" y="817"/>
                  </a:lnTo>
                  <a:lnTo>
                    <a:pt x="385" y="1153"/>
                  </a:lnTo>
                  <a:lnTo>
                    <a:pt x="289" y="1489"/>
                  </a:lnTo>
                  <a:lnTo>
                    <a:pt x="49" y="2498"/>
                  </a:lnTo>
                  <a:lnTo>
                    <a:pt x="1" y="2882"/>
                  </a:lnTo>
                  <a:lnTo>
                    <a:pt x="49" y="3266"/>
                  </a:lnTo>
                  <a:lnTo>
                    <a:pt x="145" y="3650"/>
                  </a:lnTo>
                  <a:lnTo>
                    <a:pt x="337" y="3938"/>
                  </a:lnTo>
                  <a:lnTo>
                    <a:pt x="577" y="4227"/>
                  </a:lnTo>
                  <a:lnTo>
                    <a:pt x="817" y="4467"/>
                  </a:lnTo>
                  <a:lnTo>
                    <a:pt x="1154" y="4659"/>
                  </a:lnTo>
                  <a:lnTo>
                    <a:pt x="1538" y="4803"/>
                  </a:lnTo>
                  <a:lnTo>
                    <a:pt x="1922" y="4851"/>
                  </a:lnTo>
                  <a:lnTo>
                    <a:pt x="2306" y="4803"/>
                  </a:lnTo>
                  <a:lnTo>
                    <a:pt x="2642" y="4707"/>
                  </a:lnTo>
                  <a:lnTo>
                    <a:pt x="2979" y="4515"/>
                  </a:lnTo>
                  <a:lnTo>
                    <a:pt x="3267" y="4323"/>
                  </a:lnTo>
                  <a:lnTo>
                    <a:pt x="3507" y="4034"/>
                  </a:lnTo>
                  <a:lnTo>
                    <a:pt x="3699" y="3698"/>
                  </a:lnTo>
                  <a:lnTo>
                    <a:pt x="3843" y="3314"/>
                  </a:lnTo>
                  <a:lnTo>
                    <a:pt x="4035" y="2306"/>
                  </a:lnTo>
                  <a:lnTo>
                    <a:pt x="4083" y="1921"/>
                  </a:lnTo>
                  <a:lnTo>
                    <a:pt x="4035" y="1537"/>
                  </a:lnTo>
                  <a:lnTo>
                    <a:pt x="3939" y="1201"/>
                  </a:lnTo>
                  <a:lnTo>
                    <a:pt x="3795" y="865"/>
                  </a:lnTo>
                  <a:lnTo>
                    <a:pt x="3555" y="577"/>
                  </a:lnTo>
                  <a:lnTo>
                    <a:pt x="3267" y="336"/>
                  </a:lnTo>
                  <a:lnTo>
                    <a:pt x="2931" y="144"/>
                  </a:lnTo>
                  <a:lnTo>
                    <a:pt x="2594" y="48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1"/>
            <p:cNvSpPr/>
            <p:nvPr/>
          </p:nvSpPr>
          <p:spPr>
            <a:xfrm>
              <a:off x="2046250" y="2656975"/>
              <a:ext cx="102100" cy="121275"/>
            </a:xfrm>
            <a:custGeom>
              <a:avLst/>
              <a:gdLst/>
              <a:ahLst/>
              <a:cxnLst/>
              <a:rect l="l" t="t" r="r" b="b"/>
              <a:pathLst>
                <a:path w="4084" h="4851" fill="none" extrusionOk="0">
                  <a:moveTo>
                    <a:pt x="1538" y="4803"/>
                  </a:moveTo>
                  <a:lnTo>
                    <a:pt x="1538" y="4803"/>
                  </a:lnTo>
                  <a:lnTo>
                    <a:pt x="1538" y="4803"/>
                  </a:lnTo>
                  <a:lnTo>
                    <a:pt x="1154" y="4659"/>
                  </a:lnTo>
                  <a:lnTo>
                    <a:pt x="817" y="4467"/>
                  </a:lnTo>
                  <a:lnTo>
                    <a:pt x="577" y="4227"/>
                  </a:lnTo>
                  <a:lnTo>
                    <a:pt x="337" y="3938"/>
                  </a:lnTo>
                  <a:lnTo>
                    <a:pt x="145" y="3650"/>
                  </a:lnTo>
                  <a:lnTo>
                    <a:pt x="49" y="3266"/>
                  </a:lnTo>
                  <a:lnTo>
                    <a:pt x="1" y="2882"/>
                  </a:lnTo>
                  <a:lnTo>
                    <a:pt x="49" y="2498"/>
                  </a:lnTo>
                  <a:lnTo>
                    <a:pt x="289" y="1489"/>
                  </a:lnTo>
                  <a:lnTo>
                    <a:pt x="289" y="1489"/>
                  </a:lnTo>
                  <a:lnTo>
                    <a:pt x="385" y="1153"/>
                  </a:lnTo>
                  <a:lnTo>
                    <a:pt x="577" y="817"/>
                  </a:lnTo>
                  <a:lnTo>
                    <a:pt x="817" y="529"/>
                  </a:lnTo>
                  <a:lnTo>
                    <a:pt x="1106" y="288"/>
                  </a:lnTo>
                  <a:lnTo>
                    <a:pt x="1442" y="144"/>
                  </a:lnTo>
                  <a:lnTo>
                    <a:pt x="1826" y="48"/>
                  </a:lnTo>
                  <a:lnTo>
                    <a:pt x="2162" y="0"/>
                  </a:lnTo>
                  <a:lnTo>
                    <a:pt x="2594" y="48"/>
                  </a:lnTo>
                  <a:lnTo>
                    <a:pt x="2594" y="48"/>
                  </a:lnTo>
                  <a:lnTo>
                    <a:pt x="2931" y="144"/>
                  </a:lnTo>
                  <a:lnTo>
                    <a:pt x="3267" y="336"/>
                  </a:lnTo>
                  <a:lnTo>
                    <a:pt x="3555" y="577"/>
                  </a:lnTo>
                  <a:lnTo>
                    <a:pt x="3795" y="865"/>
                  </a:lnTo>
                  <a:lnTo>
                    <a:pt x="3939" y="1201"/>
                  </a:lnTo>
                  <a:lnTo>
                    <a:pt x="4035" y="1537"/>
                  </a:lnTo>
                  <a:lnTo>
                    <a:pt x="4083" y="1921"/>
                  </a:lnTo>
                  <a:lnTo>
                    <a:pt x="4035" y="2306"/>
                  </a:lnTo>
                  <a:lnTo>
                    <a:pt x="3843" y="3314"/>
                  </a:lnTo>
                  <a:lnTo>
                    <a:pt x="3843" y="3314"/>
                  </a:lnTo>
                  <a:lnTo>
                    <a:pt x="3699" y="3698"/>
                  </a:lnTo>
                  <a:lnTo>
                    <a:pt x="3507" y="4034"/>
                  </a:lnTo>
                  <a:lnTo>
                    <a:pt x="3267" y="4323"/>
                  </a:lnTo>
                  <a:lnTo>
                    <a:pt x="2979" y="4515"/>
                  </a:lnTo>
                  <a:lnTo>
                    <a:pt x="2642" y="4707"/>
                  </a:lnTo>
                  <a:lnTo>
                    <a:pt x="2306" y="4803"/>
                  </a:lnTo>
                  <a:lnTo>
                    <a:pt x="1922" y="4851"/>
                  </a:lnTo>
                  <a:lnTo>
                    <a:pt x="1538" y="48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1"/>
            <p:cNvSpPr/>
            <p:nvPr/>
          </p:nvSpPr>
          <p:spPr>
            <a:xfrm>
              <a:off x="2073875" y="2671375"/>
              <a:ext cx="74475" cy="103275"/>
            </a:xfrm>
            <a:custGeom>
              <a:avLst/>
              <a:gdLst/>
              <a:ahLst/>
              <a:cxnLst/>
              <a:rect l="l" t="t" r="r" b="b"/>
              <a:pathLst>
                <a:path w="2979" h="4131" extrusionOk="0">
                  <a:moveTo>
                    <a:pt x="1826" y="1"/>
                  </a:moveTo>
                  <a:lnTo>
                    <a:pt x="1489" y="49"/>
                  </a:lnTo>
                  <a:lnTo>
                    <a:pt x="1153" y="145"/>
                  </a:lnTo>
                  <a:lnTo>
                    <a:pt x="865" y="385"/>
                  </a:lnTo>
                  <a:lnTo>
                    <a:pt x="577" y="625"/>
                  </a:lnTo>
                  <a:lnTo>
                    <a:pt x="337" y="913"/>
                  </a:lnTo>
                  <a:lnTo>
                    <a:pt x="193" y="1297"/>
                  </a:lnTo>
                  <a:lnTo>
                    <a:pt x="49" y="1681"/>
                  </a:lnTo>
                  <a:lnTo>
                    <a:pt x="1" y="2114"/>
                  </a:lnTo>
                  <a:lnTo>
                    <a:pt x="1" y="2546"/>
                  </a:lnTo>
                  <a:lnTo>
                    <a:pt x="97" y="2930"/>
                  </a:lnTo>
                  <a:lnTo>
                    <a:pt x="241" y="3266"/>
                  </a:lnTo>
                  <a:lnTo>
                    <a:pt x="433" y="3554"/>
                  </a:lnTo>
                  <a:lnTo>
                    <a:pt x="673" y="3795"/>
                  </a:lnTo>
                  <a:lnTo>
                    <a:pt x="961" y="3987"/>
                  </a:lnTo>
                  <a:lnTo>
                    <a:pt x="1249" y="4131"/>
                  </a:lnTo>
                  <a:lnTo>
                    <a:pt x="1537" y="4131"/>
                  </a:lnTo>
                  <a:lnTo>
                    <a:pt x="1922" y="3939"/>
                  </a:lnTo>
                  <a:lnTo>
                    <a:pt x="2114" y="3795"/>
                  </a:lnTo>
                  <a:lnTo>
                    <a:pt x="2306" y="3602"/>
                  </a:lnTo>
                  <a:lnTo>
                    <a:pt x="2450" y="3410"/>
                  </a:lnTo>
                  <a:lnTo>
                    <a:pt x="2546" y="3218"/>
                  </a:lnTo>
                  <a:lnTo>
                    <a:pt x="2642" y="2978"/>
                  </a:lnTo>
                  <a:lnTo>
                    <a:pt x="2738" y="2738"/>
                  </a:lnTo>
                  <a:lnTo>
                    <a:pt x="2930" y="1730"/>
                  </a:lnTo>
                  <a:lnTo>
                    <a:pt x="2978" y="1345"/>
                  </a:lnTo>
                  <a:lnTo>
                    <a:pt x="2930" y="913"/>
                  </a:lnTo>
                  <a:lnTo>
                    <a:pt x="2786" y="529"/>
                  </a:lnTo>
                  <a:lnTo>
                    <a:pt x="2594" y="193"/>
                  </a:lnTo>
                  <a:lnTo>
                    <a:pt x="2402" y="97"/>
                  </a:lnTo>
                  <a:lnTo>
                    <a:pt x="216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1"/>
            <p:cNvSpPr/>
            <p:nvPr/>
          </p:nvSpPr>
          <p:spPr>
            <a:xfrm>
              <a:off x="1915400" y="2386825"/>
              <a:ext cx="641150" cy="595550"/>
            </a:xfrm>
            <a:custGeom>
              <a:avLst/>
              <a:gdLst/>
              <a:ahLst/>
              <a:cxnLst/>
              <a:rect l="l" t="t" r="r" b="b"/>
              <a:pathLst>
                <a:path w="25646" h="23822" extrusionOk="0">
                  <a:moveTo>
                    <a:pt x="11094" y="1"/>
                  </a:moveTo>
                  <a:lnTo>
                    <a:pt x="9941" y="97"/>
                  </a:lnTo>
                  <a:lnTo>
                    <a:pt x="8837" y="241"/>
                  </a:lnTo>
                  <a:lnTo>
                    <a:pt x="8309" y="385"/>
                  </a:lnTo>
                  <a:lnTo>
                    <a:pt x="7732" y="529"/>
                  </a:lnTo>
                  <a:lnTo>
                    <a:pt x="6628" y="961"/>
                  </a:lnTo>
                  <a:lnTo>
                    <a:pt x="5571" y="1441"/>
                  </a:lnTo>
                  <a:lnTo>
                    <a:pt x="4563" y="2066"/>
                  </a:lnTo>
                  <a:lnTo>
                    <a:pt x="3650" y="2738"/>
                  </a:lnTo>
                  <a:lnTo>
                    <a:pt x="3218" y="3122"/>
                  </a:lnTo>
                  <a:lnTo>
                    <a:pt x="2786" y="3506"/>
                  </a:lnTo>
                  <a:lnTo>
                    <a:pt x="2401" y="3939"/>
                  </a:lnTo>
                  <a:lnTo>
                    <a:pt x="2017" y="4371"/>
                  </a:lnTo>
                  <a:lnTo>
                    <a:pt x="1681" y="4851"/>
                  </a:lnTo>
                  <a:lnTo>
                    <a:pt x="1393" y="5331"/>
                  </a:lnTo>
                  <a:lnTo>
                    <a:pt x="1105" y="5812"/>
                  </a:lnTo>
                  <a:lnTo>
                    <a:pt x="817" y="6292"/>
                  </a:lnTo>
                  <a:lnTo>
                    <a:pt x="625" y="6820"/>
                  </a:lnTo>
                  <a:lnTo>
                    <a:pt x="432" y="7348"/>
                  </a:lnTo>
                  <a:lnTo>
                    <a:pt x="240" y="7925"/>
                  </a:lnTo>
                  <a:lnTo>
                    <a:pt x="144" y="8453"/>
                  </a:lnTo>
                  <a:lnTo>
                    <a:pt x="48" y="9029"/>
                  </a:lnTo>
                  <a:lnTo>
                    <a:pt x="0" y="9606"/>
                  </a:lnTo>
                  <a:lnTo>
                    <a:pt x="0" y="10230"/>
                  </a:lnTo>
                  <a:lnTo>
                    <a:pt x="0" y="10806"/>
                  </a:lnTo>
                  <a:lnTo>
                    <a:pt x="96" y="11431"/>
                  </a:lnTo>
                  <a:lnTo>
                    <a:pt x="192" y="12055"/>
                  </a:lnTo>
                  <a:lnTo>
                    <a:pt x="384" y="12631"/>
                  </a:lnTo>
                  <a:lnTo>
                    <a:pt x="577" y="13304"/>
                  </a:lnTo>
                  <a:lnTo>
                    <a:pt x="817" y="13928"/>
                  </a:lnTo>
                  <a:lnTo>
                    <a:pt x="1153" y="14552"/>
                  </a:lnTo>
                  <a:lnTo>
                    <a:pt x="1201" y="14312"/>
                  </a:lnTo>
                  <a:lnTo>
                    <a:pt x="1345" y="13688"/>
                  </a:lnTo>
                  <a:lnTo>
                    <a:pt x="1633" y="12775"/>
                  </a:lnTo>
                  <a:lnTo>
                    <a:pt x="1825" y="12247"/>
                  </a:lnTo>
                  <a:lnTo>
                    <a:pt x="2065" y="11671"/>
                  </a:lnTo>
                  <a:lnTo>
                    <a:pt x="2401" y="11046"/>
                  </a:lnTo>
                  <a:lnTo>
                    <a:pt x="2738" y="10422"/>
                  </a:lnTo>
                  <a:lnTo>
                    <a:pt x="3122" y="9846"/>
                  </a:lnTo>
                  <a:lnTo>
                    <a:pt x="3602" y="9221"/>
                  </a:lnTo>
                  <a:lnTo>
                    <a:pt x="4130" y="8645"/>
                  </a:lnTo>
                  <a:lnTo>
                    <a:pt x="4707" y="8117"/>
                  </a:lnTo>
                  <a:lnTo>
                    <a:pt x="5331" y="7637"/>
                  </a:lnTo>
                  <a:lnTo>
                    <a:pt x="6051" y="7204"/>
                  </a:lnTo>
                  <a:lnTo>
                    <a:pt x="5907" y="7589"/>
                  </a:lnTo>
                  <a:lnTo>
                    <a:pt x="5715" y="7973"/>
                  </a:lnTo>
                  <a:lnTo>
                    <a:pt x="5475" y="8789"/>
                  </a:lnTo>
                  <a:lnTo>
                    <a:pt x="5283" y="9654"/>
                  </a:lnTo>
                  <a:lnTo>
                    <a:pt x="8357" y="10422"/>
                  </a:lnTo>
                  <a:lnTo>
                    <a:pt x="8453" y="9462"/>
                  </a:lnTo>
                  <a:lnTo>
                    <a:pt x="8549" y="8933"/>
                  </a:lnTo>
                  <a:lnTo>
                    <a:pt x="8645" y="8405"/>
                  </a:lnTo>
                  <a:lnTo>
                    <a:pt x="8837" y="7877"/>
                  </a:lnTo>
                  <a:lnTo>
                    <a:pt x="9077" y="7397"/>
                  </a:lnTo>
                  <a:lnTo>
                    <a:pt x="9365" y="6964"/>
                  </a:lnTo>
                  <a:lnTo>
                    <a:pt x="9509" y="6772"/>
                  </a:lnTo>
                  <a:lnTo>
                    <a:pt x="9701" y="6676"/>
                  </a:lnTo>
                  <a:lnTo>
                    <a:pt x="9605" y="7060"/>
                  </a:lnTo>
                  <a:lnTo>
                    <a:pt x="9317" y="8069"/>
                  </a:lnTo>
                  <a:lnTo>
                    <a:pt x="9221" y="8693"/>
                  </a:lnTo>
                  <a:lnTo>
                    <a:pt x="9125" y="9366"/>
                  </a:lnTo>
                  <a:lnTo>
                    <a:pt x="9077" y="9990"/>
                  </a:lnTo>
                  <a:lnTo>
                    <a:pt x="9077" y="10566"/>
                  </a:lnTo>
                  <a:lnTo>
                    <a:pt x="13303" y="11623"/>
                  </a:lnTo>
                  <a:lnTo>
                    <a:pt x="13159" y="11431"/>
                  </a:lnTo>
                  <a:lnTo>
                    <a:pt x="13063" y="11239"/>
                  </a:lnTo>
                  <a:lnTo>
                    <a:pt x="13015" y="10998"/>
                  </a:lnTo>
                  <a:lnTo>
                    <a:pt x="13015" y="10758"/>
                  </a:lnTo>
                  <a:lnTo>
                    <a:pt x="13063" y="10182"/>
                  </a:lnTo>
                  <a:lnTo>
                    <a:pt x="13159" y="9558"/>
                  </a:lnTo>
                  <a:lnTo>
                    <a:pt x="13447" y="8261"/>
                  </a:lnTo>
                  <a:lnTo>
                    <a:pt x="13591" y="7685"/>
                  </a:lnTo>
                  <a:lnTo>
                    <a:pt x="13591" y="7108"/>
                  </a:lnTo>
                  <a:lnTo>
                    <a:pt x="13783" y="8069"/>
                  </a:lnTo>
                  <a:lnTo>
                    <a:pt x="14072" y="8933"/>
                  </a:lnTo>
                  <a:lnTo>
                    <a:pt x="14312" y="9798"/>
                  </a:lnTo>
                  <a:lnTo>
                    <a:pt x="14600" y="10566"/>
                  </a:lnTo>
                  <a:lnTo>
                    <a:pt x="15032" y="11719"/>
                  </a:lnTo>
                  <a:lnTo>
                    <a:pt x="15224" y="12151"/>
                  </a:lnTo>
                  <a:lnTo>
                    <a:pt x="20363" y="15225"/>
                  </a:lnTo>
                  <a:lnTo>
                    <a:pt x="20747" y="15369"/>
                  </a:lnTo>
                  <a:lnTo>
                    <a:pt x="21227" y="15657"/>
                  </a:lnTo>
                  <a:lnTo>
                    <a:pt x="21660" y="16041"/>
                  </a:lnTo>
                  <a:lnTo>
                    <a:pt x="21900" y="16233"/>
                  </a:lnTo>
                  <a:lnTo>
                    <a:pt x="22092" y="16521"/>
                  </a:lnTo>
                  <a:lnTo>
                    <a:pt x="22236" y="16761"/>
                  </a:lnTo>
                  <a:lnTo>
                    <a:pt x="22380" y="17098"/>
                  </a:lnTo>
                  <a:lnTo>
                    <a:pt x="22476" y="17434"/>
                  </a:lnTo>
                  <a:lnTo>
                    <a:pt x="22476" y="17818"/>
                  </a:lnTo>
                  <a:lnTo>
                    <a:pt x="22476" y="18202"/>
                  </a:lnTo>
                  <a:lnTo>
                    <a:pt x="22428" y="18634"/>
                  </a:lnTo>
                  <a:lnTo>
                    <a:pt x="22236" y="19115"/>
                  </a:lnTo>
                  <a:lnTo>
                    <a:pt x="22044" y="19643"/>
                  </a:lnTo>
                  <a:lnTo>
                    <a:pt x="21804" y="19979"/>
                  </a:lnTo>
                  <a:lnTo>
                    <a:pt x="21612" y="20315"/>
                  </a:lnTo>
                  <a:lnTo>
                    <a:pt x="21323" y="20555"/>
                  </a:lnTo>
                  <a:lnTo>
                    <a:pt x="21083" y="20748"/>
                  </a:lnTo>
                  <a:lnTo>
                    <a:pt x="20795" y="20940"/>
                  </a:lnTo>
                  <a:lnTo>
                    <a:pt x="20507" y="21036"/>
                  </a:lnTo>
                  <a:lnTo>
                    <a:pt x="19979" y="21180"/>
                  </a:lnTo>
                  <a:lnTo>
                    <a:pt x="19498" y="21228"/>
                  </a:lnTo>
                  <a:lnTo>
                    <a:pt x="19114" y="21228"/>
                  </a:lnTo>
                  <a:lnTo>
                    <a:pt x="18730" y="21132"/>
                  </a:lnTo>
                  <a:lnTo>
                    <a:pt x="18490" y="21516"/>
                  </a:lnTo>
                  <a:lnTo>
                    <a:pt x="18202" y="21948"/>
                  </a:lnTo>
                  <a:lnTo>
                    <a:pt x="17818" y="22428"/>
                  </a:lnTo>
                  <a:lnTo>
                    <a:pt x="17337" y="22909"/>
                  </a:lnTo>
                  <a:lnTo>
                    <a:pt x="17049" y="23101"/>
                  </a:lnTo>
                  <a:lnTo>
                    <a:pt x="16761" y="23341"/>
                  </a:lnTo>
                  <a:lnTo>
                    <a:pt x="16425" y="23485"/>
                  </a:lnTo>
                  <a:lnTo>
                    <a:pt x="16089" y="23629"/>
                  </a:lnTo>
                  <a:lnTo>
                    <a:pt x="15781" y="23744"/>
                  </a:lnTo>
                  <a:lnTo>
                    <a:pt x="15781" y="23744"/>
                  </a:lnTo>
                  <a:lnTo>
                    <a:pt x="15897" y="23725"/>
                  </a:lnTo>
                  <a:lnTo>
                    <a:pt x="16569" y="23629"/>
                  </a:lnTo>
                  <a:lnTo>
                    <a:pt x="17433" y="23437"/>
                  </a:lnTo>
                  <a:lnTo>
                    <a:pt x="18394" y="23149"/>
                  </a:lnTo>
                  <a:lnTo>
                    <a:pt x="19450" y="22765"/>
                  </a:lnTo>
                  <a:lnTo>
                    <a:pt x="20027" y="22476"/>
                  </a:lnTo>
                  <a:lnTo>
                    <a:pt x="20603" y="22188"/>
                  </a:lnTo>
                  <a:lnTo>
                    <a:pt x="21131" y="21900"/>
                  </a:lnTo>
                  <a:lnTo>
                    <a:pt x="21708" y="21516"/>
                  </a:lnTo>
                  <a:lnTo>
                    <a:pt x="22236" y="21132"/>
                  </a:lnTo>
                  <a:lnTo>
                    <a:pt x="22764" y="20699"/>
                  </a:lnTo>
                  <a:lnTo>
                    <a:pt x="23244" y="20171"/>
                  </a:lnTo>
                  <a:lnTo>
                    <a:pt x="23725" y="19643"/>
                  </a:lnTo>
                  <a:lnTo>
                    <a:pt x="24157" y="19067"/>
                  </a:lnTo>
                  <a:lnTo>
                    <a:pt x="24541" y="18394"/>
                  </a:lnTo>
                  <a:lnTo>
                    <a:pt x="24877" y="17722"/>
                  </a:lnTo>
                  <a:lnTo>
                    <a:pt x="25165" y="16954"/>
                  </a:lnTo>
                  <a:lnTo>
                    <a:pt x="25406" y="16137"/>
                  </a:lnTo>
                  <a:lnTo>
                    <a:pt x="25550" y="15273"/>
                  </a:lnTo>
                  <a:lnTo>
                    <a:pt x="25646" y="14312"/>
                  </a:lnTo>
                  <a:lnTo>
                    <a:pt x="25646" y="13352"/>
                  </a:lnTo>
                  <a:lnTo>
                    <a:pt x="25598" y="12247"/>
                  </a:lnTo>
                  <a:lnTo>
                    <a:pt x="25406" y="11094"/>
                  </a:lnTo>
                  <a:lnTo>
                    <a:pt x="25165" y="9894"/>
                  </a:lnTo>
                  <a:lnTo>
                    <a:pt x="24781" y="8597"/>
                  </a:lnTo>
                  <a:lnTo>
                    <a:pt x="24589" y="7973"/>
                  </a:lnTo>
                  <a:lnTo>
                    <a:pt x="24349" y="7397"/>
                  </a:lnTo>
                  <a:lnTo>
                    <a:pt x="24061" y="6820"/>
                  </a:lnTo>
                  <a:lnTo>
                    <a:pt x="23725" y="6244"/>
                  </a:lnTo>
                  <a:lnTo>
                    <a:pt x="23388" y="5716"/>
                  </a:lnTo>
                  <a:lnTo>
                    <a:pt x="23004" y="5187"/>
                  </a:lnTo>
                  <a:lnTo>
                    <a:pt x="22620" y="4707"/>
                  </a:lnTo>
                  <a:lnTo>
                    <a:pt x="22188" y="4275"/>
                  </a:lnTo>
                  <a:lnTo>
                    <a:pt x="21756" y="3843"/>
                  </a:lnTo>
                  <a:lnTo>
                    <a:pt x="21323" y="3410"/>
                  </a:lnTo>
                  <a:lnTo>
                    <a:pt x="20843" y="3026"/>
                  </a:lnTo>
                  <a:lnTo>
                    <a:pt x="20315" y="2642"/>
                  </a:lnTo>
                  <a:lnTo>
                    <a:pt x="19258" y="2018"/>
                  </a:lnTo>
                  <a:lnTo>
                    <a:pt x="18154" y="1441"/>
                  </a:lnTo>
                  <a:lnTo>
                    <a:pt x="17001" y="961"/>
                  </a:lnTo>
                  <a:lnTo>
                    <a:pt x="15849" y="577"/>
                  </a:lnTo>
                  <a:lnTo>
                    <a:pt x="14648" y="289"/>
                  </a:lnTo>
                  <a:lnTo>
                    <a:pt x="13447" y="97"/>
                  </a:lnTo>
                  <a:lnTo>
                    <a:pt x="12247" y="1"/>
                  </a:lnTo>
                  <a:close/>
                  <a:moveTo>
                    <a:pt x="15781" y="23744"/>
                  </a:moveTo>
                  <a:lnTo>
                    <a:pt x="15320" y="23821"/>
                  </a:lnTo>
                  <a:lnTo>
                    <a:pt x="15320" y="23821"/>
                  </a:lnTo>
                  <a:lnTo>
                    <a:pt x="15704" y="23773"/>
                  </a:lnTo>
                  <a:lnTo>
                    <a:pt x="15781" y="23744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1"/>
            <p:cNvSpPr/>
            <p:nvPr/>
          </p:nvSpPr>
          <p:spPr>
            <a:xfrm>
              <a:off x="1915400" y="2386825"/>
              <a:ext cx="641150" cy="595550"/>
            </a:xfrm>
            <a:custGeom>
              <a:avLst/>
              <a:gdLst/>
              <a:ahLst/>
              <a:cxnLst/>
              <a:rect l="l" t="t" r="r" b="b"/>
              <a:pathLst>
                <a:path w="25646" h="23822" fill="none" extrusionOk="0">
                  <a:moveTo>
                    <a:pt x="8837" y="241"/>
                  </a:moveTo>
                  <a:lnTo>
                    <a:pt x="8837" y="241"/>
                  </a:lnTo>
                  <a:lnTo>
                    <a:pt x="9941" y="97"/>
                  </a:lnTo>
                  <a:lnTo>
                    <a:pt x="11094" y="1"/>
                  </a:lnTo>
                  <a:lnTo>
                    <a:pt x="12247" y="1"/>
                  </a:lnTo>
                  <a:lnTo>
                    <a:pt x="13447" y="97"/>
                  </a:lnTo>
                  <a:lnTo>
                    <a:pt x="14648" y="289"/>
                  </a:lnTo>
                  <a:lnTo>
                    <a:pt x="15849" y="577"/>
                  </a:lnTo>
                  <a:lnTo>
                    <a:pt x="17001" y="961"/>
                  </a:lnTo>
                  <a:lnTo>
                    <a:pt x="18154" y="1441"/>
                  </a:lnTo>
                  <a:lnTo>
                    <a:pt x="19258" y="2018"/>
                  </a:lnTo>
                  <a:lnTo>
                    <a:pt x="20315" y="2642"/>
                  </a:lnTo>
                  <a:lnTo>
                    <a:pt x="20843" y="3026"/>
                  </a:lnTo>
                  <a:lnTo>
                    <a:pt x="21323" y="3410"/>
                  </a:lnTo>
                  <a:lnTo>
                    <a:pt x="21756" y="3843"/>
                  </a:lnTo>
                  <a:lnTo>
                    <a:pt x="22188" y="4275"/>
                  </a:lnTo>
                  <a:lnTo>
                    <a:pt x="22620" y="4707"/>
                  </a:lnTo>
                  <a:lnTo>
                    <a:pt x="23004" y="5187"/>
                  </a:lnTo>
                  <a:lnTo>
                    <a:pt x="23388" y="5716"/>
                  </a:lnTo>
                  <a:lnTo>
                    <a:pt x="23725" y="6244"/>
                  </a:lnTo>
                  <a:lnTo>
                    <a:pt x="24061" y="6820"/>
                  </a:lnTo>
                  <a:lnTo>
                    <a:pt x="24349" y="7397"/>
                  </a:lnTo>
                  <a:lnTo>
                    <a:pt x="24589" y="7973"/>
                  </a:lnTo>
                  <a:lnTo>
                    <a:pt x="24781" y="8597"/>
                  </a:lnTo>
                  <a:lnTo>
                    <a:pt x="24781" y="8597"/>
                  </a:lnTo>
                  <a:lnTo>
                    <a:pt x="25165" y="9894"/>
                  </a:lnTo>
                  <a:lnTo>
                    <a:pt x="25406" y="11094"/>
                  </a:lnTo>
                  <a:lnTo>
                    <a:pt x="25598" y="12247"/>
                  </a:lnTo>
                  <a:lnTo>
                    <a:pt x="25646" y="13352"/>
                  </a:lnTo>
                  <a:lnTo>
                    <a:pt x="25646" y="14312"/>
                  </a:lnTo>
                  <a:lnTo>
                    <a:pt x="25550" y="15273"/>
                  </a:lnTo>
                  <a:lnTo>
                    <a:pt x="25406" y="16137"/>
                  </a:lnTo>
                  <a:lnTo>
                    <a:pt x="25165" y="16954"/>
                  </a:lnTo>
                  <a:lnTo>
                    <a:pt x="24877" y="17722"/>
                  </a:lnTo>
                  <a:lnTo>
                    <a:pt x="24541" y="18394"/>
                  </a:lnTo>
                  <a:lnTo>
                    <a:pt x="24157" y="19067"/>
                  </a:lnTo>
                  <a:lnTo>
                    <a:pt x="23725" y="19643"/>
                  </a:lnTo>
                  <a:lnTo>
                    <a:pt x="23244" y="20171"/>
                  </a:lnTo>
                  <a:lnTo>
                    <a:pt x="22764" y="20699"/>
                  </a:lnTo>
                  <a:lnTo>
                    <a:pt x="22236" y="21132"/>
                  </a:lnTo>
                  <a:lnTo>
                    <a:pt x="21708" y="21516"/>
                  </a:lnTo>
                  <a:lnTo>
                    <a:pt x="21131" y="21900"/>
                  </a:lnTo>
                  <a:lnTo>
                    <a:pt x="20603" y="22188"/>
                  </a:lnTo>
                  <a:lnTo>
                    <a:pt x="20027" y="22476"/>
                  </a:lnTo>
                  <a:lnTo>
                    <a:pt x="19450" y="22765"/>
                  </a:lnTo>
                  <a:lnTo>
                    <a:pt x="18394" y="23149"/>
                  </a:lnTo>
                  <a:lnTo>
                    <a:pt x="17433" y="23437"/>
                  </a:lnTo>
                  <a:lnTo>
                    <a:pt x="16569" y="23629"/>
                  </a:lnTo>
                  <a:lnTo>
                    <a:pt x="15897" y="23725"/>
                  </a:lnTo>
                  <a:lnTo>
                    <a:pt x="15320" y="23821"/>
                  </a:lnTo>
                  <a:lnTo>
                    <a:pt x="15320" y="23821"/>
                  </a:lnTo>
                  <a:lnTo>
                    <a:pt x="15704" y="23773"/>
                  </a:lnTo>
                  <a:lnTo>
                    <a:pt x="16089" y="23629"/>
                  </a:lnTo>
                  <a:lnTo>
                    <a:pt x="16425" y="23485"/>
                  </a:lnTo>
                  <a:lnTo>
                    <a:pt x="16761" y="23341"/>
                  </a:lnTo>
                  <a:lnTo>
                    <a:pt x="17049" y="23101"/>
                  </a:lnTo>
                  <a:lnTo>
                    <a:pt x="17337" y="22909"/>
                  </a:lnTo>
                  <a:lnTo>
                    <a:pt x="17818" y="22428"/>
                  </a:lnTo>
                  <a:lnTo>
                    <a:pt x="18202" y="21948"/>
                  </a:lnTo>
                  <a:lnTo>
                    <a:pt x="18490" y="21516"/>
                  </a:lnTo>
                  <a:lnTo>
                    <a:pt x="18730" y="21132"/>
                  </a:lnTo>
                  <a:lnTo>
                    <a:pt x="18730" y="21132"/>
                  </a:lnTo>
                  <a:lnTo>
                    <a:pt x="19114" y="21228"/>
                  </a:lnTo>
                  <a:lnTo>
                    <a:pt x="19498" y="21228"/>
                  </a:lnTo>
                  <a:lnTo>
                    <a:pt x="19979" y="21180"/>
                  </a:lnTo>
                  <a:lnTo>
                    <a:pt x="20507" y="21036"/>
                  </a:lnTo>
                  <a:lnTo>
                    <a:pt x="20795" y="20940"/>
                  </a:lnTo>
                  <a:lnTo>
                    <a:pt x="21083" y="20748"/>
                  </a:lnTo>
                  <a:lnTo>
                    <a:pt x="21323" y="20555"/>
                  </a:lnTo>
                  <a:lnTo>
                    <a:pt x="21612" y="20315"/>
                  </a:lnTo>
                  <a:lnTo>
                    <a:pt x="21804" y="19979"/>
                  </a:lnTo>
                  <a:lnTo>
                    <a:pt x="22044" y="19643"/>
                  </a:lnTo>
                  <a:lnTo>
                    <a:pt x="22044" y="19643"/>
                  </a:lnTo>
                  <a:lnTo>
                    <a:pt x="22236" y="19115"/>
                  </a:lnTo>
                  <a:lnTo>
                    <a:pt x="22428" y="18634"/>
                  </a:lnTo>
                  <a:lnTo>
                    <a:pt x="22476" y="18202"/>
                  </a:lnTo>
                  <a:lnTo>
                    <a:pt x="22476" y="17818"/>
                  </a:lnTo>
                  <a:lnTo>
                    <a:pt x="22476" y="17434"/>
                  </a:lnTo>
                  <a:lnTo>
                    <a:pt x="22380" y="17098"/>
                  </a:lnTo>
                  <a:lnTo>
                    <a:pt x="22236" y="16761"/>
                  </a:lnTo>
                  <a:lnTo>
                    <a:pt x="22092" y="16521"/>
                  </a:lnTo>
                  <a:lnTo>
                    <a:pt x="21900" y="16233"/>
                  </a:lnTo>
                  <a:lnTo>
                    <a:pt x="21660" y="16041"/>
                  </a:lnTo>
                  <a:lnTo>
                    <a:pt x="21227" y="15657"/>
                  </a:lnTo>
                  <a:lnTo>
                    <a:pt x="20747" y="15369"/>
                  </a:lnTo>
                  <a:lnTo>
                    <a:pt x="20363" y="15225"/>
                  </a:lnTo>
                  <a:lnTo>
                    <a:pt x="15224" y="12151"/>
                  </a:lnTo>
                  <a:lnTo>
                    <a:pt x="15224" y="12151"/>
                  </a:lnTo>
                  <a:lnTo>
                    <a:pt x="15032" y="11719"/>
                  </a:lnTo>
                  <a:lnTo>
                    <a:pt x="14600" y="10566"/>
                  </a:lnTo>
                  <a:lnTo>
                    <a:pt x="14312" y="9798"/>
                  </a:lnTo>
                  <a:lnTo>
                    <a:pt x="14072" y="8933"/>
                  </a:lnTo>
                  <a:lnTo>
                    <a:pt x="13783" y="8069"/>
                  </a:lnTo>
                  <a:lnTo>
                    <a:pt x="13591" y="7108"/>
                  </a:lnTo>
                  <a:lnTo>
                    <a:pt x="13591" y="7108"/>
                  </a:lnTo>
                  <a:lnTo>
                    <a:pt x="13591" y="7685"/>
                  </a:lnTo>
                  <a:lnTo>
                    <a:pt x="13447" y="8261"/>
                  </a:lnTo>
                  <a:lnTo>
                    <a:pt x="13159" y="9558"/>
                  </a:lnTo>
                  <a:lnTo>
                    <a:pt x="13063" y="10182"/>
                  </a:lnTo>
                  <a:lnTo>
                    <a:pt x="13015" y="10758"/>
                  </a:lnTo>
                  <a:lnTo>
                    <a:pt x="13015" y="10998"/>
                  </a:lnTo>
                  <a:lnTo>
                    <a:pt x="13063" y="11239"/>
                  </a:lnTo>
                  <a:lnTo>
                    <a:pt x="13159" y="11431"/>
                  </a:lnTo>
                  <a:lnTo>
                    <a:pt x="13303" y="11623"/>
                  </a:lnTo>
                  <a:lnTo>
                    <a:pt x="9077" y="10566"/>
                  </a:lnTo>
                  <a:lnTo>
                    <a:pt x="9077" y="10566"/>
                  </a:lnTo>
                  <a:lnTo>
                    <a:pt x="9077" y="9990"/>
                  </a:lnTo>
                  <a:lnTo>
                    <a:pt x="9125" y="9366"/>
                  </a:lnTo>
                  <a:lnTo>
                    <a:pt x="9221" y="8693"/>
                  </a:lnTo>
                  <a:lnTo>
                    <a:pt x="9317" y="8069"/>
                  </a:lnTo>
                  <a:lnTo>
                    <a:pt x="9605" y="7060"/>
                  </a:lnTo>
                  <a:lnTo>
                    <a:pt x="9701" y="6676"/>
                  </a:lnTo>
                  <a:lnTo>
                    <a:pt x="9701" y="6676"/>
                  </a:lnTo>
                  <a:lnTo>
                    <a:pt x="9509" y="6772"/>
                  </a:lnTo>
                  <a:lnTo>
                    <a:pt x="9365" y="6964"/>
                  </a:lnTo>
                  <a:lnTo>
                    <a:pt x="9077" y="7397"/>
                  </a:lnTo>
                  <a:lnTo>
                    <a:pt x="8837" y="7877"/>
                  </a:lnTo>
                  <a:lnTo>
                    <a:pt x="8645" y="8405"/>
                  </a:lnTo>
                  <a:lnTo>
                    <a:pt x="8549" y="8933"/>
                  </a:lnTo>
                  <a:lnTo>
                    <a:pt x="8453" y="9462"/>
                  </a:lnTo>
                  <a:lnTo>
                    <a:pt x="8357" y="10422"/>
                  </a:lnTo>
                  <a:lnTo>
                    <a:pt x="5283" y="9654"/>
                  </a:lnTo>
                  <a:lnTo>
                    <a:pt x="5283" y="9654"/>
                  </a:lnTo>
                  <a:lnTo>
                    <a:pt x="5475" y="8789"/>
                  </a:lnTo>
                  <a:lnTo>
                    <a:pt x="5715" y="7973"/>
                  </a:lnTo>
                  <a:lnTo>
                    <a:pt x="5907" y="7589"/>
                  </a:lnTo>
                  <a:lnTo>
                    <a:pt x="6051" y="7204"/>
                  </a:lnTo>
                  <a:lnTo>
                    <a:pt x="6051" y="7204"/>
                  </a:lnTo>
                  <a:lnTo>
                    <a:pt x="5331" y="7637"/>
                  </a:lnTo>
                  <a:lnTo>
                    <a:pt x="4707" y="8117"/>
                  </a:lnTo>
                  <a:lnTo>
                    <a:pt x="4130" y="8645"/>
                  </a:lnTo>
                  <a:lnTo>
                    <a:pt x="3602" y="9221"/>
                  </a:lnTo>
                  <a:lnTo>
                    <a:pt x="3122" y="9846"/>
                  </a:lnTo>
                  <a:lnTo>
                    <a:pt x="2738" y="10422"/>
                  </a:lnTo>
                  <a:lnTo>
                    <a:pt x="2401" y="11046"/>
                  </a:lnTo>
                  <a:lnTo>
                    <a:pt x="2065" y="11671"/>
                  </a:lnTo>
                  <a:lnTo>
                    <a:pt x="1825" y="12247"/>
                  </a:lnTo>
                  <a:lnTo>
                    <a:pt x="1633" y="12775"/>
                  </a:lnTo>
                  <a:lnTo>
                    <a:pt x="1345" y="13688"/>
                  </a:lnTo>
                  <a:lnTo>
                    <a:pt x="1201" y="14312"/>
                  </a:lnTo>
                  <a:lnTo>
                    <a:pt x="1153" y="14552"/>
                  </a:lnTo>
                  <a:lnTo>
                    <a:pt x="1153" y="14552"/>
                  </a:lnTo>
                  <a:lnTo>
                    <a:pt x="817" y="13928"/>
                  </a:lnTo>
                  <a:lnTo>
                    <a:pt x="577" y="13304"/>
                  </a:lnTo>
                  <a:lnTo>
                    <a:pt x="384" y="12631"/>
                  </a:lnTo>
                  <a:lnTo>
                    <a:pt x="192" y="12055"/>
                  </a:lnTo>
                  <a:lnTo>
                    <a:pt x="96" y="11431"/>
                  </a:lnTo>
                  <a:lnTo>
                    <a:pt x="0" y="10806"/>
                  </a:lnTo>
                  <a:lnTo>
                    <a:pt x="0" y="10230"/>
                  </a:lnTo>
                  <a:lnTo>
                    <a:pt x="0" y="9606"/>
                  </a:lnTo>
                  <a:lnTo>
                    <a:pt x="48" y="9029"/>
                  </a:lnTo>
                  <a:lnTo>
                    <a:pt x="144" y="8453"/>
                  </a:lnTo>
                  <a:lnTo>
                    <a:pt x="240" y="7925"/>
                  </a:lnTo>
                  <a:lnTo>
                    <a:pt x="432" y="7348"/>
                  </a:lnTo>
                  <a:lnTo>
                    <a:pt x="625" y="6820"/>
                  </a:lnTo>
                  <a:lnTo>
                    <a:pt x="817" y="6292"/>
                  </a:lnTo>
                  <a:lnTo>
                    <a:pt x="1105" y="5812"/>
                  </a:lnTo>
                  <a:lnTo>
                    <a:pt x="1393" y="5331"/>
                  </a:lnTo>
                  <a:lnTo>
                    <a:pt x="1681" y="4851"/>
                  </a:lnTo>
                  <a:lnTo>
                    <a:pt x="2017" y="4371"/>
                  </a:lnTo>
                  <a:lnTo>
                    <a:pt x="2401" y="3939"/>
                  </a:lnTo>
                  <a:lnTo>
                    <a:pt x="2786" y="3506"/>
                  </a:lnTo>
                  <a:lnTo>
                    <a:pt x="3218" y="3122"/>
                  </a:lnTo>
                  <a:lnTo>
                    <a:pt x="3650" y="2738"/>
                  </a:lnTo>
                  <a:lnTo>
                    <a:pt x="4563" y="2066"/>
                  </a:lnTo>
                  <a:lnTo>
                    <a:pt x="5571" y="1441"/>
                  </a:lnTo>
                  <a:lnTo>
                    <a:pt x="6628" y="961"/>
                  </a:lnTo>
                  <a:lnTo>
                    <a:pt x="7732" y="529"/>
                  </a:lnTo>
                  <a:lnTo>
                    <a:pt x="8309" y="385"/>
                  </a:lnTo>
                  <a:lnTo>
                    <a:pt x="8837" y="2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1"/>
            <p:cNvSpPr/>
            <p:nvPr/>
          </p:nvSpPr>
          <p:spPr>
            <a:xfrm>
              <a:off x="2048675" y="2421650"/>
              <a:ext cx="92450" cy="37250"/>
            </a:xfrm>
            <a:custGeom>
              <a:avLst/>
              <a:gdLst/>
              <a:ahLst/>
              <a:cxnLst/>
              <a:rect l="l" t="t" r="r" b="b"/>
              <a:pathLst>
                <a:path w="3698" h="1490" extrusionOk="0">
                  <a:moveTo>
                    <a:pt x="1969" y="0"/>
                  </a:moveTo>
                  <a:lnTo>
                    <a:pt x="1489" y="48"/>
                  </a:lnTo>
                  <a:lnTo>
                    <a:pt x="1009" y="144"/>
                  </a:lnTo>
                  <a:lnTo>
                    <a:pt x="624" y="289"/>
                  </a:lnTo>
                  <a:lnTo>
                    <a:pt x="288" y="433"/>
                  </a:lnTo>
                  <a:lnTo>
                    <a:pt x="48" y="625"/>
                  </a:lnTo>
                  <a:lnTo>
                    <a:pt x="0" y="721"/>
                  </a:lnTo>
                  <a:lnTo>
                    <a:pt x="0" y="865"/>
                  </a:lnTo>
                  <a:lnTo>
                    <a:pt x="0" y="961"/>
                  </a:lnTo>
                  <a:lnTo>
                    <a:pt x="96" y="1057"/>
                  </a:lnTo>
                  <a:lnTo>
                    <a:pt x="288" y="1249"/>
                  </a:lnTo>
                  <a:lnTo>
                    <a:pt x="576" y="1393"/>
                  </a:lnTo>
                  <a:lnTo>
                    <a:pt x="864" y="1441"/>
                  </a:lnTo>
                  <a:lnTo>
                    <a:pt x="1249" y="1489"/>
                  </a:lnTo>
                  <a:lnTo>
                    <a:pt x="1681" y="1441"/>
                  </a:lnTo>
                  <a:lnTo>
                    <a:pt x="2161" y="1393"/>
                  </a:lnTo>
                  <a:lnTo>
                    <a:pt x="2593" y="1249"/>
                  </a:lnTo>
                  <a:lnTo>
                    <a:pt x="2978" y="1105"/>
                  </a:lnTo>
                  <a:lnTo>
                    <a:pt x="3314" y="913"/>
                  </a:lnTo>
                  <a:lnTo>
                    <a:pt x="3554" y="721"/>
                  </a:lnTo>
                  <a:lnTo>
                    <a:pt x="3698" y="529"/>
                  </a:lnTo>
                  <a:lnTo>
                    <a:pt x="3698" y="433"/>
                  </a:lnTo>
                  <a:lnTo>
                    <a:pt x="3650" y="337"/>
                  </a:lnTo>
                  <a:lnTo>
                    <a:pt x="3602" y="240"/>
                  </a:lnTo>
                  <a:lnTo>
                    <a:pt x="3506" y="192"/>
                  </a:lnTo>
                  <a:lnTo>
                    <a:pt x="3266" y="96"/>
                  </a:lnTo>
                  <a:lnTo>
                    <a:pt x="2882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1"/>
            <p:cNvSpPr/>
            <p:nvPr/>
          </p:nvSpPr>
          <p:spPr>
            <a:xfrm>
              <a:off x="2048675" y="2421650"/>
              <a:ext cx="92450" cy="37250"/>
            </a:xfrm>
            <a:custGeom>
              <a:avLst/>
              <a:gdLst/>
              <a:ahLst/>
              <a:cxnLst/>
              <a:rect l="l" t="t" r="r" b="b"/>
              <a:pathLst>
                <a:path w="3698" h="1490" fill="none" extrusionOk="0">
                  <a:moveTo>
                    <a:pt x="2449" y="0"/>
                  </a:moveTo>
                  <a:lnTo>
                    <a:pt x="2449" y="0"/>
                  </a:lnTo>
                  <a:lnTo>
                    <a:pt x="1969" y="0"/>
                  </a:lnTo>
                  <a:lnTo>
                    <a:pt x="1489" y="48"/>
                  </a:lnTo>
                  <a:lnTo>
                    <a:pt x="1009" y="144"/>
                  </a:lnTo>
                  <a:lnTo>
                    <a:pt x="624" y="289"/>
                  </a:lnTo>
                  <a:lnTo>
                    <a:pt x="288" y="433"/>
                  </a:lnTo>
                  <a:lnTo>
                    <a:pt x="48" y="625"/>
                  </a:lnTo>
                  <a:lnTo>
                    <a:pt x="0" y="721"/>
                  </a:lnTo>
                  <a:lnTo>
                    <a:pt x="0" y="865"/>
                  </a:lnTo>
                  <a:lnTo>
                    <a:pt x="0" y="961"/>
                  </a:lnTo>
                  <a:lnTo>
                    <a:pt x="96" y="1057"/>
                  </a:lnTo>
                  <a:lnTo>
                    <a:pt x="96" y="1057"/>
                  </a:lnTo>
                  <a:lnTo>
                    <a:pt x="288" y="1249"/>
                  </a:lnTo>
                  <a:lnTo>
                    <a:pt x="576" y="1393"/>
                  </a:lnTo>
                  <a:lnTo>
                    <a:pt x="864" y="1441"/>
                  </a:lnTo>
                  <a:lnTo>
                    <a:pt x="1249" y="1489"/>
                  </a:lnTo>
                  <a:lnTo>
                    <a:pt x="1249" y="1489"/>
                  </a:lnTo>
                  <a:lnTo>
                    <a:pt x="1681" y="1441"/>
                  </a:lnTo>
                  <a:lnTo>
                    <a:pt x="2161" y="1393"/>
                  </a:lnTo>
                  <a:lnTo>
                    <a:pt x="2593" y="1249"/>
                  </a:lnTo>
                  <a:lnTo>
                    <a:pt x="2978" y="1105"/>
                  </a:lnTo>
                  <a:lnTo>
                    <a:pt x="3314" y="913"/>
                  </a:lnTo>
                  <a:lnTo>
                    <a:pt x="3554" y="721"/>
                  </a:lnTo>
                  <a:lnTo>
                    <a:pt x="3698" y="529"/>
                  </a:lnTo>
                  <a:lnTo>
                    <a:pt x="3698" y="433"/>
                  </a:lnTo>
                  <a:lnTo>
                    <a:pt x="3650" y="337"/>
                  </a:lnTo>
                  <a:lnTo>
                    <a:pt x="3650" y="337"/>
                  </a:lnTo>
                  <a:lnTo>
                    <a:pt x="3602" y="240"/>
                  </a:lnTo>
                  <a:lnTo>
                    <a:pt x="3506" y="192"/>
                  </a:lnTo>
                  <a:lnTo>
                    <a:pt x="3266" y="96"/>
                  </a:lnTo>
                  <a:lnTo>
                    <a:pt x="2882" y="0"/>
                  </a:lnTo>
                  <a:lnTo>
                    <a:pt x="24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1"/>
            <p:cNvSpPr/>
            <p:nvPr/>
          </p:nvSpPr>
          <p:spPr>
            <a:xfrm>
              <a:off x="2099100" y="2457675"/>
              <a:ext cx="51650" cy="33625"/>
            </a:xfrm>
            <a:custGeom>
              <a:avLst/>
              <a:gdLst/>
              <a:ahLst/>
              <a:cxnLst/>
              <a:rect l="l" t="t" r="r" b="b"/>
              <a:pathLst>
                <a:path w="2066" h="1345" extrusionOk="0">
                  <a:moveTo>
                    <a:pt x="1585" y="0"/>
                  </a:moveTo>
                  <a:lnTo>
                    <a:pt x="1249" y="48"/>
                  </a:lnTo>
                  <a:lnTo>
                    <a:pt x="961" y="144"/>
                  </a:lnTo>
                  <a:lnTo>
                    <a:pt x="624" y="336"/>
                  </a:lnTo>
                  <a:lnTo>
                    <a:pt x="336" y="528"/>
                  </a:lnTo>
                  <a:lnTo>
                    <a:pt x="144" y="720"/>
                  </a:lnTo>
                  <a:lnTo>
                    <a:pt x="0" y="913"/>
                  </a:lnTo>
                  <a:lnTo>
                    <a:pt x="0" y="1009"/>
                  </a:lnTo>
                  <a:lnTo>
                    <a:pt x="48" y="1105"/>
                  </a:lnTo>
                  <a:lnTo>
                    <a:pt x="96" y="1201"/>
                  </a:lnTo>
                  <a:lnTo>
                    <a:pt x="192" y="1249"/>
                  </a:lnTo>
                  <a:lnTo>
                    <a:pt x="432" y="1345"/>
                  </a:lnTo>
                  <a:lnTo>
                    <a:pt x="672" y="1345"/>
                  </a:lnTo>
                  <a:lnTo>
                    <a:pt x="961" y="1297"/>
                  </a:lnTo>
                  <a:lnTo>
                    <a:pt x="1249" y="1249"/>
                  </a:lnTo>
                  <a:lnTo>
                    <a:pt x="1537" y="1105"/>
                  </a:lnTo>
                  <a:lnTo>
                    <a:pt x="1777" y="913"/>
                  </a:lnTo>
                  <a:lnTo>
                    <a:pt x="1921" y="720"/>
                  </a:lnTo>
                  <a:lnTo>
                    <a:pt x="2065" y="528"/>
                  </a:lnTo>
                  <a:lnTo>
                    <a:pt x="2065" y="336"/>
                  </a:lnTo>
                  <a:lnTo>
                    <a:pt x="2017" y="240"/>
                  </a:lnTo>
                  <a:lnTo>
                    <a:pt x="1969" y="144"/>
                  </a:lnTo>
                  <a:lnTo>
                    <a:pt x="1777" y="48"/>
                  </a:lnTo>
                  <a:lnTo>
                    <a:pt x="1585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1"/>
            <p:cNvSpPr/>
            <p:nvPr/>
          </p:nvSpPr>
          <p:spPr>
            <a:xfrm>
              <a:off x="2099100" y="2457675"/>
              <a:ext cx="51650" cy="33625"/>
            </a:xfrm>
            <a:custGeom>
              <a:avLst/>
              <a:gdLst/>
              <a:ahLst/>
              <a:cxnLst/>
              <a:rect l="l" t="t" r="r" b="b"/>
              <a:pathLst>
                <a:path w="2066" h="1345" fill="none" extrusionOk="0">
                  <a:moveTo>
                    <a:pt x="1585" y="0"/>
                  </a:moveTo>
                  <a:lnTo>
                    <a:pt x="1585" y="0"/>
                  </a:lnTo>
                  <a:lnTo>
                    <a:pt x="1249" y="48"/>
                  </a:lnTo>
                  <a:lnTo>
                    <a:pt x="961" y="144"/>
                  </a:lnTo>
                  <a:lnTo>
                    <a:pt x="624" y="336"/>
                  </a:lnTo>
                  <a:lnTo>
                    <a:pt x="336" y="528"/>
                  </a:lnTo>
                  <a:lnTo>
                    <a:pt x="144" y="720"/>
                  </a:lnTo>
                  <a:lnTo>
                    <a:pt x="0" y="913"/>
                  </a:lnTo>
                  <a:lnTo>
                    <a:pt x="0" y="1009"/>
                  </a:lnTo>
                  <a:lnTo>
                    <a:pt x="48" y="1105"/>
                  </a:lnTo>
                  <a:lnTo>
                    <a:pt x="96" y="1201"/>
                  </a:lnTo>
                  <a:lnTo>
                    <a:pt x="192" y="1249"/>
                  </a:lnTo>
                  <a:lnTo>
                    <a:pt x="192" y="1249"/>
                  </a:lnTo>
                  <a:lnTo>
                    <a:pt x="432" y="1345"/>
                  </a:lnTo>
                  <a:lnTo>
                    <a:pt x="672" y="1345"/>
                  </a:lnTo>
                  <a:lnTo>
                    <a:pt x="672" y="1345"/>
                  </a:lnTo>
                  <a:lnTo>
                    <a:pt x="961" y="1297"/>
                  </a:lnTo>
                  <a:lnTo>
                    <a:pt x="1249" y="1249"/>
                  </a:lnTo>
                  <a:lnTo>
                    <a:pt x="1537" y="1105"/>
                  </a:lnTo>
                  <a:lnTo>
                    <a:pt x="1777" y="913"/>
                  </a:lnTo>
                  <a:lnTo>
                    <a:pt x="1921" y="720"/>
                  </a:lnTo>
                  <a:lnTo>
                    <a:pt x="2065" y="528"/>
                  </a:lnTo>
                  <a:lnTo>
                    <a:pt x="2065" y="336"/>
                  </a:lnTo>
                  <a:lnTo>
                    <a:pt x="2017" y="240"/>
                  </a:lnTo>
                  <a:lnTo>
                    <a:pt x="1969" y="144"/>
                  </a:lnTo>
                  <a:lnTo>
                    <a:pt x="1969" y="144"/>
                  </a:lnTo>
                  <a:lnTo>
                    <a:pt x="1777" y="48"/>
                  </a:lnTo>
                  <a:lnTo>
                    <a:pt x="15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1"/>
            <p:cNvSpPr/>
            <p:nvPr/>
          </p:nvSpPr>
          <p:spPr>
            <a:xfrm>
              <a:off x="2449675" y="2594525"/>
              <a:ext cx="37250" cy="61275"/>
            </a:xfrm>
            <a:custGeom>
              <a:avLst/>
              <a:gdLst/>
              <a:ahLst/>
              <a:cxnLst/>
              <a:rect l="l" t="t" r="r" b="b"/>
              <a:pathLst>
                <a:path w="1490" h="2451" extrusionOk="0">
                  <a:moveTo>
                    <a:pt x="385" y="1"/>
                  </a:moveTo>
                  <a:lnTo>
                    <a:pt x="241" y="49"/>
                  </a:lnTo>
                  <a:lnTo>
                    <a:pt x="145" y="97"/>
                  </a:lnTo>
                  <a:lnTo>
                    <a:pt x="96" y="241"/>
                  </a:lnTo>
                  <a:lnTo>
                    <a:pt x="48" y="385"/>
                  </a:lnTo>
                  <a:lnTo>
                    <a:pt x="0" y="769"/>
                  </a:lnTo>
                  <a:lnTo>
                    <a:pt x="0" y="1202"/>
                  </a:lnTo>
                  <a:lnTo>
                    <a:pt x="145" y="1682"/>
                  </a:lnTo>
                  <a:lnTo>
                    <a:pt x="337" y="2066"/>
                  </a:lnTo>
                  <a:lnTo>
                    <a:pt x="433" y="2210"/>
                  </a:lnTo>
                  <a:lnTo>
                    <a:pt x="577" y="2354"/>
                  </a:lnTo>
                  <a:lnTo>
                    <a:pt x="721" y="2402"/>
                  </a:lnTo>
                  <a:lnTo>
                    <a:pt x="913" y="2450"/>
                  </a:lnTo>
                  <a:lnTo>
                    <a:pt x="961" y="2450"/>
                  </a:lnTo>
                  <a:lnTo>
                    <a:pt x="1105" y="2402"/>
                  </a:lnTo>
                  <a:lnTo>
                    <a:pt x="1249" y="2306"/>
                  </a:lnTo>
                  <a:lnTo>
                    <a:pt x="1393" y="2210"/>
                  </a:lnTo>
                  <a:lnTo>
                    <a:pt x="1441" y="2066"/>
                  </a:lnTo>
                  <a:lnTo>
                    <a:pt x="1489" y="1922"/>
                  </a:lnTo>
                  <a:lnTo>
                    <a:pt x="1489" y="1730"/>
                  </a:lnTo>
                  <a:lnTo>
                    <a:pt x="1441" y="1346"/>
                  </a:lnTo>
                  <a:lnTo>
                    <a:pt x="1345" y="913"/>
                  </a:lnTo>
                  <a:lnTo>
                    <a:pt x="1105" y="529"/>
                  </a:lnTo>
                  <a:lnTo>
                    <a:pt x="865" y="241"/>
                  </a:lnTo>
                  <a:lnTo>
                    <a:pt x="673" y="97"/>
                  </a:lnTo>
                  <a:lnTo>
                    <a:pt x="529" y="49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1"/>
            <p:cNvSpPr/>
            <p:nvPr/>
          </p:nvSpPr>
          <p:spPr>
            <a:xfrm>
              <a:off x="2449675" y="2594525"/>
              <a:ext cx="37250" cy="61275"/>
            </a:xfrm>
            <a:custGeom>
              <a:avLst/>
              <a:gdLst/>
              <a:ahLst/>
              <a:cxnLst/>
              <a:rect l="l" t="t" r="r" b="b"/>
              <a:pathLst>
                <a:path w="1490" h="2451" fill="none" extrusionOk="0">
                  <a:moveTo>
                    <a:pt x="385" y="1"/>
                  </a:moveTo>
                  <a:lnTo>
                    <a:pt x="385" y="1"/>
                  </a:lnTo>
                  <a:lnTo>
                    <a:pt x="241" y="49"/>
                  </a:lnTo>
                  <a:lnTo>
                    <a:pt x="145" y="97"/>
                  </a:lnTo>
                  <a:lnTo>
                    <a:pt x="96" y="241"/>
                  </a:lnTo>
                  <a:lnTo>
                    <a:pt x="48" y="385"/>
                  </a:lnTo>
                  <a:lnTo>
                    <a:pt x="0" y="769"/>
                  </a:lnTo>
                  <a:lnTo>
                    <a:pt x="0" y="1202"/>
                  </a:lnTo>
                  <a:lnTo>
                    <a:pt x="0" y="1202"/>
                  </a:lnTo>
                  <a:lnTo>
                    <a:pt x="145" y="1682"/>
                  </a:lnTo>
                  <a:lnTo>
                    <a:pt x="337" y="2066"/>
                  </a:lnTo>
                  <a:lnTo>
                    <a:pt x="433" y="2210"/>
                  </a:lnTo>
                  <a:lnTo>
                    <a:pt x="577" y="2354"/>
                  </a:lnTo>
                  <a:lnTo>
                    <a:pt x="721" y="2402"/>
                  </a:lnTo>
                  <a:lnTo>
                    <a:pt x="913" y="2450"/>
                  </a:lnTo>
                  <a:lnTo>
                    <a:pt x="913" y="2450"/>
                  </a:lnTo>
                  <a:lnTo>
                    <a:pt x="961" y="2450"/>
                  </a:lnTo>
                  <a:lnTo>
                    <a:pt x="961" y="2450"/>
                  </a:lnTo>
                  <a:lnTo>
                    <a:pt x="1105" y="2402"/>
                  </a:lnTo>
                  <a:lnTo>
                    <a:pt x="1249" y="2306"/>
                  </a:lnTo>
                  <a:lnTo>
                    <a:pt x="1393" y="2210"/>
                  </a:lnTo>
                  <a:lnTo>
                    <a:pt x="1441" y="2066"/>
                  </a:lnTo>
                  <a:lnTo>
                    <a:pt x="1489" y="1922"/>
                  </a:lnTo>
                  <a:lnTo>
                    <a:pt x="1489" y="1730"/>
                  </a:lnTo>
                  <a:lnTo>
                    <a:pt x="1441" y="1346"/>
                  </a:lnTo>
                  <a:lnTo>
                    <a:pt x="1345" y="913"/>
                  </a:lnTo>
                  <a:lnTo>
                    <a:pt x="1105" y="529"/>
                  </a:lnTo>
                  <a:lnTo>
                    <a:pt x="865" y="241"/>
                  </a:lnTo>
                  <a:lnTo>
                    <a:pt x="673" y="97"/>
                  </a:lnTo>
                  <a:lnTo>
                    <a:pt x="529" y="49"/>
                  </a:lnTo>
                  <a:lnTo>
                    <a:pt x="529" y="49"/>
                  </a:lnTo>
                  <a:lnTo>
                    <a:pt x="3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1"/>
            <p:cNvSpPr/>
            <p:nvPr/>
          </p:nvSpPr>
          <p:spPr>
            <a:xfrm>
              <a:off x="2412450" y="2611350"/>
              <a:ext cx="26450" cy="43250"/>
            </a:xfrm>
            <a:custGeom>
              <a:avLst/>
              <a:gdLst/>
              <a:ahLst/>
              <a:cxnLst/>
              <a:rect l="l" t="t" r="r" b="b"/>
              <a:pathLst>
                <a:path w="1058" h="1730" extrusionOk="0">
                  <a:moveTo>
                    <a:pt x="289" y="0"/>
                  </a:moveTo>
                  <a:lnTo>
                    <a:pt x="193" y="48"/>
                  </a:lnTo>
                  <a:lnTo>
                    <a:pt x="97" y="96"/>
                  </a:lnTo>
                  <a:lnTo>
                    <a:pt x="1" y="288"/>
                  </a:lnTo>
                  <a:lnTo>
                    <a:pt x="1" y="577"/>
                  </a:lnTo>
                  <a:lnTo>
                    <a:pt x="1" y="865"/>
                  </a:lnTo>
                  <a:lnTo>
                    <a:pt x="97" y="1201"/>
                  </a:lnTo>
                  <a:lnTo>
                    <a:pt x="241" y="1441"/>
                  </a:lnTo>
                  <a:lnTo>
                    <a:pt x="385" y="1633"/>
                  </a:lnTo>
                  <a:lnTo>
                    <a:pt x="529" y="1681"/>
                  </a:lnTo>
                  <a:lnTo>
                    <a:pt x="625" y="1729"/>
                  </a:lnTo>
                  <a:lnTo>
                    <a:pt x="673" y="1729"/>
                  </a:lnTo>
                  <a:lnTo>
                    <a:pt x="769" y="1681"/>
                  </a:lnTo>
                  <a:lnTo>
                    <a:pt x="865" y="1633"/>
                  </a:lnTo>
                  <a:lnTo>
                    <a:pt x="961" y="1537"/>
                  </a:lnTo>
                  <a:lnTo>
                    <a:pt x="1009" y="1441"/>
                  </a:lnTo>
                  <a:lnTo>
                    <a:pt x="1057" y="1201"/>
                  </a:lnTo>
                  <a:lnTo>
                    <a:pt x="1009" y="961"/>
                  </a:lnTo>
                  <a:lnTo>
                    <a:pt x="913" y="673"/>
                  </a:lnTo>
                  <a:lnTo>
                    <a:pt x="769" y="385"/>
                  </a:lnTo>
                  <a:lnTo>
                    <a:pt x="577" y="192"/>
                  </a:lnTo>
                  <a:lnTo>
                    <a:pt x="385" y="48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1"/>
            <p:cNvSpPr/>
            <p:nvPr/>
          </p:nvSpPr>
          <p:spPr>
            <a:xfrm>
              <a:off x="2412450" y="2611350"/>
              <a:ext cx="26450" cy="43250"/>
            </a:xfrm>
            <a:custGeom>
              <a:avLst/>
              <a:gdLst/>
              <a:ahLst/>
              <a:cxnLst/>
              <a:rect l="l" t="t" r="r" b="b"/>
              <a:pathLst>
                <a:path w="1058" h="1730" fill="none" extrusionOk="0">
                  <a:moveTo>
                    <a:pt x="289" y="0"/>
                  </a:moveTo>
                  <a:lnTo>
                    <a:pt x="289" y="0"/>
                  </a:lnTo>
                  <a:lnTo>
                    <a:pt x="193" y="48"/>
                  </a:lnTo>
                  <a:lnTo>
                    <a:pt x="97" y="96"/>
                  </a:lnTo>
                  <a:lnTo>
                    <a:pt x="1" y="288"/>
                  </a:lnTo>
                  <a:lnTo>
                    <a:pt x="1" y="577"/>
                  </a:lnTo>
                  <a:lnTo>
                    <a:pt x="1" y="865"/>
                  </a:lnTo>
                  <a:lnTo>
                    <a:pt x="1" y="865"/>
                  </a:lnTo>
                  <a:lnTo>
                    <a:pt x="97" y="1201"/>
                  </a:lnTo>
                  <a:lnTo>
                    <a:pt x="241" y="1441"/>
                  </a:lnTo>
                  <a:lnTo>
                    <a:pt x="385" y="1633"/>
                  </a:lnTo>
                  <a:lnTo>
                    <a:pt x="529" y="1681"/>
                  </a:lnTo>
                  <a:lnTo>
                    <a:pt x="625" y="1729"/>
                  </a:lnTo>
                  <a:lnTo>
                    <a:pt x="625" y="1729"/>
                  </a:lnTo>
                  <a:lnTo>
                    <a:pt x="673" y="1729"/>
                  </a:lnTo>
                  <a:lnTo>
                    <a:pt x="673" y="1729"/>
                  </a:lnTo>
                  <a:lnTo>
                    <a:pt x="769" y="1681"/>
                  </a:lnTo>
                  <a:lnTo>
                    <a:pt x="865" y="1633"/>
                  </a:lnTo>
                  <a:lnTo>
                    <a:pt x="961" y="1537"/>
                  </a:lnTo>
                  <a:lnTo>
                    <a:pt x="1009" y="1441"/>
                  </a:lnTo>
                  <a:lnTo>
                    <a:pt x="1057" y="1201"/>
                  </a:lnTo>
                  <a:lnTo>
                    <a:pt x="1009" y="961"/>
                  </a:lnTo>
                  <a:lnTo>
                    <a:pt x="913" y="673"/>
                  </a:lnTo>
                  <a:lnTo>
                    <a:pt x="769" y="385"/>
                  </a:lnTo>
                  <a:lnTo>
                    <a:pt x="577" y="192"/>
                  </a:lnTo>
                  <a:lnTo>
                    <a:pt x="385" y="48"/>
                  </a:lnTo>
                  <a:lnTo>
                    <a:pt x="385" y="48"/>
                  </a:lnTo>
                  <a:lnTo>
                    <a:pt x="2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1"/>
            <p:cNvSpPr/>
            <p:nvPr/>
          </p:nvSpPr>
          <p:spPr>
            <a:xfrm>
              <a:off x="1849350" y="2905500"/>
              <a:ext cx="462275" cy="253350"/>
            </a:xfrm>
            <a:custGeom>
              <a:avLst/>
              <a:gdLst/>
              <a:ahLst/>
              <a:cxnLst/>
              <a:rect l="l" t="t" r="r" b="b"/>
              <a:pathLst>
                <a:path w="18491" h="10134" extrusionOk="0">
                  <a:moveTo>
                    <a:pt x="1586" y="1"/>
                  </a:moveTo>
                  <a:lnTo>
                    <a:pt x="1" y="1777"/>
                  </a:lnTo>
                  <a:lnTo>
                    <a:pt x="337" y="2210"/>
                  </a:lnTo>
                  <a:lnTo>
                    <a:pt x="1394" y="3362"/>
                  </a:lnTo>
                  <a:lnTo>
                    <a:pt x="2114" y="4083"/>
                  </a:lnTo>
                  <a:lnTo>
                    <a:pt x="3026" y="4899"/>
                  </a:lnTo>
                  <a:lnTo>
                    <a:pt x="4035" y="5716"/>
                  </a:lnTo>
                  <a:lnTo>
                    <a:pt x="5188" y="6580"/>
                  </a:lnTo>
                  <a:lnTo>
                    <a:pt x="6436" y="7444"/>
                  </a:lnTo>
                  <a:lnTo>
                    <a:pt x="7109" y="7829"/>
                  </a:lnTo>
                  <a:lnTo>
                    <a:pt x="7781" y="8213"/>
                  </a:lnTo>
                  <a:lnTo>
                    <a:pt x="8501" y="8549"/>
                  </a:lnTo>
                  <a:lnTo>
                    <a:pt x="9222" y="8885"/>
                  </a:lnTo>
                  <a:lnTo>
                    <a:pt x="9990" y="9221"/>
                  </a:lnTo>
                  <a:lnTo>
                    <a:pt x="10758" y="9461"/>
                  </a:lnTo>
                  <a:lnTo>
                    <a:pt x="11527" y="9702"/>
                  </a:lnTo>
                  <a:lnTo>
                    <a:pt x="12343" y="9894"/>
                  </a:lnTo>
                  <a:lnTo>
                    <a:pt x="13208" y="10038"/>
                  </a:lnTo>
                  <a:lnTo>
                    <a:pt x="14024" y="10086"/>
                  </a:lnTo>
                  <a:lnTo>
                    <a:pt x="14889" y="10134"/>
                  </a:lnTo>
                  <a:lnTo>
                    <a:pt x="15753" y="10134"/>
                  </a:lnTo>
                  <a:lnTo>
                    <a:pt x="16618" y="10038"/>
                  </a:lnTo>
                  <a:lnTo>
                    <a:pt x="17530" y="9894"/>
                  </a:lnTo>
                  <a:lnTo>
                    <a:pt x="17770" y="9798"/>
                  </a:lnTo>
                  <a:lnTo>
                    <a:pt x="18010" y="9654"/>
                  </a:lnTo>
                  <a:lnTo>
                    <a:pt x="18202" y="9461"/>
                  </a:lnTo>
                  <a:lnTo>
                    <a:pt x="18346" y="9269"/>
                  </a:lnTo>
                  <a:lnTo>
                    <a:pt x="18443" y="9029"/>
                  </a:lnTo>
                  <a:lnTo>
                    <a:pt x="18491" y="8741"/>
                  </a:lnTo>
                  <a:lnTo>
                    <a:pt x="18443" y="8501"/>
                  </a:lnTo>
                  <a:lnTo>
                    <a:pt x="18394" y="8213"/>
                  </a:lnTo>
                  <a:lnTo>
                    <a:pt x="17866" y="6964"/>
                  </a:lnTo>
                  <a:lnTo>
                    <a:pt x="17674" y="6580"/>
                  </a:lnTo>
                  <a:lnTo>
                    <a:pt x="17434" y="6244"/>
                  </a:lnTo>
                  <a:lnTo>
                    <a:pt x="17146" y="5956"/>
                  </a:lnTo>
                  <a:lnTo>
                    <a:pt x="16858" y="5716"/>
                  </a:lnTo>
                  <a:lnTo>
                    <a:pt x="16473" y="5523"/>
                  </a:lnTo>
                  <a:lnTo>
                    <a:pt x="16137" y="5379"/>
                  </a:lnTo>
                  <a:lnTo>
                    <a:pt x="15705" y="5283"/>
                  </a:lnTo>
                  <a:lnTo>
                    <a:pt x="15321" y="5283"/>
                  </a:lnTo>
                  <a:lnTo>
                    <a:pt x="14264" y="5331"/>
                  </a:lnTo>
                  <a:lnTo>
                    <a:pt x="13112" y="5331"/>
                  </a:lnTo>
                  <a:lnTo>
                    <a:pt x="12439" y="5283"/>
                  </a:lnTo>
                  <a:lnTo>
                    <a:pt x="11767" y="5187"/>
                  </a:lnTo>
                  <a:lnTo>
                    <a:pt x="11047" y="5043"/>
                  </a:lnTo>
                  <a:lnTo>
                    <a:pt x="10230" y="4851"/>
                  </a:lnTo>
                  <a:lnTo>
                    <a:pt x="9414" y="4611"/>
                  </a:lnTo>
                  <a:lnTo>
                    <a:pt x="8501" y="4275"/>
                  </a:lnTo>
                  <a:lnTo>
                    <a:pt x="7541" y="3843"/>
                  </a:lnTo>
                  <a:lnTo>
                    <a:pt x="6484" y="3314"/>
                  </a:lnTo>
                  <a:lnTo>
                    <a:pt x="5380" y="2690"/>
                  </a:lnTo>
                  <a:lnTo>
                    <a:pt x="4179" y="1922"/>
                  </a:lnTo>
                  <a:lnTo>
                    <a:pt x="2930" y="100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1"/>
            <p:cNvSpPr/>
            <p:nvPr/>
          </p:nvSpPr>
          <p:spPr>
            <a:xfrm>
              <a:off x="1849350" y="2905500"/>
              <a:ext cx="462275" cy="253350"/>
            </a:xfrm>
            <a:custGeom>
              <a:avLst/>
              <a:gdLst/>
              <a:ahLst/>
              <a:cxnLst/>
              <a:rect l="l" t="t" r="r" b="b"/>
              <a:pathLst>
                <a:path w="18491" h="10134" fill="none" extrusionOk="0">
                  <a:moveTo>
                    <a:pt x="15321" y="5283"/>
                  </a:moveTo>
                  <a:lnTo>
                    <a:pt x="15321" y="5283"/>
                  </a:lnTo>
                  <a:lnTo>
                    <a:pt x="14264" y="5331"/>
                  </a:lnTo>
                  <a:lnTo>
                    <a:pt x="13112" y="5331"/>
                  </a:lnTo>
                  <a:lnTo>
                    <a:pt x="12439" y="5283"/>
                  </a:lnTo>
                  <a:lnTo>
                    <a:pt x="11767" y="5187"/>
                  </a:lnTo>
                  <a:lnTo>
                    <a:pt x="11047" y="5043"/>
                  </a:lnTo>
                  <a:lnTo>
                    <a:pt x="10230" y="4851"/>
                  </a:lnTo>
                  <a:lnTo>
                    <a:pt x="9414" y="4611"/>
                  </a:lnTo>
                  <a:lnTo>
                    <a:pt x="8501" y="4275"/>
                  </a:lnTo>
                  <a:lnTo>
                    <a:pt x="7541" y="3843"/>
                  </a:lnTo>
                  <a:lnTo>
                    <a:pt x="6484" y="3314"/>
                  </a:lnTo>
                  <a:lnTo>
                    <a:pt x="5380" y="2690"/>
                  </a:lnTo>
                  <a:lnTo>
                    <a:pt x="4179" y="1922"/>
                  </a:lnTo>
                  <a:lnTo>
                    <a:pt x="2930" y="1009"/>
                  </a:lnTo>
                  <a:lnTo>
                    <a:pt x="1586" y="1"/>
                  </a:lnTo>
                  <a:lnTo>
                    <a:pt x="1" y="1777"/>
                  </a:lnTo>
                  <a:lnTo>
                    <a:pt x="1" y="1777"/>
                  </a:lnTo>
                  <a:lnTo>
                    <a:pt x="337" y="2210"/>
                  </a:lnTo>
                  <a:lnTo>
                    <a:pt x="1394" y="3362"/>
                  </a:lnTo>
                  <a:lnTo>
                    <a:pt x="2114" y="4083"/>
                  </a:lnTo>
                  <a:lnTo>
                    <a:pt x="3026" y="4899"/>
                  </a:lnTo>
                  <a:lnTo>
                    <a:pt x="4035" y="5716"/>
                  </a:lnTo>
                  <a:lnTo>
                    <a:pt x="5188" y="6580"/>
                  </a:lnTo>
                  <a:lnTo>
                    <a:pt x="6436" y="7444"/>
                  </a:lnTo>
                  <a:lnTo>
                    <a:pt x="7109" y="7829"/>
                  </a:lnTo>
                  <a:lnTo>
                    <a:pt x="7781" y="8213"/>
                  </a:lnTo>
                  <a:lnTo>
                    <a:pt x="8501" y="8549"/>
                  </a:lnTo>
                  <a:lnTo>
                    <a:pt x="9222" y="8885"/>
                  </a:lnTo>
                  <a:lnTo>
                    <a:pt x="9990" y="9221"/>
                  </a:lnTo>
                  <a:lnTo>
                    <a:pt x="10758" y="9461"/>
                  </a:lnTo>
                  <a:lnTo>
                    <a:pt x="11527" y="9702"/>
                  </a:lnTo>
                  <a:lnTo>
                    <a:pt x="12343" y="9894"/>
                  </a:lnTo>
                  <a:lnTo>
                    <a:pt x="13208" y="10038"/>
                  </a:lnTo>
                  <a:lnTo>
                    <a:pt x="14024" y="10086"/>
                  </a:lnTo>
                  <a:lnTo>
                    <a:pt x="14889" y="10134"/>
                  </a:lnTo>
                  <a:lnTo>
                    <a:pt x="15753" y="10134"/>
                  </a:lnTo>
                  <a:lnTo>
                    <a:pt x="16618" y="10038"/>
                  </a:lnTo>
                  <a:lnTo>
                    <a:pt x="17530" y="9894"/>
                  </a:lnTo>
                  <a:lnTo>
                    <a:pt x="17530" y="9894"/>
                  </a:lnTo>
                  <a:lnTo>
                    <a:pt x="17770" y="9798"/>
                  </a:lnTo>
                  <a:lnTo>
                    <a:pt x="18010" y="9654"/>
                  </a:lnTo>
                  <a:lnTo>
                    <a:pt x="18202" y="9461"/>
                  </a:lnTo>
                  <a:lnTo>
                    <a:pt x="18346" y="9269"/>
                  </a:lnTo>
                  <a:lnTo>
                    <a:pt x="18443" y="9029"/>
                  </a:lnTo>
                  <a:lnTo>
                    <a:pt x="18491" y="8741"/>
                  </a:lnTo>
                  <a:lnTo>
                    <a:pt x="18443" y="8501"/>
                  </a:lnTo>
                  <a:lnTo>
                    <a:pt x="18394" y="8213"/>
                  </a:lnTo>
                  <a:lnTo>
                    <a:pt x="17866" y="6964"/>
                  </a:lnTo>
                  <a:lnTo>
                    <a:pt x="17866" y="6964"/>
                  </a:lnTo>
                  <a:lnTo>
                    <a:pt x="17674" y="6580"/>
                  </a:lnTo>
                  <a:lnTo>
                    <a:pt x="17434" y="6244"/>
                  </a:lnTo>
                  <a:lnTo>
                    <a:pt x="17146" y="5956"/>
                  </a:lnTo>
                  <a:lnTo>
                    <a:pt x="16858" y="5716"/>
                  </a:lnTo>
                  <a:lnTo>
                    <a:pt x="16473" y="5523"/>
                  </a:lnTo>
                  <a:lnTo>
                    <a:pt x="16137" y="5379"/>
                  </a:lnTo>
                  <a:lnTo>
                    <a:pt x="15705" y="5283"/>
                  </a:lnTo>
                  <a:lnTo>
                    <a:pt x="15321" y="528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1"/>
            <p:cNvSpPr/>
            <p:nvPr/>
          </p:nvSpPr>
          <p:spPr>
            <a:xfrm>
              <a:off x="2111100" y="3029175"/>
              <a:ext cx="67250" cy="9625"/>
            </a:xfrm>
            <a:custGeom>
              <a:avLst/>
              <a:gdLst/>
              <a:ahLst/>
              <a:cxnLst/>
              <a:rect l="l" t="t" r="r" b="b"/>
              <a:pathLst>
                <a:path w="2690" h="385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144"/>
                  </a:lnTo>
                  <a:lnTo>
                    <a:pt x="1441" y="240"/>
                  </a:lnTo>
                  <a:lnTo>
                    <a:pt x="2065" y="336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065" y="336"/>
                  </a:lnTo>
                  <a:lnTo>
                    <a:pt x="1441" y="240"/>
                  </a:lnTo>
                  <a:lnTo>
                    <a:pt x="769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41"/>
            <p:cNvSpPr/>
            <p:nvPr/>
          </p:nvSpPr>
          <p:spPr>
            <a:xfrm>
              <a:off x="2111100" y="3029175"/>
              <a:ext cx="67250" cy="9625"/>
            </a:xfrm>
            <a:custGeom>
              <a:avLst/>
              <a:gdLst/>
              <a:ahLst/>
              <a:cxnLst/>
              <a:rect l="l" t="t" r="r" b="b"/>
              <a:pathLst>
                <a:path w="2690" h="3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144"/>
                  </a:lnTo>
                  <a:lnTo>
                    <a:pt x="1441" y="240"/>
                  </a:lnTo>
                  <a:lnTo>
                    <a:pt x="2065" y="336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065" y="336"/>
                  </a:lnTo>
                  <a:lnTo>
                    <a:pt x="1441" y="240"/>
                  </a:lnTo>
                  <a:lnTo>
                    <a:pt x="769" y="14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41"/>
            <p:cNvSpPr/>
            <p:nvPr/>
          </p:nvSpPr>
          <p:spPr>
            <a:xfrm>
              <a:off x="2178325" y="3038775"/>
              <a:ext cx="8425" cy="25"/>
            </a:xfrm>
            <a:custGeom>
              <a:avLst/>
              <a:gdLst/>
              <a:ahLst/>
              <a:cxnLst/>
              <a:rect l="l" t="t" r="r" b="b"/>
              <a:pathLst>
                <a:path w="337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1"/>
            <p:cNvSpPr/>
            <p:nvPr/>
          </p:nvSpPr>
          <p:spPr>
            <a:xfrm>
              <a:off x="2178325" y="3038775"/>
              <a:ext cx="8425" cy="25"/>
            </a:xfrm>
            <a:custGeom>
              <a:avLst/>
              <a:gdLst/>
              <a:ahLst/>
              <a:cxnLst/>
              <a:rect l="l" t="t" r="r" b="b"/>
              <a:pathLst>
                <a:path w="337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1"/>
            <p:cNvSpPr/>
            <p:nvPr/>
          </p:nvSpPr>
          <p:spPr>
            <a:xfrm>
              <a:off x="2099100" y="3029175"/>
              <a:ext cx="87650" cy="123675"/>
            </a:xfrm>
            <a:custGeom>
              <a:avLst/>
              <a:gdLst/>
              <a:ahLst/>
              <a:cxnLst/>
              <a:rect l="l" t="t" r="r" b="b"/>
              <a:pathLst>
                <a:path w="3506" h="4947" extrusionOk="0">
                  <a:moveTo>
                    <a:pt x="480" y="0"/>
                  </a:moveTo>
                  <a:lnTo>
                    <a:pt x="0" y="4226"/>
                  </a:lnTo>
                  <a:lnTo>
                    <a:pt x="1201" y="4659"/>
                  </a:lnTo>
                  <a:lnTo>
                    <a:pt x="1825" y="4803"/>
                  </a:lnTo>
                  <a:lnTo>
                    <a:pt x="2497" y="4947"/>
                  </a:lnTo>
                  <a:lnTo>
                    <a:pt x="3170" y="3410"/>
                  </a:lnTo>
                  <a:lnTo>
                    <a:pt x="3506" y="384"/>
                  </a:lnTo>
                  <a:lnTo>
                    <a:pt x="3170" y="384"/>
                  </a:lnTo>
                  <a:lnTo>
                    <a:pt x="2545" y="336"/>
                  </a:lnTo>
                  <a:lnTo>
                    <a:pt x="1921" y="240"/>
                  </a:lnTo>
                  <a:lnTo>
                    <a:pt x="1249" y="144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1"/>
            <p:cNvSpPr/>
            <p:nvPr/>
          </p:nvSpPr>
          <p:spPr>
            <a:xfrm>
              <a:off x="2099100" y="3029175"/>
              <a:ext cx="87650" cy="123675"/>
            </a:xfrm>
            <a:custGeom>
              <a:avLst/>
              <a:gdLst/>
              <a:ahLst/>
              <a:cxnLst/>
              <a:rect l="l" t="t" r="r" b="b"/>
              <a:pathLst>
                <a:path w="3506" h="4947" fill="none" extrusionOk="0">
                  <a:moveTo>
                    <a:pt x="480" y="0"/>
                  </a:moveTo>
                  <a:lnTo>
                    <a:pt x="0" y="4226"/>
                  </a:lnTo>
                  <a:lnTo>
                    <a:pt x="0" y="4226"/>
                  </a:lnTo>
                  <a:lnTo>
                    <a:pt x="1201" y="4659"/>
                  </a:lnTo>
                  <a:lnTo>
                    <a:pt x="1825" y="4803"/>
                  </a:lnTo>
                  <a:lnTo>
                    <a:pt x="2497" y="4947"/>
                  </a:lnTo>
                  <a:lnTo>
                    <a:pt x="3170" y="3410"/>
                  </a:lnTo>
                  <a:lnTo>
                    <a:pt x="3506" y="384"/>
                  </a:lnTo>
                  <a:lnTo>
                    <a:pt x="3506" y="384"/>
                  </a:lnTo>
                  <a:lnTo>
                    <a:pt x="3170" y="384"/>
                  </a:lnTo>
                  <a:lnTo>
                    <a:pt x="3170" y="384"/>
                  </a:lnTo>
                  <a:lnTo>
                    <a:pt x="3170" y="384"/>
                  </a:lnTo>
                  <a:lnTo>
                    <a:pt x="2545" y="336"/>
                  </a:lnTo>
                  <a:lnTo>
                    <a:pt x="1921" y="240"/>
                  </a:lnTo>
                  <a:lnTo>
                    <a:pt x="1249" y="144"/>
                  </a:lnTo>
                  <a:lnTo>
                    <a:pt x="4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1"/>
            <p:cNvSpPr/>
            <p:nvPr/>
          </p:nvSpPr>
          <p:spPr>
            <a:xfrm>
              <a:off x="2123100" y="3012350"/>
              <a:ext cx="202925" cy="156125"/>
            </a:xfrm>
            <a:custGeom>
              <a:avLst/>
              <a:gdLst/>
              <a:ahLst/>
              <a:cxnLst/>
              <a:rect l="l" t="t" r="r" b="b"/>
              <a:pathLst>
                <a:path w="8117" h="6245" extrusionOk="0">
                  <a:moveTo>
                    <a:pt x="241" y="1"/>
                  </a:moveTo>
                  <a:lnTo>
                    <a:pt x="1" y="5716"/>
                  </a:lnTo>
                  <a:lnTo>
                    <a:pt x="1057" y="5908"/>
                  </a:lnTo>
                  <a:lnTo>
                    <a:pt x="2114" y="6052"/>
                  </a:lnTo>
                  <a:lnTo>
                    <a:pt x="3410" y="6196"/>
                  </a:lnTo>
                  <a:lnTo>
                    <a:pt x="4755" y="6244"/>
                  </a:lnTo>
                  <a:lnTo>
                    <a:pt x="5379" y="6244"/>
                  </a:lnTo>
                  <a:lnTo>
                    <a:pt x="6004" y="6196"/>
                  </a:lnTo>
                  <a:lnTo>
                    <a:pt x="6532" y="6100"/>
                  </a:lnTo>
                  <a:lnTo>
                    <a:pt x="7012" y="5956"/>
                  </a:lnTo>
                  <a:lnTo>
                    <a:pt x="7444" y="5764"/>
                  </a:lnTo>
                  <a:lnTo>
                    <a:pt x="7589" y="5620"/>
                  </a:lnTo>
                  <a:lnTo>
                    <a:pt x="7685" y="5476"/>
                  </a:lnTo>
                  <a:lnTo>
                    <a:pt x="7925" y="5187"/>
                  </a:lnTo>
                  <a:lnTo>
                    <a:pt x="8021" y="4851"/>
                  </a:lnTo>
                  <a:lnTo>
                    <a:pt x="8117" y="4467"/>
                  </a:lnTo>
                  <a:lnTo>
                    <a:pt x="8117" y="4083"/>
                  </a:lnTo>
                  <a:lnTo>
                    <a:pt x="8069" y="3699"/>
                  </a:lnTo>
                  <a:lnTo>
                    <a:pt x="7973" y="3314"/>
                  </a:lnTo>
                  <a:lnTo>
                    <a:pt x="7829" y="2930"/>
                  </a:lnTo>
                  <a:lnTo>
                    <a:pt x="7685" y="2546"/>
                  </a:lnTo>
                  <a:lnTo>
                    <a:pt x="7444" y="2210"/>
                  </a:lnTo>
                  <a:lnTo>
                    <a:pt x="7252" y="1874"/>
                  </a:lnTo>
                  <a:lnTo>
                    <a:pt x="6964" y="1586"/>
                  </a:lnTo>
                  <a:lnTo>
                    <a:pt x="6724" y="1345"/>
                  </a:lnTo>
                  <a:lnTo>
                    <a:pt x="6436" y="1105"/>
                  </a:lnTo>
                  <a:lnTo>
                    <a:pt x="6148" y="961"/>
                  </a:lnTo>
                  <a:lnTo>
                    <a:pt x="5812" y="865"/>
                  </a:lnTo>
                  <a:lnTo>
                    <a:pt x="5523" y="865"/>
                  </a:lnTo>
                  <a:lnTo>
                    <a:pt x="4851" y="817"/>
                  </a:lnTo>
                  <a:lnTo>
                    <a:pt x="4035" y="721"/>
                  </a:lnTo>
                  <a:lnTo>
                    <a:pt x="2306" y="433"/>
                  </a:lnTo>
                  <a:lnTo>
                    <a:pt x="865" y="145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1"/>
            <p:cNvSpPr/>
            <p:nvPr/>
          </p:nvSpPr>
          <p:spPr>
            <a:xfrm>
              <a:off x="1758100" y="2821450"/>
              <a:ext cx="142900" cy="145300"/>
            </a:xfrm>
            <a:custGeom>
              <a:avLst/>
              <a:gdLst/>
              <a:ahLst/>
              <a:cxnLst/>
              <a:rect l="l" t="t" r="r" b="b"/>
              <a:pathLst>
                <a:path w="5716" h="5812" extrusionOk="0">
                  <a:moveTo>
                    <a:pt x="1730" y="1"/>
                  </a:moveTo>
                  <a:lnTo>
                    <a:pt x="1682" y="49"/>
                  </a:lnTo>
                  <a:lnTo>
                    <a:pt x="1634" y="97"/>
                  </a:lnTo>
                  <a:lnTo>
                    <a:pt x="1634" y="289"/>
                  </a:lnTo>
                  <a:lnTo>
                    <a:pt x="1778" y="529"/>
                  </a:lnTo>
                  <a:lnTo>
                    <a:pt x="1922" y="817"/>
                  </a:lnTo>
                  <a:lnTo>
                    <a:pt x="2114" y="1153"/>
                  </a:lnTo>
                  <a:lnTo>
                    <a:pt x="2594" y="1730"/>
                  </a:lnTo>
                  <a:lnTo>
                    <a:pt x="2882" y="2066"/>
                  </a:lnTo>
                  <a:lnTo>
                    <a:pt x="2354" y="1730"/>
                  </a:lnTo>
                  <a:lnTo>
                    <a:pt x="1586" y="1297"/>
                  </a:lnTo>
                  <a:lnTo>
                    <a:pt x="1202" y="1057"/>
                  </a:lnTo>
                  <a:lnTo>
                    <a:pt x="865" y="961"/>
                  </a:lnTo>
                  <a:lnTo>
                    <a:pt x="577" y="913"/>
                  </a:lnTo>
                  <a:lnTo>
                    <a:pt x="529" y="961"/>
                  </a:lnTo>
                  <a:lnTo>
                    <a:pt x="481" y="1009"/>
                  </a:lnTo>
                  <a:lnTo>
                    <a:pt x="481" y="1105"/>
                  </a:lnTo>
                  <a:lnTo>
                    <a:pt x="481" y="1249"/>
                  </a:lnTo>
                  <a:lnTo>
                    <a:pt x="673" y="1538"/>
                  </a:lnTo>
                  <a:lnTo>
                    <a:pt x="913" y="1874"/>
                  </a:lnTo>
                  <a:lnTo>
                    <a:pt x="1250" y="2162"/>
                  </a:lnTo>
                  <a:lnTo>
                    <a:pt x="1826" y="2738"/>
                  </a:lnTo>
                  <a:lnTo>
                    <a:pt x="2066" y="2930"/>
                  </a:lnTo>
                  <a:lnTo>
                    <a:pt x="2066" y="2930"/>
                  </a:lnTo>
                  <a:lnTo>
                    <a:pt x="1778" y="2786"/>
                  </a:lnTo>
                  <a:lnTo>
                    <a:pt x="1057" y="2498"/>
                  </a:lnTo>
                  <a:lnTo>
                    <a:pt x="673" y="2354"/>
                  </a:lnTo>
                  <a:lnTo>
                    <a:pt x="337" y="2258"/>
                  </a:lnTo>
                  <a:lnTo>
                    <a:pt x="49" y="2258"/>
                  </a:lnTo>
                  <a:lnTo>
                    <a:pt x="1" y="2354"/>
                  </a:lnTo>
                  <a:lnTo>
                    <a:pt x="1" y="2402"/>
                  </a:lnTo>
                  <a:lnTo>
                    <a:pt x="49" y="2498"/>
                  </a:lnTo>
                  <a:lnTo>
                    <a:pt x="241" y="2690"/>
                  </a:lnTo>
                  <a:lnTo>
                    <a:pt x="481" y="2882"/>
                  </a:lnTo>
                  <a:lnTo>
                    <a:pt x="769" y="3074"/>
                  </a:lnTo>
                  <a:lnTo>
                    <a:pt x="1394" y="3411"/>
                  </a:lnTo>
                  <a:lnTo>
                    <a:pt x="1730" y="3603"/>
                  </a:lnTo>
                  <a:lnTo>
                    <a:pt x="1730" y="3603"/>
                  </a:lnTo>
                  <a:lnTo>
                    <a:pt x="1394" y="3555"/>
                  </a:lnTo>
                  <a:lnTo>
                    <a:pt x="529" y="3555"/>
                  </a:lnTo>
                  <a:lnTo>
                    <a:pt x="289" y="3603"/>
                  </a:lnTo>
                  <a:lnTo>
                    <a:pt x="145" y="3651"/>
                  </a:lnTo>
                  <a:lnTo>
                    <a:pt x="97" y="3699"/>
                  </a:lnTo>
                  <a:lnTo>
                    <a:pt x="49" y="3747"/>
                  </a:lnTo>
                  <a:lnTo>
                    <a:pt x="97" y="3843"/>
                  </a:lnTo>
                  <a:lnTo>
                    <a:pt x="241" y="3939"/>
                  </a:lnTo>
                  <a:lnTo>
                    <a:pt x="625" y="4179"/>
                  </a:lnTo>
                  <a:lnTo>
                    <a:pt x="1202" y="4371"/>
                  </a:lnTo>
                  <a:lnTo>
                    <a:pt x="1730" y="4515"/>
                  </a:lnTo>
                  <a:lnTo>
                    <a:pt x="1826" y="4755"/>
                  </a:lnTo>
                  <a:lnTo>
                    <a:pt x="1970" y="4995"/>
                  </a:lnTo>
                  <a:lnTo>
                    <a:pt x="2114" y="5187"/>
                  </a:lnTo>
                  <a:lnTo>
                    <a:pt x="2306" y="5380"/>
                  </a:lnTo>
                  <a:lnTo>
                    <a:pt x="2594" y="5572"/>
                  </a:lnTo>
                  <a:lnTo>
                    <a:pt x="2882" y="5716"/>
                  </a:lnTo>
                  <a:lnTo>
                    <a:pt x="3219" y="5812"/>
                  </a:lnTo>
                  <a:lnTo>
                    <a:pt x="3555" y="5812"/>
                  </a:lnTo>
                  <a:lnTo>
                    <a:pt x="3891" y="5716"/>
                  </a:lnTo>
                  <a:lnTo>
                    <a:pt x="4227" y="5620"/>
                  </a:lnTo>
                  <a:lnTo>
                    <a:pt x="4515" y="5428"/>
                  </a:lnTo>
                  <a:lnTo>
                    <a:pt x="4755" y="5187"/>
                  </a:lnTo>
                  <a:lnTo>
                    <a:pt x="5284" y="4515"/>
                  </a:lnTo>
                  <a:lnTo>
                    <a:pt x="5476" y="4275"/>
                  </a:lnTo>
                  <a:lnTo>
                    <a:pt x="5620" y="3987"/>
                  </a:lnTo>
                  <a:lnTo>
                    <a:pt x="5668" y="3699"/>
                  </a:lnTo>
                  <a:lnTo>
                    <a:pt x="5716" y="3411"/>
                  </a:lnTo>
                  <a:lnTo>
                    <a:pt x="5668" y="3122"/>
                  </a:lnTo>
                  <a:lnTo>
                    <a:pt x="5620" y="2834"/>
                  </a:lnTo>
                  <a:lnTo>
                    <a:pt x="5476" y="2546"/>
                  </a:lnTo>
                  <a:lnTo>
                    <a:pt x="5332" y="2306"/>
                  </a:lnTo>
                  <a:lnTo>
                    <a:pt x="5188" y="1730"/>
                  </a:lnTo>
                  <a:lnTo>
                    <a:pt x="4996" y="913"/>
                  </a:lnTo>
                  <a:lnTo>
                    <a:pt x="4851" y="529"/>
                  </a:lnTo>
                  <a:lnTo>
                    <a:pt x="4707" y="241"/>
                  </a:lnTo>
                  <a:lnTo>
                    <a:pt x="4563" y="49"/>
                  </a:lnTo>
                  <a:lnTo>
                    <a:pt x="4467" y="1"/>
                  </a:lnTo>
                  <a:lnTo>
                    <a:pt x="4419" y="49"/>
                  </a:lnTo>
                  <a:lnTo>
                    <a:pt x="4275" y="145"/>
                  </a:lnTo>
                  <a:lnTo>
                    <a:pt x="4179" y="289"/>
                  </a:lnTo>
                  <a:lnTo>
                    <a:pt x="4131" y="481"/>
                  </a:lnTo>
                  <a:lnTo>
                    <a:pt x="4131" y="721"/>
                  </a:lnTo>
                  <a:lnTo>
                    <a:pt x="4131" y="1249"/>
                  </a:lnTo>
                  <a:lnTo>
                    <a:pt x="4179" y="1682"/>
                  </a:lnTo>
                  <a:lnTo>
                    <a:pt x="3699" y="1682"/>
                  </a:lnTo>
                  <a:lnTo>
                    <a:pt x="3171" y="1153"/>
                  </a:lnTo>
                  <a:lnTo>
                    <a:pt x="2498" y="529"/>
                  </a:lnTo>
                  <a:lnTo>
                    <a:pt x="2210" y="289"/>
                  </a:lnTo>
                  <a:lnTo>
                    <a:pt x="1922" y="97"/>
                  </a:lnTo>
                  <a:lnTo>
                    <a:pt x="1730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7" name="Google Shape;2647;p41"/>
          <p:cNvGrpSpPr/>
          <p:nvPr/>
        </p:nvGrpSpPr>
        <p:grpSpPr>
          <a:xfrm flipH="1">
            <a:off x="1121434" y="2398265"/>
            <a:ext cx="2086802" cy="2520949"/>
            <a:chOff x="1856550" y="593100"/>
            <a:chExt cx="1159850" cy="1401150"/>
          </a:xfrm>
        </p:grpSpPr>
        <p:sp>
          <p:nvSpPr>
            <p:cNvPr id="2648" name="Google Shape;2648;p41"/>
            <p:cNvSpPr/>
            <p:nvPr/>
          </p:nvSpPr>
          <p:spPr>
            <a:xfrm>
              <a:off x="2866300" y="1556000"/>
              <a:ext cx="150100" cy="141700"/>
            </a:xfrm>
            <a:custGeom>
              <a:avLst/>
              <a:gdLst/>
              <a:ahLst/>
              <a:cxnLst/>
              <a:rect l="l" t="t" r="r" b="b"/>
              <a:pathLst>
                <a:path w="6004" h="5668" extrusionOk="0">
                  <a:moveTo>
                    <a:pt x="2305" y="0"/>
                  </a:moveTo>
                  <a:lnTo>
                    <a:pt x="2017" y="48"/>
                  </a:lnTo>
                  <a:lnTo>
                    <a:pt x="1729" y="96"/>
                  </a:lnTo>
                  <a:lnTo>
                    <a:pt x="1489" y="240"/>
                  </a:lnTo>
                  <a:lnTo>
                    <a:pt x="1201" y="384"/>
                  </a:lnTo>
                  <a:lnTo>
                    <a:pt x="1009" y="625"/>
                  </a:lnTo>
                  <a:lnTo>
                    <a:pt x="432" y="1249"/>
                  </a:lnTo>
                  <a:lnTo>
                    <a:pt x="240" y="1537"/>
                  </a:lnTo>
                  <a:lnTo>
                    <a:pt x="96" y="1825"/>
                  </a:lnTo>
                  <a:lnTo>
                    <a:pt x="0" y="2161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192" y="3122"/>
                  </a:lnTo>
                  <a:lnTo>
                    <a:pt x="336" y="3458"/>
                  </a:lnTo>
                  <a:lnTo>
                    <a:pt x="576" y="3698"/>
                  </a:lnTo>
                  <a:lnTo>
                    <a:pt x="817" y="3842"/>
                  </a:lnTo>
                  <a:lnTo>
                    <a:pt x="1057" y="3986"/>
                  </a:lnTo>
                  <a:lnTo>
                    <a:pt x="1297" y="4082"/>
                  </a:lnTo>
                  <a:lnTo>
                    <a:pt x="1537" y="4130"/>
                  </a:lnTo>
                  <a:lnTo>
                    <a:pt x="1777" y="4611"/>
                  </a:lnTo>
                  <a:lnTo>
                    <a:pt x="2065" y="5139"/>
                  </a:lnTo>
                  <a:lnTo>
                    <a:pt x="2305" y="5523"/>
                  </a:lnTo>
                  <a:lnTo>
                    <a:pt x="2449" y="5619"/>
                  </a:lnTo>
                  <a:lnTo>
                    <a:pt x="2546" y="5667"/>
                  </a:lnTo>
                  <a:lnTo>
                    <a:pt x="2594" y="5619"/>
                  </a:lnTo>
                  <a:lnTo>
                    <a:pt x="2642" y="5571"/>
                  </a:lnTo>
                  <a:lnTo>
                    <a:pt x="2690" y="5379"/>
                  </a:lnTo>
                  <a:lnTo>
                    <a:pt x="2690" y="5139"/>
                  </a:lnTo>
                  <a:lnTo>
                    <a:pt x="2642" y="4851"/>
                  </a:lnTo>
                  <a:lnTo>
                    <a:pt x="2546" y="4322"/>
                  </a:lnTo>
                  <a:lnTo>
                    <a:pt x="2449" y="3986"/>
                  </a:lnTo>
                  <a:lnTo>
                    <a:pt x="2690" y="4322"/>
                  </a:lnTo>
                  <a:lnTo>
                    <a:pt x="3074" y="4851"/>
                  </a:lnTo>
                  <a:lnTo>
                    <a:pt x="3314" y="5091"/>
                  </a:lnTo>
                  <a:lnTo>
                    <a:pt x="3554" y="5331"/>
                  </a:lnTo>
                  <a:lnTo>
                    <a:pt x="3794" y="5475"/>
                  </a:lnTo>
                  <a:lnTo>
                    <a:pt x="4034" y="5475"/>
                  </a:lnTo>
                  <a:lnTo>
                    <a:pt x="4034" y="5379"/>
                  </a:lnTo>
                  <a:lnTo>
                    <a:pt x="3986" y="5139"/>
                  </a:lnTo>
                  <a:lnTo>
                    <a:pt x="3842" y="4851"/>
                  </a:lnTo>
                  <a:lnTo>
                    <a:pt x="3650" y="4467"/>
                  </a:lnTo>
                  <a:lnTo>
                    <a:pt x="3266" y="3842"/>
                  </a:lnTo>
                  <a:lnTo>
                    <a:pt x="3026" y="3554"/>
                  </a:lnTo>
                  <a:lnTo>
                    <a:pt x="3314" y="3746"/>
                  </a:lnTo>
                  <a:lnTo>
                    <a:pt x="3938" y="4274"/>
                  </a:lnTo>
                  <a:lnTo>
                    <a:pt x="4274" y="4515"/>
                  </a:lnTo>
                  <a:lnTo>
                    <a:pt x="4659" y="4707"/>
                  </a:lnTo>
                  <a:lnTo>
                    <a:pt x="4947" y="4851"/>
                  </a:lnTo>
                  <a:lnTo>
                    <a:pt x="5187" y="4851"/>
                  </a:lnTo>
                  <a:lnTo>
                    <a:pt x="5235" y="4803"/>
                  </a:lnTo>
                  <a:lnTo>
                    <a:pt x="5283" y="4707"/>
                  </a:lnTo>
                  <a:lnTo>
                    <a:pt x="5187" y="4467"/>
                  </a:lnTo>
                  <a:lnTo>
                    <a:pt x="5043" y="4130"/>
                  </a:lnTo>
                  <a:lnTo>
                    <a:pt x="4755" y="3794"/>
                  </a:lnTo>
                  <a:lnTo>
                    <a:pt x="4178" y="3074"/>
                  </a:lnTo>
                  <a:lnTo>
                    <a:pt x="3794" y="2642"/>
                  </a:lnTo>
                  <a:lnTo>
                    <a:pt x="4178" y="2882"/>
                  </a:lnTo>
                  <a:lnTo>
                    <a:pt x="4803" y="3218"/>
                  </a:lnTo>
                  <a:lnTo>
                    <a:pt x="5139" y="3362"/>
                  </a:lnTo>
                  <a:lnTo>
                    <a:pt x="5475" y="3506"/>
                  </a:lnTo>
                  <a:lnTo>
                    <a:pt x="5715" y="3554"/>
                  </a:lnTo>
                  <a:lnTo>
                    <a:pt x="5955" y="3554"/>
                  </a:lnTo>
                  <a:lnTo>
                    <a:pt x="6003" y="3506"/>
                  </a:lnTo>
                  <a:lnTo>
                    <a:pt x="6003" y="3458"/>
                  </a:lnTo>
                  <a:lnTo>
                    <a:pt x="5859" y="3266"/>
                  </a:lnTo>
                  <a:lnTo>
                    <a:pt x="5667" y="3026"/>
                  </a:lnTo>
                  <a:lnTo>
                    <a:pt x="5331" y="2738"/>
                  </a:lnTo>
                  <a:lnTo>
                    <a:pt x="4611" y="2209"/>
                  </a:lnTo>
                  <a:lnTo>
                    <a:pt x="4034" y="1777"/>
                  </a:lnTo>
                  <a:lnTo>
                    <a:pt x="4034" y="1537"/>
                  </a:lnTo>
                  <a:lnTo>
                    <a:pt x="3986" y="1297"/>
                  </a:lnTo>
                  <a:lnTo>
                    <a:pt x="4419" y="1297"/>
                  </a:lnTo>
                  <a:lnTo>
                    <a:pt x="4899" y="1201"/>
                  </a:lnTo>
                  <a:lnTo>
                    <a:pt x="5139" y="1153"/>
                  </a:lnTo>
                  <a:lnTo>
                    <a:pt x="5331" y="1057"/>
                  </a:lnTo>
                  <a:lnTo>
                    <a:pt x="5475" y="961"/>
                  </a:lnTo>
                  <a:lnTo>
                    <a:pt x="5571" y="817"/>
                  </a:lnTo>
                  <a:lnTo>
                    <a:pt x="5571" y="721"/>
                  </a:lnTo>
                  <a:lnTo>
                    <a:pt x="5523" y="673"/>
                  </a:lnTo>
                  <a:lnTo>
                    <a:pt x="5331" y="528"/>
                  </a:lnTo>
                  <a:lnTo>
                    <a:pt x="4995" y="432"/>
                  </a:lnTo>
                  <a:lnTo>
                    <a:pt x="4611" y="336"/>
                  </a:lnTo>
                  <a:lnTo>
                    <a:pt x="3794" y="288"/>
                  </a:lnTo>
                  <a:lnTo>
                    <a:pt x="3170" y="240"/>
                  </a:lnTo>
                  <a:lnTo>
                    <a:pt x="2882" y="144"/>
                  </a:lnTo>
                  <a:lnTo>
                    <a:pt x="2594" y="48"/>
                  </a:lnTo>
                  <a:lnTo>
                    <a:pt x="2305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1"/>
            <p:cNvSpPr/>
            <p:nvPr/>
          </p:nvSpPr>
          <p:spPr>
            <a:xfrm>
              <a:off x="2486900" y="1272650"/>
              <a:ext cx="438250" cy="350600"/>
            </a:xfrm>
            <a:custGeom>
              <a:avLst/>
              <a:gdLst/>
              <a:ahLst/>
              <a:cxnLst/>
              <a:rect l="l" t="t" r="r" b="b"/>
              <a:pathLst>
                <a:path w="17530" h="14024" extrusionOk="0">
                  <a:moveTo>
                    <a:pt x="384" y="0"/>
                  </a:moveTo>
                  <a:lnTo>
                    <a:pt x="0" y="4851"/>
                  </a:lnTo>
                  <a:lnTo>
                    <a:pt x="16089" y="14024"/>
                  </a:lnTo>
                  <a:lnTo>
                    <a:pt x="17529" y="12055"/>
                  </a:lnTo>
                  <a:lnTo>
                    <a:pt x="17193" y="11622"/>
                  </a:lnTo>
                  <a:lnTo>
                    <a:pt x="16761" y="11190"/>
                  </a:lnTo>
                  <a:lnTo>
                    <a:pt x="15752" y="10230"/>
                  </a:lnTo>
                  <a:lnTo>
                    <a:pt x="14648" y="9221"/>
                  </a:lnTo>
                  <a:lnTo>
                    <a:pt x="13351" y="8213"/>
                  </a:lnTo>
                  <a:lnTo>
                    <a:pt x="11958" y="7204"/>
                  </a:lnTo>
                  <a:lnTo>
                    <a:pt x="10566" y="6244"/>
                  </a:lnTo>
                  <a:lnTo>
                    <a:pt x="9077" y="5235"/>
                  </a:lnTo>
                  <a:lnTo>
                    <a:pt x="7636" y="4323"/>
                  </a:lnTo>
                  <a:lnTo>
                    <a:pt x="4899" y="2594"/>
                  </a:lnTo>
                  <a:lnTo>
                    <a:pt x="2594" y="1249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1"/>
            <p:cNvSpPr/>
            <p:nvPr/>
          </p:nvSpPr>
          <p:spPr>
            <a:xfrm>
              <a:off x="2486900" y="1272650"/>
              <a:ext cx="438250" cy="350600"/>
            </a:xfrm>
            <a:custGeom>
              <a:avLst/>
              <a:gdLst/>
              <a:ahLst/>
              <a:cxnLst/>
              <a:rect l="l" t="t" r="r" b="b"/>
              <a:pathLst>
                <a:path w="17530" h="14024" fill="none" extrusionOk="0">
                  <a:moveTo>
                    <a:pt x="384" y="0"/>
                  </a:moveTo>
                  <a:lnTo>
                    <a:pt x="384" y="0"/>
                  </a:lnTo>
                  <a:lnTo>
                    <a:pt x="2594" y="1249"/>
                  </a:lnTo>
                  <a:lnTo>
                    <a:pt x="4899" y="2594"/>
                  </a:lnTo>
                  <a:lnTo>
                    <a:pt x="7636" y="4323"/>
                  </a:lnTo>
                  <a:lnTo>
                    <a:pt x="9077" y="5235"/>
                  </a:lnTo>
                  <a:lnTo>
                    <a:pt x="10566" y="6244"/>
                  </a:lnTo>
                  <a:lnTo>
                    <a:pt x="11958" y="7204"/>
                  </a:lnTo>
                  <a:lnTo>
                    <a:pt x="13351" y="8213"/>
                  </a:lnTo>
                  <a:lnTo>
                    <a:pt x="14648" y="9221"/>
                  </a:lnTo>
                  <a:lnTo>
                    <a:pt x="15752" y="10230"/>
                  </a:lnTo>
                  <a:lnTo>
                    <a:pt x="16761" y="11190"/>
                  </a:lnTo>
                  <a:lnTo>
                    <a:pt x="17193" y="11622"/>
                  </a:lnTo>
                  <a:lnTo>
                    <a:pt x="17529" y="12055"/>
                  </a:lnTo>
                  <a:lnTo>
                    <a:pt x="16089" y="14024"/>
                  </a:lnTo>
                  <a:lnTo>
                    <a:pt x="0" y="4851"/>
                  </a:lnTo>
                  <a:lnTo>
                    <a:pt x="38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1"/>
            <p:cNvSpPr/>
            <p:nvPr/>
          </p:nvSpPr>
          <p:spPr>
            <a:xfrm>
              <a:off x="2624975" y="1353075"/>
              <a:ext cx="283375" cy="265375"/>
            </a:xfrm>
            <a:custGeom>
              <a:avLst/>
              <a:gdLst/>
              <a:ahLst/>
              <a:cxnLst/>
              <a:rect l="l" t="t" r="r" b="b"/>
              <a:pathLst>
                <a:path w="11335" h="10615" extrusionOk="0">
                  <a:moveTo>
                    <a:pt x="961" y="1"/>
                  </a:moveTo>
                  <a:lnTo>
                    <a:pt x="480" y="2354"/>
                  </a:lnTo>
                  <a:lnTo>
                    <a:pt x="144" y="4083"/>
                  </a:lnTo>
                  <a:lnTo>
                    <a:pt x="0" y="5092"/>
                  </a:lnTo>
                  <a:lnTo>
                    <a:pt x="48" y="5188"/>
                  </a:lnTo>
                  <a:lnTo>
                    <a:pt x="240" y="5380"/>
                  </a:lnTo>
                  <a:lnTo>
                    <a:pt x="865" y="5812"/>
                  </a:lnTo>
                  <a:lnTo>
                    <a:pt x="1777" y="6388"/>
                  </a:lnTo>
                  <a:lnTo>
                    <a:pt x="2786" y="6965"/>
                  </a:lnTo>
                  <a:lnTo>
                    <a:pt x="4755" y="8021"/>
                  </a:lnTo>
                  <a:lnTo>
                    <a:pt x="5619" y="8501"/>
                  </a:lnTo>
                  <a:lnTo>
                    <a:pt x="6291" y="9606"/>
                  </a:lnTo>
                  <a:lnTo>
                    <a:pt x="6435" y="9750"/>
                  </a:lnTo>
                  <a:lnTo>
                    <a:pt x="6676" y="9846"/>
                  </a:lnTo>
                  <a:lnTo>
                    <a:pt x="7012" y="9942"/>
                  </a:lnTo>
                  <a:lnTo>
                    <a:pt x="7300" y="9990"/>
                  </a:lnTo>
                  <a:lnTo>
                    <a:pt x="7876" y="10038"/>
                  </a:lnTo>
                  <a:lnTo>
                    <a:pt x="8116" y="10038"/>
                  </a:lnTo>
                  <a:lnTo>
                    <a:pt x="8164" y="10086"/>
                  </a:lnTo>
                  <a:lnTo>
                    <a:pt x="8357" y="10278"/>
                  </a:lnTo>
                  <a:lnTo>
                    <a:pt x="8645" y="10470"/>
                  </a:lnTo>
                  <a:lnTo>
                    <a:pt x="8837" y="10566"/>
                  </a:lnTo>
                  <a:lnTo>
                    <a:pt x="9125" y="10615"/>
                  </a:lnTo>
                  <a:lnTo>
                    <a:pt x="9269" y="10615"/>
                  </a:lnTo>
                  <a:lnTo>
                    <a:pt x="9413" y="10566"/>
                  </a:lnTo>
                  <a:lnTo>
                    <a:pt x="9605" y="10422"/>
                  </a:lnTo>
                  <a:lnTo>
                    <a:pt x="9749" y="10230"/>
                  </a:lnTo>
                  <a:lnTo>
                    <a:pt x="10085" y="9798"/>
                  </a:lnTo>
                  <a:lnTo>
                    <a:pt x="10470" y="9222"/>
                  </a:lnTo>
                  <a:lnTo>
                    <a:pt x="10758" y="8645"/>
                  </a:lnTo>
                  <a:lnTo>
                    <a:pt x="11046" y="8069"/>
                  </a:lnTo>
                  <a:lnTo>
                    <a:pt x="11334" y="7349"/>
                  </a:lnTo>
                  <a:lnTo>
                    <a:pt x="11334" y="7205"/>
                  </a:lnTo>
                  <a:lnTo>
                    <a:pt x="11286" y="7109"/>
                  </a:lnTo>
                  <a:lnTo>
                    <a:pt x="11190" y="7061"/>
                  </a:lnTo>
                  <a:lnTo>
                    <a:pt x="10806" y="7061"/>
                  </a:lnTo>
                  <a:lnTo>
                    <a:pt x="10662" y="7109"/>
                  </a:lnTo>
                  <a:lnTo>
                    <a:pt x="10614" y="6580"/>
                  </a:lnTo>
                  <a:lnTo>
                    <a:pt x="10470" y="6148"/>
                  </a:lnTo>
                  <a:lnTo>
                    <a:pt x="10374" y="5908"/>
                  </a:lnTo>
                  <a:lnTo>
                    <a:pt x="10278" y="5716"/>
                  </a:lnTo>
                  <a:lnTo>
                    <a:pt x="10085" y="5524"/>
                  </a:lnTo>
                  <a:lnTo>
                    <a:pt x="9941" y="5476"/>
                  </a:lnTo>
                  <a:lnTo>
                    <a:pt x="9749" y="5428"/>
                  </a:lnTo>
                  <a:lnTo>
                    <a:pt x="9605" y="5428"/>
                  </a:lnTo>
                  <a:lnTo>
                    <a:pt x="9317" y="5524"/>
                  </a:lnTo>
                  <a:lnTo>
                    <a:pt x="9173" y="5572"/>
                  </a:lnTo>
                  <a:lnTo>
                    <a:pt x="9077" y="5476"/>
                  </a:lnTo>
                  <a:lnTo>
                    <a:pt x="8789" y="5092"/>
                  </a:lnTo>
                  <a:lnTo>
                    <a:pt x="8164" y="4563"/>
                  </a:lnTo>
                  <a:lnTo>
                    <a:pt x="7732" y="4227"/>
                  </a:lnTo>
                  <a:lnTo>
                    <a:pt x="7156" y="3843"/>
                  </a:lnTo>
                  <a:lnTo>
                    <a:pt x="3458" y="1538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1"/>
            <p:cNvSpPr/>
            <p:nvPr/>
          </p:nvSpPr>
          <p:spPr>
            <a:xfrm>
              <a:off x="2624975" y="1353075"/>
              <a:ext cx="283375" cy="265375"/>
            </a:xfrm>
            <a:custGeom>
              <a:avLst/>
              <a:gdLst/>
              <a:ahLst/>
              <a:cxnLst/>
              <a:rect l="l" t="t" r="r" b="b"/>
              <a:pathLst>
                <a:path w="11335" h="10615" fill="none" extrusionOk="0">
                  <a:moveTo>
                    <a:pt x="961" y="1"/>
                  </a:moveTo>
                  <a:lnTo>
                    <a:pt x="961" y="1"/>
                  </a:lnTo>
                  <a:lnTo>
                    <a:pt x="3458" y="1538"/>
                  </a:lnTo>
                  <a:lnTo>
                    <a:pt x="7156" y="3843"/>
                  </a:lnTo>
                  <a:lnTo>
                    <a:pt x="7156" y="3843"/>
                  </a:lnTo>
                  <a:lnTo>
                    <a:pt x="7732" y="4227"/>
                  </a:lnTo>
                  <a:lnTo>
                    <a:pt x="8164" y="4563"/>
                  </a:lnTo>
                  <a:lnTo>
                    <a:pt x="8789" y="5092"/>
                  </a:lnTo>
                  <a:lnTo>
                    <a:pt x="9077" y="5476"/>
                  </a:lnTo>
                  <a:lnTo>
                    <a:pt x="9173" y="5572"/>
                  </a:lnTo>
                  <a:lnTo>
                    <a:pt x="9173" y="5572"/>
                  </a:lnTo>
                  <a:lnTo>
                    <a:pt x="9317" y="5524"/>
                  </a:lnTo>
                  <a:lnTo>
                    <a:pt x="9605" y="5428"/>
                  </a:lnTo>
                  <a:lnTo>
                    <a:pt x="9749" y="5428"/>
                  </a:lnTo>
                  <a:lnTo>
                    <a:pt x="9941" y="5476"/>
                  </a:lnTo>
                  <a:lnTo>
                    <a:pt x="10085" y="5524"/>
                  </a:lnTo>
                  <a:lnTo>
                    <a:pt x="10278" y="5716"/>
                  </a:lnTo>
                  <a:lnTo>
                    <a:pt x="10278" y="5716"/>
                  </a:lnTo>
                  <a:lnTo>
                    <a:pt x="10374" y="5908"/>
                  </a:lnTo>
                  <a:lnTo>
                    <a:pt x="10470" y="6148"/>
                  </a:lnTo>
                  <a:lnTo>
                    <a:pt x="10614" y="6580"/>
                  </a:lnTo>
                  <a:lnTo>
                    <a:pt x="10662" y="7109"/>
                  </a:lnTo>
                  <a:lnTo>
                    <a:pt x="10662" y="7109"/>
                  </a:lnTo>
                  <a:lnTo>
                    <a:pt x="10806" y="7061"/>
                  </a:lnTo>
                  <a:lnTo>
                    <a:pt x="11046" y="7061"/>
                  </a:lnTo>
                  <a:lnTo>
                    <a:pt x="11190" y="7061"/>
                  </a:lnTo>
                  <a:lnTo>
                    <a:pt x="11286" y="7109"/>
                  </a:lnTo>
                  <a:lnTo>
                    <a:pt x="11334" y="7205"/>
                  </a:lnTo>
                  <a:lnTo>
                    <a:pt x="11334" y="7349"/>
                  </a:lnTo>
                  <a:lnTo>
                    <a:pt x="11334" y="7349"/>
                  </a:lnTo>
                  <a:lnTo>
                    <a:pt x="11046" y="8069"/>
                  </a:lnTo>
                  <a:lnTo>
                    <a:pt x="10758" y="8645"/>
                  </a:lnTo>
                  <a:lnTo>
                    <a:pt x="10470" y="9222"/>
                  </a:lnTo>
                  <a:lnTo>
                    <a:pt x="10085" y="9798"/>
                  </a:lnTo>
                  <a:lnTo>
                    <a:pt x="9749" y="10230"/>
                  </a:lnTo>
                  <a:lnTo>
                    <a:pt x="9605" y="10422"/>
                  </a:lnTo>
                  <a:lnTo>
                    <a:pt x="9413" y="10566"/>
                  </a:lnTo>
                  <a:lnTo>
                    <a:pt x="9269" y="10615"/>
                  </a:lnTo>
                  <a:lnTo>
                    <a:pt x="9125" y="10615"/>
                  </a:lnTo>
                  <a:lnTo>
                    <a:pt x="9125" y="10615"/>
                  </a:lnTo>
                  <a:lnTo>
                    <a:pt x="8837" y="10566"/>
                  </a:lnTo>
                  <a:lnTo>
                    <a:pt x="8645" y="10470"/>
                  </a:lnTo>
                  <a:lnTo>
                    <a:pt x="8357" y="10278"/>
                  </a:lnTo>
                  <a:lnTo>
                    <a:pt x="8164" y="10086"/>
                  </a:lnTo>
                  <a:lnTo>
                    <a:pt x="8116" y="10038"/>
                  </a:lnTo>
                  <a:lnTo>
                    <a:pt x="8116" y="10038"/>
                  </a:lnTo>
                  <a:lnTo>
                    <a:pt x="7876" y="10038"/>
                  </a:lnTo>
                  <a:lnTo>
                    <a:pt x="7300" y="9990"/>
                  </a:lnTo>
                  <a:lnTo>
                    <a:pt x="7012" y="9942"/>
                  </a:lnTo>
                  <a:lnTo>
                    <a:pt x="6676" y="9846"/>
                  </a:lnTo>
                  <a:lnTo>
                    <a:pt x="6435" y="9750"/>
                  </a:lnTo>
                  <a:lnTo>
                    <a:pt x="6291" y="9606"/>
                  </a:lnTo>
                  <a:lnTo>
                    <a:pt x="6291" y="9606"/>
                  </a:lnTo>
                  <a:lnTo>
                    <a:pt x="5619" y="8501"/>
                  </a:lnTo>
                  <a:lnTo>
                    <a:pt x="5619" y="8501"/>
                  </a:lnTo>
                  <a:lnTo>
                    <a:pt x="4755" y="8021"/>
                  </a:lnTo>
                  <a:lnTo>
                    <a:pt x="2786" y="6965"/>
                  </a:lnTo>
                  <a:lnTo>
                    <a:pt x="1777" y="6388"/>
                  </a:lnTo>
                  <a:lnTo>
                    <a:pt x="865" y="5812"/>
                  </a:lnTo>
                  <a:lnTo>
                    <a:pt x="240" y="5380"/>
                  </a:lnTo>
                  <a:lnTo>
                    <a:pt x="48" y="5188"/>
                  </a:lnTo>
                  <a:lnTo>
                    <a:pt x="0" y="5092"/>
                  </a:lnTo>
                  <a:lnTo>
                    <a:pt x="0" y="5092"/>
                  </a:lnTo>
                  <a:lnTo>
                    <a:pt x="144" y="4083"/>
                  </a:lnTo>
                  <a:lnTo>
                    <a:pt x="480" y="2354"/>
                  </a:lnTo>
                  <a:lnTo>
                    <a:pt x="9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1"/>
            <p:cNvSpPr/>
            <p:nvPr/>
          </p:nvSpPr>
          <p:spPr>
            <a:xfrm>
              <a:off x="2638175" y="1369900"/>
              <a:ext cx="62450" cy="134500"/>
            </a:xfrm>
            <a:custGeom>
              <a:avLst/>
              <a:gdLst/>
              <a:ahLst/>
              <a:cxnLst/>
              <a:rect l="l" t="t" r="r" b="b"/>
              <a:pathLst>
                <a:path w="2498" h="5380" extrusionOk="0">
                  <a:moveTo>
                    <a:pt x="1537" y="0"/>
                  </a:moveTo>
                  <a:lnTo>
                    <a:pt x="1201" y="1105"/>
                  </a:lnTo>
                  <a:lnTo>
                    <a:pt x="769" y="2546"/>
                  </a:lnTo>
                  <a:lnTo>
                    <a:pt x="0" y="4899"/>
                  </a:lnTo>
                  <a:lnTo>
                    <a:pt x="673" y="5379"/>
                  </a:lnTo>
                  <a:lnTo>
                    <a:pt x="2498" y="577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4A6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1"/>
            <p:cNvSpPr/>
            <p:nvPr/>
          </p:nvSpPr>
          <p:spPr>
            <a:xfrm>
              <a:off x="2638175" y="1369900"/>
              <a:ext cx="62450" cy="134500"/>
            </a:xfrm>
            <a:custGeom>
              <a:avLst/>
              <a:gdLst/>
              <a:ahLst/>
              <a:cxnLst/>
              <a:rect l="l" t="t" r="r" b="b"/>
              <a:pathLst>
                <a:path w="2498" h="5380" fill="none" extrusionOk="0">
                  <a:moveTo>
                    <a:pt x="1537" y="0"/>
                  </a:moveTo>
                  <a:lnTo>
                    <a:pt x="1537" y="0"/>
                  </a:lnTo>
                  <a:lnTo>
                    <a:pt x="1201" y="1105"/>
                  </a:lnTo>
                  <a:lnTo>
                    <a:pt x="769" y="2546"/>
                  </a:lnTo>
                  <a:lnTo>
                    <a:pt x="0" y="4899"/>
                  </a:lnTo>
                  <a:lnTo>
                    <a:pt x="0" y="4899"/>
                  </a:lnTo>
                  <a:lnTo>
                    <a:pt x="673" y="5379"/>
                  </a:lnTo>
                  <a:lnTo>
                    <a:pt x="2498" y="577"/>
                  </a:lnTo>
                  <a:lnTo>
                    <a:pt x="2498" y="577"/>
                  </a:lnTo>
                  <a:lnTo>
                    <a:pt x="15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1"/>
            <p:cNvSpPr/>
            <p:nvPr/>
          </p:nvSpPr>
          <p:spPr>
            <a:xfrm>
              <a:off x="2496500" y="1272650"/>
              <a:ext cx="182525" cy="228150"/>
            </a:xfrm>
            <a:custGeom>
              <a:avLst/>
              <a:gdLst/>
              <a:ahLst/>
              <a:cxnLst/>
              <a:rect l="l" t="t" r="r" b="b"/>
              <a:pathLst>
                <a:path w="7301" h="9126" extrusionOk="0">
                  <a:moveTo>
                    <a:pt x="0" y="0"/>
                  </a:moveTo>
                  <a:lnTo>
                    <a:pt x="721" y="6484"/>
                  </a:lnTo>
                  <a:lnTo>
                    <a:pt x="5571" y="9125"/>
                  </a:lnTo>
                  <a:lnTo>
                    <a:pt x="6340" y="6580"/>
                  </a:lnTo>
                  <a:lnTo>
                    <a:pt x="6964" y="4707"/>
                  </a:lnTo>
                  <a:lnTo>
                    <a:pt x="7156" y="3938"/>
                  </a:lnTo>
                  <a:lnTo>
                    <a:pt x="7300" y="3458"/>
                  </a:lnTo>
                  <a:lnTo>
                    <a:pt x="7252" y="3362"/>
                  </a:lnTo>
                  <a:lnTo>
                    <a:pt x="7204" y="3266"/>
                  </a:lnTo>
                  <a:lnTo>
                    <a:pt x="7012" y="3074"/>
                  </a:lnTo>
                  <a:lnTo>
                    <a:pt x="6676" y="2834"/>
                  </a:lnTo>
                  <a:lnTo>
                    <a:pt x="6196" y="2546"/>
                  </a:lnTo>
                  <a:lnTo>
                    <a:pt x="5043" y="1969"/>
                  </a:lnTo>
                  <a:lnTo>
                    <a:pt x="3698" y="1393"/>
                  </a:lnTo>
                  <a:lnTo>
                    <a:pt x="1153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41"/>
            <p:cNvSpPr/>
            <p:nvPr/>
          </p:nvSpPr>
          <p:spPr>
            <a:xfrm>
              <a:off x="2496500" y="1272650"/>
              <a:ext cx="182525" cy="228150"/>
            </a:xfrm>
            <a:custGeom>
              <a:avLst/>
              <a:gdLst/>
              <a:ahLst/>
              <a:cxnLst/>
              <a:rect l="l" t="t" r="r" b="b"/>
              <a:pathLst>
                <a:path w="7301" h="9126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1153" y="432"/>
                  </a:lnTo>
                  <a:lnTo>
                    <a:pt x="3698" y="1393"/>
                  </a:lnTo>
                  <a:lnTo>
                    <a:pt x="5043" y="1969"/>
                  </a:lnTo>
                  <a:lnTo>
                    <a:pt x="6196" y="2546"/>
                  </a:lnTo>
                  <a:lnTo>
                    <a:pt x="6676" y="2834"/>
                  </a:lnTo>
                  <a:lnTo>
                    <a:pt x="7012" y="3074"/>
                  </a:lnTo>
                  <a:lnTo>
                    <a:pt x="7204" y="3266"/>
                  </a:lnTo>
                  <a:lnTo>
                    <a:pt x="7252" y="3362"/>
                  </a:lnTo>
                  <a:lnTo>
                    <a:pt x="7300" y="3458"/>
                  </a:lnTo>
                  <a:lnTo>
                    <a:pt x="7300" y="3458"/>
                  </a:lnTo>
                  <a:lnTo>
                    <a:pt x="7156" y="3938"/>
                  </a:lnTo>
                  <a:lnTo>
                    <a:pt x="6964" y="4707"/>
                  </a:lnTo>
                  <a:lnTo>
                    <a:pt x="6340" y="6580"/>
                  </a:lnTo>
                  <a:lnTo>
                    <a:pt x="5571" y="9125"/>
                  </a:lnTo>
                  <a:lnTo>
                    <a:pt x="721" y="64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41"/>
            <p:cNvSpPr/>
            <p:nvPr/>
          </p:nvSpPr>
          <p:spPr>
            <a:xfrm>
              <a:off x="1856550" y="1399900"/>
              <a:ext cx="153725" cy="141700"/>
            </a:xfrm>
            <a:custGeom>
              <a:avLst/>
              <a:gdLst/>
              <a:ahLst/>
              <a:cxnLst/>
              <a:rect l="l" t="t" r="r" b="b"/>
              <a:pathLst>
                <a:path w="6149" h="5668" extrusionOk="0">
                  <a:moveTo>
                    <a:pt x="1586" y="1"/>
                  </a:moveTo>
                  <a:lnTo>
                    <a:pt x="1250" y="49"/>
                  </a:lnTo>
                  <a:lnTo>
                    <a:pt x="1058" y="145"/>
                  </a:lnTo>
                  <a:lnTo>
                    <a:pt x="1010" y="193"/>
                  </a:lnTo>
                  <a:lnTo>
                    <a:pt x="961" y="289"/>
                  </a:lnTo>
                  <a:lnTo>
                    <a:pt x="1010" y="433"/>
                  </a:lnTo>
                  <a:lnTo>
                    <a:pt x="1154" y="577"/>
                  </a:lnTo>
                  <a:lnTo>
                    <a:pt x="1298" y="673"/>
                  </a:lnTo>
                  <a:lnTo>
                    <a:pt x="1538" y="817"/>
                  </a:lnTo>
                  <a:lnTo>
                    <a:pt x="2018" y="961"/>
                  </a:lnTo>
                  <a:lnTo>
                    <a:pt x="2450" y="1106"/>
                  </a:lnTo>
                  <a:lnTo>
                    <a:pt x="2354" y="1298"/>
                  </a:lnTo>
                  <a:lnTo>
                    <a:pt x="2258" y="1538"/>
                  </a:lnTo>
                  <a:lnTo>
                    <a:pt x="1586" y="1826"/>
                  </a:lnTo>
                  <a:lnTo>
                    <a:pt x="769" y="2210"/>
                  </a:lnTo>
                  <a:lnTo>
                    <a:pt x="433" y="2450"/>
                  </a:lnTo>
                  <a:lnTo>
                    <a:pt x="145" y="2594"/>
                  </a:lnTo>
                  <a:lnTo>
                    <a:pt x="1" y="2786"/>
                  </a:lnTo>
                  <a:lnTo>
                    <a:pt x="1" y="2834"/>
                  </a:lnTo>
                  <a:lnTo>
                    <a:pt x="49" y="2882"/>
                  </a:lnTo>
                  <a:lnTo>
                    <a:pt x="241" y="2930"/>
                  </a:lnTo>
                  <a:lnTo>
                    <a:pt x="529" y="2930"/>
                  </a:lnTo>
                  <a:lnTo>
                    <a:pt x="865" y="2882"/>
                  </a:lnTo>
                  <a:lnTo>
                    <a:pt x="1202" y="2786"/>
                  </a:lnTo>
                  <a:lnTo>
                    <a:pt x="1922" y="2594"/>
                  </a:lnTo>
                  <a:lnTo>
                    <a:pt x="2354" y="2402"/>
                  </a:lnTo>
                  <a:lnTo>
                    <a:pt x="2354" y="2450"/>
                  </a:lnTo>
                  <a:lnTo>
                    <a:pt x="1874" y="2786"/>
                  </a:lnTo>
                  <a:lnTo>
                    <a:pt x="1154" y="3363"/>
                  </a:lnTo>
                  <a:lnTo>
                    <a:pt x="817" y="3651"/>
                  </a:lnTo>
                  <a:lnTo>
                    <a:pt x="577" y="3939"/>
                  </a:lnTo>
                  <a:lnTo>
                    <a:pt x="433" y="4179"/>
                  </a:lnTo>
                  <a:lnTo>
                    <a:pt x="433" y="4227"/>
                  </a:lnTo>
                  <a:lnTo>
                    <a:pt x="529" y="4323"/>
                  </a:lnTo>
                  <a:lnTo>
                    <a:pt x="625" y="4371"/>
                  </a:lnTo>
                  <a:lnTo>
                    <a:pt x="721" y="4371"/>
                  </a:lnTo>
                  <a:lnTo>
                    <a:pt x="1058" y="4323"/>
                  </a:lnTo>
                  <a:lnTo>
                    <a:pt x="1442" y="4179"/>
                  </a:lnTo>
                  <a:lnTo>
                    <a:pt x="1874" y="3987"/>
                  </a:lnTo>
                  <a:lnTo>
                    <a:pt x="2594" y="3651"/>
                  </a:lnTo>
                  <a:lnTo>
                    <a:pt x="2882" y="3459"/>
                  </a:lnTo>
                  <a:lnTo>
                    <a:pt x="2642" y="3699"/>
                  </a:lnTo>
                  <a:lnTo>
                    <a:pt x="2066" y="4275"/>
                  </a:lnTo>
                  <a:lnTo>
                    <a:pt x="1826" y="4563"/>
                  </a:lnTo>
                  <a:lnTo>
                    <a:pt x="1634" y="4851"/>
                  </a:lnTo>
                  <a:lnTo>
                    <a:pt x="1538" y="5092"/>
                  </a:lnTo>
                  <a:lnTo>
                    <a:pt x="1538" y="5140"/>
                  </a:lnTo>
                  <a:lnTo>
                    <a:pt x="1586" y="5188"/>
                  </a:lnTo>
                  <a:lnTo>
                    <a:pt x="1682" y="5236"/>
                  </a:lnTo>
                  <a:lnTo>
                    <a:pt x="1778" y="5188"/>
                  </a:lnTo>
                  <a:lnTo>
                    <a:pt x="2018" y="5092"/>
                  </a:lnTo>
                  <a:lnTo>
                    <a:pt x="2258" y="4948"/>
                  </a:lnTo>
                  <a:lnTo>
                    <a:pt x="2546" y="4755"/>
                  </a:lnTo>
                  <a:lnTo>
                    <a:pt x="3075" y="4323"/>
                  </a:lnTo>
                  <a:lnTo>
                    <a:pt x="3363" y="4035"/>
                  </a:lnTo>
                  <a:lnTo>
                    <a:pt x="3411" y="4035"/>
                  </a:lnTo>
                  <a:lnTo>
                    <a:pt x="3219" y="4323"/>
                  </a:lnTo>
                  <a:lnTo>
                    <a:pt x="2979" y="4851"/>
                  </a:lnTo>
                  <a:lnTo>
                    <a:pt x="2882" y="5140"/>
                  </a:lnTo>
                  <a:lnTo>
                    <a:pt x="2834" y="5380"/>
                  </a:lnTo>
                  <a:lnTo>
                    <a:pt x="2834" y="5524"/>
                  </a:lnTo>
                  <a:lnTo>
                    <a:pt x="2882" y="5620"/>
                  </a:lnTo>
                  <a:lnTo>
                    <a:pt x="2931" y="5668"/>
                  </a:lnTo>
                  <a:lnTo>
                    <a:pt x="3027" y="5620"/>
                  </a:lnTo>
                  <a:lnTo>
                    <a:pt x="3171" y="5572"/>
                  </a:lnTo>
                  <a:lnTo>
                    <a:pt x="3507" y="5236"/>
                  </a:lnTo>
                  <a:lnTo>
                    <a:pt x="3891" y="4803"/>
                  </a:lnTo>
                  <a:lnTo>
                    <a:pt x="4227" y="4323"/>
                  </a:lnTo>
                  <a:lnTo>
                    <a:pt x="4515" y="4371"/>
                  </a:lnTo>
                  <a:lnTo>
                    <a:pt x="4755" y="4323"/>
                  </a:lnTo>
                  <a:lnTo>
                    <a:pt x="4996" y="4227"/>
                  </a:lnTo>
                  <a:lnTo>
                    <a:pt x="5236" y="4131"/>
                  </a:lnTo>
                  <a:lnTo>
                    <a:pt x="5524" y="3939"/>
                  </a:lnTo>
                  <a:lnTo>
                    <a:pt x="5764" y="3699"/>
                  </a:lnTo>
                  <a:lnTo>
                    <a:pt x="5956" y="3411"/>
                  </a:lnTo>
                  <a:lnTo>
                    <a:pt x="6052" y="3075"/>
                  </a:lnTo>
                  <a:lnTo>
                    <a:pt x="6148" y="2738"/>
                  </a:lnTo>
                  <a:lnTo>
                    <a:pt x="6100" y="2402"/>
                  </a:lnTo>
                  <a:lnTo>
                    <a:pt x="6052" y="2066"/>
                  </a:lnTo>
                  <a:lnTo>
                    <a:pt x="5908" y="1778"/>
                  </a:lnTo>
                  <a:lnTo>
                    <a:pt x="5476" y="1009"/>
                  </a:lnTo>
                  <a:lnTo>
                    <a:pt x="5332" y="769"/>
                  </a:lnTo>
                  <a:lnTo>
                    <a:pt x="5092" y="529"/>
                  </a:lnTo>
                  <a:lnTo>
                    <a:pt x="4852" y="385"/>
                  </a:lnTo>
                  <a:lnTo>
                    <a:pt x="4611" y="241"/>
                  </a:lnTo>
                  <a:lnTo>
                    <a:pt x="4323" y="193"/>
                  </a:lnTo>
                  <a:lnTo>
                    <a:pt x="4035" y="145"/>
                  </a:lnTo>
                  <a:lnTo>
                    <a:pt x="3699" y="145"/>
                  </a:lnTo>
                  <a:lnTo>
                    <a:pt x="3411" y="241"/>
                  </a:lnTo>
                  <a:lnTo>
                    <a:pt x="2834" y="145"/>
                  </a:lnTo>
                  <a:lnTo>
                    <a:pt x="2018" y="4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41"/>
            <p:cNvSpPr/>
            <p:nvPr/>
          </p:nvSpPr>
          <p:spPr>
            <a:xfrm>
              <a:off x="1959825" y="1248625"/>
              <a:ext cx="467050" cy="228150"/>
            </a:xfrm>
            <a:custGeom>
              <a:avLst/>
              <a:gdLst/>
              <a:ahLst/>
              <a:cxnLst/>
              <a:rect l="l" t="t" r="r" b="b"/>
              <a:pathLst>
                <a:path w="18682" h="9126" extrusionOk="0">
                  <a:moveTo>
                    <a:pt x="15368" y="1"/>
                  </a:moveTo>
                  <a:lnTo>
                    <a:pt x="14984" y="49"/>
                  </a:lnTo>
                  <a:lnTo>
                    <a:pt x="14552" y="193"/>
                  </a:lnTo>
                  <a:lnTo>
                    <a:pt x="12727" y="817"/>
                  </a:lnTo>
                  <a:lnTo>
                    <a:pt x="10710" y="1586"/>
                  </a:lnTo>
                  <a:lnTo>
                    <a:pt x="8645" y="2402"/>
                  </a:lnTo>
                  <a:lnTo>
                    <a:pt x="6580" y="3266"/>
                  </a:lnTo>
                  <a:lnTo>
                    <a:pt x="4611" y="4179"/>
                  </a:lnTo>
                  <a:lnTo>
                    <a:pt x="2786" y="5091"/>
                  </a:lnTo>
                  <a:lnTo>
                    <a:pt x="1969" y="5524"/>
                  </a:lnTo>
                  <a:lnTo>
                    <a:pt x="1249" y="6004"/>
                  </a:lnTo>
                  <a:lnTo>
                    <a:pt x="576" y="6484"/>
                  </a:lnTo>
                  <a:lnTo>
                    <a:pt x="0" y="6916"/>
                  </a:lnTo>
                  <a:lnTo>
                    <a:pt x="1009" y="9126"/>
                  </a:lnTo>
                  <a:lnTo>
                    <a:pt x="18634" y="3459"/>
                  </a:lnTo>
                  <a:lnTo>
                    <a:pt x="18682" y="3074"/>
                  </a:lnTo>
                  <a:lnTo>
                    <a:pt x="18634" y="2642"/>
                  </a:lnTo>
                  <a:lnTo>
                    <a:pt x="18586" y="2258"/>
                  </a:lnTo>
                  <a:lnTo>
                    <a:pt x="18442" y="1874"/>
                  </a:lnTo>
                  <a:lnTo>
                    <a:pt x="18250" y="1538"/>
                  </a:lnTo>
                  <a:lnTo>
                    <a:pt x="18058" y="1249"/>
                  </a:lnTo>
                  <a:lnTo>
                    <a:pt x="17818" y="961"/>
                  </a:lnTo>
                  <a:lnTo>
                    <a:pt x="17529" y="673"/>
                  </a:lnTo>
                  <a:lnTo>
                    <a:pt x="17241" y="481"/>
                  </a:lnTo>
                  <a:lnTo>
                    <a:pt x="16905" y="289"/>
                  </a:lnTo>
                  <a:lnTo>
                    <a:pt x="16521" y="145"/>
                  </a:lnTo>
                  <a:lnTo>
                    <a:pt x="16185" y="49"/>
                  </a:lnTo>
                  <a:lnTo>
                    <a:pt x="15752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41"/>
            <p:cNvSpPr/>
            <p:nvPr/>
          </p:nvSpPr>
          <p:spPr>
            <a:xfrm>
              <a:off x="1959825" y="1248625"/>
              <a:ext cx="467050" cy="228150"/>
            </a:xfrm>
            <a:custGeom>
              <a:avLst/>
              <a:gdLst/>
              <a:ahLst/>
              <a:cxnLst/>
              <a:rect l="l" t="t" r="r" b="b"/>
              <a:pathLst>
                <a:path w="18682" h="9126" fill="none" extrusionOk="0">
                  <a:moveTo>
                    <a:pt x="14552" y="193"/>
                  </a:moveTo>
                  <a:lnTo>
                    <a:pt x="14552" y="193"/>
                  </a:lnTo>
                  <a:lnTo>
                    <a:pt x="12727" y="817"/>
                  </a:lnTo>
                  <a:lnTo>
                    <a:pt x="10710" y="1586"/>
                  </a:lnTo>
                  <a:lnTo>
                    <a:pt x="8645" y="2402"/>
                  </a:lnTo>
                  <a:lnTo>
                    <a:pt x="6580" y="3266"/>
                  </a:lnTo>
                  <a:lnTo>
                    <a:pt x="4611" y="4179"/>
                  </a:lnTo>
                  <a:lnTo>
                    <a:pt x="2786" y="5091"/>
                  </a:lnTo>
                  <a:lnTo>
                    <a:pt x="1969" y="5524"/>
                  </a:lnTo>
                  <a:lnTo>
                    <a:pt x="1249" y="6004"/>
                  </a:lnTo>
                  <a:lnTo>
                    <a:pt x="576" y="6484"/>
                  </a:lnTo>
                  <a:lnTo>
                    <a:pt x="0" y="6916"/>
                  </a:lnTo>
                  <a:lnTo>
                    <a:pt x="1009" y="9126"/>
                  </a:lnTo>
                  <a:lnTo>
                    <a:pt x="18634" y="3459"/>
                  </a:lnTo>
                  <a:lnTo>
                    <a:pt x="18634" y="3459"/>
                  </a:lnTo>
                  <a:lnTo>
                    <a:pt x="18682" y="3074"/>
                  </a:lnTo>
                  <a:lnTo>
                    <a:pt x="18634" y="2642"/>
                  </a:lnTo>
                  <a:lnTo>
                    <a:pt x="18586" y="2258"/>
                  </a:lnTo>
                  <a:lnTo>
                    <a:pt x="18442" y="1874"/>
                  </a:lnTo>
                  <a:lnTo>
                    <a:pt x="18250" y="1538"/>
                  </a:lnTo>
                  <a:lnTo>
                    <a:pt x="18058" y="1249"/>
                  </a:lnTo>
                  <a:lnTo>
                    <a:pt x="17818" y="961"/>
                  </a:lnTo>
                  <a:lnTo>
                    <a:pt x="17529" y="673"/>
                  </a:lnTo>
                  <a:lnTo>
                    <a:pt x="17241" y="481"/>
                  </a:lnTo>
                  <a:lnTo>
                    <a:pt x="16905" y="289"/>
                  </a:lnTo>
                  <a:lnTo>
                    <a:pt x="16521" y="145"/>
                  </a:lnTo>
                  <a:lnTo>
                    <a:pt x="16185" y="49"/>
                  </a:lnTo>
                  <a:lnTo>
                    <a:pt x="15752" y="1"/>
                  </a:lnTo>
                  <a:lnTo>
                    <a:pt x="15368" y="1"/>
                  </a:lnTo>
                  <a:lnTo>
                    <a:pt x="14984" y="49"/>
                  </a:lnTo>
                  <a:lnTo>
                    <a:pt x="14552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41"/>
            <p:cNvSpPr/>
            <p:nvPr/>
          </p:nvSpPr>
          <p:spPr>
            <a:xfrm>
              <a:off x="1987425" y="1284650"/>
              <a:ext cx="225750" cy="190925"/>
            </a:xfrm>
            <a:custGeom>
              <a:avLst/>
              <a:gdLst/>
              <a:ahLst/>
              <a:cxnLst/>
              <a:rect l="l" t="t" r="r" b="b"/>
              <a:pathLst>
                <a:path w="9030" h="7637" extrusionOk="0">
                  <a:moveTo>
                    <a:pt x="9029" y="1"/>
                  </a:moveTo>
                  <a:lnTo>
                    <a:pt x="8405" y="241"/>
                  </a:lnTo>
                  <a:lnTo>
                    <a:pt x="7445" y="625"/>
                  </a:lnTo>
                  <a:lnTo>
                    <a:pt x="5043" y="1633"/>
                  </a:lnTo>
                  <a:lnTo>
                    <a:pt x="1922" y="2978"/>
                  </a:lnTo>
                  <a:lnTo>
                    <a:pt x="1634" y="2834"/>
                  </a:lnTo>
                  <a:lnTo>
                    <a:pt x="1393" y="2786"/>
                  </a:lnTo>
                  <a:lnTo>
                    <a:pt x="1153" y="2738"/>
                  </a:lnTo>
                  <a:lnTo>
                    <a:pt x="1057" y="2786"/>
                  </a:lnTo>
                  <a:lnTo>
                    <a:pt x="1009" y="2882"/>
                  </a:lnTo>
                  <a:lnTo>
                    <a:pt x="1009" y="3122"/>
                  </a:lnTo>
                  <a:lnTo>
                    <a:pt x="1057" y="3362"/>
                  </a:lnTo>
                  <a:lnTo>
                    <a:pt x="1105" y="3458"/>
                  </a:lnTo>
                  <a:lnTo>
                    <a:pt x="1009" y="3458"/>
                  </a:lnTo>
                  <a:lnTo>
                    <a:pt x="721" y="3410"/>
                  </a:lnTo>
                  <a:lnTo>
                    <a:pt x="577" y="3458"/>
                  </a:lnTo>
                  <a:lnTo>
                    <a:pt x="385" y="3506"/>
                  </a:lnTo>
                  <a:lnTo>
                    <a:pt x="241" y="3602"/>
                  </a:lnTo>
                  <a:lnTo>
                    <a:pt x="49" y="3698"/>
                  </a:lnTo>
                  <a:lnTo>
                    <a:pt x="1" y="3843"/>
                  </a:lnTo>
                  <a:lnTo>
                    <a:pt x="1" y="4035"/>
                  </a:lnTo>
                  <a:lnTo>
                    <a:pt x="49" y="4515"/>
                  </a:lnTo>
                  <a:lnTo>
                    <a:pt x="241" y="5139"/>
                  </a:lnTo>
                  <a:lnTo>
                    <a:pt x="481" y="5764"/>
                  </a:lnTo>
                  <a:lnTo>
                    <a:pt x="913" y="6964"/>
                  </a:lnTo>
                  <a:lnTo>
                    <a:pt x="1153" y="7492"/>
                  </a:lnTo>
                  <a:lnTo>
                    <a:pt x="1345" y="7588"/>
                  </a:lnTo>
                  <a:lnTo>
                    <a:pt x="1441" y="7637"/>
                  </a:lnTo>
                  <a:lnTo>
                    <a:pt x="1538" y="7588"/>
                  </a:lnTo>
                  <a:lnTo>
                    <a:pt x="1634" y="7540"/>
                  </a:lnTo>
                  <a:lnTo>
                    <a:pt x="1682" y="7444"/>
                  </a:lnTo>
                  <a:lnTo>
                    <a:pt x="1682" y="7396"/>
                  </a:lnTo>
                  <a:lnTo>
                    <a:pt x="2114" y="7492"/>
                  </a:lnTo>
                  <a:lnTo>
                    <a:pt x="2210" y="7492"/>
                  </a:lnTo>
                  <a:lnTo>
                    <a:pt x="2306" y="7444"/>
                  </a:lnTo>
                  <a:lnTo>
                    <a:pt x="2402" y="7396"/>
                  </a:lnTo>
                  <a:lnTo>
                    <a:pt x="2450" y="7300"/>
                  </a:lnTo>
                  <a:lnTo>
                    <a:pt x="2498" y="7060"/>
                  </a:lnTo>
                  <a:lnTo>
                    <a:pt x="2498" y="6964"/>
                  </a:lnTo>
                  <a:lnTo>
                    <a:pt x="8501" y="5187"/>
                  </a:lnTo>
                  <a:lnTo>
                    <a:pt x="9029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41"/>
            <p:cNvSpPr/>
            <p:nvPr/>
          </p:nvSpPr>
          <p:spPr>
            <a:xfrm>
              <a:off x="1987425" y="1284650"/>
              <a:ext cx="225750" cy="190925"/>
            </a:xfrm>
            <a:custGeom>
              <a:avLst/>
              <a:gdLst/>
              <a:ahLst/>
              <a:cxnLst/>
              <a:rect l="l" t="t" r="r" b="b"/>
              <a:pathLst>
                <a:path w="9030" h="7637" fill="none" extrusionOk="0">
                  <a:moveTo>
                    <a:pt x="1153" y="7492"/>
                  </a:moveTo>
                  <a:lnTo>
                    <a:pt x="1153" y="7492"/>
                  </a:lnTo>
                  <a:lnTo>
                    <a:pt x="913" y="6964"/>
                  </a:lnTo>
                  <a:lnTo>
                    <a:pt x="481" y="5764"/>
                  </a:lnTo>
                  <a:lnTo>
                    <a:pt x="241" y="5139"/>
                  </a:lnTo>
                  <a:lnTo>
                    <a:pt x="49" y="4515"/>
                  </a:lnTo>
                  <a:lnTo>
                    <a:pt x="1" y="4035"/>
                  </a:lnTo>
                  <a:lnTo>
                    <a:pt x="1" y="3843"/>
                  </a:lnTo>
                  <a:lnTo>
                    <a:pt x="49" y="3698"/>
                  </a:lnTo>
                  <a:lnTo>
                    <a:pt x="49" y="3698"/>
                  </a:lnTo>
                  <a:lnTo>
                    <a:pt x="241" y="3602"/>
                  </a:lnTo>
                  <a:lnTo>
                    <a:pt x="385" y="3506"/>
                  </a:lnTo>
                  <a:lnTo>
                    <a:pt x="577" y="3458"/>
                  </a:lnTo>
                  <a:lnTo>
                    <a:pt x="721" y="3410"/>
                  </a:lnTo>
                  <a:lnTo>
                    <a:pt x="1009" y="3458"/>
                  </a:lnTo>
                  <a:lnTo>
                    <a:pt x="1105" y="3458"/>
                  </a:lnTo>
                  <a:lnTo>
                    <a:pt x="1105" y="3458"/>
                  </a:lnTo>
                  <a:lnTo>
                    <a:pt x="1057" y="3362"/>
                  </a:lnTo>
                  <a:lnTo>
                    <a:pt x="1009" y="3122"/>
                  </a:lnTo>
                  <a:lnTo>
                    <a:pt x="1009" y="2882"/>
                  </a:lnTo>
                  <a:lnTo>
                    <a:pt x="1057" y="2786"/>
                  </a:lnTo>
                  <a:lnTo>
                    <a:pt x="1153" y="2738"/>
                  </a:lnTo>
                  <a:lnTo>
                    <a:pt x="1153" y="2738"/>
                  </a:lnTo>
                  <a:lnTo>
                    <a:pt x="1393" y="2786"/>
                  </a:lnTo>
                  <a:lnTo>
                    <a:pt x="1634" y="2834"/>
                  </a:lnTo>
                  <a:lnTo>
                    <a:pt x="1922" y="2978"/>
                  </a:lnTo>
                  <a:lnTo>
                    <a:pt x="1922" y="2978"/>
                  </a:lnTo>
                  <a:lnTo>
                    <a:pt x="5043" y="1633"/>
                  </a:lnTo>
                  <a:lnTo>
                    <a:pt x="7445" y="625"/>
                  </a:lnTo>
                  <a:lnTo>
                    <a:pt x="8405" y="241"/>
                  </a:lnTo>
                  <a:lnTo>
                    <a:pt x="9029" y="1"/>
                  </a:lnTo>
                  <a:lnTo>
                    <a:pt x="8501" y="5187"/>
                  </a:lnTo>
                  <a:lnTo>
                    <a:pt x="2498" y="6964"/>
                  </a:lnTo>
                  <a:lnTo>
                    <a:pt x="2498" y="6964"/>
                  </a:lnTo>
                  <a:lnTo>
                    <a:pt x="2498" y="7060"/>
                  </a:lnTo>
                  <a:lnTo>
                    <a:pt x="2450" y="7300"/>
                  </a:lnTo>
                  <a:lnTo>
                    <a:pt x="2402" y="7396"/>
                  </a:lnTo>
                  <a:lnTo>
                    <a:pt x="2306" y="7444"/>
                  </a:lnTo>
                  <a:lnTo>
                    <a:pt x="2210" y="7492"/>
                  </a:lnTo>
                  <a:lnTo>
                    <a:pt x="2114" y="7492"/>
                  </a:lnTo>
                  <a:lnTo>
                    <a:pt x="2114" y="7492"/>
                  </a:lnTo>
                  <a:lnTo>
                    <a:pt x="1682" y="7396"/>
                  </a:lnTo>
                  <a:lnTo>
                    <a:pt x="1682" y="7396"/>
                  </a:lnTo>
                  <a:lnTo>
                    <a:pt x="1682" y="7444"/>
                  </a:lnTo>
                  <a:lnTo>
                    <a:pt x="1634" y="7540"/>
                  </a:lnTo>
                  <a:lnTo>
                    <a:pt x="1538" y="7588"/>
                  </a:lnTo>
                  <a:lnTo>
                    <a:pt x="1441" y="7637"/>
                  </a:lnTo>
                  <a:lnTo>
                    <a:pt x="1345" y="7588"/>
                  </a:lnTo>
                  <a:lnTo>
                    <a:pt x="1153" y="74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41"/>
            <p:cNvSpPr/>
            <p:nvPr/>
          </p:nvSpPr>
          <p:spPr>
            <a:xfrm>
              <a:off x="2161525" y="1296650"/>
              <a:ext cx="38450" cy="124900"/>
            </a:xfrm>
            <a:custGeom>
              <a:avLst/>
              <a:gdLst/>
              <a:ahLst/>
              <a:cxnLst/>
              <a:rect l="l" t="t" r="r" b="b"/>
              <a:pathLst>
                <a:path w="1538" h="4996" extrusionOk="0">
                  <a:moveTo>
                    <a:pt x="817" y="1"/>
                  </a:moveTo>
                  <a:lnTo>
                    <a:pt x="0" y="337"/>
                  </a:lnTo>
                  <a:lnTo>
                    <a:pt x="48" y="1490"/>
                  </a:lnTo>
                  <a:lnTo>
                    <a:pt x="144" y="2738"/>
                  </a:lnTo>
                  <a:lnTo>
                    <a:pt x="241" y="3939"/>
                  </a:lnTo>
                  <a:lnTo>
                    <a:pt x="433" y="4995"/>
                  </a:lnTo>
                  <a:lnTo>
                    <a:pt x="1537" y="4707"/>
                  </a:lnTo>
                  <a:lnTo>
                    <a:pt x="1441" y="4659"/>
                  </a:lnTo>
                  <a:lnTo>
                    <a:pt x="1393" y="4563"/>
                  </a:lnTo>
                  <a:lnTo>
                    <a:pt x="1249" y="4179"/>
                  </a:lnTo>
                  <a:lnTo>
                    <a:pt x="1105" y="3603"/>
                  </a:lnTo>
                  <a:lnTo>
                    <a:pt x="1009" y="2882"/>
                  </a:lnTo>
                  <a:lnTo>
                    <a:pt x="865" y="1345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4A6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41"/>
            <p:cNvSpPr/>
            <p:nvPr/>
          </p:nvSpPr>
          <p:spPr>
            <a:xfrm>
              <a:off x="2161525" y="1296650"/>
              <a:ext cx="38450" cy="124900"/>
            </a:xfrm>
            <a:custGeom>
              <a:avLst/>
              <a:gdLst/>
              <a:ahLst/>
              <a:cxnLst/>
              <a:rect l="l" t="t" r="r" b="b"/>
              <a:pathLst>
                <a:path w="1538" h="4996" fill="none" extrusionOk="0">
                  <a:moveTo>
                    <a:pt x="817" y="1"/>
                  </a:moveTo>
                  <a:lnTo>
                    <a:pt x="817" y="1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48" y="1490"/>
                  </a:lnTo>
                  <a:lnTo>
                    <a:pt x="144" y="2738"/>
                  </a:lnTo>
                  <a:lnTo>
                    <a:pt x="241" y="3939"/>
                  </a:lnTo>
                  <a:lnTo>
                    <a:pt x="433" y="4995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441" y="4659"/>
                  </a:lnTo>
                  <a:lnTo>
                    <a:pt x="1393" y="4563"/>
                  </a:lnTo>
                  <a:lnTo>
                    <a:pt x="1249" y="4179"/>
                  </a:lnTo>
                  <a:lnTo>
                    <a:pt x="1105" y="3603"/>
                  </a:lnTo>
                  <a:lnTo>
                    <a:pt x="1009" y="2882"/>
                  </a:lnTo>
                  <a:lnTo>
                    <a:pt x="865" y="1345"/>
                  </a:lnTo>
                  <a:lnTo>
                    <a:pt x="8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41"/>
            <p:cNvSpPr/>
            <p:nvPr/>
          </p:nvSpPr>
          <p:spPr>
            <a:xfrm>
              <a:off x="2181925" y="1234225"/>
              <a:ext cx="187325" cy="180125"/>
            </a:xfrm>
            <a:custGeom>
              <a:avLst/>
              <a:gdLst/>
              <a:ahLst/>
              <a:cxnLst/>
              <a:rect l="l" t="t" r="r" b="b"/>
              <a:pathLst>
                <a:path w="7493" h="7205" extrusionOk="0">
                  <a:moveTo>
                    <a:pt x="7493" y="0"/>
                  </a:moveTo>
                  <a:lnTo>
                    <a:pt x="6340" y="193"/>
                  </a:lnTo>
                  <a:lnTo>
                    <a:pt x="3891" y="721"/>
                  </a:lnTo>
                  <a:lnTo>
                    <a:pt x="2546" y="1009"/>
                  </a:lnTo>
                  <a:lnTo>
                    <a:pt x="1346" y="1297"/>
                  </a:lnTo>
                  <a:lnTo>
                    <a:pt x="481" y="1537"/>
                  </a:lnTo>
                  <a:lnTo>
                    <a:pt x="193" y="1681"/>
                  </a:lnTo>
                  <a:lnTo>
                    <a:pt x="97" y="1777"/>
                  </a:lnTo>
                  <a:lnTo>
                    <a:pt x="49" y="1873"/>
                  </a:lnTo>
                  <a:lnTo>
                    <a:pt x="1" y="2114"/>
                  </a:lnTo>
                  <a:lnTo>
                    <a:pt x="1" y="2786"/>
                  </a:lnTo>
                  <a:lnTo>
                    <a:pt x="49" y="3698"/>
                  </a:lnTo>
                  <a:lnTo>
                    <a:pt x="97" y="4659"/>
                  </a:lnTo>
                  <a:lnTo>
                    <a:pt x="241" y="5619"/>
                  </a:lnTo>
                  <a:lnTo>
                    <a:pt x="385" y="6436"/>
                  </a:lnTo>
                  <a:lnTo>
                    <a:pt x="529" y="6964"/>
                  </a:lnTo>
                  <a:lnTo>
                    <a:pt x="625" y="7156"/>
                  </a:lnTo>
                  <a:lnTo>
                    <a:pt x="721" y="7204"/>
                  </a:lnTo>
                  <a:lnTo>
                    <a:pt x="1105" y="7108"/>
                  </a:lnTo>
                  <a:lnTo>
                    <a:pt x="1874" y="6916"/>
                  </a:lnTo>
                  <a:lnTo>
                    <a:pt x="3939" y="6292"/>
                  </a:lnTo>
                  <a:lnTo>
                    <a:pt x="6772" y="5427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41"/>
            <p:cNvSpPr/>
            <p:nvPr/>
          </p:nvSpPr>
          <p:spPr>
            <a:xfrm>
              <a:off x="2181925" y="1234225"/>
              <a:ext cx="187325" cy="180125"/>
            </a:xfrm>
            <a:custGeom>
              <a:avLst/>
              <a:gdLst/>
              <a:ahLst/>
              <a:cxnLst/>
              <a:rect l="l" t="t" r="r" b="b"/>
              <a:pathLst>
                <a:path w="7493" h="7205" fill="none" extrusionOk="0">
                  <a:moveTo>
                    <a:pt x="7493" y="0"/>
                  </a:moveTo>
                  <a:lnTo>
                    <a:pt x="7493" y="0"/>
                  </a:lnTo>
                  <a:lnTo>
                    <a:pt x="6340" y="193"/>
                  </a:lnTo>
                  <a:lnTo>
                    <a:pt x="3891" y="721"/>
                  </a:lnTo>
                  <a:lnTo>
                    <a:pt x="2546" y="1009"/>
                  </a:lnTo>
                  <a:lnTo>
                    <a:pt x="1346" y="1297"/>
                  </a:lnTo>
                  <a:lnTo>
                    <a:pt x="481" y="1537"/>
                  </a:lnTo>
                  <a:lnTo>
                    <a:pt x="193" y="1681"/>
                  </a:lnTo>
                  <a:lnTo>
                    <a:pt x="97" y="1777"/>
                  </a:lnTo>
                  <a:lnTo>
                    <a:pt x="97" y="1777"/>
                  </a:lnTo>
                  <a:lnTo>
                    <a:pt x="49" y="1873"/>
                  </a:lnTo>
                  <a:lnTo>
                    <a:pt x="1" y="2114"/>
                  </a:lnTo>
                  <a:lnTo>
                    <a:pt x="1" y="2786"/>
                  </a:lnTo>
                  <a:lnTo>
                    <a:pt x="49" y="3698"/>
                  </a:lnTo>
                  <a:lnTo>
                    <a:pt x="97" y="4659"/>
                  </a:lnTo>
                  <a:lnTo>
                    <a:pt x="241" y="5619"/>
                  </a:lnTo>
                  <a:lnTo>
                    <a:pt x="385" y="6436"/>
                  </a:lnTo>
                  <a:lnTo>
                    <a:pt x="529" y="6964"/>
                  </a:lnTo>
                  <a:lnTo>
                    <a:pt x="625" y="7156"/>
                  </a:lnTo>
                  <a:lnTo>
                    <a:pt x="721" y="7204"/>
                  </a:lnTo>
                  <a:lnTo>
                    <a:pt x="721" y="7204"/>
                  </a:lnTo>
                  <a:lnTo>
                    <a:pt x="1105" y="7108"/>
                  </a:lnTo>
                  <a:lnTo>
                    <a:pt x="1874" y="6916"/>
                  </a:lnTo>
                  <a:lnTo>
                    <a:pt x="3939" y="6292"/>
                  </a:lnTo>
                  <a:lnTo>
                    <a:pt x="6772" y="5427"/>
                  </a:lnTo>
                  <a:lnTo>
                    <a:pt x="74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41"/>
            <p:cNvSpPr/>
            <p:nvPr/>
          </p:nvSpPr>
          <p:spPr>
            <a:xfrm>
              <a:off x="2359625" y="1596825"/>
              <a:ext cx="366225" cy="220925"/>
            </a:xfrm>
            <a:custGeom>
              <a:avLst/>
              <a:gdLst/>
              <a:ahLst/>
              <a:cxnLst/>
              <a:rect l="l" t="t" r="r" b="b"/>
              <a:pathLst>
                <a:path w="14649" h="8837" extrusionOk="0">
                  <a:moveTo>
                    <a:pt x="1" y="0"/>
                  </a:moveTo>
                  <a:lnTo>
                    <a:pt x="577" y="1297"/>
                  </a:lnTo>
                  <a:lnTo>
                    <a:pt x="1153" y="2593"/>
                  </a:lnTo>
                  <a:lnTo>
                    <a:pt x="1970" y="4082"/>
                  </a:lnTo>
                  <a:lnTo>
                    <a:pt x="2402" y="4899"/>
                  </a:lnTo>
                  <a:lnTo>
                    <a:pt x="2882" y="5667"/>
                  </a:lnTo>
                  <a:lnTo>
                    <a:pt x="3362" y="6387"/>
                  </a:lnTo>
                  <a:lnTo>
                    <a:pt x="3843" y="7060"/>
                  </a:lnTo>
                  <a:lnTo>
                    <a:pt x="4371" y="7684"/>
                  </a:lnTo>
                  <a:lnTo>
                    <a:pt x="4851" y="8164"/>
                  </a:lnTo>
                  <a:lnTo>
                    <a:pt x="5379" y="8549"/>
                  </a:lnTo>
                  <a:lnTo>
                    <a:pt x="5619" y="8693"/>
                  </a:lnTo>
                  <a:lnTo>
                    <a:pt x="5860" y="8741"/>
                  </a:lnTo>
                  <a:lnTo>
                    <a:pt x="6100" y="8837"/>
                  </a:lnTo>
                  <a:lnTo>
                    <a:pt x="6340" y="8837"/>
                  </a:lnTo>
                  <a:lnTo>
                    <a:pt x="6916" y="8789"/>
                  </a:lnTo>
                  <a:lnTo>
                    <a:pt x="7444" y="8693"/>
                  </a:lnTo>
                  <a:lnTo>
                    <a:pt x="7973" y="8452"/>
                  </a:lnTo>
                  <a:lnTo>
                    <a:pt x="8549" y="8164"/>
                  </a:lnTo>
                  <a:lnTo>
                    <a:pt x="9125" y="7828"/>
                  </a:lnTo>
                  <a:lnTo>
                    <a:pt x="9654" y="7444"/>
                  </a:lnTo>
                  <a:lnTo>
                    <a:pt x="10134" y="7012"/>
                  </a:lnTo>
                  <a:lnTo>
                    <a:pt x="11094" y="6195"/>
                  </a:lnTo>
                  <a:lnTo>
                    <a:pt x="11815" y="5475"/>
                  </a:lnTo>
                  <a:lnTo>
                    <a:pt x="12487" y="4707"/>
                  </a:lnTo>
                  <a:lnTo>
                    <a:pt x="12823" y="5043"/>
                  </a:lnTo>
                  <a:lnTo>
                    <a:pt x="13496" y="5715"/>
                  </a:lnTo>
                  <a:lnTo>
                    <a:pt x="13880" y="6003"/>
                  </a:lnTo>
                  <a:lnTo>
                    <a:pt x="14216" y="6243"/>
                  </a:lnTo>
                  <a:lnTo>
                    <a:pt x="14360" y="6291"/>
                  </a:lnTo>
                  <a:lnTo>
                    <a:pt x="14504" y="6339"/>
                  </a:lnTo>
                  <a:lnTo>
                    <a:pt x="14600" y="6291"/>
                  </a:lnTo>
                  <a:lnTo>
                    <a:pt x="14648" y="6195"/>
                  </a:lnTo>
                  <a:lnTo>
                    <a:pt x="14648" y="6099"/>
                  </a:lnTo>
                  <a:lnTo>
                    <a:pt x="14600" y="5907"/>
                  </a:lnTo>
                  <a:lnTo>
                    <a:pt x="14360" y="5379"/>
                  </a:lnTo>
                  <a:lnTo>
                    <a:pt x="13976" y="4755"/>
                  </a:lnTo>
                  <a:lnTo>
                    <a:pt x="13544" y="4082"/>
                  </a:lnTo>
                  <a:lnTo>
                    <a:pt x="12727" y="2930"/>
                  </a:lnTo>
                  <a:lnTo>
                    <a:pt x="12343" y="2449"/>
                  </a:lnTo>
                  <a:lnTo>
                    <a:pt x="7685" y="5235"/>
                  </a:lnTo>
                  <a:lnTo>
                    <a:pt x="6052" y="12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41"/>
            <p:cNvSpPr/>
            <p:nvPr/>
          </p:nvSpPr>
          <p:spPr>
            <a:xfrm>
              <a:off x="2359625" y="1596825"/>
              <a:ext cx="366225" cy="220925"/>
            </a:xfrm>
            <a:custGeom>
              <a:avLst/>
              <a:gdLst/>
              <a:ahLst/>
              <a:cxnLst/>
              <a:rect l="l" t="t" r="r" b="b"/>
              <a:pathLst>
                <a:path w="14649" h="88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577" y="1297"/>
                  </a:lnTo>
                  <a:lnTo>
                    <a:pt x="1153" y="2593"/>
                  </a:lnTo>
                  <a:lnTo>
                    <a:pt x="1970" y="4082"/>
                  </a:lnTo>
                  <a:lnTo>
                    <a:pt x="2402" y="4899"/>
                  </a:lnTo>
                  <a:lnTo>
                    <a:pt x="2882" y="5667"/>
                  </a:lnTo>
                  <a:lnTo>
                    <a:pt x="3362" y="6387"/>
                  </a:lnTo>
                  <a:lnTo>
                    <a:pt x="3843" y="7060"/>
                  </a:lnTo>
                  <a:lnTo>
                    <a:pt x="4371" y="7684"/>
                  </a:lnTo>
                  <a:lnTo>
                    <a:pt x="4851" y="8164"/>
                  </a:lnTo>
                  <a:lnTo>
                    <a:pt x="5379" y="8549"/>
                  </a:lnTo>
                  <a:lnTo>
                    <a:pt x="5619" y="8693"/>
                  </a:lnTo>
                  <a:lnTo>
                    <a:pt x="5860" y="8741"/>
                  </a:lnTo>
                  <a:lnTo>
                    <a:pt x="5860" y="8741"/>
                  </a:lnTo>
                  <a:lnTo>
                    <a:pt x="6100" y="8837"/>
                  </a:lnTo>
                  <a:lnTo>
                    <a:pt x="6340" y="8837"/>
                  </a:lnTo>
                  <a:lnTo>
                    <a:pt x="6916" y="8789"/>
                  </a:lnTo>
                  <a:lnTo>
                    <a:pt x="7444" y="8693"/>
                  </a:lnTo>
                  <a:lnTo>
                    <a:pt x="7973" y="8452"/>
                  </a:lnTo>
                  <a:lnTo>
                    <a:pt x="8549" y="8164"/>
                  </a:lnTo>
                  <a:lnTo>
                    <a:pt x="9125" y="7828"/>
                  </a:lnTo>
                  <a:lnTo>
                    <a:pt x="9654" y="7444"/>
                  </a:lnTo>
                  <a:lnTo>
                    <a:pt x="10134" y="7012"/>
                  </a:lnTo>
                  <a:lnTo>
                    <a:pt x="11094" y="6195"/>
                  </a:lnTo>
                  <a:lnTo>
                    <a:pt x="11815" y="5475"/>
                  </a:lnTo>
                  <a:lnTo>
                    <a:pt x="12487" y="4707"/>
                  </a:lnTo>
                  <a:lnTo>
                    <a:pt x="12487" y="4707"/>
                  </a:lnTo>
                  <a:lnTo>
                    <a:pt x="12823" y="5043"/>
                  </a:lnTo>
                  <a:lnTo>
                    <a:pt x="13496" y="5715"/>
                  </a:lnTo>
                  <a:lnTo>
                    <a:pt x="13880" y="6003"/>
                  </a:lnTo>
                  <a:lnTo>
                    <a:pt x="14216" y="6243"/>
                  </a:lnTo>
                  <a:lnTo>
                    <a:pt x="14360" y="6291"/>
                  </a:lnTo>
                  <a:lnTo>
                    <a:pt x="14504" y="6339"/>
                  </a:lnTo>
                  <a:lnTo>
                    <a:pt x="14600" y="6291"/>
                  </a:lnTo>
                  <a:lnTo>
                    <a:pt x="14648" y="6195"/>
                  </a:lnTo>
                  <a:lnTo>
                    <a:pt x="14648" y="6195"/>
                  </a:lnTo>
                  <a:lnTo>
                    <a:pt x="14648" y="6099"/>
                  </a:lnTo>
                  <a:lnTo>
                    <a:pt x="14600" y="5907"/>
                  </a:lnTo>
                  <a:lnTo>
                    <a:pt x="14360" y="5379"/>
                  </a:lnTo>
                  <a:lnTo>
                    <a:pt x="13976" y="4755"/>
                  </a:lnTo>
                  <a:lnTo>
                    <a:pt x="13544" y="4082"/>
                  </a:lnTo>
                  <a:lnTo>
                    <a:pt x="12727" y="2930"/>
                  </a:lnTo>
                  <a:lnTo>
                    <a:pt x="12343" y="2449"/>
                  </a:lnTo>
                  <a:lnTo>
                    <a:pt x="7685" y="5235"/>
                  </a:lnTo>
                  <a:lnTo>
                    <a:pt x="6052" y="124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41"/>
            <p:cNvSpPr/>
            <p:nvPr/>
          </p:nvSpPr>
          <p:spPr>
            <a:xfrm>
              <a:off x="2240775" y="1553600"/>
              <a:ext cx="252150" cy="421425"/>
            </a:xfrm>
            <a:custGeom>
              <a:avLst/>
              <a:gdLst/>
              <a:ahLst/>
              <a:cxnLst/>
              <a:rect l="l" t="t" r="r" b="b"/>
              <a:pathLst>
                <a:path w="10086" h="16857" extrusionOk="0">
                  <a:moveTo>
                    <a:pt x="720" y="0"/>
                  </a:moveTo>
                  <a:lnTo>
                    <a:pt x="432" y="1729"/>
                  </a:lnTo>
                  <a:lnTo>
                    <a:pt x="240" y="3554"/>
                  </a:lnTo>
                  <a:lnTo>
                    <a:pt x="48" y="5667"/>
                  </a:lnTo>
                  <a:lnTo>
                    <a:pt x="0" y="6772"/>
                  </a:lnTo>
                  <a:lnTo>
                    <a:pt x="0" y="7828"/>
                  </a:lnTo>
                  <a:lnTo>
                    <a:pt x="48" y="8885"/>
                  </a:lnTo>
                  <a:lnTo>
                    <a:pt x="144" y="9845"/>
                  </a:lnTo>
                  <a:lnTo>
                    <a:pt x="288" y="10710"/>
                  </a:lnTo>
                  <a:lnTo>
                    <a:pt x="432" y="11046"/>
                  </a:lnTo>
                  <a:lnTo>
                    <a:pt x="528" y="11382"/>
                  </a:lnTo>
                  <a:lnTo>
                    <a:pt x="672" y="11718"/>
                  </a:lnTo>
                  <a:lnTo>
                    <a:pt x="865" y="11958"/>
                  </a:lnTo>
                  <a:lnTo>
                    <a:pt x="1057" y="12151"/>
                  </a:lnTo>
                  <a:lnTo>
                    <a:pt x="1297" y="12295"/>
                  </a:lnTo>
                  <a:lnTo>
                    <a:pt x="2305" y="12775"/>
                  </a:lnTo>
                  <a:lnTo>
                    <a:pt x="3458" y="13207"/>
                  </a:lnTo>
                  <a:lnTo>
                    <a:pt x="4658" y="13591"/>
                  </a:lnTo>
                  <a:lnTo>
                    <a:pt x="5859" y="13927"/>
                  </a:lnTo>
                  <a:lnTo>
                    <a:pt x="7780" y="14456"/>
                  </a:lnTo>
                  <a:lnTo>
                    <a:pt x="8597" y="14648"/>
                  </a:lnTo>
                  <a:lnTo>
                    <a:pt x="8693" y="15032"/>
                  </a:lnTo>
                  <a:lnTo>
                    <a:pt x="8981" y="15896"/>
                  </a:lnTo>
                  <a:lnTo>
                    <a:pt x="9173" y="16281"/>
                  </a:lnTo>
                  <a:lnTo>
                    <a:pt x="9365" y="16617"/>
                  </a:lnTo>
                  <a:lnTo>
                    <a:pt x="9461" y="16761"/>
                  </a:lnTo>
                  <a:lnTo>
                    <a:pt x="9557" y="16809"/>
                  </a:lnTo>
                  <a:lnTo>
                    <a:pt x="9653" y="16857"/>
                  </a:lnTo>
                  <a:lnTo>
                    <a:pt x="9749" y="16809"/>
                  </a:lnTo>
                  <a:lnTo>
                    <a:pt x="9845" y="16665"/>
                  </a:lnTo>
                  <a:lnTo>
                    <a:pt x="9893" y="16473"/>
                  </a:lnTo>
                  <a:lnTo>
                    <a:pt x="9989" y="15800"/>
                  </a:lnTo>
                  <a:lnTo>
                    <a:pt x="10037" y="14936"/>
                  </a:lnTo>
                  <a:lnTo>
                    <a:pt x="10085" y="14024"/>
                  </a:lnTo>
                  <a:lnTo>
                    <a:pt x="10037" y="12295"/>
                  </a:lnTo>
                  <a:lnTo>
                    <a:pt x="10037" y="11526"/>
                  </a:lnTo>
                  <a:lnTo>
                    <a:pt x="9269" y="11334"/>
                  </a:lnTo>
                  <a:lnTo>
                    <a:pt x="7492" y="10806"/>
                  </a:lnTo>
                  <a:lnTo>
                    <a:pt x="6531" y="10470"/>
                  </a:lnTo>
                  <a:lnTo>
                    <a:pt x="5667" y="10133"/>
                  </a:lnTo>
                  <a:lnTo>
                    <a:pt x="5283" y="9941"/>
                  </a:lnTo>
                  <a:lnTo>
                    <a:pt x="4995" y="9749"/>
                  </a:lnTo>
                  <a:lnTo>
                    <a:pt x="4755" y="9557"/>
                  </a:lnTo>
                  <a:lnTo>
                    <a:pt x="4610" y="9365"/>
                  </a:lnTo>
                  <a:lnTo>
                    <a:pt x="4562" y="9125"/>
                  </a:lnTo>
                  <a:lnTo>
                    <a:pt x="4514" y="8789"/>
                  </a:lnTo>
                  <a:lnTo>
                    <a:pt x="4466" y="7732"/>
                  </a:lnTo>
                  <a:lnTo>
                    <a:pt x="4514" y="6484"/>
                  </a:lnTo>
                  <a:lnTo>
                    <a:pt x="4610" y="5091"/>
                  </a:lnTo>
                  <a:lnTo>
                    <a:pt x="4803" y="2594"/>
                  </a:lnTo>
                  <a:lnTo>
                    <a:pt x="4899" y="1537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41"/>
            <p:cNvSpPr/>
            <p:nvPr/>
          </p:nvSpPr>
          <p:spPr>
            <a:xfrm>
              <a:off x="2240775" y="1553600"/>
              <a:ext cx="252150" cy="421425"/>
            </a:xfrm>
            <a:custGeom>
              <a:avLst/>
              <a:gdLst/>
              <a:ahLst/>
              <a:cxnLst/>
              <a:rect l="l" t="t" r="r" b="b"/>
              <a:pathLst>
                <a:path w="10086" h="16857" fill="none" extrusionOk="0">
                  <a:moveTo>
                    <a:pt x="720" y="0"/>
                  </a:moveTo>
                  <a:lnTo>
                    <a:pt x="720" y="0"/>
                  </a:lnTo>
                  <a:lnTo>
                    <a:pt x="432" y="1729"/>
                  </a:lnTo>
                  <a:lnTo>
                    <a:pt x="240" y="3554"/>
                  </a:lnTo>
                  <a:lnTo>
                    <a:pt x="48" y="5667"/>
                  </a:lnTo>
                  <a:lnTo>
                    <a:pt x="0" y="6772"/>
                  </a:lnTo>
                  <a:lnTo>
                    <a:pt x="0" y="7828"/>
                  </a:lnTo>
                  <a:lnTo>
                    <a:pt x="48" y="8885"/>
                  </a:lnTo>
                  <a:lnTo>
                    <a:pt x="144" y="9845"/>
                  </a:lnTo>
                  <a:lnTo>
                    <a:pt x="288" y="10710"/>
                  </a:lnTo>
                  <a:lnTo>
                    <a:pt x="432" y="11046"/>
                  </a:lnTo>
                  <a:lnTo>
                    <a:pt x="528" y="11382"/>
                  </a:lnTo>
                  <a:lnTo>
                    <a:pt x="672" y="11718"/>
                  </a:lnTo>
                  <a:lnTo>
                    <a:pt x="865" y="11958"/>
                  </a:lnTo>
                  <a:lnTo>
                    <a:pt x="1057" y="12151"/>
                  </a:lnTo>
                  <a:lnTo>
                    <a:pt x="1297" y="12295"/>
                  </a:lnTo>
                  <a:lnTo>
                    <a:pt x="1297" y="12295"/>
                  </a:lnTo>
                  <a:lnTo>
                    <a:pt x="2305" y="12775"/>
                  </a:lnTo>
                  <a:lnTo>
                    <a:pt x="3458" y="13207"/>
                  </a:lnTo>
                  <a:lnTo>
                    <a:pt x="4658" y="13591"/>
                  </a:lnTo>
                  <a:lnTo>
                    <a:pt x="5859" y="13927"/>
                  </a:lnTo>
                  <a:lnTo>
                    <a:pt x="7780" y="14456"/>
                  </a:lnTo>
                  <a:lnTo>
                    <a:pt x="8597" y="14648"/>
                  </a:lnTo>
                  <a:lnTo>
                    <a:pt x="8597" y="14648"/>
                  </a:lnTo>
                  <a:lnTo>
                    <a:pt x="8693" y="15032"/>
                  </a:lnTo>
                  <a:lnTo>
                    <a:pt x="8981" y="15896"/>
                  </a:lnTo>
                  <a:lnTo>
                    <a:pt x="9173" y="16281"/>
                  </a:lnTo>
                  <a:lnTo>
                    <a:pt x="9365" y="16617"/>
                  </a:lnTo>
                  <a:lnTo>
                    <a:pt x="9461" y="16761"/>
                  </a:lnTo>
                  <a:lnTo>
                    <a:pt x="9557" y="16809"/>
                  </a:lnTo>
                  <a:lnTo>
                    <a:pt x="9653" y="16857"/>
                  </a:lnTo>
                  <a:lnTo>
                    <a:pt x="9749" y="16809"/>
                  </a:lnTo>
                  <a:lnTo>
                    <a:pt x="9749" y="16809"/>
                  </a:lnTo>
                  <a:lnTo>
                    <a:pt x="9845" y="16665"/>
                  </a:lnTo>
                  <a:lnTo>
                    <a:pt x="9893" y="16473"/>
                  </a:lnTo>
                  <a:lnTo>
                    <a:pt x="9989" y="15800"/>
                  </a:lnTo>
                  <a:lnTo>
                    <a:pt x="10037" y="14936"/>
                  </a:lnTo>
                  <a:lnTo>
                    <a:pt x="10085" y="14024"/>
                  </a:lnTo>
                  <a:lnTo>
                    <a:pt x="10037" y="12295"/>
                  </a:lnTo>
                  <a:lnTo>
                    <a:pt x="10037" y="11526"/>
                  </a:lnTo>
                  <a:lnTo>
                    <a:pt x="10037" y="11526"/>
                  </a:lnTo>
                  <a:lnTo>
                    <a:pt x="9269" y="11334"/>
                  </a:lnTo>
                  <a:lnTo>
                    <a:pt x="7492" y="10806"/>
                  </a:lnTo>
                  <a:lnTo>
                    <a:pt x="6531" y="10470"/>
                  </a:lnTo>
                  <a:lnTo>
                    <a:pt x="5667" y="10133"/>
                  </a:lnTo>
                  <a:lnTo>
                    <a:pt x="5283" y="9941"/>
                  </a:lnTo>
                  <a:lnTo>
                    <a:pt x="4995" y="9749"/>
                  </a:lnTo>
                  <a:lnTo>
                    <a:pt x="4755" y="9557"/>
                  </a:lnTo>
                  <a:lnTo>
                    <a:pt x="4610" y="9365"/>
                  </a:lnTo>
                  <a:lnTo>
                    <a:pt x="4610" y="9365"/>
                  </a:lnTo>
                  <a:lnTo>
                    <a:pt x="4562" y="9125"/>
                  </a:lnTo>
                  <a:lnTo>
                    <a:pt x="4514" y="8789"/>
                  </a:lnTo>
                  <a:lnTo>
                    <a:pt x="4466" y="7732"/>
                  </a:lnTo>
                  <a:lnTo>
                    <a:pt x="4514" y="6484"/>
                  </a:lnTo>
                  <a:lnTo>
                    <a:pt x="4610" y="5091"/>
                  </a:lnTo>
                  <a:lnTo>
                    <a:pt x="4803" y="2594"/>
                  </a:lnTo>
                  <a:lnTo>
                    <a:pt x="4899" y="1537"/>
                  </a:lnTo>
                  <a:lnTo>
                    <a:pt x="7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41"/>
            <p:cNvSpPr/>
            <p:nvPr/>
          </p:nvSpPr>
          <p:spPr>
            <a:xfrm>
              <a:off x="2231150" y="1574000"/>
              <a:ext cx="432250" cy="345800"/>
            </a:xfrm>
            <a:custGeom>
              <a:avLst/>
              <a:gdLst/>
              <a:ahLst/>
              <a:cxnLst/>
              <a:rect l="l" t="t" r="r" b="b"/>
              <a:pathLst>
                <a:path w="17290" h="13832" extrusionOk="0">
                  <a:moveTo>
                    <a:pt x="673" y="1"/>
                  </a:moveTo>
                  <a:lnTo>
                    <a:pt x="481" y="1585"/>
                  </a:lnTo>
                  <a:lnTo>
                    <a:pt x="289" y="3218"/>
                  </a:lnTo>
                  <a:lnTo>
                    <a:pt x="97" y="5139"/>
                  </a:lnTo>
                  <a:lnTo>
                    <a:pt x="49" y="6148"/>
                  </a:lnTo>
                  <a:lnTo>
                    <a:pt x="1" y="7156"/>
                  </a:lnTo>
                  <a:lnTo>
                    <a:pt x="1" y="8069"/>
                  </a:lnTo>
                  <a:lnTo>
                    <a:pt x="49" y="8981"/>
                  </a:lnTo>
                  <a:lnTo>
                    <a:pt x="145" y="9750"/>
                  </a:lnTo>
                  <a:lnTo>
                    <a:pt x="337" y="10470"/>
                  </a:lnTo>
                  <a:lnTo>
                    <a:pt x="433" y="10758"/>
                  </a:lnTo>
                  <a:lnTo>
                    <a:pt x="529" y="10998"/>
                  </a:lnTo>
                  <a:lnTo>
                    <a:pt x="673" y="11190"/>
                  </a:lnTo>
                  <a:lnTo>
                    <a:pt x="865" y="11335"/>
                  </a:lnTo>
                  <a:lnTo>
                    <a:pt x="1201" y="11623"/>
                  </a:lnTo>
                  <a:lnTo>
                    <a:pt x="1682" y="11863"/>
                  </a:lnTo>
                  <a:lnTo>
                    <a:pt x="2162" y="12103"/>
                  </a:lnTo>
                  <a:lnTo>
                    <a:pt x="2738" y="12343"/>
                  </a:lnTo>
                  <a:lnTo>
                    <a:pt x="3891" y="12775"/>
                  </a:lnTo>
                  <a:lnTo>
                    <a:pt x="5092" y="13111"/>
                  </a:lnTo>
                  <a:lnTo>
                    <a:pt x="6196" y="13448"/>
                  </a:lnTo>
                  <a:lnTo>
                    <a:pt x="7109" y="13640"/>
                  </a:lnTo>
                  <a:lnTo>
                    <a:pt x="7973" y="13832"/>
                  </a:lnTo>
                  <a:lnTo>
                    <a:pt x="8453" y="9894"/>
                  </a:lnTo>
                  <a:lnTo>
                    <a:pt x="7925" y="9750"/>
                  </a:lnTo>
                  <a:lnTo>
                    <a:pt x="6724" y="9269"/>
                  </a:lnTo>
                  <a:lnTo>
                    <a:pt x="6100" y="8981"/>
                  </a:lnTo>
                  <a:lnTo>
                    <a:pt x="5572" y="8645"/>
                  </a:lnTo>
                  <a:lnTo>
                    <a:pt x="5380" y="8453"/>
                  </a:lnTo>
                  <a:lnTo>
                    <a:pt x="5188" y="8309"/>
                  </a:lnTo>
                  <a:lnTo>
                    <a:pt x="5092" y="8117"/>
                  </a:lnTo>
                  <a:lnTo>
                    <a:pt x="5043" y="7973"/>
                  </a:lnTo>
                  <a:lnTo>
                    <a:pt x="5236" y="5043"/>
                  </a:lnTo>
                  <a:lnTo>
                    <a:pt x="5428" y="2786"/>
                  </a:lnTo>
                  <a:lnTo>
                    <a:pt x="5860" y="3891"/>
                  </a:lnTo>
                  <a:lnTo>
                    <a:pt x="6388" y="4995"/>
                  </a:lnTo>
                  <a:lnTo>
                    <a:pt x="7013" y="6292"/>
                  </a:lnTo>
                  <a:lnTo>
                    <a:pt x="7397" y="6964"/>
                  </a:lnTo>
                  <a:lnTo>
                    <a:pt x="7829" y="7589"/>
                  </a:lnTo>
                  <a:lnTo>
                    <a:pt x="8261" y="8213"/>
                  </a:lnTo>
                  <a:lnTo>
                    <a:pt x="8693" y="8789"/>
                  </a:lnTo>
                  <a:lnTo>
                    <a:pt x="9174" y="9269"/>
                  </a:lnTo>
                  <a:lnTo>
                    <a:pt x="9654" y="9654"/>
                  </a:lnTo>
                  <a:lnTo>
                    <a:pt x="9942" y="9798"/>
                  </a:lnTo>
                  <a:lnTo>
                    <a:pt x="10182" y="9894"/>
                  </a:lnTo>
                  <a:lnTo>
                    <a:pt x="10422" y="9990"/>
                  </a:lnTo>
                  <a:lnTo>
                    <a:pt x="10710" y="10038"/>
                  </a:lnTo>
                  <a:lnTo>
                    <a:pt x="11239" y="10086"/>
                  </a:lnTo>
                  <a:lnTo>
                    <a:pt x="11767" y="9990"/>
                  </a:lnTo>
                  <a:lnTo>
                    <a:pt x="12295" y="9846"/>
                  </a:lnTo>
                  <a:lnTo>
                    <a:pt x="12872" y="9654"/>
                  </a:lnTo>
                  <a:lnTo>
                    <a:pt x="13448" y="9414"/>
                  </a:lnTo>
                  <a:lnTo>
                    <a:pt x="13976" y="9125"/>
                  </a:lnTo>
                  <a:lnTo>
                    <a:pt x="15033" y="8501"/>
                  </a:lnTo>
                  <a:lnTo>
                    <a:pt x="15945" y="7829"/>
                  </a:lnTo>
                  <a:lnTo>
                    <a:pt x="16666" y="7252"/>
                  </a:lnTo>
                  <a:lnTo>
                    <a:pt x="17290" y="6676"/>
                  </a:lnTo>
                  <a:lnTo>
                    <a:pt x="16089" y="4035"/>
                  </a:lnTo>
                  <a:lnTo>
                    <a:pt x="12968" y="5764"/>
                  </a:lnTo>
                  <a:lnTo>
                    <a:pt x="11575" y="2978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41"/>
            <p:cNvSpPr/>
            <p:nvPr/>
          </p:nvSpPr>
          <p:spPr>
            <a:xfrm>
              <a:off x="2231150" y="1574000"/>
              <a:ext cx="432250" cy="345800"/>
            </a:xfrm>
            <a:custGeom>
              <a:avLst/>
              <a:gdLst/>
              <a:ahLst/>
              <a:cxnLst/>
              <a:rect l="l" t="t" r="r" b="b"/>
              <a:pathLst>
                <a:path w="17290" h="13832" fill="none" extrusionOk="0">
                  <a:moveTo>
                    <a:pt x="673" y="1"/>
                  </a:moveTo>
                  <a:lnTo>
                    <a:pt x="673" y="1"/>
                  </a:lnTo>
                  <a:lnTo>
                    <a:pt x="481" y="1585"/>
                  </a:lnTo>
                  <a:lnTo>
                    <a:pt x="289" y="3218"/>
                  </a:lnTo>
                  <a:lnTo>
                    <a:pt x="97" y="5139"/>
                  </a:lnTo>
                  <a:lnTo>
                    <a:pt x="49" y="6148"/>
                  </a:lnTo>
                  <a:lnTo>
                    <a:pt x="1" y="7156"/>
                  </a:lnTo>
                  <a:lnTo>
                    <a:pt x="1" y="8069"/>
                  </a:lnTo>
                  <a:lnTo>
                    <a:pt x="49" y="8981"/>
                  </a:lnTo>
                  <a:lnTo>
                    <a:pt x="145" y="9750"/>
                  </a:lnTo>
                  <a:lnTo>
                    <a:pt x="337" y="10470"/>
                  </a:lnTo>
                  <a:lnTo>
                    <a:pt x="433" y="10758"/>
                  </a:lnTo>
                  <a:lnTo>
                    <a:pt x="529" y="10998"/>
                  </a:lnTo>
                  <a:lnTo>
                    <a:pt x="673" y="11190"/>
                  </a:lnTo>
                  <a:lnTo>
                    <a:pt x="865" y="11335"/>
                  </a:lnTo>
                  <a:lnTo>
                    <a:pt x="865" y="11335"/>
                  </a:lnTo>
                  <a:lnTo>
                    <a:pt x="1201" y="11623"/>
                  </a:lnTo>
                  <a:lnTo>
                    <a:pt x="1682" y="11863"/>
                  </a:lnTo>
                  <a:lnTo>
                    <a:pt x="2162" y="12103"/>
                  </a:lnTo>
                  <a:lnTo>
                    <a:pt x="2738" y="12343"/>
                  </a:lnTo>
                  <a:lnTo>
                    <a:pt x="3891" y="12775"/>
                  </a:lnTo>
                  <a:lnTo>
                    <a:pt x="5092" y="13111"/>
                  </a:lnTo>
                  <a:lnTo>
                    <a:pt x="6196" y="13448"/>
                  </a:lnTo>
                  <a:lnTo>
                    <a:pt x="7109" y="13640"/>
                  </a:lnTo>
                  <a:lnTo>
                    <a:pt x="7973" y="13832"/>
                  </a:lnTo>
                  <a:lnTo>
                    <a:pt x="8453" y="9894"/>
                  </a:lnTo>
                  <a:lnTo>
                    <a:pt x="8453" y="9894"/>
                  </a:lnTo>
                  <a:lnTo>
                    <a:pt x="7925" y="9750"/>
                  </a:lnTo>
                  <a:lnTo>
                    <a:pt x="6724" y="9269"/>
                  </a:lnTo>
                  <a:lnTo>
                    <a:pt x="6100" y="8981"/>
                  </a:lnTo>
                  <a:lnTo>
                    <a:pt x="5572" y="8645"/>
                  </a:lnTo>
                  <a:lnTo>
                    <a:pt x="5380" y="8453"/>
                  </a:lnTo>
                  <a:lnTo>
                    <a:pt x="5188" y="8309"/>
                  </a:lnTo>
                  <a:lnTo>
                    <a:pt x="5092" y="8117"/>
                  </a:lnTo>
                  <a:lnTo>
                    <a:pt x="5043" y="7973"/>
                  </a:lnTo>
                  <a:lnTo>
                    <a:pt x="5043" y="7973"/>
                  </a:lnTo>
                  <a:lnTo>
                    <a:pt x="5236" y="5043"/>
                  </a:lnTo>
                  <a:lnTo>
                    <a:pt x="5428" y="2786"/>
                  </a:lnTo>
                  <a:lnTo>
                    <a:pt x="5428" y="2786"/>
                  </a:lnTo>
                  <a:lnTo>
                    <a:pt x="5860" y="3891"/>
                  </a:lnTo>
                  <a:lnTo>
                    <a:pt x="6388" y="4995"/>
                  </a:lnTo>
                  <a:lnTo>
                    <a:pt x="7013" y="6292"/>
                  </a:lnTo>
                  <a:lnTo>
                    <a:pt x="7397" y="6964"/>
                  </a:lnTo>
                  <a:lnTo>
                    <a:pt x="7829" y="7589"/>
                  </a:lnTo>
                  <a:lnTo>
                    <a:pt x="8261" y="8213"/>
                  </a:lnTo>
                  <a:lnTo>
                    <a:pt x="8693" y="8789"/>
                  </a:lnTo>
                  <a:lnTo>
                    <a:pt x="9174" y="9269"/>
                  </a:lnTo>
                  <a:lnTo>
                    <a:pt x="9654" y="9654"/>
                  </a:lnTo>
                  <a:lnTo>
                    <a:pt x="9942" y="9798"/>
                  </a:lnTo>
                  <a:lnTo>
                    <a:pt x="10182" y="9894"/>
                  </a:lnTo>
                  <a:lnTo>
                    <a:pt x="10422" y="9990"/>
                  </a:lnTo>
                  <a:lnTo>
                    <a:pt x="10710" y="10038"/>
                  </a:lnTo>
                  <a:lnTo>
                    <a:pt x="10710" y="10038"/>
                  </a:lnTo>
                  <a:lnTo>
                    <a:pt x="11239" y="10086"/>
                  </a:lnTo>
                  <a:lnTo>
                    <a:pt x="11767" y="9990"/>
                  </a:lnTo>
                  <a:lnTo>
                    <a:pt x="12295" y="9846"/>
                  </a:lnTo>
                  <a:lnTo>
                    <a:pt x="12872" y="9654"/>
                  </a:lnTo>
                  <a:lnTo>
                    <a:pt x="13448" y="9414"/>
                  </a:lnTo>
                  <a:lnTo>
                    <a:pt x="13976" y="9125"/>
                  </a:lnTo>
                  <a:lnTo>
                    <a:pt x="15033" y="8501"/>
                  </a:lnTo>
                  <a:lnTo>
                    <a:pt x="15945" y="7829"/>
                  </a:lnTo>
                  <a:lnTo>
                    <a:pt x="16666" y="7252"/>
                  </a:lnTo>
                  <a:lnTo>
                    <a:pt x="17290" y="6676"/>
                  </a:lnTo>
                  <a:lnTo>
                    <a:pt x="16089" y="4035"/>
                  </a:lnTo>
                  <a:lnTo>
                    <a:pt x="12968" y="5764"/>
                  </a:lnTo>
                  <a:lnTo>
                    <a:pt x="11575" y="2978"/>
                  </a:lnTo>
                  <a:lnTo>
                    <a:pt x="6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41"/>
            <p:cNvSpPr/>
            <p:nvPr/>
          </p:nvSpPr>
          <p:spPr>
            <a:xfrm>
              <a:off x="2243175" y="1593200"/>
              <a:ext cx="291775" cy="82875"/>
            </a:xfrm>
            <a:custGeom>
              <a:avLst/>
              <a:gdLst/>
              <a:ahLst/>
              <a:cxnLst/>
              <a:rect l="l" t="t" r="r" b="b"/>
              <a:pathLst>
                <a:path w="11671" h="3315" extrusionOk="0">
                  <a:moveTo>
                    <a:pt x="96" y="1"/>
                  </a:moveTo>
                  <a:lnTo>
                    <a:pt x="0" y="769"/>
                  </a:lnTo>
                  <a:lnTo>
                    <a:pt x="11670" y="3315"/>
                  </a:lnTo>
                  <a:lnTo>
                    <a:pt x="11430" y="2882"/>
                  </a:lnTo>
                  <a:lnTo>
                    <a:pt x="144" y="49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41"/>
            <p:cNvSpPr/>
            <p:nvPr/>
          </p:nvSpPr>
          <p:spPr>
            <a:xfrm>
              <a:off x="2243175" y="1593200"/>
              <a:ext cx="291775" cy="82875"/>
            </a:xfrm>
            <a:custGeom>
              <a:avLst/>
              <a:gdLst/>
              <a:ahLst/>
              <a:cxnLst/>
              <a:rect l="l" t="t" r="r" b="b"/>
              <a:pathLst>
                <a:path w="11671" h="3315" fill="none" extrusionOk="0">
                  <a:moveTo>
                    <a:pt x="96" y="1"/>
                  </a:moveTo>
                  <a:lnTo>
                    <a:pt x="96" y="1"/>
                  </a:lnTo>
                  <a:lnTo>
                    <a:pt x="0" y="769"/>
                  </a:lnTo>
                  <a:lnTo>
                    <a:pt x="11670" y="3315"/>
                  </a:lnTo>
                  <a:lnTo>
                    <a:pt x="11430" y="2882"/>
                  </a:lnTo>
                  <a:lnTo>
                    <a:pt x="144" y="49"/>
                  </a:lnTo>
                  <a:lnTo>
                    <a:pt x="144" y="49"/>
                  </a:lnTo>
                  <a:lnTo>
                    <a:pt x="9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41"/>
            <p:cNvSpPr/>
            <p:nvPr/>
          </p:nvSpPr>
          <p:spPr>
            <a:xfrm>
              <a:off x="2428050" y="1828525"/>
              <a:ext cx="82875" cy="165725"/>
            </a:xfrm>
            <a:custGeom>
              <a:avLst/>
              <a:gdLst/>
              <a:ahLst/>
              <a:cxnLst/>
              <a:rect l="l" t="t" r="r" b="b"/>
              <a:pathLst>
                <a:path w="3315" h="6629" extrusionOk="0">
                  <a:moveTo>
                    <a:pt x="1778" y="1"/>
                  </a:moveTo>
                  <a:lnTo>
                    <a:pt x="1730" y="97"/>
                  </a:lnTo>
                  <a:lnTo>
                    <a:pt x="1730" y="193"/>
                  </a:lnTo>
                  <a:lnTo>
                    <a:pt x="1682" y="625"/>
                  </a:lnTo>
                  <a:lnTo>
                    <a:pt x="1682" y="1922"/>
                  </a:lnTo>
                  <a:lnTo>
                    <a:pt x="1730" y="3747"/>
                  </a:lnTo>
                  <a:lnTo>
                    <a:pt x="1682" y="3603"/>
                  </a:lnTo>
                  <a:lnTo>
                    <a:pt x="1586" y="3315"/>
                  </a:lnTo>
                  <a:lnTo>
                    <a:pt x="1394" y="2978"/>
                  </a:lnTo>
                  <a:lnTo>
                    <a:pt x="1250" y="2834"/>
                  </a:lnTo>
                  <a:lnTo>
                    <a:pt x="1106" y="2690"/>
                  </a:lnTo>
                  <a:lnTo>
                    <a:pt x="961" y="2642"/>
                  </a:lnTo>
                  <a:lnTo>
                    <a:pt x="817" y="2642"/>
                  </a:lnTo>
                  <a:lnTo>
                    <a:pt x="625" y="2738"/>
                  </a:lnTo>
                  <a:lnTo>
                    <a:pt x="481" y="2834"/>
                  </a:lnTo>
                  <a:lnTo>
                    <a:pt x="241" y="3123"/>
                  </a:lnTo>
                  <a:lnTo>
                    <a:pt x="1" y="3411"/>
                  </a:lnTo>
                  <a:lnTo>
                    <a:pt x="1" y="3507"/>
                  </a:lnTo>
                  <a:lnTo>
                    <a:pt x="1" y="3603"/>
                  </a:lnTo>
                  <a:lnTo>
                    <a:pt x="49" y="3795"/>
                  </a:lnTo>
                  <a:lnTo>
                    <a:pt x="193" y="3987"/>
                  </a:lnTo>
                  <a:lnTo>
                    <a:pt x="385" y="4179"/>
                  </a:lnTo>
                  <a:lnTo>
                    <a:pt x="769" y="4515"/>
                  </a:lnTo>
                  <a:lnTo>
                    <a:pt x="961" y="4659"/>
                  </a:lnTo>
                  <a:lnTo>
                    <a:pt x="1106" y="4996"/>
                  </a:lnTo>
                  <a:lnTo>
                    <a:pt x="1490" y="5716"/>
                  </a:lnTo>
                  <a:lnTo>
                    <a:pt x="1730" y="6052"/>
                  </a:lnTo>
                  <a:lnTo>
                    <a:pt x="2018" y="6388"/>
                  </a:lnTo>
                  <a:lnTo>
                    <a:pt x="2306" y="6580"/>
                  </a:lnTo>
                  <a:lnTo>
                    <a:pt x="2450" y="6628"/>
                  </a:lnTo>
                  <a:lnTo>
                    <a:pt x="2642" y="6628"/>
                  </a:lnTo>
                  <a:lnTo>
                    <a:pt x="2738" y="6532"/>
                  </a:lnTo>
                  <a:lnTo>
                    <a:pt x="2834" y="6340"/>
                  </a:lnTo>
                  <a:lnTo>
                    <a:pt x="2931" y="6004"/>
                  </a:lnTo>
                  <a:lnTo>
                    <a:pt x="3027" y="5572"/>
                  </a:lnTo>
                  <a:lnTo>
                    <a:pt x="3171" y="4563"/>
                  </a:lnTo>
                  <a:lnTo>
                    <a:pt x="3267" y="3411"/>
                  </a:lnTo>
                  <a:lnTo>
                    <a:pt x="3315" y="2258"/>
                  </a:lnTo>
                  <a:lnTo>
                    <a:pt x="3315" y="1202"/>
                  </a:lnTo>
                  <a:lnTo>
                    <a:pt x="3315" y="481"/>
                  </a:lnTo>
                  <a:lnTo>
                    <a:pt x="3267" y="145"/>
                  </a:lnTo>
                  <a:lnTo>
                    <a:pt x="3171" y="49"/>
                  </a:lnTo>
                  <a:lnTo>
                    <a:pt x="302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41"/>
            <p:cNvSpPr/>
            <p:nvPr/>
          </p:nvSpPr>
          <p:spPr>
            <a:xfrm>
              <a:off x="2428050" y="1828525"/>
              <a:ext cx="82875" cy="165725"/>
            </a:xfrm>
            <a:custGeom>
              <a:avLst/>
              <a:gdLst/>
              <a:ahLst/>
              <a:cxnLst/>
              <a:rect l="l" t="t" r="r" b="b"/>
              <a:pathLst>
                <a:path w="3315" h="6629" fill="none" extrusionOk="0">
                  <a:moveTo>
                    <a:pt x="1" y="3411"/>
                  </a:moveTo>
                  <a:lnTo>
                    <a:pt x="1" y="3411"/>
                  </a:lnTo>
                  <a:lnTo>
                    <a:pt x="241" y="3123"/>
                  </a:lnTo>
                  <a:lnTo>
                    <a:pt x="481" y="2834"/>
                  </a:lnTo>
                  <a:lnTo>
                    <a:pt x="625" y="2738"/>
                  </a:lnTo>
                  <a:lnTo>
                    <a:pt x="817" y="2642"/>
                  </a:lnTo>
                  <a:lnTo>
                    <a:pt x="961" y="2642"/>
                  </a:lnTo>
                  <a:lnTo>
                    <a:pt x="1106" y="2690"/>
                  </a:lnTo>
                  <a:lnTo>
                    <a:pt x="1106" y="2690"/>
                  </a:lnTo>
                  <a:lnTo>
                    <a:pt x="1250" y="2834"/>
                  </a:lnTo>
                  <a:lnTo>
                    <a:pt x="1394" y="2978"/>
                  </a:lnTo>
                  <a:lnTo>
                    <a:pt x="1586" y="3315"/>
                  </a:lnTo>
                  <a:lnTo>
                    <a:pt x="1682" y="3603"/>
                  </a:lnTo>
                  <a:lnTo>
                    <a:pt x="1730" y="3747"/>
                  </a:lnTo>
                  <a:lnTo>
                    <a:pt x="1730" y="3747"/>
                  </a:lnTo>
                  <a:lnTo>
                    <a:pt x="1682" y="1922"/>
                  </a:lnTo>
                  <a:lnTo>
                    <a:pt x="1682" y="625"/>
                  </a:lnTo>
                  <a:lnTo>
                    <a:pt x="1730" y="193"/>
                  </a:lnTo>
                  <a:lnTo>
                    <a:pt x="1730" y="97"/>
                  </a:lnTo>
                  <a:lnTo>
                    <a:pt x="1778" y="1"/>
                  </a:lnTo>
                  <a:lnTo>
                    <a:pt x="1778" y="1"/>
                  </a:lnTo>
                  <a:lnTo>
                    <a:pt x="2114" y="1"/>
                  </a:lnTo>
                  <a:lnTo>
                    <a:pt x="2546" y="1"/>
                  </a:lnTo>
                  <a:lnTo>
                    <a:pt x="3027" y="1"/>
                  </a:lnTo>
                  <a:lnTo>
                    <a:pt x="3171" y="49"/>
                  </a:lnTo>
                  <a:lnTo>
                    <a:pt x="3267" y="145"/>
                  </a:lnTo>
                  <a:lnTo>
                    <a:pt x="3267" y="145"/>
                  </a:lnTo>
                  <a:lnTo>
                    <a:pt x="3315" y="481"/>
                  </a:lnTo>
                  <a:lnTo>
                    <a:pt x="3315" y="1202"/>
                  </a:lnTo>
                  <a:lnTo>
                    <a:pt x="3315" y="2258"/>
                  </a:lnTo>
                  <a:lnTo>
                    <a:pt x="3267" y="3411"/>
                  </a:lnTo>
                  <a:lnTo>
                    <a:pt x="3171" y="4563"/>
                  </a:lnTo>
                  <a:lnTo>
                    <a:pt x="3027" y="5572"/>
                  </a:lnTo>
                  <a:lnTo>
                    <a:pt x="2931" y="6004"/>
                  </a:lnTo>
                  <a:lnTo>
                    <a:pt x="2834" y="6340"/>
                  </a:lnTo>
                  <a:lnTo>
                    <a:pt x="2738" y="6532"/>
                  </a:lnTo>
                  <a:lnTo>
                    <a:pt x="2642" y="6628"/>
                  </a:lnTo>
                  <a:lnTo>
                    <a:pt x="2594" y="6628"/>
                  </a:lnTo>
                  <a:lnTo>
                    <a:pt x="2594" y="6628"/>
                  </a:lnTo>
                  <a:lnTo>
                    <a:pt x="2450" y="6628"/>
                  </a:lnTo>
                  <a:lnTo>
                    <a:pt x="2306" y="6580"/>
                  </a:lnTo>
                  <a:lnTo>
                    <a:pt x="2018" y="6388"/>
                  </a:lnTo>
                  <a:lnTo>
                    <a:pt x="1730" y="6052"/>
                  </a:lnTo>
                  <a:lnTo>
                    <a:pt x="1490" y="5716"/>
                  </a:lnTo>
                  <a:lnTo>
                    <a:pt x="1106" y="4996"/>
                  </a:lnTo>
                  <a:lnTo>
                    <a:pt x="961" y="4659"/>
                  </a:lnTo>
                  <a:lnTo>
                    <a:pt x="961" y="4659"/>
                  </a:lnTo>
                  <a:lnTo>
                    <a:pt x="769" y="4515"/>
                  </a:lnTo>
                  <a:lnTo>
                    <a:pt x="385" y="4179"/>
                  </a:lnTo>
                  <a:lnTo>
                    <a:pt x="193" y="3987"/>
                  </a:lnTo>
                  <a:lnTo>
                    <a:pt x="49" y="3795"/>
                  </a:lnTo>
                  <a:lnTo>
                    <a:pt x="1" y="3603"/>
                  </a:lnTo>
                  <a:lnTo>
                    <a:pt x="1" y="3507"/>
                  </a:lnTo>
                  <a:lnTo>
                    <a:pt x="1" y="34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41"/>
            <p:cNvSpPr/>
            <p:nvPr/>
          </p:nvSpPr>
          <p:spPr>
            <a:xfrm>
              <a:off x="2426850" y="1827325"/>
              <a:ext cx="84075" cy="166925"/>
            </a:xfrm>
            <a:custGeom>
              <a:avLst/>
              <a:gdLst/>
              <a:ahLst/>
              <a:cxnLst/>
              <a:rect l="l" t="t" r="r" b="b"/>
              <a:pathLst>
                <a:path w="3363" h="6677" extrusionOk="0">
                  <a:moveTo>
                    <a:pt x="2498" y="1"/>
                  </a:moveTo>
                  <a:lnTo>
                    <a:pt x="2114" y="49"/>
                  </a:lnTo>
                  <a:lnTo>
                    <a:pt x="1826" y="49"/>
                  </a:lnTo>
                  <a:lnTo>
                    <a:pt x="1778" y="145"/>
                  </a:lnTo>
                  <a:lnTo>
                    <a:pt x="1778" y="337"/>
                  </a:lnTo>
                  <a:lnTo>
                    <a:pt x="1730" y="817"/>
                  </a:lnTo>
                  <a:lnTo>
                    <a:pt x="1730" y="1442"/>
                  </a:lnTo>
                  <a:lnTo>
                    <a:pt x="1730" y="3026"/>
                  </a:lnTo>
                  <a:lnTo>
                    <a:pt x="1778" y="3795"/>
                  </a:lnTo>
                  <a:lnTo>
                    <a:pt x="1730" y="3651"/>
                  </a:lnTo>
                  <a:lnTo>
                    <a:pt x="1634" y="3363"/>
                  </a:lnTo>
                  <a:lnTo>
                    <a:pt x="1442" y="3026"/>
                  </a:lnTo>
                  <a:lnTo>
                    <a:pt x="1298" y="2882"/>
                  </a:lnTo>
                  <a:lnTo>
                    <a:pt x="1154" y="2738"/>
                  </a:lnTo>
                  <a:lnTo>
                    <a:pt x="961" y="2690"/>
                  </a:lnTo>
                  <a:lnTo>
                    <a:pt x="769" y="2738"/>
                  </a:lnTo>
                  <a:lnTo>
                    <a:pt x="529" y="2882"/>
                  </a:lnTo>
                  <a:lnTo>
                    <a:pt x="337" y="3075"/>
                  </a:lnTo>
                  <a:lnTo>
                    <a:pt x="193" y="3267"/>
                  </a:lnTo>
                  <a:lnTo>
                    <a:pt x="49" y="3459"/>
                  </a:lnTo>
                  <a:lnTo>
                    <a:pt x="1" y="3603"/>
                  </a:lnTo>
                  <a:lnTo>
                    <a:pt x="49" y="3747"/>
                  </a:lnTo>
                  <a:lnTo>
                    <a:pt x="193" y="3939"/>
                  </a:lnTo>
                  <a:lnTo>
                    <a:pt x="529" y="4323"/>
                  </a:lnTo>
                  <a:lnTo>
                    <a:pt x="865" y="4611"/>
                  </a:lnTo>
                  <a:lnTo>
                    <a:pt x="1009" y="4707"/>
                  </a:lnTo>
                  <a:lnTo>
                    <a:pt x="1154" y="4996"/>
                  </a:lnTo>
                  <a:lnTo>
                    <a:pt x="1538" y="5716"/>
                  </a:lnTo>
                  <a:lnTo>
                    <a:pt x="1778" y="6052"/>
                  </a:lnTo>
                  <a:lnTo>
                    <a:pt x="2018" y="6388"/>
                  </a:lnTo>
                  <a:lnTo>
                    <a:pt x="2306" y="6628"/>
                  </a:lnTo>
                  <a:lnTo>
                    <a:pt x="2450" y="6676"/>
                  </a:lnTo>
                  <a:lnTo>
                    <a:pt x="2642" y="6676"/>
                  </a:lnTo>
                  <a:lnTo>
                    <a:pt x="2738" y="6628"/>
                  </a:lnTo>
                  <a:lnTo>
                    <a:pt x="2834" y="6532"/>
                  </a:lnTo>
                  <a:lnTo>
                    <a:pt x="2979" y="6100"/>
                  </a:lnTo>
                  <a:lnTo>
                    <a:pt x="3123" y="5524"/>
                  </a:lnTo>
                  <a:lnTo>
                    <a:pt x="3219" y="4755"/>
                  </a:lnTo>
                  <a:lnTo>
                    <a:pt x="3315" y="3123"/>
                  </a:lnTo>
                  <a:lnTo>
                    <a:pt x="3363" y="1538"/>
                  </a:lnTo>
                  <a:lnTo>
                    <a:pt x="3363" y="577"/>
                  </a:lnTo>
                  <a:lnTo>
                    <a:pt x="3315" y="193"/>
                  </a:lnTo>
                  <a:lnTo>
                    <a:pt x="3219" y="97"/>
                  </a:lnTo>
                  <a:lnTo>
                    <a:pt x="3027" y="49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41"/>
            <p:cNvSpPr/>
            <p:nvPr/>
          </p:nvSpPr>
          <p:spPr>
            <a:xfrm>
              <a:off x="2426850" y="1827325"/>
              <a:ext cx="84075" cy="166925"/>
            </a:xfrm>
            <a:custGeom>
              <a:avLst/>
              <a:gdLst/>
              <a:ahLst/>
              <a:cxnLst/>
              <a:rect l="l" t="t" r="r" b="b"/>
              <a:pathLst>
                <a:path w="3363" h="6677" fill="none" extrusionOk="0">
                  <a:moveTo>
                    <a:pt x="2498" y="1"/>
                  </a:moveTo>
                  <a:lnTo>
                    <a:pt x="2498" y="1"/>
                  </a:lnTo>
                  <a:lnTo>
                    <a:pt x="2114" y="49"/>
                  </a:lnTo>
                  <a:lnTo>
                    <a:pt x="1826" y="49"/>
                  </a:lnTo>
                  <a:lnTo>
                    <a:pt x="1826" y="49"/>
                  </a:lnTo>
                  <a:lnTo>
                    <a:pt x="1778" y="145"/>
                  </a:lnTo>
                  <a:lnTo>
                    <a:pt x="1778" y="337"/>
                  </a:lnTo>
                  <a:lnTo>
                    <a:pt x="1778" y="337"/>
                  </a:lnTo>
                  <a:lnTo>
                    <a:pt x="1730" y="817"/>
                  </a:lnTo>
                  <a:lnTo>
                    <a:pt x="1730" y="1442"/>
                  </a:lnTo>
                  <a:lnTo>
                    <a:pt x="1730" y="1442"/>
                  </a:lnTo>
                  <a:lnTo>
                    <a:pt x="1730" y="3026"/>
                  </a:lnTo>
                  <a:lnTo>
                    <a:pt x="1778" y="3795"/>
                  </a:lnTo>
                  <a:lnTo>
                    <a:pt x="1778" y="3795"/>
                  </a:lnTo>
                  <a:lnTo>
                    <a:pt x="1778" y="3795"/>
                  </a:lnTo>
                  <a:lnTo>
                    <a:pt x="1778" y="3795"/>
                  </a:lnTo>
                  <a:lnTo>
                    <a:pt x="1730" y="3651"/>
                  </a:lnTo>
                  <a:lnTo>
                    <a:pt x="1634" y="3363"/>
                  </a:lnTo>
                  <a:lnTo>
                    <a:pt x="1442" y="3026"/>
                  </a:lnTo>
                  <a:lnTo>
                    <a:pt x="1298" y="2882"/>
                  </a:lnTo>
                  <a:lnTo>
                    <a:pt x="1154" y="2738"/>
                  </a:lnTo>
                  <a:lnTo>
                    <a:pt x="1154" y="2738"/>
                  </a:lnTo>
                  <a:lnTo>
                    <a:pt x="961" y="2690"/>
                  </a:lnTo>
                  <a:lnTo>
                    <a:pt x="961" y="2690"/>
                  </a:lnTo>
                  <a:lnTo>
                    <a:pt x="769" y="2738"/>
                  </a:lnTo>
                  <a:lnTo>
                    <a:pt x="529" y="2882"/>
                  </a:lnTo>
                  <a:lnTo>
                    <a:pt x="337" y="3075"/>
                  </a:lnTo>
                  <a:lnTo>
                    <a:pt x="193" y="3267"/>
                  </a:lnTo>
                  <a:lnTo>
                    <a:pt x="193" y="3267"/>
                  </a:lnTo>
                  <a:lnTo>
                    <a:pt x="49" y="3459"/>
                  </a:lnTo>
                  <a:lnTo>
                    <a:pt x="49" y="3459"/>
                  </a:lnTo>
                  <a:lnTo>
                    <a:pt x="1" y="3603"/>
                  </a:lnTo>
                  <a:lnTo>
                    <a:pt x="1" y="3603"/>
                  </a:lnTo>
                  <a:lnTo>
                    <a:pt x="49" y="3747"/>
                  </a:lnTo>
                  <a:lnTo>
                    <a:pt x="193" y="3939"/>
                  </a:lnTo>
                  <a:lnTo>
                    <a:pt x="529" y="4323"/>
                  </a:lnTo>
                  <a:lnTo>
                    <a:pt x="865" y="4611"/>
                  </a:lnTo>
                  <a:lnTo>
                    <a:pt x="1009" y="4707"/>
                  </a:lnTo>
                  <a:lnTo>
                    <a:pt x="1009" y="4707"/>
                  </a:lnTo>
                  <a:lnTo>
                    <a:pt x="1154" y="4996"/>
                  </a:lnTo>
                  <a:lnTo>
                    <a:pt x="1538" y="5716"/>
                  </a:lnTo>
                  <a:lnTo>
                    <a:pt x="1778" y="6052"/>
                  </a:lnTo>
                  <a:lnTo>
                    <a:pt x="2018" y="6388"/>
                  </a:lnTo>
                  <a:lnTo>
                    <a:pt x="2306" y="6628"/>
                  </a:lnTo>
                  <a:lnTo>
                    <a:pt x="2450" y="6676"/>
                  </a:lnTo>
                  <a:lnTo>
                    <a:pt x="2546" y="6676"/>
                  </a:lnTo>
                  <a:lnTo>
                    <a:pt x="2546" y="6676"/>
                  </a:lnTo>
                  <a:lnTo>
                    <a:pt x="2642" y="6676"/>
                  </a:lnTo>
                  <a:lnTo>
                    <a:pt x="2642" y="6676"/>
                  </a:lnTo>
                  <a:lnTo>
                    <a:pt x="2738" y="6628"/>
                  </a:lnTo>
                  <a:lnTo>
                    <a:pt x="2834" y="6532"/>
                  </a:lnTo>
                  <a:lnTo>
                    <a:pt x="2979" y="6100"/>
                  </a:lnTo>
                  <a:lnTo>
                    <a:pt x="3123" y="5524"/>
                  </a:lnTo>
                  <a:lnTo>
                    <a:pt x="3219" y="4755"/>
                  </a:lnTo>
                  <a:lnTo>
                    <a:pt x="3315" y="3123"/>
                  </a:lnTo>
                  <a:lnTo>
                    <a:pt x="3363" y="1538"/>
                  </a:lnTo>
                  <a:lnTo>
                    <a:pt x="3363" y="1538"/>
                  </a:lnTo>
                  <a:lnTo>
                    <a:pt x="3363" y="577"/>
                  </a:lnTo>
                  <a:lnTo>
                    <a:pt x="3315" y="193"/>
                  </a:lnTo>
                  <a:lnTo>
                    <a:pt x="3315" y="193"/>
                  </a:lnTo>
                  <a:lnTo>
                    <a:pt x="3219" y="97"/>
                  </a:lnTo>
                  <a:lnTo>
                    <a:pt x="3027" y="49"/>
                  </a:lnTo>
                  <a:lnTo>
                    <a:pt x="249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41"/>
            <p:cNvSpPr/>
            <p:nvPr/>
          </p:nvSpPr>
          <p:spPr>
            <a:xfrm>
              <a:off x="2428050" y="1828525"/>
              <a:ext cx="70875" cy="164525"/>
            </a:xfrm>
            <a:custGeom>
              <a:avLst/>
              <a:gdLst/>
              <a:ahLst/>
              <a:cxnLst/>
              <a:rect l="l" t="t" r="r" b="b"/>
              <a:pathLst>
                <a:path w="2835" h="6581" extrusionOk="0">
                  <a:moveTo>
                    <a:pt x="1778" y="1"/>
                  </a:moveTo>
                  <a:lnTo>
                    <a:pt x="1730" y="97"/>
                  </a:lnTo>
                  <a:lnTo>
                    <a:pt x="1730" y="193"/>
                  </a:lnTo>
                  <a:lnTo>
                    <a:pt x="1682" y="625"/>
                  </a:lnTo>
                  <a:lnTo>
                    <a:pt x="1682" y="1922"/>
                  </a:lnTo>
                  <a:lnTo>
                    <a:pt x="1730" y="3747"/>
                  </a:lnTo>
                  <a:lnTo>
                    <a:pt x="1682" y="3603"/>
                  </a:lnTo>
                  <a:lnTo>
                    <a:pt x="1586" y="3315"/>
                  </a:lnTo>
                  <a:lnTo>
                    <a:pt x="1394" y="2978"/>
                  </a:lnTo>
                  <a:lnTo>
                    <a:pt x="1250" y="2834"/>
                  </a:lnTo>
                  <a:lnTo>
                    <a:pt x="1106" y="2690"/>
                  </a:lnTo>
                  <a:lnTo>
                    <a:pt x="961" y="2642"/>
                  </a:lnTo>
                  <a:lnTo>
                    <a:pt x="817" y="2642"/>
                  </a:lnTo>
                  <a:lnTo>
                    <a:pt x="625" y="2738"/>
                  </a:lnTo>
                  <a:lnTo>
                    <a:pt x="481" y="2834"/>
                  </a:lnTo>
                  <a:lnTo>
                    <a:pt x="241" y="3123"/>
                  </a:lnTo>
                  <a:lnTo>
                    <a:pt x="1" y="3411"/>
                  </a:lnTo>
                  <a:lnTo>
                    <a:pt x="1" y="3507"/>
                  </a:lnTo>
                  <a:lnTo>
                    <a:pt x="1" y="3603"/>
                  </a:lnTo>
                  <a:lnTo>
                    <a:pt x="49" y="3795"/>
                  </a:lnTo>
                  <a:lnTo>
                    <a:pt x="193" y="3987"/>
                  </a:lnTo>
                  <a:lnTo>
                    <a:pt x="385" y="4179"/>
                  </a:lnTo>
                  <a:lnTo>
                    <a:pt x="769" y="4515"/>
                  </a:lnTo>
                  <a:lnTo>
                    <a:pt x="961" y="4659"/>
                  </a:lnTo>
                  <a:lnTo>
                    <a:pt x="1058" y="4899"/>
                  </a:lnTo>
                  <a:lnTo>
                    <a:pt x="1394" y="5476"/>
                  </a:lnTo>
                  <a:lnTo>
                    <a:pt x="1586" y="5812"/>
                  </a:lnTo>
                  <a:lnTo>
                    <a:pt x="1778" y="6100"/>
                  </a:lnTo>
                  <a:lnTo>
                    <a:pt x="2018" y="6388"/>
                  </a:lnTo>
                  <a:lnTo>
                    <a:pt x="2258" y="6580"/>
                  </a:lnTo>
                  <a:lnTo>
                    <a:pt x="2354" y="6292"/>
                  </a:lnTo>
                  <a:lnTo>
                    <a:pt x="2450" y="5956"/>
                  </a:lnTo>
                  <a:lnTo>
                    <a:pt x="2594" y="5140"/>
                  </a:lnTo>
                  <a:lnTo>
                    <a:pt x="2690" y="4227"/>
                  </a:lnTo>
                  <a:lnTo>
                    <a:pt x="2738" y="3219"/>
                  </a:lnTo>
                  <a:lnTo>
                    <a:pt x="2834" y="1298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41"/>
            <p:cNvSpPr/>
            <p:nvPr/>
          </p:nvSpPr>
          <p:spPr>
            <a:xfrm>
              <a:off x="2455675" y="1946200"/>
              <a:ext cx="38450" cy="46850"/>
            </a:xfrm>
            <a:custGeom>
              <a:avLst/>
              <a:gdLst/>
              <a:ahLst/>
              <a:cxnLst/>
              <a:rect l="l" t="t" r="r" b="b"/>
              <a:pathLst>
                <a:path w="1538" h="1874" extrusionOk="0">
                  <a:moveTo>
                    <a:pt x="1153" y="0"/>
                  </a:moveTo>
                  <a:lnTo>
                    <a:pt x="721" y="48"/>
                  </a:lnTo>
                  <a:lnTo>
                    <a:pt x="385" y="192"/>
                  </a:lnTo>
                  <a:lnTo>
                    <a:pt x="1" y="289"/>
                  </a:lnTo>
                  <a:lnTo>
                    <a:pt x="241" y="721"/>
                  </a:lnTo>
                  <a:lnTo>
                    <a:pt x="529" y="1153"/>
                  </a:lnTo>
                  <a:lnTo>
                    <a:pt x="817" y="1585"/>
                  </a:lnTo>
                  <a:lnTo>
                    <a:pt x="1009" y="1729"/>
                  </a:lnTo>
                  <a:lnTo>
                    <a:pt x="1153" y="1873"/>
                  </a:lnTo>
                  <a:lnTo>
                    <a:pt x="1297" y="1489"/>
                  </a:lnTo>
                  <a:lnTo>
                    <a:pt x="1393" y="1057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extrusionOk="0">
                  <a:moveTo>
                    <a:pt x="1201" y="1"/>
                  </a:moveTo>
                  <a:lnTo>
                    <a:pt x="1057" y="49"/>
                  </a:lnTo>
                  <a:lnTo>
                    <a:pt x="673" y="289"/>
                  </a:lnTo>
                  <a:lnTo>
                    <a:pt x="288" y="529"/>
                  </a:lnTo>
                  <a:lnTo>
                    <a:pt x="48" y="721"/>
                  </a:lnTo>
                  <a:lnTo>
                    <a:pt x="0" y="817"/>
                  </a:lnTo>
                  <a:lnTo>
                    <a:pt x="48" y="913"/>
                  </a:lnTo>
                  <a:lnTo>
                    <a:pt x="288" y="1297"/>
                  </a:lnTo>
                  <a:lnTo>
                    <a:pt x="961" y="2354"/>
                  </a:lnTo>
                  <a:lnTo>
                    <a:pt x="2017" y="3891"/>
                  </a:lnTo>
                  <a:lnTo>
                    <a:pt x="1921" y="3795"/>
                  </a:lnTo>
                  <a:lnTo>
                    <a:pt x="1633" y="3603"/>
                  </a:lnTo>
                  <a:lnTo>
                    <a:pt x="1297" y="3411"/>
                  </a:lnTo>
                  <a:lnTo>
                    <a:pt x="1105" y="3363"/>
                  </a:lnTo>
                  <a:lnTo>
                    <a:pt x="913" y="3363"/>
                  </a:lnTo>
                  <a:lnTo>
                    <a:pt x="769" y="3411"/>
                  </a:lnTo>
                  <a:lnTo>
                    <a:pt x="625" y="3507"/>
                  </a:lnTo>
                  <a:lnTo>
                    <a:pt x="529" y="3603"/>
                  </a:lnTo>
                  <a:lnTo>
                    <a:pt x="480" y="3795"/>
                  </a:lnTo>
                  <a:lnTo>
                    <a:pt x="384" y="4179"/>
                  </a:lnTo>
                  <a:lnTo>
                    <a:pt x="384" y="4563"/>
                  </a:lnTo>
                  <a:lnTo>
                    <a:pt x="384" y="4659"/>
                  </a:lnTo>
                  <a:lnTo>
                    <a:pt x="432" y="4707"/>
                  </a:lnTo>
                  <a:lnTo>
                    <a:pt x="625" y="4851"/>
                  </a:lnTo>
                  <a:lnTo>
                    <a:pt x="865" y="4899"/>
                  </a:lnTo>
                  <a:lnTo>
                    <a:pt x="1153" y="4995"/>
                  </a:lnTo>
                  <a:lnTo>
                    <a:pt x="1633" y="5043"/>
                  </a:lnTo>
                  <a:lnTo>
                    <a:pt x="1873" y="5091"/>
                  </a:lnTo>
                  <a:lnTo>
                    <a:pt x="2161" y="5284"/>
                  </a:lnTo>
                  <a:lnTo>
                    <a:pt x="2882" y="5668"/>
                  </a:lnTo>
                  <a:lnTo>
                    <a:pt x="3314" y="5812"/>
                  </a:lnTo>
                  <a:lnTo>
                    <a:pt x="3698" y="5956"/>
                  </a:lnTo>
                  <a:lnTo>
                    <a:pt x="4034" y="5956"/>
                  </a:lnTo>
                  <a:lnTo>
                    <a:pt x="4178" y="5908"/>
                  </a:lnTo>
                  <a:lnTo>
                    <a:pt x="4323" y="5860"/>
                  </a:lnTo>
                  <a:lnTo>
                    <a:pt x="4323" y="5764"/>
                  </a:lnTo>
                  <a:lnTo>
                    <a:pt x="4371" y="5716"/>
                  </a:lnTo>
                  <a:lnTo>
                    <a:pt x="4371" y="5428"/>
                  </a:lnTo>
                  <a:lnTo>
                    <a:pt x="4274" y="5140"/>
                  </a:lnTo>
                  <a:lnTo>
                    <a:pt x="4130" y="4707"/>
                  </a:lnTo>
                  <a:lnTo>
                    <a:pt x="3698" y="3795"/>
                  </a:lnTo>
                  <a:lnTo>
                    <a:pt x="3122" y="2786"/>
                  </a:lnTo>
                  <a:lnTo>
                    <a:pt x="2498" y="1778"/>
                  </a:lnTo>
                  <a:lnTo>
                    <a:pt x="1969" y="913"/>
                  </a:lnTo>
                  <a:lnTo>
                    <a:pt x="1537" y="289"/>
                  </a:lnTo>
                  <a:lnTo>
                    <a:pt x="1345" y="49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fill="none" extrusionOk="0">
                  <a:moveTo>
                    <a:pt x="384" y="4563"/>
                  </a:moveTo>
                  <a:lnTo>
                    <a:pt x="384" y="4563"/>
                  </a:lnTo>
                  <a:lnTo>
                    <a:pt x="384" y="4179"/>
                  </a:lnTo>
                  <a:lnTo>
                    <a:pt x="480" y="3795"/>
                  </a:lnTo>
                  <a:lnTo>
                    <a:pt x="529" y="3603"/>
                  </a:lnTo>
                  <a:lnTo>
                    <a:pt x="625" y="3507"/>
                  </a:lnTo>
                  <a:lnTo>
                    <a:pt x="769" y="3411"/>
                  </a:lnTo>
                  <a:lnTo>
                    <a:pt x="913" y="3363"/>
                  </a:lnTo>
                  <a:lnTo>
                    <a:pt x="913" y="3363"/>
                  </a:lnTo>
                  <a:lnTo>
                    <a:pt x="1105" y="3363"/>
                  </a:lnTo>
                  <a:lnTo>
                    <a:pt x="1297" y="3411"/>
                  </a:lnTo>
                  <a:lnTo>
                    <a:pt x="1633" y="3603"/>
                  </a:lnTo>
                  <a:lnTo>
                    <a:pt x="1921" y="3795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961" y="2354"/>
                  </a:lnTo>
                  <a:lnTo>
                    <a:pt x="288" y="1297"/>
                  </a:lnTo>
                  <a:lnTo>
                    <a:pt x="48" y="913"/>
                  </a:lnTo>
                  <a:lnTo>
                    <a:pt x="0" y="817"/>
                  </a:lnTo>
                  <a:lnTo>
                    <a:pt x="48" y="721"/>
                  </a:lnTo>
                  <a:lnTo>
                    <a:pt x="48" y="721"/>
                  </a:lnTo>
                  <a:lnTo>
                    <a:pt x="288" y="529"/>
                  </a:lnTo>
                  <a:lnTo>
                    <a:pt x="673" y="289"/>
                  </a:lnTo>
                  <a:lnTo>
                    <a:pt x="1057" y="49"/>
                  </a:lnTo>
                  <a:lnTo>
                    <a:pt x="1201" y="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537" y="289"/>
                  </a:lnTo>
                  <a:lnTo>
                    <a:pt x="1969" y="913"/>
                  </a:lnTo>
                  <a:lnTo>
                    <a:pt x="2498" y="1778"/>
                  </a:lnTo>
                  <a:lnTo>
                    <a:pt x="3122" y="2786"/>
                  </a:lnTo>
                  <a:lnTo>
                    <a:pt x="3698" y="3795"/>
                  </a:lnTo>
                  <a:lnTo>
                    <a:pt x="4130" y="4707"/>
                  </a:lnTo>
                  <a:lnTo>
                    <a:pt x="4274" y="5140"/>
                  </a:lnTo>
                  <a:lnTo>
                    <a:pt x="4371" y="5428"/>
                  </a:lnTo>
                  <a:lnTo>
                    <a:pt x="4371" y="5716"/>
                  </a:lnTo>
                  <a:lnTo>
                    <a:pt x="4323" y="5764"/>
                  </a:lnTo>
                  <a:lnTo>
                    <a:pt x="4323" y="5860"/>
                  </a:lnTo>
                  <a:lnTo>
                    <a:pt x="4323" y="5860"/>
                  </a:lnTo>
                  <a:lnTo>
                    <a:pt x="4178" y="5908"/>
                  </a:lnTo>
                  <a:lnTo>
                    <a:pt x="4034" y="5956"/>
                  </a:lnTo>
                  <a:lnTo>
                    <a:pt x="3698" y="5956"/>
                  </a:lnTo>
                  <a:lnTo>
                    <a:pt x="3314" y="5812"/>
                  </a:lnTo>
                  <a:lnTo>
                    <a:pt x="2882" y="5668"/>
                  </a:lnTo>
                  <a:lnTo>
                    <a:pt x="2161" y="5284"/>
                  </a:lnTo>
                  <a:lnTo>
                    <a:pt x="1873" y="5091"/>
                  </a:lnTo>
                  <a:lnTo>
                    <a:pt x="1873" y="5091"/>
                  </a:lnTo>
                  <a:lnTo>
                    <a:pt x="1633" y="5043"/>
                  </a:lnTo>
                  <a:lnTo>
                    <a:pt x="1153" y="4995"/>
                  </a:lnTo>
                  <a:lnTo>
                    <a:pt x="865" y="4899"/>
                  </a:lnTo>
                  <a:lnTo>
                    <a:pt x="625" y="4851"/>
                  </a:lnTo>
                  <a:lnTo>
                    <a:pt x="432" y="4707"/>
                  </a:lnTo>
                  <a:lnTo>
                    <a:pt x="384" y="4659"/>
                  </a:lnTo>
                  <a:lnTo>
                    <a:pt x="384" y="45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extrusionOk="0">
                  <a:moveTo>
                    <a:pt x="1249" y="1"/>
                  </a:moveTo>
                  <a:lnTo>
                    <a:pt x="1105" y="49"/>
                  </a:lnTo>
                  <a:lnTo>
                    <a:pt x="961" y="97"/>
                  </a:lnTo>
                  <a:lnTo>
                    <a:pt x="577" y="337"/>
                  </a:lnTo>
                  <a:lnTo>
                    <a:pt x="240" y="577"/>
                  </a:lnTo>
                  <a:lnTo>
                    <a:pt x="48" y="721"/>
                  </a:lnTo>
                  <a:lnTo>
                    <a:pt x="0" y="769"/>
                  </a:lnTo>
                  <a:lnTo>
                    <a:pt x="96" y="1009"/>
                  </a:lnTo>
                  <a:lnTo>
                    <a:pt x="336" y="1394"/>
                  </a:lnTo>
                  <a:lnTo>
                    <a:pt x="1009" y="2450"/>
                  </a:lnTo>
                  <a:lnTo>
                    <a:pt x="2017" y="3891"/>
                  </a:lnTo>
                  <a:lnTo>
                    <a:pt x="1681" y="3603"/>
                  </a:lnTo>
                  <a:lnTo>
                    <a:pt x="1345" y="3411"/>
                  </a:lnTo>
                  <a:lnTo>
                    <a:pt x="1153" y="3363"/>
                  </a:lnTo>
                  <a:lnTo>
                    <a:pt x="865" y="3363"/>
                  </a:lnTo>
                  <a:lnTo>
                    <a:pt x="721" y="3411"/>
                  </a:lnTo>
                  <a:lnTo>
                    <a:pt x="625" y="3507"/>
                  </a:lnTo>
                  <a:lnTo>
                    <a:pt x="529" y="3651"/>
                  </a:lnTo>
                  <a:lnTo>
                    <a:pt x="480" y="3795"/>
                  </a:lnTo>
                  <a:lnTo>
                    <a:pt x="384" y="4131"/>
                  </a:lnTo>
                  <a:lnTo>
                    <a:pt x="384" y="4467"/>
                  </a:lnTo>
                  <a:lnTo>
                    <a:pt x="384" y="4563"/>
                  </a:lnTo>
                  <a:lnTo>
                    <a:pt x="384" y="4659"/>
                  </a:lnTo>
                  <a:lnTo>
                    <a:pt x="432" y="4707"/>
                  </a:lnTo>
                  <a:lnTo>
                    <a:pt x="625" y="4851"/>
                  </a:lnTo>
                  <a:lnTo>
                    <a:pt x="865" y="4899"/>
                  </a:lnTo>
                  <a:lnTo>
                    <a:pt x="1153" y="4995"/>
                  </a:lnTo>
                  <a:lnTo>
                    <a:pt x="1633" y="5043"/>
                  </a:lnTo>
                  <a:lnTo>
                    <a:pt x="1873" y="5091"/>
                  </a:lnTo>
                  <a:lnTo>
                    <a:pt x="2065" y="5188"/>
                  </a:lnTo>
                  <a:lnTo>
                    <a:pt x="2642" y="5524"/>
                  </a:lnTo>
                  <a:lnTo>
                    <a:pt x="3314" y="5812"/>
                  </a:lnTo>
                  <a:lnTo>
                    <a:pt x="3650" y="5908"/>
                  </a:lnTo>
                  <a:lnTo>
                    <a:pt x="3938" y="5956"/>
                  </a:lnTo>
                  <a:lnTo>
                    <a:pt x="4130" y="5956"/>
                  </a:lnTo>
                  <a:lnTo>
                    <a:pt x="4323" y="5860"/>
                  </a:lnTo>
                  <a:lnTo>
                    <a:pt x="4371" y="5764"/>
                  </a:lnTo>
                  <a:lnTo>
                    <a:pt x="4371" y="5620"/>
                  </a:lnTo>
                  <a:lnTo>
                    <a:pt x="4323" y="5380"/>
                  </a:lnTo>
                  <a:lnTo>
                    <a:pt x="4226" y="5091"/>
                  </a:lnTo>
                  <a:lnTo>
                    <a:pt x="3938" y="4275"/>
                  </a:lnTo>
                  <a:lnTo>
                    <a:pt x="3458" y="3411"/>
                  </a:lnTo>
                  <a:lnTo>
                    <a:pt x="2930" y="2450"/>
                  </a:lnTo>
                  <a:lnTo>
                    <a:pt x="1873" y="769"/>
                  </a:lnTo>
                  <a:lnTo>
                    <a:pt x="1489" y="241"/>
                  </a:lnTo>
                  <a:lnTo>
                    <a:pt x="1345" y="49"/>
                  </a:lnTo>
                  <a:lnTo>
                    <a:pt x="1249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fill="none" extrusionOk="0">
                  <a:moveTo>
                    <a:pt x="1249" y="1"/>
                  </a:moveTo>
                  <a:lnTo>
                    <a:pt x="1249" y="1"/>
                  </a:lnTo>
                  <a:lnTo>
                    <a:pt x="1105" y="49"/>
                  </a:lnTo>
                  <a:lnTo>
                    <a:pt x="961" y="97"/>
                  </a:lnTo>
                  <a:lnTo>
                    <a:pt x="577" y="337"/>
                  </a:lnTo>
                  <a:lnTo>
                    <a:pt x="240" y="577"/>
                  </a:lnTo>
                  <a:lnTo>
                    <a:pt x="48" y="721"/>
                  </a:lnTo>
                  <a:lnTo>
                    <a:pt x="48" y="721"/>
                  </a:lnTo>
                  <a:lnTo>
                    <a:pt x="0" y="769"/>
                  </a:lnTo>
                  <a:lnTo>
                    <a:pt x="0" y="769"/>
                  </a:lnTo>
                  <a:lnTo>
                    <a:pt x="96" y="1009"/>
                  </a:lnTo>
                  <a:lnTo>
                    <a:pt x="336" y="1394"/>
                  </a:lnTo>
                  <a:lnTo>
                    <a:pt x="1009" y="2450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1681" y="3603"/>
                  </a:lnTo>
                  <a:lnTo>
                    <a:pt x="1345" y="3411"/>
                  </a:lnTo>
                  <a:lnTo>
                    <a:pt x="1153" y="3363"/>
                  </a:lnTo>
                  <a:lnTo>
                    <a:pt x="1009" y="3363"/>
                  </a:lnTo>
                  <a:lnTo>
                    <a:pt x="1009" y="3363"/>
                  </a:lnTo>
                  <a:lnTo>
                    <a:pt x="913" y="3363"/>
                  </a:lnTo>
                  <a:lnTo>
                    <a:pt x="913" y="3363"/>
                  </a:lnTo>
                  <a:lnTo>
                    <a:pt x="865" y="3363"/>
                  </a:lnTo>
                  <a:lnTo>
                    <a:pt x="865" y="3363"/>
                  </a:lnTo>
                  <a:lnTo>
                    <a:pt x="721" y="3411"/>
                  </a:lnTo>
                  <a:lnTo>
                    <a:pt x="625" y="3507"/>
                  </a:lnTo>
                  <a:lnTo>
                    <a:pt x="529" y="3651"/>
                  </a:lnTo>
                  <a:lnTo>
                    <a:pt x="480" y="3795"/>
                  </a:lnTo>
                  <a:lnTo>
                    <a:pt x="384" y="4131"/>
                  </a:lnTo>
                  <a:lnTo>
                    <a:pt x="384" y="4467"/>
                  </a:lnTo>
                  <a:lnTo>
                    <a:pt x="384" y="4467"/>
                  </a:lnTo>
                  <a:lnTo>
                    <a:pt x="384" y="4563"/>
                  </a:lnTo>
                  <a:lnTo>
                    <a:pt x="384" y="4563"/>
                  </a:lnTo>
                  <a:lnTo>
                    <a:pt x="384" y="4659"/>
                  </a:lnTo>
                  <a:lnTo>
                    <a:pt x="432" y="4707"/>
                  </a:lnTo>
                  <a:lnTo>
                    <a:pt x="625" y="4851"/>
                  </a:lnTo>
                  <a:lnTo>
                    <a:pt x="865" y="4899"/>
                  </a:lnTo>
                  <a:lnTo>
                    <a:pt x="1153" y="4995"/>
                  </a:lnTo>
                  <a:lnTo>
                    <a:pt x="1633" y="5043"/>
                  </a:lnTo>
                  <a:lnTo>
                    <a:pt x="1873" y="5091"/>
                  </a:lnTo>
                  <a:lnTo>
                    <a:pt x="1873" y="5091"/>
                  </a:lnTo>
                  <a:lnTo>
                    <a:pt x="2065" y="5188"/>
                  </a:lnTo>
                  <a:lnTo>
                    <a:pt x="2642" y="5524"/>
                  </a:lnTo>
                  <a:lnTo>
                    <a:pt x="3314" y="5812"/>
                  </a:lnTo>
                  <a:lnTo>
                    <a:pt x="3650" y="5908"/>
                  </a:lnTo>
                  <a:lnTo>
                    <a:pt x="3938" y="5956"/>
                  </a:lnTo>
                  <a:lnTo>
                    <a:pt x="3938" y="5956"/>
                  </a:lnTo>
                  <a:lnTo>
                    <a:pt x="4130" y="5956"/>
                  </a:lnTo>
                  <a:lnTo>
                    <a:pt x="4323" y="5860"/>
                  </a:lnTo>
                  <a:lnTo>
                    <a:pt x="4323" y="5860"/>
                  </a:lnTo>
                  <a:lnTo>
                    <a:pt x="4371" y="5764"/>
                  </a:lnTo>
                  <a:lnTo>
                    <a:pt x="4371" y="5620"/>
                  </a:lnTo>
                  <a:lnTo>
                    <a:pt x="4371" y="5620"/>
                  </a:lnTo>
                  <a:lnTo>
                    <a:pt x="4323" y="5380"/>
                  </a:lnTo>
                  <a:lnTo>
                    <a:pt x="4226" y="5091"/>
                  </a:lnTo>
                  <a:lnTo>
                    <a:pt x="3938" y="4275"/>
                  </a:lnTo>
                  <a:lnTo>
                    <a:pt x="3458" y="3411"/>
                  </a:lnTo>
                  <a:lnTo>
                    <a:pt x="2930" y="2450"/>
                  </a:lnTo>
                  <a:lnTo>
                    <a:pt x="1873" y="769"/>
                  </a:lnTo>
                  <a:lnTo>
                    <a:pt x="1489" y="24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41"/>
            <p:cNvSpPr/>
            <p:nvPr/>
          </p:nvSpPr>
          <p:spPr>
            <a:xfrm>
              <a:off x="2630975" y="1636425"/>
              <a:ext cx="99675" cy="145300"/>
            </a:xfrm>
            <a:custGeom>
              <a:avLst/>
              <a:gdLst/>
              <a:ahLst/>
              <a:cxnLst/>
              <a:rect l="l" t="t" r="r" b="b"/>
              <a:pathLst>
                <a:path w="3987" h="5812" extrusionOk="0">
                  <a:moveTo>
                    <a:pt x="865" y="1"/>
                  </a:moveTo>
                  <a:lnTo>
                    <a:pt x="336" y="337"/>
                  </a:lnTo>
                  <a:lnTo>
                    <a:pt x="48" y="577"/>
                  </a:lnTo>
                  <a:lnTo>
                    <a:pt x="0" y="673"/>
                  </a:lnTo>
                  <a:lnTo>
                    <a:pt x="48" y="769"/>
                  </a:lnTo>
                  <a:lnTo>
                    <a:pt x="288" y="1153"/>
                  </a:lnTo>
                  <a:lnTo>
                    <a:pt x="961" y="2210"/>
                  </a:lnTo>
                  <a:lnTo>
                    <a:pt x="2017" y="3747"/>
                  </a:lnTo>
                  <a:lnTo>
                    <a:pt x="1921" y="3651"/>
                  </a:lnTo>
                  <a:lnTo>
                    <a:pt x="1633" y="3459"/>
                  </a:lnTo>
                  <a:lnTo>
                    <a:pt x="1297" y="3267"/>
                  </a:lnTo>
                  <a:lnTo>
                    <a:pt x="1105" y="3219"/>
                  </a:lnTo>
                  <a:lnTo>
                    <a:pt x="913" y="3219"/>
                  </a:lnTo>
                  <a:lnTo>
                    <a:pt x="769" y="3267"/>
                  </a:lnTo>
                  <a:lnTo>
                    <a:pt x="625" y="3363"/>
                  </a:lnTo>
                  <a:lnTo>
                    <a:pt x="529" y="3459"/>
                  </a:lnTo>
                  <a:lnTo>
                    <a:pt x="480" y="3651"/>
                  </a:lnTo>
                  <a:lnTo>
                    <a:pt x="384" y="4035"/>
                  </a:lnTo>
                  <a:lnTo>
                    <a:pt x="384" y="4419"/>
                  </a:lnTo>
                  <a:lnTo>
                    <a:pt x="384" y="4515"/>
                  </a:lnTo>
                  <a:lnTo>
                    <a:pt x="432" y="4563"/>
                  </a:lnTo>
                  <a:lnTo>
                    <a:pt x="625" y="4707"/>
                  </a:lnTo>
                  <a:lnTo>
                    <a:pt x="865" y="4755"/>
                  </a:lnTo>
                  <a:lnTo>
                    <a:pt x="1153" y="4851"/>
                  </a:lnTo>
                  <a:lnTo>
                    <a:pt x="1633" y="4899"/>
                  </a:lnTo>
                  <a:lnTo>
                    <a:pt x="1873" y="4947"/>
                  </a:lnTo>
                  <a:lnTo>
                    <a:pt x="2113" y="5092"/>
                  </a:lnTo>
                  <a:lnTo>
                    <a:pt x="2642" y="5380"/>
                  </a:lnTo>
                  <a:lnTo>
                    <a:pt x="3026" y="5572"/>
                  </a:lnTo>
                  <a:lnTo>
                    <a:pt x="3362" y="5716"/>
                  </a:lnTo>
                  <a:lnTo>
                    <a:pt x="3698" y="5812"/>
                  </a:lnTo>
                  <a:lnTo>
                    <a:pt x="3986" y="5812"/>
                  </a:lnTo>
                  <a:lnTo>
                    <a:pt x="3938" y="5524"/>
                  </a:lnTo>
                  <a:lnTo>
                    <a:pt x="3842" y="5188"/>
                  </a:lnTo>
                  <a:lnTo>
                    <a:pt x="3506" y="4467"/>
                  </a:lnTo>
                  <a:lnTo>
                    <a:pt x="3074" y="3603"/>
                  </a:lnTo>
                  <a:lnTo>
                    <a:pt x="2594" y="2738"/>
                  </a:lnTo>
                  <a:lnTo>
                    <a:pt x="1585" y="1105"/>
                  </a:lnTo>
                  <a:lnTo>
                    <a:pt x="865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41"/>
            <p:cNvSpPr/>
            <p:nvPr/>
          </p:nvSpPr>
          <p:spPr>
            <a:xfrm>
              <a:off x="2686200" y="1737300"/>
              <a:ext cx="44450" cy="44425"/>
            </a:xfrm>
            <a:custGeom>
              <a:avLst/>
              <a:gdLst/>
              <a:ahLst/>
              <a:cxnLst/>
              <a:rect l="l" t="t" r="r" b="b"/>
              <a:pathLst>
                <a:path w="1778" h="1777" extrusionOk="0">
                  <a:moveTo>
                    <a:pt x="1105" y="0"/>
                  </a:moveTo>
                  <a:lnTo>
                    <a:pt x="769" y="240"/>
                  </a:lnTo>
                  <a:lnTo>
                    <a:pt x="481" y="528"/>
                  </a:lnTo>
                  <a:lnTo>
                    <a:pt x="193" y="816"/>
                  </a:lnTo>
                  <a:lnTo>
                    <a:pt x="0" y="1105"/>
                  </a:lnTo>
                  <a:lnTo>
                    <a:pt x="385" y="1345"/>
                  </a:lnTo>
                  <a:lnTo>
                    <a:pt x="865" y="1537"/>
                  </a:lnTo>
                  <a:lnTo>
                    <a:pt x="1345" y="1729"/>
                  </a:lnTo>
                  <a:lnTo>
                    <a:pt x="1585" y="1777"/>
                  </a:lnTo>
                  <a:lnTo>
                    <a:pt x="1777" y="1777"/>
                  </a:lnTo>
                  <a:lnTo>
                    <a:pt x="1681" y="1441"/>
                  </a:lnTo>
                  <a:lnTo>
                    <a:pt x="1537" y="1009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extrusionOk="0">
                  <a:moveTo>
                    <a:pt x="5427" y="0"/>
                  </a:moveTo>
                  <a:lnTo>
                    <a:pt x="5043" y="96"/>
                  </a:lnTo>
                  <a:lnTo>
                    <a:pt x="4754" y="192"/>
                  </a:lnTo>
                  <a:lnTo>
                    <a:pt x="4514" y="337"/>
                  </a:lnTo>
                  <a:lnTo>
                    <a:pt x="4226" y="577"/>
                  </a:lnTo>
                  <a:lnTo>
                    <a:pt x="3938" y="865"/>
                  </a:lnTo>
                  <a:lnTo>
                    <a:pt x="3698" y="1201"/>
                  </a:lnTo>
                  <a:lnTo>
                    <a:pt x="3410" y="1585"/>
                  </a:lnTo>
                  <a:lnTo>
                    <a:pt x="2882" y="2498"/>
                  </a:lnTo>
                  <a:lnTo>
                    <a:pt x="2401" y="3506"/>
                  </a:lnTo>
                  <a:lnTo>
                    <a:pt x="1921" y="4659"/>
                  </a:lnTo>
                  <a:lnTo>
                    <a:pt x="1489" y="5859"/>
                  </a:lnTo>
                  <a:lnTo>
                    <a:pt x="1105" y="7156"/>
                  </a:lnTo>
                  <a:lnTo>
                    <a:pt x="768" y="8405"/>
                  </a:lnTo>
                  <a:lnTo>
                    <a:pt x="480" y="9653"/>
                  </a:lnTo>
                  <a:lnTo>
                    <a:pt x="240" y="10806"/>
                  </a:lnTo>
                  <a:lnTo>
                    <a:pt x="96" y="11911"/>
                  </a:lnTo>
                  <a:lnTo>
                    <a:pt x="0" y="12871"/>
                  </a:lnTo>
                  <a:lnTo>
                    <a:pt x="0" y="13639"/>
                  </a:lnTo>
                  <a:lnTo>
                    <a:pt x="48" y="13976"/>
                  </a:lnTo>
                  <a:lnTo>
                    <a:pt x="96" y="14264"/>
                  </a:lnTo>
                  <a:lnTo>
                    <a:pt x="192" y="14456"/>
                  </a:lnTo>
                  <a:lnTo>
                    <a:pt x="336" y="14648"/>
                  </a:lnTo>
                  <a:lnTo>
                    <a:pt x="12006" y="17578"/>
                  </a:lnTo>
                  <a:lnTo>
                    <a:pt x="12006" y="17578"/>
                  </a:lnTo>
                  <a:lnTo>
                    <a:pt x="11862" y="17433"/>
                  </a:lnTo>
                  <a:lnTo>
                    <a:pt x="11814" y="17241"/>
                  </a:lnTo>
                  <a:lnTo>
                    <a:pt x="11718" y="16761"/>
                  </a:lnTo>
                  <a:lnTo>
                    <a:pt x="11670" y="16137"/>
                  </a:lnTo>
                  <a:lnTo>
                    <a:pt x="11670" y="15320"/>
                  </a:lnTo>
                  <a:lnTo>
                    <a:pt x="11814" y="13399"/>
                  </a:lnTo>
                  <a:lnTo>
                    <a:pt x="12006" y="11190"/>
                  </a:lnTo>
                  <a:lnTo>
                    <a:pt x="12102" y="9990"/>
                  </a:lnTo>
                  <a:lnTo>
                    <a:pt x="12150" y="8789"/>
                  </a:lnTo>
                  <a:lnTo>
                    <a:pt x="12150" y="7588"/>
                  </a:lnTo>
                  <a:lnTo>
                    <a:pt x="12150" y="6388"/>
                  </a:lnTo>
                  <a:lnTo>
                    <a:pt x="12054" y="5235"/>
                  </a:lnTo>
                  <a:lnTo>
                    <a:pt x="11862" y="4130"/>
                  </a:lnTo>
                  <a:lnTo>
                    <a:pt x="11766" y="3650"/>
                  </a:lnTo>
                  <a:lnTo>
                    <a:pt x="11622" y="3122"/>
                  </a:lnTo>
                  <a:lnTo>
                    <a:pt x="11430" y="2642"/>
                  </a:lnTo>
                  <a:lnTo>
                    <a:pt x="11238" y="2209"/>
                  </a:lnTo>
                  <a:lnTo>
                    <a:pt x="11094" y="1969"/>
                  </a:lnTo>
                  <a:lnTo>
                    <a:pt x="10902" y="1777"/>
                  </a:lnTo>
                  <a:lnTo>
                    <a:pt x="10614" y="1537"/>
                  </a:lnTo>
                  <a:lnTo>
                    <a:pt x="10325" y="1297"/>
                  </a:lnTo>
                  <a:lnTo>
                    <a:pt x="9509" y="913"/>
                  </a:lnTo>
                  <a:lnTo>
                    <a:pt x="8645" y="529"/>
                  </a:lnTo>
                  <a:lnTo>
                    <a:pt x="7684" y="240"/>
                  </a:lnTo>
                  <a:lnTo>
                    <a:pt x="6724" y="48"/>
                  </a:lnTo>
                  <a:lnTo>
                    <a:pt x="624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fill="none" extrusionOk="0">
                  <a:moveTo>
                    <a:pt x="12006" y="17578"/>
                  </a:moveTo>
                  <a:lnTo>
                    <a:pt x="12006" y="17578"/>
                  </a:lnTo>
                  <a:lnTo>
                    <a:pt x="11862" y="17433"/>
                  </a:lnTo>
                  <a:lnTo>
                    <a:pt x="11814" y="17241"/>
                  </a:lnTo>
                  <a:lnTo>
                    <a:pt x="11718" y="16761"/>
                  </a:lnTo>
                  <a:lnTo>
                    <a:pt x="11670" y="16137"/>
                  </a:lnTo>
                  <a:lnTo>
                    <a:pt x="11670" y="15320"/>
                  </a:lnTo>
                  <a:lnTo>
                    <a:pt x="11814" y="13399"/>
                  </a:lnTo>
                  <a:lnTo>
                    <a:pt x="12006" y="11190"/>
                  </a:lnTo>
                  <a:lnTo>
                    <a:pt x="12102" y="9990"/>
                  </a:lnTo>
                  <a:lnTo>
                    <a:pt x="12150" y="8789"/>
                  </a:lnTo>
                  <a:lnTo>
                    <a:pt x="12150" y="7588"/>
                  </a:lnTo>
                  <a:lnTo>
                    <a:pt x="12150" y="6388"/>
                  </a:lnTo>
                  <a:lnTo>
                    <a:pt x="12054" y="5235"/>
                  </a:lnTo>
                  <a:lnTo>
                    <a:pt x="11862" y="4130"/>
                  </a:lnTo>
                  <a:lnTo>
                    <a:pt x="11766" y="3650"/>
                  </a:lnTo>
                  <a:lnTo>
                    <a:pt x="11622" y="3122"/>
                  </a:lnTo>
                  <a:lnTo>
                    <a:pt x="11430" y="2642"/>
                  </a:lnTo>
                  <a:lnTo>
                    <a:pt x="11238" y="2209"/>
                  </a:lnTo>
                  <a:lnTo>
                    <a:pt x="11238" y="2209"/>
                  </a:lnTo>
                  <a:lnTo>
                    <a:pt x="11094" y="1969"/>
                  </a:lnTo>
                  <a:lnTo>
                    <a:pt x="10902" y="1777"/>
                  </a:lnTo>
                  <a:lnTo>
                    <a:pt x="10614" y="1537"/>
                  </a:lnTo>
                  <a:lnTo>
                    <a:pt x="10325" y="1297"/>
                  </a:lnTo>
                  <a:lnTo>
                    <a:pt x="9509" y="913"/>
                  </a:lnTo>
                  <a:lnTo>
                    <a:pt x="8645" y="529"/>
                  </a:lnTo>
                  <a:lnTo>
                    <a:pt x="7684" y="240"/>
                  </a:lnTo>
                  <a:lnTo>
                    <a:pt x="6724" y="48"/>
                  </a:lnTo>
                  <a:lnTo>
                    <a:pt x="6243" y="0"/>
                  </a:lnTo>
                  <a:lnTo>
                    <a:pt x="5811" y="0"/>
                  </a:lnTo>
                  <a:lnTo>
                    <a:pt x="5427" y="0"/>
                  </a:lnTo>
                  <a:lnTo>
                    <a:pt x="5043" y="96"/>
                  </a:lnTo>
                  <a:lnTo>
                    <a:pt x="5043" y="96"/>
                  </a:lnTo>
                  <a:lnTo>
                    <a:pt x="4754" y="192"/>
                  </a:lnTo>
                  <a:lnTo>
                    <a:pt x="4514" y="337"/>
                  </a:lnTo>
                  <a:lnTo>
                    <a:pt x="4226" y="577"/>
                  </a:lnTo>
                  <a:lnTo>
                    <a:pt x="3938" y="865"/>
                  </a:lnTo>
                  <a:lnTo>
                    <a:pt x="3698" y="1201"/>
                  </a:lnTo>
                  <a:lnTo>
                    <a:pt x="3410" y="1585"/>
                  </a:lnTo>
                  <a:lnTo>
                    <a:pt x="2882" y="2498"/>
                  </a:lnTo>
                  <a:lnTo>
                    <a:pt x="2401" y="3506"/>
                  </a:lnTo>
                  <a:lnTo>
                    <a:pt x="1921" y="4659"/>
                  </a:lnTo>
                  <a:lnTo>
                    <a:pt x="1489" y="5859"/>
                  </a:lnTo>
                  <a:lnTo>
                    <a:pt x="1105" y="7156"/>
                  </a:lnTo>
                  <a:lnTo>
                    <a:pt x="768" y="8405"/>
                  </a:lnTo>
                  <a:lnTo>
                    <a:pt x="480" y="9653"/>
                  </a:lnTo>
                  <a:lnTo>
                    <a:pt x="240" y="10806"/>
                  </a:lnTo>
                  <a:lnTo>
                    <a:pt x="96" y="11911"/>
                  </a:lnTo>
                  <a:lnTo>
                    <a:pt x="0" y="12871"/>
                  </a:lnTo>
                  <a:lnTo>
                    <a:pt x="0" y="13639"/>
                  </a:lnTo>
                  <a:lnTo>
                    <a:pt x="48" y="13976"/>
                  </a:lnTo>
                  <a:lnTo>
                    <a:pt x="96" y="14264"/>
                  </a:lnTo>
                  <a:lnTo>
                    <a:pt x="192" y="14456"/>
                  </a:lnTo>
                  <a:lnTo>
                    <a:pt x="336" y="14648"/>
                  </a:lnTo>
                  <a:lnTo>
                    <a:pt x="12006" y="175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extrusionOk="0">
                  <a:moveTo>
                    <a:pt x="5427" y="0"/>
                  </a:moveTo>
                  <a:lnTo>
                    <a:pt x="5043" y="96"/>
                  </a:lnTo>
                  <a:lnTo>
                    <a:pt x="4803" y="192"/>
                  </a:lnTo>
                  <a:lnTo>
                    <a:pt x="4562" y="288"/>
                  </a:lnTo>
                  <a:lnTo>
                    <a:pt x="4370" y="481"/>
                  </a:lnTo>
                  <a:lnTo>
                    <a:pt x="4130" y="673"/>
                  </a:lnTo>
                  <a:lnTo>
                    <a:pt x="3650" y="1201"/>
                  </a:lnTo>
                  <a:lnTo>
                    <a:pt x="3218" y="1873"/>
                  </a:lnTo>
                  <a:lnTo>
                    <a:pt x="2785" y="2690"/>
                  </a:lnTo>
                  <a:lnTo>
                    <a:pt x="2401" y="3554"/>
                  </a:lnTo>
                  <a:lnTo>
                    <a:pt x="1969" y="4515"/>
                  </a:lnTo>
                  <a:lnTo>
                    <a:pt x="1633" y="5523"/>
                  </a:lnTo>
                  <a:lnTo>
                    <a:pt x="1249" y="6580"/>
                  </a:lnTo>
                  <a:lnTo>
                    <a:pt x="961" y="7636"/>
                  </a:lnTo>
                  <a:lnTo>
                    <a:pt x="672" y="8693"/>
                  </a:lnTo>
                  <a:lnTo>
                    <a:pt x="432" y="9701"/>
                  </a:lnTo>
                  <a:lnTo>
                    <a:pt x="240" y="10710"/>
                  </a:lnTo>
                  <a:lnTo>
                    <a:pt x="96" y="11622"/>
                  </a:lnTo>
                  <a:lnTo>
                    <a:pt x="48" y="12487"/>
                  </a:lnTo>
                  <a:lnTo>
                    <a:pt x="0" y="13207"/>
                  </a:lnTo>
                  <a:lnTo>
                    <a:pt x="0" y="13688"/>
                  </a:lnTo>
                  <a:lnTo>
                    <a:pt x="96" y="14120"/>
                  </a:lnTo>
                  <a:lnTo>
                    <a:pt x="192" y="14408"/>
                  </a:lnTo>
                  <a:lnTo>
                    <a:pt x="336" y="14648"/>
                  </a:lnTo>
                  <a:lnTo>
                    <a:pt x="12006" y="17578"/>
                  </a:lnTo>
                  <a:lnTo>
                    <a:pt x="11814" y="17337"/>
                  </a:lnTo>
                  <a:lnTo>
                    <a:pt x="11718" y="17001"/>
                  </a:lnTo>
                  <a:lnTo>
                    <a:pt x="11670" y="16521"/>
                  </a:lnTo>
                  <a:lnTo>
                    <a:pt x="11670" y="15945"/>
                  </a:lnTo>
                  <a:lnTo>
                    <a:pt x="11670" y="15176"/>
                  </a:lnTo>
                  <a:lnTo>
                    <a:pt x="11718" y="14312"/>
                  </a:lnTo>
                  <a:lnTo>
                    <a:pt x="11910" y="12247"/>
                  </a:lnTo>
                  <a:lnTo>
                    <a:pt x="12102" y="9990"/>
                  </a:lnTo>
                  <a:lnTo>
                    <a:pt x="12150" y="8837"/>
                  </a:lnTo>
                  <a:lnTo>
                    <a:pt x="12150" y="7636"/>
                  </a:lnTo>
                  <a:lnTo>
                    <a:pt x="12102" y="6148"/>
                  </a:lnTo>
                  <a:lnTo>
                    <a:pt x="12054" y="5427"/>
                  </a:lnTo>
                  <a:lnTo>
                    <a:pt x="11958" y="4707"/>
                  </a:lnTo>
                  <a:lnTo>
                    <a:pt x="11862" y="4034"/>
                  </a:lnTo>
                  <a:lnTo>
                    <a:pt x="11670" y="3410"/>
                  </a:lnTo>
                  <a:lnTo>
                    <a:pt x="11478" y="2786"/>
                  </a:lnTo>
                  <a:lnTo>
                    <a:pt x="11238" y="2209"/>
                  </a:lnTo>
                  <a:lnTo>
                    <a:pt x="11046" y="1873"/>
                  </a:lnTo>
                  <a:lnTo>
                    <a:pt x="10710" y="1585"/>
                  </a:lnTo>
                  <a:lnTo>
                    <a:pt x="9797" y="1393"/>
                  </a:lnTo>
                  <a:lnTo>
                    <a:pt x="9653" y="1633"/>
                  </a:lnTo>
                  <a:lnTo>
                    <a:pt x="9509" y="1873"/>
                  </a:lnTo>
                  <a:lnTo>
                    <a:pt x="9317" y="2065"/>
                  </a:lnTo>
                  <a:lnTo>
                    <a:pt x="9125" y="2258"/>
                  </a:lnTo>
                  <a:lnTo>
                    <a:pt x="8933" y="2402"/>
                  </a:lnTo>
                  <a:lnTo>
                    <a:pt x="8693" y="2498"/>
                  </a:lnTo>
                  <a:lnTo>
                    <a:pt x="8404" y="2594"/>
                  </a:lnTo>
                  <a:lnTo>
                    <a:pt x="7876" y="2594"/>
                  </a:lnTo>
                  <a:lnTo>
                    <a:pt x="7588" y="2498"/>
                  </a:lnTo>
                  <a:lnTo>
                    <a:pt x="7252" y="2354"/>
                  </a:lnTo>
                  <a:lnTo>
                    <a:pt x="7012" y="2113"/>
                  </a:lnTo>
                  <a:lnTo>
                    <a:pt x="6820" y="1873"/>
                  </a:lnTo>
                  <a:lnTo>
                    <a:pt x="6627" y="1537"/>
                  </a:lnTo>
                  <a:lnTo>
                    <a:pt x="6531" y="1201"/>
                  </a:lnTo>
                  <a:lnTo>
                    <a:pt x="6483" y="865"/>
                  </a:lnTo>
                  <a:lnTo>
                    <a:pt x="6531" y="481"/>
                  </a:lnTo>
                  <a:lnTo>
                    <a:pt x="6676" y="48"/>
                  </a:lnTo>
                  <a:lnTo>
                    <a:pt x="7012" y="96"/>
                  </a:lnTo>
                  <a:lnTo>
                    <a:pt x="6435" y="0"/>
                  </a:lnTo>
                  <a:close/>
                </a:path>
              </a:pathLst>
            </a:custGeom>
            <a:solidFill>
              <a:srgbClr val="FFE4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fill="none" extrusionOk="0">
                  <a:moveTo>
                    <a:pt x="5907" y="0"/>
                  </a:moveTo>
                  <a:lnTo>
                    <a:pt x="5907" y="0"/>
                  </a:lnTo>
                  <a:lnTo>
                    <a:pt x="5427" y="0"/>
                  </a:lnTo>
                  <a:lnTo>
                    <a:pt x="5043" y="96"/>
                  </a:lnTo>
                  <a:lnTo>
                    <a:pt x="5043" y="96"/>
                  </a:lnTo>
                  <a:lnTo>
                    <a:pt x="4803" y="192"/>
                  </a:lnTo>
                  <a:lnTo>
                    <a:pt x="4562" y="288"/>
                  </a:lnTo>
                  <a:lnTo>
                    <a:pt x="4370" y="481"/>
                  </a:lnTo>
                  <a:lnTo>
                    <a:pt x="4130" y="673"/>
                  </a:lnTo>
                  <a:lnTo>
                    <a:pt x="3650" y="1201"/>
                  </a:lnTo>
                  <a:lnTo>
                    <a:pt x="3218" y="1873"/>
                  </a:lnTo>
                  <a:lnTo>
                    <a:pt x="2785" y="2690"/>
                  </a:lnTo>
                  <a:lnTo>
                    <a:pt x="2401" y="3554"/>
                  </a:lnTo>
                  <a:lnTo>
                    <a:pt x="1969" y="4515"/>
                  </a:lnTo>
                  <a:lnTo>
                    <a:pt x="1633" y="5523"/>
                  </a:lnTo>
                  <a:lnTo>
                    <a:pt x="1249" y="6580"/>
                  </a:lnTo>
                  <a:lnTo>
                    <a:pt x="961" y="7636"/>
                  </a:lnTo>
                  <a:lnTo>
                    <a:pt x="672" y="8693"/>
                  </a:lnTo>
                  <a:lnTo>
                    <a:pt x="432" y="9701"/>
                  </a:lnTo>
                  <a:lnTo>
                    <a:pt x="240" y="10710"/>
                  </a:lnTo>
                  <a:lnTo>
                    <a:pt x="96" y="11622"/>
                  </a:lnTo>
                  <a:lnTo>
                    <a:pt x="48" y="12487"/>
                  </a:lnTo>
                  <a:lnTo>
                    <a:pt x="0" y="13207"/>
                  </a:lnTo>
                  <a:lnTo>
                    <a:pt x="0" y="13207"/>
                  </a:lnTo>
                  <a:lnTo>
                    <a:pt x="0" y="13688"/>
                  </a:lnTo>
                  <a:lnTo>
                    <a:pt x="96" y="14120"/>
                  </a:lnTo>
                  <a:lnTo>
                    <a:pt x="192" y="14408"/>
                  </a:lnTo>
                  <a:lnTo>
                    <a:pt x="336" y="14648"/>
                  </a:lnTo>
                  <a:lnTo>
                    <a:pt x="12006" y="17578"/>
                  </a:lnTo>
                  <a:lnTo>
                    <a:pt x="12006" y="17578"/>
                  </a:lnTo>
                  <a:lnTo>
                    <a:pt x="11814" y="17337"/>
                  </a:lnTo>
                  <a:lnTo>
                    <a:pt x="11718" y="17001"/>
                  </a:lnTo>
                  <a:lnTo>
                    <a:pt x="11670" y="16521"/>
                  </a:lnTo>
                  <a:lnTo>
                    <a:pt x="11670" y="15945"/>
                  </a:lnTo>
                  <a:lnTo>
                    <a:pt x="11670" y="15945"/>
                  </a:lnTo>
                  <a:lnTo>
                    <a:pt x="11670" y="15176"/>
                  </a:lnTo>
                  <a:lnTo>
                    <a:pt x="11718" y="14312"/>
                  </a:lnTo>
                  <a:lnTo>
                    <a:pt x="11910" y="12247"/>
                  </a:lnTo>
                  <a:lnTo>
                    <a:pt x="12102" y="9990"/>
                  </a:lnTo>
                  <a:lnTo>
                    <a:pt x="12150" y="8837"/>
                  </a:lnTo>
                  <a:lnTo>
                    <a:pt x="12150" y="7636"/>
                  </a:lnTo>
                  <a:lnTo>
                    <a:pt x="12150" y="7636"/>
                  </a:lnTo>
                  <a:lnTo>
                    <a:pt x="12102" y="6148"/>
                  </a:lnTo>
                  <a:lnTo>
                    <a:pt x="12054" y="5427"/>
                  </a:lnTo>
                  <a:lnTo>
                    <a:pt x="11958" y="4707"/>
                  </a:lnTo>
                  <a:lnTo>
                    <a:pt x="11862" y="4034"/>
                  </a:lnTo>
                  <a:lnTo>
                    <a:pt x="11670" y="3410"/>
                  </a:lnTo>
                  <a:lnTo>
                    <a:pt x="11478" y="2786"/>
                  </a:lnTo>
                  <a:lnTo>
                    <a:pt x="11238" y="2209"/>
                  </a:lnTo>
                  <a:lnTo>
                    <a:pt x="11238" y="2209"/>
                  </a:lnTo>
                  <a:lnTo>
                    <a:pt x="11046" y="1873"/>
                  </a:lnTo>
                  <a:lnTo>
                    <a:pt x="10710" y="1585"/>
                  </a:lnTo>
                  <a:lnTo>
                    <a:pt x="10710" y="1585"/>
                  </a:lnTo>
                  <a:lnTo>
                    <a:pt x="9797" y="1393"/>
                  </a:lnTo>
                  <a:lnTo>
                    <a:pt x="9797" y="1393"/>
                  </a:lnTo>
                  <a:lnTo>
                    <a:pt x="9653" y="1633"/>
                  </a:lnTo>
                  <a:lnTo>
                    <a:pt x="9509" y="1873"/>
                  </a:lnTo>
                  <a:lnTo>
                    <a:pt x="9317" y="2065"/>
                  </a:lnTo>
                  <a:lnTo>
                    <a:pt x="9125" y="2258"/>
                  </a:lnTo>
                  <a:lnTo>
                    <a:pt x="8933" y="2402"/>
                  </a:lnTo>
                  <a:lnTo>
                    <a:pt x="8693" y="2498"/>
                  </a:lnTo>
                  <a:lnTo>
                    <a:pt x="8404" y="2594"/>
                  </a:lnTo>
                  <a:lnTo>
                    <a:pt x="8164" y="2594"/>
                  </a:lnTo>
                  <a:lnTo>
                    <a:pt x="8164" y="2594"/>
                  </a:lnTo>
                  <a:lnTo>
                    <a:pt x="7876" y="2594"/>
                  </a:lnTo>
                  <a:lnTo>
                    <a:pt x="7876" y="2594"/>
                  </a:lnTo>
                  <a:lnTo>
                    <a:pt x="7588" y="2498"/>
                  </a:lnTo>
                  <a:lnTo>
                    <a:pt x="7252" y="2354"/>
                  </a:lnTo>
                  <a:lnTo>
                    <a:pt x="7012" y="2113"/>
                  </a:lnTo>
                  <a:lnTo>
                    <a:pt x="6820" y="1873"/>
                  </a:lnTo>
                  <a:lnTo>
                    <a:pt x="6627" y="1537"/>
                  </a:lnTo>
                  <a:lnTo>
                    <a:pt x="6531" y="1201"/>
                  </a:lnTo>
                  <a:lnTo>
                    <a:pt x="6483" y="865"/>
                  </a:lnTo>
                  <a:lnTo>
                    <a:pt x="6531" y="481"/>
                  </a:lnTo>
                  <a:lnTo>
                    <a:pt x="6531" y="481"/>
                  </a:lnTo>
                  <a:lnTo>
                    <a:pt x="6676" y="48"/>
                  </a:lnTo>
                  <a:lnTo>
                    <a:pt x="6676" y="48"/>
                  </a:lnTo>
                  <a:lnTo>
                    <a:pt x="7012" y="96"/>
                  </a:lnTo>
                  <a:lnTo>
                    <a:pt x="7012" y="96"/>
                  </a:lnTo>
                  <a:lnTo>
                    <a:pt x="7012" y="96"/>
                  </a:lnTo>
                  <a:lnTo>
                    <a:pt x="6435" y="0"/>
                  </a:lnTo>
                  <a:lnTo>
                    <a:pt x="59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41"/>
            <p:cNvSpPr/>
            <p:nvPr/>
          </p:nvSpPr>
          <p:spPr>
            <a:xfrm>
              <a:off x="2400450" y="1229425"/>
              <a:ext cx="84075" cy="63650"/>
            </a:xfrm>
            <a:custGeom>
              <a:avLst/>
              <a:gdLst/>
              <a:ahLst/>
              <a:cxnLst/>
              <a:rect l="l" t="t" r="r" b="b"/>
              <a:pathLst>
                <a:path w="3363" h="2546" extrusionOk="0">
                  <a:moveTo>
                    <a:pt x="193" y="0"/>
                  </a:moveTo>
                  <a:lnTo>
                    <a:pt x="48" y="433"/>
                  </a:lnTo>
                  <a:lnTo>
                    <a:pt x="0" y="817"/>
                  </a:lnTo>
                  <a:lnTo>
                    <a:pt x="48" y="1153"/>
                  </a:lnTo>
                  <a:lnTo>
                    <a:pt x="144" y="1489"/>
                  </a:lnTo>
                  <a:lnTo>
                    <a:pt x="337" y="1825"/>
                  </a:lnTo>
                  <a:lnTo>
                    <a:pt x="529" y="2065"/>
                  </a:lnTo>
                  <a:lnTo>
                    <a:pt x="769" y="2306"/>
                  </a:lnTo>
                  <a:lnTo>
                    <a:pt x="1105" y="2450"/>
                  </a:lnTo>
                  <a:lnTo>
                    <a:pt x="1393" y="2546"/>
                  </a:lnTo>
                  <a:lnTo>
                    <a:pt x="1729" y="2546"/>
                  </a:lnTo>
                  <a:lnTo>
                    <a:pt x="2065" y="2498"/>
                  </a:lnTo>
                  <a:lnTo>
                    <a:pt x="2402" y="2402"/>
                  </a:lnTo>
                  <a:lnTo>
                    <a:pt x="2690" y="2210"/>
                  </a:lnTo>
                  <a:lnTo>
                    <a:pt x="2930" y="1969"/>
                  </a:lnTo>
                  <a:lnTo>
                    <a:pt x="3122" y="1681"/>
                  </a:lnTo>
                  <a:lnTo>
                    <a:pt x="3266" y="1345"/>
                  </a:lnTo>
                  <a:lnTo>
                    <a:pt x="3362" y="1009"/>
                  </a:lnTo>
                  <a:lnTo>
                    <a:pt x="2642" y="673"/>
                  </a:lnTo>
                  <a:lnTo>
                    <a:pt x="1825" y="385"/>
                  </a:lnTo>
                  <a:lnTo>
                    <a:pt x="1009" y="144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41"/>
            <p:cNvSpPr/>
            <p:nvPr/>
          </p:nvSpPr>
          <p:spPr>
            <a:xfrm>
              <a:off x="2400450" y="1229425"/>
              <a:ext cx="84075" cy="63650"/>
            </a:xfrm>
            <a:custGeom>
              <a:avLst/>
              <a:gdLst/>
              <a:ahLst/>
              <a:cxnLst/>
              <a:rect l="l" t="t" r="r" b="b"/>
              <a:pathLst>
                <a:path w="3363" h="2546" fill="none" extrusionOk="0">
                  <a:moveTo>
                    <a:pt x="1393" y="2546"/>
                  </a:moveTo>
                  <a:lnTo>
                    <a:pt x="1393" y="2546"/>
                  </a:lnTo>
                  <a:lnTo>
                    <a:pt x="1729" y="2546"/>
                  </a:lnTo>
                  <a:lnTo>
                    <a:pt x="2065" y="2498"/>
                  </a:lnTo>
                  <a:lnTo>
                    <a:pt x="2402" y="2402"/>
                  </a:lnTo>
                  <a:lnTo>
                    <a:pt x="2690" y="2210"/>
                  </a:lnTo>
                  <a:lnTo>
                    <a:pt x="2930" y="1969"/>
                  </a:lnTo>
                  <a:lnTo>
                    <a:pt x="3122" y="1681"/>
                  </a:lnTo>
                  <a:lnTo>
                    <a:pt x="3266" y="1345"/>
                  </a:lnTo>
                  <a:lnTo>
                    <a:pt x="3362" y="1009"/>
                  </a:lnTo>
                  <a:lnTo>
                    <a:pt x="3362" y="1009"/>
                  </a:lnTo>
                  <a:lnTo>
                    <a:pt x="2642" y="673"/>
                  </a:lnTo>
                  <a:lnTo>
                    <a:pt x="1825" y="385"/>
                  </a:lnTo>
                  <a:lnTo>
                    <a:pt x="1009" y="144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48" y="433"/>
                  </a:lnTo>
                  <a:lnTo>
                    <a:pt x="48" y="433"/>
                  </a:lnTo>
                  <a:lnTo>
                    <a:pt x="0" y="817"/>
                  </a:lnTo>
                  <a:lnTo>
                    <a:pt x="48" y="1153"/>
                  </a:lnTo>
                  <a:lnTo>
                    <a:pt x="144" y="1489"/>
                  </a:lnTo>
                  <a:lnTo>
                    <a:pt x="337" y="1825"/>
                  </a:lnTo>
                  <a:lnTo>
                    <a:pt x="529" y="2065"/>
                  </a:lnTo>
                  <a:lnTo>
                    <a:pt x="769" y="2306"/>
                  </a:lnTo>
                  <a:lnTo>
                    <a:pt x="1105" y="2450"/>
                  </a:lnTo>
                  <a:lnTo>
                    <a:pt x="1393" y="2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41"/>
            <p:cNvSpPr/>
            <p:nvPr/>
          </p:nvSpPr>
          <p:spPr>
            <a:xfrm>
              <a:off x="2419650" y="1218625"/>
              <a:ext cx="46850" cy="51650"/>
            </a:xfrm>
            <a:custGeom>
              <a:avLst/>
              <a:gdLst/>
              <a:ahLst/>
              <a:cxnLst/>
              <a:rect l="l" t="t" r="r" b="b"/>
              <a:pathLst>
                <a:path w="1874" h="2066" extrusionOk="0">
                  <a:moveTo>
                    <a:pt x="481" y="0"/>
                  </a:moveTo>
                  <a:lnTo>
                    <a:pt x="1" y="1489"/>
                  </a:lnTo>
                  <a:lnTo>
                    <a:pt x="1490" y="2065"/>
                  </a:lnTo>
                  <a:lnTo>
                    <a:pt x="1874" y="384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41"/>
            <p:cNvSpPr/>
            <p:nvPr/>
          </p:nvSpPr>
          <p:spPr>
            <a:xfrm>
              <a:off x="2419650" y="1218625"/>
              <a:ext cx="46850" cy="51650"/>
            </a:xfrm>
            <a:custGeom>
              <a:avLst/>
              <a:gdLst/>
              <a:ahLst/>
              <a:cxnLst/>
              <a:rect l="l" t="t" r="r" b="b"/>
              <a:pathLst>
                <a:path w="1874" h="2066" fill="none" extrusionOk="0">
                  <a:moveTo>
                    <a:pt x="481" y="0"/>
                  </a:moveTo>
                  <a:lnTo>
                    <a:pt x="1" y="1489"/>
                  </a:lnTo>
                  <a:lnTo>
                    <a:pt x="1490" y="2065"/>
                  </a:lnTo>
                  <a:lnTo>
                    <a:pt x="1874" y="384"/>
                  </a:lnTo>
                  <a:lnTo>
                    <a:pt x="4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41"/>
            <p:cNvSpPr/>
            <p:nvPr/>
          </p:nvSpPr>
          <p:spPr>
            <a:xfrm>
              <a:off x="2419650" y="1237825"/>
              <a:ext cx="40850" cy="32450"/>
            </a:xfrm>
            <a:custGeom>
              <a:avLst/>
              <a:gdLst/>
              <a:ahLst/>
              <a:cxnLst/>
              <a:rect l="l" t="t" r="r" b="b"/>
              <a:pathLst>
                <a:path w="1634" h="1298" extrusionOk="0">
                  <a:moveTo>
                    <a:pt x="241" y="1"/>
                  </a:moveTo>
                  <a:lnTo>
                    <a:pt x="1" y="721"/>
                  </a:lnTo>
                  <a:lnTo>
                    <a:pt x="1490" y="1297"/>
                  </a:lnTo>
                  <a:lnTo>
                    <a:pt x="1634" y="673"/>
                  </a:lnTo>
                  <a:lnTo>
                    <a:pt x="961" y="385"/>
                  </a:lnTo>
                  <a:lnTo>
                    <a:pt x="289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41"/>
            <p:cNvSpPr/>
            <p:nvPr/>
          </p:nvSpPr>
          <p:spPr>
            <a:xfrm>
              <a:off x="2419650" y="1237825"/>
              <a:ext cx="40850" cy="32450"/>
            </a:xfrm>
            <a:custGeom>
              <a:avLst/>
              <a:gdLst/>
              <a:ahLst/>
              <a:cxnLst/>
              <a:rect l="l" t="t" r="r" b="b"/>
              <a:pathLst>
                <a:path w="1634" h="1298" fill="none" extrusionOk="0">
                  <a:moveTo>
                    <a:pt x="241" y="1"/>
                  </a:moveTo>
                  <a:lnTo>
                    <a:pt x="1" y="721"/>
                  </a:lnTo>
                  <a:lnTo>
                    <a:pt x="1490" y="1297"/>
                  </a:lnTo>
                  <a:lnTo>
                    <a:pt x="1634" y="673"/>
                  </a:lnTo>
                  <a:lnTo>
                    <a:pt x="1634" y="673"/>
                  </a:lnTo>
                  <a:lnTo>
                    <a:pt x="961" y="385"/>
                  </a:lnTo>
                  <a:lnTo>
                    <a:pt x="289" y="1"/>
                  </a:lnTo>
                  <a:lnTo>
                    <a:pt x="24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41"/>
            <p:cNvSpPr/>
            <p:nvPr/>
          </p:nvSpPr>
          <p:spPr>
            <a:xfrm>
              <a:off x="2216750" y="852425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extrusionOk="0">
                  <a:moveTo>
                    <a:pt x="2930" y="0"/>
                  </a:moveTo>
                  <a:lnTo>
                    <a:pt x="2354" y="96"/>
                  </a:lnTo>
                  <a:lnTo>
                    <a:pt x="1826" y="337"/>
                  </a:lnTo>
                  <a:lnTo>
                    <a:pt x="1297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37"/>
                  </a:lnTo>
                  <a:lnTo>
                    <a:pt x="337" y="1825"/>
                  </a:lnTo>
                  <a:lnTo>
                    <a:pt x="241" y="2114"/>
                  </a:lnTo>
                  <a:lnTo>
                    <a:pt x="49" y="2690"/>
                  </a:lnTo>
                  <a:lnTo>
                    <a:pt x="1" y="3314"/>
                  </a:lnTo>
                  <a:lnTo>
                    <a:pt x="49" y="3890"/>
                  </a:lnTo>
                  <a:lnTo>
                    <a:pt x="241" y="4419"/>
                  </a:lnTo>
                  <a:lnTo>
                    <a:pt x="337" y="4707"/>
                  </a:lnTo>
                  <a:lnTo>
                    <a:pt x="481" y="4947"/>
                  </a:lnTo>
                  <a:lnTo>
                    <a:pt x="673" y="5139"/>
                  </a:lnTo>
                  <a:lnTo>
                    <a:pt x="865" y="5379"/>
                  </a:lnTo>
                  <a:lnTo>
                    <a:pt x="1057" y="5571"/>
                  </a:lnTo>
                  <a:lnTo>
                    <a:pt x="1345" y="5715"/>
                  </a:lnTo>
                  <a:lnTo>
                    <a:pt x="1585" y="5860"/>
                  </a:lnTo>
                  <a:lnTo>
                    <a:pt x="1826" y="5956"/>
                  </a:lnTo>
                  <a:lnTo>
                    <a:pt x="2114" y="6052"/>
                  </a:lnTo>
                  <a:lnTo>
                    <a:pt x="2402" y="6100"/>
                  </a:lnTo>
                  <a:lnTo>
                    <a:pt x="2978" y="6100"/>
                  </a:lnTo>
                  <a:lnTo>
                    <a:pt x="3554" y="6004"/>
                  </a:lnTo>
                  <a:lnTo>
                    <a:pt x="4083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15"/>
                  </a:lnTo>
                  <a:lnTo>
                    <a:pt x="5571" y="4275"/>
                  </a:lnTo>
                  <a:lnTo>
                    <a:pt x="5668" y="3987"/>
                  </a:lnTo>
                  <a:lnTo>
                    <a:pt x="5860" y="3362"/>
                  </a:lnTo>
                  <a:lnTo>
                    <a:pt x="5908" y="2786"/>
                  </a:lnTo>
                  <a:lnTo>
                    <a:pt x="5812" y="2210"/>
                  </a:lnTo>
                  <a:lnTo>
                    <a:pt x="5668" y="1681"/>
                  </a:lnTo>
                  <a:lnTo>
                    <a:pt x="5523" y="1393"/>
                  </a:lnTo>
                  <a:lnTo>
                    <a:pt x="5379" y="1153"/>
                  </a:lnTo>
                  <a:lnTo>
                    <a:pt x="5235" y="913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5"/>
                  </a:lnTo>
                  <a:lnTo>
                    <a:pt x="4323" y="241"/>
                  </a:lnTo>
                  <a:lnTo>
                    <a:pt x="4035" y="145"/>
                  </a:lnTo>
                  <a:lnTo>
                    <a:pt x="3747" y="48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41"/>
            <p:cNvSpPr/>
            <p:nvPr/>
          </p:nvSpPr>
          <p:spPr>
            <a:xfrm>
              <a:off x="2216750" y="852425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fill="none" extrusionOk="0">
                  <a:moveTo>
                    <a:pt x="481" y="1537"/>
                  </a:moveTo>
                  <a:lnTo>
                    <a:pt x="481" y="1537"/>
                  </a:lnTo>
                  <a:lnTo>
                    <a:pt x="337" y="1825"/>
                  </a:lnTo>
                  <a:lnTo>
                    <a:pt x="241" y="2114"/>
                  </a:lnTo>
                  <a:lnTo>
                    <a:pt x="49" y="2690"/>
                  </a:lnTo>
                  <a:lnTo>
                    <a:pt x="1" y="3314"/>
                  </a:lnTo>
                  <a:lnTo>
                    <a:pt x="49" y="3890"/>
                  </a:lnTo>
                  <a:lnTo>
                    <a:pt x="241" y="4419"/>
                  </a:lnTo>
                  <a:lnTo>
                    <a:pt x="337" y="4707"/>
                  </a:lnTo>
                  <a:lnTo>
                    <a:pt x="481" y="4947"/>
                  </a:lnTo>
                  <a:lnTo>
                    <a:pt x="673" y="5139"/>
                  </a:lnTo>
                  <a:lnTo>
                    <a:pt x="865" y="5379"/>
                  </a:lnTo>
                  <a:lnTo>
                    <a:pt x="1057" y="5571"/>
                  </a:lnTo>
                  <a:lnTo>
                    <a:pt x="1345" y="5715"/>
                  </a:lnTo>
                  <a:lnTo>
                    <a:pt x="1345" y="5715"/>
                  </a:lnTo>
                  <a:lnTo>
                    <a:pt x="1585" y="5860"/>
                  </a:lnTo>
                  <a:lnTo>
                    <a:pt x="1826" y="5956"/>
                  </a:lnTo>
                  <a:lnTo>
                    <a:pt x="2114" y="6052"/>
                  </a:lnTo>
                  <a:lnTo>
                    <a:pt x="2402" y="6100"/>
                  </a:lnTo>
                  <a:lnTo>
                    <a:pt x="2690" y="6100"/>
                  </a:lnTo>
                  <a:lnTo>
                    <a:pt x="2978" y="6100"/>
                  </a:lnTo>
                  <a:lnTo>
                    <a:pt x="3554" y="6004"/>
                  </a:lnTo>
                  <a:lnTo>
                    <a:pt x="4083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15"/>
                  </a:lnTo>
                  <a:lnTo>
                    <a:pt x="5379" y="4515"/>
                  </a:lnTo>
                  <a:lnTo>
                    <a:pt x="5571" y="4275"/>
                  </a:lnTo>
                  <a:lnTo>
                    <a:pt x="5668" y="3987"/>
                  </a:lnTo>
                  <a:lnTo>
                    <a:pt x="5860" y="3362"/>
                  </a:lnTo>
                  <a:lnTo>
                    <a:pt x="5908" y="2786"/>
                  </a:lnTo>
                  <a:lnTo>
                    <a:pt x="5812" y="2210"/>
                  </a:lnTo>
                  <a:lnTo>
                    <a:pt x="5668" y="1681"/>
                  </a:lnTo>
                  <a:lnTo>
                    <a:pt x="5523" y="1393"/>
                  </a:lnTo>
                  <a:lnTo>
                    <a:pt x="5379" y="1153"/>
                  </a:lnTo>
                  <a:lnTo>
                    <a:pt x="5235" y="913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5"/>
                  </a:lnTo>
                  <a:lnTo>
                    <a:pt x="4563" y="385"/>
                  </a:lnTo>
                  <a:lnTo>
                    <a:pt x="4323" y="241"/>
                  </a:lnTo>
                  <a:lnTo>
                    <a:pt x="4035" y="145"/>
                  </a:lnTo>
                  <a:lnTo>
                    <a:pt x="3747" y="48"/>
                  </a:lnTo>
                  <a:lnTo>
                    <a:pt x="3506" y="0"/>
                  </a:lnTo>
                  <a:lnTo>
                    <a:pt x="3218" y="0"/>
                  </a:lnTo>
                  <a:lnTo>
                    <a:pt x="2930" y="0"/>
                  </a:lnTo>
                  <a:lnTo>
                    <a:pt x="2354" y="96"/>
                  </a:lnTo>
                  <a:lnTo>
                    <a:pt x="1826" y="337"/>
                  </a:lnTo>
                  <a:lnTo>
                    <a:pt x="1297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41"/>
            <p:cNvSpPr/>
            <p:nvPr/>
          </p:nvSpPr>
          <p:spPr>
            <a:xfrm>
              <a:off x="2237150" y="877625"/>
              <a:ext cx="49275" cy="90075"/>
            </a:xfrm>
            <a:custGeom>
              <a:avLst/>
              <a:gdLst/>
              <a:ahLst/>
              <a:cxnLst/>
              <a:rect l="l" t="t" r="r" b="b"/>
              <a:pathLst>
                <a:path w="1971" h="3603" extrusionOk="0">
                  <a:moveTo>
                    <a:pt x="1634" y="1"/>
                  </a:moveTo>
                  <a:lnTo>
                    <a:pt x="1442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625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1"/>
                  </a:lnTo>
                  <a:lnTo>
                    <a:pt x="481" y="3171"/>
                  </a:lnTo>
                  <a:lnTo>
                    <a:pt x="769" y="3363"/>
                  </a:lnTo>
                  <a:lnTo>
                    <a:pt x="1154" y="3555"/>
                  </a:lnTo>
                  <a:lnTo>
                    <a:pt x="1538" y="3603"/>
                  </a:lnTo>
                  <a:lnTo>
                    <a:pt x="1730" y="3171"/>
                  </a:lnTo>
                  <a:lnTo>
                    <a:pt x="1730" y="2354"/>
                  </a:lnTo>
                  <a:lnTo>
                    <a:pt x="1778" y="1538"/>
                  </a:lnTo>
                  <a:lnTo>
                    <a:pt x="1826" y="769"/>
                  </a:lnTo>
                  <a:lnTo>
                    <a:pt x="1970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41"/>
            <p:cNvSpPr/>
            <p:nvPr/>
          </p:nvSpPr>
          <p:spPr>
            <a:xfrm>
              <a:off x="2237150" y="877625"/>
              <a:ext cx="49275" cy="90075"/>
            </a:xfrm>
            <a:custGeom>
              <a:avLst/>
              <a:gdLst/>
              <a:ahLst/>
              <a:cxnLst/>
              <a:rect l="l" t="t" r="r" b="b"/>
              <a:pathLst>
                <a:path w="1971" h="3603" fill="none" extrusionOk="0">
                  <a:moveTo>
                    <a:pt x="1874" y="1"/>
                  </a:moveTo>
                  <a:lnTo>
                    <a:pt x="1874" y="1"/>
                  </a:lnTo>
                  <a:lnTo>
                    <a:pt x="1634" y="1"/>
                  </a:lnTo>
                  <a:lnTo>
                    <a:pt x="1442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625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1"/>
                  </a:lnTo>
                  <a:lnTo>
                    <a:pt x="481" y="3171"/>
                  </a:lnTo>
                  <a:lnTo>
                    <a:pt x="769" y="3363"/>
                  </a:lnTo>
                  <a:lnTo>
                    <a:pt x="769" y="3363"/>
                  </a:lnTo>
                  <a:lnTo>
                    <a:pt x="1154" y="3555"/>
                  </a:lnTo>
                  <a:lnTo>
                    <a:pt x="1538" y="3603"/>
                  </a:lnTo>
                  <a:lnTo>
                    <a:pt x="1538" y="3603"/>
                  </a:lnTo>
                  <a:lnTo>
                    <a:pt x="1730" y="3171"/>
                  </a:lnTo>
                  <a:lnTo>
                    <a:pt x="1730" y="3171"/>
                  </a:lnTo>
                  <a:lnTo>
                    <a:pt x="1730" y="2354"/>
                  </a:lnTo>
                  <a:lnTo>
                    <a:pt x="1778" y="1538"/>
                  </a:lnTo>
                  <a:lnTo>
                    <a:pt x="1826" y="769"/>
                  </a:lnTo>
                  <a:lnTo>
                    <a:pt x="1970" y="1"/>
                  </a:lnTo>
                  <a:lnTo>
                    <a:pt x="1970" y="1"/>
                  </a:lnTo>
                  <a:lnTo>
                    <a:pt x="18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41"/>
            <p:cNvSpPr/>
            <p:nvPr/>
          </p:nvSpPr>
          <p:spPr>
            <a:xfrm>
              <a:off x="2264775" y="800800"/>
              <a:ext cx="483875" cy="470675"/>
            </a:xfrm>
            <a:custGeom>
              <a:avLst/>
              <a:gdLst/>
              <a:ahLst/>
              <a:cxnLst/>
              <a:rect l="l" t="t" r="r" b="b"/>
              <a:pathLst>
                <a:path w="19355" h="18827" extrusionOk="0">
                  <a:moveTo>
                    <a:pt x="8933" y="0"/>
                  </a:moveTo>
                  <a:lnTo>
                    <a:pt x="8165" y="48"/>
                  </a:lnTo>
                  <a:lnTo>
                    <a:pt x="7444" y="192"/>
                  </a:lnTo>
                  <a:lnTo>
                    <a:pt x="6676" y="385"/>
                  </a:lnTo>
                  <a:lnTo>
                    <a:pt x="5908" y="673"/>
                  </a:lnTo>
                  <a:lnTo>
                    <a:pt x="5235" y="1009"/>
                  </a:lnTo>
                  <a:lnTo>
                    <a:pt x="4515" y="1441"/>
                  </a:lnTo>
                  <a:lnTo>
                    <a:pt x="3891" y="1873"/>
                  </a:lnTo>
                  <a:lnTo>
                    <a:pt x="3266" y="2402"/>
                  </a:lnTo>
                  <a:lnTo>
                    <a:pt x="2738" y="2930"/>
                  </a:lnTo>
                  <a:lnTo>
                    <a:pt x="2210" y="3554"/>
                  </a:lnTo>
                  <a:lnTo>
                    <a:pt x="1777" y="4227"/>
                  </a:lnTo>
                  <a:lnTo>
                    <a:pt x="1105" y="5283"/>
                  </a:lnTo>
                  <a:lnTo>
                    <a:pt x="721" y="6004"/>
                  </a:lnTo>
                  <a:lnTo>
                    <a:pt x="433" y="6676"/>
                  </a:lnTo>
                  <a:lnTo>
                    <a:pt x="241" y="7396"/>
                  </a:lnTo>
                  <a:lnTo>
                    <a:pt x="97" y="8165"/>
                  </a:lnTo>
                  <a:lnTo>
                    <a:pt x="1" y="8885"/>
                  </a:lnTo>
                  <a:lnTo>
                    <a:pt x="1" y="9605"/>
                  </a:lnTo>
                  <a:lnTo>
                    <a:pt x="97" y="10374"/>
                  </a:lnTo>
                  <a:lnTo>
                    <a:pt x="241" y="11094"/>
                  </a:lnTo>
                  <a:lnTo>
                    <a:pt x="433" y="11767"/>
                  </a:lnTo>
                  <a:lnTo>
                    <a:pt x="721" y="12487"/>
                  </a:lnTo>
                  <a:lnTo>
                    <a:pt x="1057" y="13111"/>
                  </a:lnTo>
                  <a:lnTo>
                    <a:pt x="1441" y="13736"/>
                  </a:lnTo>
                  <a:lnTo>
                    <a:pt x="1922" y="14312"/>
                  </a:lnTo>
                  <a:lnTo>
                    <a:pt x="2450" y="14888"/>
                  </a:lnTo>
                  <a:lnTo>
                    <a:pt x="3026" y="15368"/>
                  </a:lnTo>
                  <a:lnTo>
                    <a:pt x="3698" y="15801"/>
                  </a:lnTo>
                  <a:lnTo>
                    <a:pt x="6484" y="17482"/>
                  </a:lnTo>
                  <a:lnTo>
                    <a:pt x="7204" y="17866"/>
                  </a:lnTo>
                  <a:lnTo>
                    <a:pt x="7925" y="18202"/>
                  </a:lnTo>
                  <a:lnTo>
                    <a:pt x="8693" y="18442"/>
                  </a:lnTo>
                  <a:lnTo>
                    <a:pt x="9510" y="18634"/>
                  </a:lnTo>
                  <a:lnTo>
                    <a:pt x="10326" y="18778"/>
                  </a:lnTo>
                  <a:lnTo>
                    <a:pt x="11094" y="18826"/>
                  </a:lnTo>
                  <a:lnTo>
                    <a:pt x="11911" y="18826"/>
                  </a:lnTo>
                  <a:lnTo>
                    <a:pt x="12679" y="18730"/>
                  </a:lnTo>
                  <a:lnTo>
                    <a:pt x="13448" y="18538"/>
                  </a:lnTo>
                  <a:lnTo>
                    <a:pt x="14168" y="18298"/>
                  </a:lnTo>
                  <a:lnTo>
                    <a:pt x="14792" y="17962"/>
                  </a:lnTo>
                  <a:lnTo>
                    <a:pt x="15417" y="17530"/>
                  </a:lnTo>
                  <a:lnTo>
                    <a:pt x="15657" y="17289"/>
                  </a:lnTo>
                  <a:lnTo>
                    <a:pt x="15945" y="17001"/>
                  </a:lnTo>
                  <a:lnTo>
                    <a:pt x="16185" y="16713"/>
                  </a:lnTo>
                  <a:lnTo>
                    <a:pt x="16377" y="16425"/>
                  </a:lnTo>
                  <a:lnTo>
                    <a:pt x="16569" y="16089"/>
                  </a:lnTo>
                  <a:lnTo>
                    <a:pt x="16713" y="15705"/>
                  </a:lnTo>
                  <a:lnTo>
                    <a:pt x="16857" y="15368"/>
                  </a:lnTo>
                  <a:lnTo>
                    <a:pt x="17001" y="14936"/>
                  </a:lnTo>
                  <a:lnTo>
                    <a:pt x="17626" y="13880"/>
                  </a:lnTo>
                  <a:lnTo>
                    <a:pt x="18058" y="13159"/>
                  </a:lnTo>
                  <a:lnTo>
                    <a:pt x="18394" y="12439"/>
                  </a:lnTo>
                  <a:lnTo>
                    <a:pt x="18682" y="11719"/>
                  </a:lnTo>
                  <a:lnTo>
                    <a:pt x="18971" y="10998"/>
                  </a:lnTo>
                  <a:lnTo>
                    <a:pt x="19163" y="10230"/>
                  </a:lnTo>
                  <a:lnTo>
                    <a:pt x="19307" y="9509"/>
                  </a:lnTo>
                  <a:lnTo>
                    <a:pt x="19355" y="8789"/>
                  </a:lnTo>
                  <a:lnTo>
                    <a:pt x="19355" y="8021"/>
                  </a:lnTo>
                  <a:lnTo>
                    <a:pt x="19259" y="7348"/>
                  </a:lnTo>
                  <a:lnTo>
                    <a:pt x="19115" y="6628"/>
                  </a:lnTo>
                  <a:lnTo>
                    <a:pt x="18826" y="5955"/>
                  </a:lnTo>
                  <a:lnTo>
                    <a:pt x="18490" y="5331"/>
                  </a:lnTo>
                  <a:lnTo>
                    <a:pt x="18010" y="4755"/>
                  </a:lnTo>
                  <a:lnTo>
                    <a:pt x="17434" y="4227"/>
                  </a:lnTo>
                  <a:lnTo>
                    <a:pt x="16761" y="3698"/>
                  </a:lnTo>
                  <a:lnTo>
                    <a:pt x="15945" y="3266"/>
                  </a:lnTo>
                  <a:lnTo>
                    <a:pt x="12631" y="961"/>
                  </a:lnTo>
                  <a:lnTo>
                    <a:pt x="11911" y="577"/>
                  </a:lnTo>
                  <a:lnTo>
                    <a:pt x="11190" y="289"/>
                  </a:lnTo>
                  <a:lnTo>
                    <a:pt x="10470" y="144"/>
                  </a:lnTo>
                  <a:lnTo>
                    <a:pt x="9702" y="48"/>
                  </a:lnTo>
                  <a:lnTo>
                    <a:pt x="8933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41"/>
            <p:cNvSpPr/>
            <p:nvPr/>
          </p:nvSpPr>
          <p:spPr>
            <a:xfrm>
              <a:off x="2264775" y="800800"/>
              <a:ext cx="483875" cy="470675"/>
            </a:xfrm>
            <a:custGeom>
              <a:avLst/>
              <a:gdLst/>
              <a:ahLst/>
              <a:cxnLst/>
              <a:rect l="l" t="t" r="r" b="b"/>
              <a:pathLst>
                <a:path w="19355" h="18827" fill="none" extrusionOk="0">
                  <a:moveTo>
                    <a:pt x="12631" y="961"/>
                  </a:moveTo>
                  <a:lnTo>
                    <a:pt x="15945" y="3266"/>
                  </a:lnTo>
                  <a:lnTo>
                    <a:pt x="15945" y="3266"/>
                  </a:lnTo>
                  <a:lnTo>
                    <a:pt x="16761" y="3698"/>
                  </a:lnTo>
                  <a:lnTo>
                    <a:pt x="17434" y="4227"/>
                  </a:lnTo>
                  <a:lnTo>
                    <a:pt x="18010" y="4755"/>
                  </a:lnTo>
                  <a:lnTo>
                    <a:pt x="18490" y="5331"/>
                  </a:lnTo>
                  <a:lnTo>
                    <a:pt x="18826" y="5955"/>
                  </a:lnTo>
                  <a:lnTo>
                    <a:pt x="19115" y="6628"/>
                  </a:lnTo>
                  <a:lnTo>
                    <a:pt x="19259" y="7348"/>
                  </a:lnTo>
                  <a:lnTo>
                    <a:pt x="19355" y="8021"/>
                  </a:lnTo>
                  <a:lnTo>
                    <a:pt x="19355" y="8789"/>
                  </a:lnTo>
                  <a:lnTo>
                    <a:pt x="19307" y="9509"/>
                  </a:lnTo>
                  <a:lnTo>
                    <a:pt x="19163" y="10230"/>
                  </a:lnTo>
                  <a:lnTo>
                    <a:pt x="18971" y="10998"/>
                  </a:lnTo>
                  <a:lnTo>
                    <a:pt x="18682" y="11719"/>
                  </a:lnTo>
                  <a:lnTo>
                    <a:pt x="18394" y="12439"/>
                  </a:lnTo>
                  <a:lnTo>
                    <a:pt x="18058" y="13159"/>
                  </a:lnTo>
                  <a:lnTo>
                    <a:pt x="17626" y="13880"/>
                  </a:lnTo>
                  <a:lnTo>
                    <a:pt x="17001" y="14936"/>
                  </a:lnTo>
                  <a:lnTo>
                    <a:pt x="17001" y="14936"/>
                  </a:lnTo>
                  <a:lnTo>
                    <a:pt x="16857" y="15368"/>
                  </a:lnTo>
                  <a:lnTo>
                    <a:pt x="16713" y="15705"/>
                  </a:lnTo>
                  <a:lnTo>
                    <a:pt x="16569" y="16089"/>
                  </a:lnTo>
                  <a:lnTo>
                    <a:pt x="16377" y="16425"/>
                  </a:lnTo>
                  <a:lnTo>
                    <a:pt x="16185" y="16713"/>
                  </a:lnTo>
                  <a:lnTo>
                    <a:pt x="15945" y="17001"/>
                  </a:lnTo>
                  <a:lnTo>
                    <a:pt x="15657" y="17289"/>
                  </a:lnTo>
                  <a:lnTo>
                    <a:pt x="15417" y="17530"/>
                  </a:lnTo>
                  <a:lnTo>
                    <a:pt x="14792" y="17962"/>
                  </a:lnTo>
                  <a:lnTo>
                    <a:pt x="14168" y="18298"/>
                  </a:lnTo>
                  <a:lnTo>
                    <a:pt x="13448" y="18538"/>
                  </a:lnTo>
                  <a:lnTo>
                    <a:pt x="12679" y="18730"/>
                  </a:lnTo>
                  <a:lnTo>
                    <a:pt x="11911" y="18826"/>
                  </a:lnTo>
                  <a:lnTo>
                    <a:pt x="11094" y="18826"/>
                  </a:lnTo>
                  <a:lnTo>
                    <a:pt x="10326" y="18778"/>
                  </a:lnTo>
                  <a:lnTo>
                    <a:pt x="9510" y="18634"/>
                  </a:lnTo>
                  <a:lnTo>
                    <a:pt x="8693" y="18442"/>
                  </a:lnTo>
                  <a:lnTo>
                    <a:pt x="7925" y="18202"/>
                  </a:lnTo>
                  <a:lnTo>
                    <a:pt x="7204" y="17866"/>
                  </a:lnTo>
                  <a:lnTo>
                    <a:pt x="6484" y="17482"/>
                  </a:lnTo>
                  <a:lnTo>
                    <a:pt x="3698" y="15801"/>
                  </a:lnTo>
                  <a:lnTo>
                    <a:pt x="3698" y="15801"/>
                  </a:lnTo>
                  <a:lnTo>
                    <a:pt x="3026" y="15368"/>
                  </a:lnTo>
                  <a:lnTo>
                    <a:pt x="2450" y="14888"/>
                  </a:lnTo>
                  <a:lnTo>
                    <a:pt x="1922" y="14312"/>
                  </a:lnTo>
                  <a:lnTo>
                    <a:pt x="1441" y="13736"/>
                  </a:lnTo>
                  <a:lnTo>
                    <a:pt x="1057" y="13111"/>
                  </a:lnTo>
                  <a:lnTo>
                    <a:pt x="721" y="12487"/>
                  </a:lnTo>
                  <a:lnTo>
                    <a:pt x="433" y="11767"/>
                  </a:lnTo>
                  <a:lnTo>
                    <a:pt x="241" y="11094"/>
                  </a:lnTo>
                  <a:lnTo>
                    <a:pt x="97" y="10374"/>
                  </a:lnTo>
                  <a:lnTo>
                    <a:pt x="1" y="9605"/>
                  </a:lnTo>
                  <a:lnTo>
                    <a:pt x="1" y="8885"/>
                  </a:lnTo>
                  <a:lnTo>
                    <a:pt x="97" y="8165"/>
                  </a:lnTo>
                  <a:lnTo>
                    <a:pt x="241" y="7396"/>
                  </a:lnTo>
                  <a:lnTo>
                    <a:pt x="433" y="6676"/>
                  </a:lnTo>
                  <a:lnTo>
                    <a:pt x="721" y="6004"/>
                  </a:lnTo>
                  <a:lnTo>
                    <a:pt x="1105" y="5283"/>
                  </a:lnTo>
                  <a:lnTo>
                    <a:pt x="1777" y="4227"/>
                  </a:lnTo>
                  <a:lnTo>
                    <a:pt x="1777" y="4227"/>
                  </a:lnTo>
                  <a:lnTo>
                    <a:pt x="2210" y="3554"/>
                  </a:lnTo>
                  <a:lnTo>
                    <a:pt x="2738" y="2930"/>
                  </a:lnTo>
                  <a:lnTo>
                    <a:pt x="3266" y="2402"/>
                  </a:lnTo>
                  <a:lnTo>
                    <a:pt x="3891" y="1873"/>
                  </a:lnTo>
                  <a:lnTo>
                    <a:pt x="4515" y="1441"/>
                  </a:lnTo>
                  <a:lnTo>
                    <a:pt x="5235" y="1009"/>
                  </a:lnTo>
                  <a:lnTo>
                    <a:pt x="5908" y="673"/>
                  </a:lnTo>
                  <a:lnTo>
                    <a:pt x="6676" y="385"/>
                  </a:lnTo>
                  <a:lnTo>
                    <a:pt x="7444" y="192"/>
                  </a:lnTo>
                  <a:lnTo>
                    <a:pt x="8165" y="48"/>
                  </a:lnTo>
                  <a:lnTo>
                    <a:pt x="8933" y="0"/>
                  </a:lnTo>
                  <a:lnTo>
                    <a:pt x="9702" y="48"/>
                  </a:lnTo>
                  <a:lnTo>
                    <a:pt x="10470" y="144"/>
                  </a:lnTo>
                  <a:lnTo>
                    <a:pt x="11190" y="289"/>
                  </a:lnTo>
                  <a:lnTo>
                    <a:pt x="11911" y="577"/>
                  </a:lnTo>
                  <a:lnTo>
                    <a:pt x="12631" y="96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41"/>
            <p:cNvSpPr/>
            <p:nvPr/>
          </p:nvSpPr>
          <p:spPr>
            <a:xfrm>
              <a:off x="2632175" y="1082950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extrusionOk="0">
                  <a:moveTo>
                    <a:pt x="2930" y="0"/>
                  </a:moveTo>
                  <a:lnTo>
                    <a:pt x="2354" y="96"/>
                  </a:lnTo>
                  <a:lnTo>
                    <a:pt x="1825" y="336"/>
                  </a:lnTo>
                  <a:lnTo>
                    <a:pt x="1345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85"/>
                  </a:lnTo>
                  <a:lnTo>
                    <a:pt x="336" y="1825"/>
                  </a:lnTo>
                  <a:lnTo>
                    <a:pt x="240" y="2113"/>
                  </a:lnTo>
                  <a:lnTo>
                    <a:pt x="48" y="2738"/>
                  </a:lnTo>
                  <a:lnTo>
                    <a:pt x="0" y="3314"/>
                  </a:lnTo>
                  <a:lnTo>
                    <a:pt x="48" y="3890"/>
                  </a:lnTo>
                  <a:lnTo>
                    <a:pt x="240" y="4419"/>
                  </a:lnTo>
                  <a:lnTo>
                    <a:pt x="336" y="4707"/>
                  </a:lnTo>
                  <a:lnTo>
                    <a:pt x="481" y="4947"/>
                  </a:lnTo>
                  <a:lnTo>
                    <a:pt x="673" y="5187"/>
                  </a:lnTo>
                  <a:lnTo>
                    <a:pt x="865" y="5379"/>
                  </a:lnTo>
                  <a:lnTo>
                    <a:pt x="1105" y="5571"/>
                  </a:lnTo>
                  <a:lnTo>
                    <a:pt x="1345" y="5715"/>
                  </a:lnTo>
                  <a:lnTo>
                    <a:pt x="1585" y="5859"/>
                  </a:lnTo>
                  <a:lnTo>
                    <a:pt x="1873" y="5955"/>
                  </a:lnTo>
                  <a:lnTo>
                    <a:pt x="2113" y="6051"/>
                  </a:lnTo>
                  <a:lnTo>
                    <a:pt x="2402" y="6099"/>
                  </a:lnTo>
                  <a:lnTo>
                    <a:pt x="2978" y="6099"/>
                  </a:lnTo>
                  <a:lnTo>
                    <a:pt x="3554" y="6003"/>
                  </a:lnTo>
                  <a:lnTo>
                    <a:pt x="4082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63"/>
                  </a:lnTo>
                  <a:lnTo>
                    <a:pt x="5571" y="4275"/>
                  </a:lnTo>
                  <a:lnTo>
                    <a:pt x="5667" y="3986"/>
                  </a:lnTo>
                  <a:lnTo>
                    <a:pt x="5859" y="3362"/>
                  </a:lnTo>
                  <a:lnTo>
                    <a:pt x="5907" y="2786"/>
                  </a:lnTo>
                  <a:lnTo>
                    <a:pt x="5811" y="2209"/>
                  </a:lnTo>
                  <a:lnTo>
                    <a:pt x="5667" y="1681"/>
                  </a:lnTo>
                  <a:lnTo>
                    <a:pt x="5571" y="1393"/>
                  </a:lnTo>
                  <a:lnTo>
                    <a:pt x="5379" y="1153"/>
                  </a:lnTo>
                  <a:lnTo>
                    <a:pt x="5235" y="961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4"/>
                  </a:lnTo>
                  <a:lnTo>
                    <a:pt x="4323" y="240"/>
                  </a:lnTo>
                  <a:lnTo>
                    <a:pt x="4034" y="144"/>
                  </a:lnTo>
                  <a:lnTo>
                    <a:pt x="3794" y="48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41"/>
            <p:cNvSpPr/>
            <p:nvPr/>
          </p:nvSpPr>
          <p:spPr>
            <a:xfrm>
              <a:off x="2632175" y="1082950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fill="none" extrusionOk="0">
                  <a:moveTo>
                    <a:pt x="481" y="1585"/>
                  </a:moveTo>
                  <a:lnTo>
                    <a:pt x="481" y="1585"/>
                  </a:lnTo>
                  <a:lnTo>
                    <a:pt x="336" y="1825"/>
                  </a:lnTo>
                  <a:lnTo>
                    <a:pt x="240" y="2113"/>
                  </a:lnTo>
                  <a:lnTo>
                    <a:pt x="48" y="2738"/>
                  </a:lnTo>
                  <a:lnTo>
                    <a:pt x="0" y="3314"/>
                  </a:lnTo>
                  <a:lnTo>
                    <a:pt x="48" y="3890"/>
                  </a:lnTo>
                  <a:lnTo>
                    <a:pt x="240" y="4419"/>
                  </a:lnTo>
                  <a:lnTo>
                    <a:pt x="336" y="4707"/>
                  </a:lnTo>
                  <a:lnTo>
                    <a:pt x="481" y="4947"/>
                  </a:lnTo>
                  <a:lnTo>
                    <a:pt x="673" y="5187"/>
                  </a:lnTo>
                  <a:lnTo>
                    <a:pt x="865" y="5379"/>
                  </a:lnTo>
                  <a:lnTo>
                    <a:pt x="1105" y="5571"/>
                  </a:lnTo>
                  <a:lnTo>
                    <a:pt x="1345" y="5715"/>
                  </a:lnTo>
                  <a:lnTo>
                    <a:pt x="1345" y="5715"/>
                  </a:lnTo>
                  <a:lnTo>
                    <a:pt x="1585" y="5859"/>
                  </a:lnTo>
                  <a:lnTo>
                    <a:pt x="1873" y="5955"/>
                  </a:lnTo>
                  <a:lnTo>
                    <a:pt x="2113" y="6051"/>
                  </a:lnTo>
                  <a:lnTo>
                    <a:pt x="2402" y="6099"/>
                  </a:lnTo>
                  <a:lnTo>
                    <a:pt x="2690" y="6099"/>
                  </a:lnTo>
                  <a:lnTo>
                    <a:pt x="2978" y="6099"/>
                  </a:lnTo>
                  <a:lnTo>
                    <a:pt x="3554" y="6003"/>
                  </a:lnTo>
                  <a:lnTo>
                    <a:pt x="4082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63"/>
                  </a:lnTo>
                  <a:lnTo>
                    <a:pt x="5379" y="4563"/>
                  </a:lnTo>
                  <a:lnTo>
                    <a:pt x="5571" y="4275"/>
                  </a:lnTo>
                  <a:lnTo>
                    <a:pt x="5667" y="3986"/>
                  </a:lnTo>
                  <a:lnTo>
                    <a:pt x="5859" y="3362"/>
                  </a:lnTo>
                  <a:lnTo>
                    <a:pt x="5907" y="2786"/>
                  </a:lnTo>
                  <a:lnTo>
                    <a:pt x="5811" y="2209"/>
                  </a:lnTo>
                  <a:lnTo>
                    <a:pt x="5667" y="1681"/>
                  </a:lnTo>
                  <a:lnTo>
                    <a:pt x="5571" y="1393"/>
                  </a:lnTo>
                  <a:lnTo>
                    <a:pt x="5379" y="1153"/>
                  </a:lnTo>
                  <a:lnTo>
                    <a:pt x="5235" y="961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4"/>
                  </a:lnTo>
                  <a:lnTo>
                    <a:pt x="4563" y="384"/>
                  </a:lnTo>
                  <a:lnTo>
                    <a:pt x="4323" y="240"/>
                  </a:lnTo>
                  <a:lnTo>
                    <a:pt x="4034" y="144"/>
                  </a:lnTo>
                  <a:lnTo>
                    <a:pt x="3794" y="48"/>
                  </a:lnTo>
                  <a:lnTo>
                    <a:pt x="3506" y="0"/>
                  </a:lnTo>
                  <a:lnTo>
                    <a:pt x="3218" y="0"/>
                  </a:lnTo>
                  <a:lnTo>
                    <a:pt x="2930" y="0"/>
                  </a:lnTo>
                  <a:lnTo>
                    <a:pt x="2354" y="96"/>
                  </a:lnTo>
                  <a:lnTo>
                    <a:pt x="1825" y="336"/>
                  </a:lnTo>
                  <a:lnTo>
                    <a:pt x="1345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41"/>
            <p:cNvSpPr/>
            <p:nvPr/>
          </p:nvSpPr>
          <p:spPr>
            <a:xfrm>
              <a:off x="2665775" y="1115350"/>
              <a:ext cx="86475" cy="90075"/>
            </a:xfrm>
            <a:custGeom>
              <a:avLst/>
              <a:gdLst/>
              <a:ahLst/>
              <a:cxnLst/>
              <a:rect l="l" t="t" r="r" b="b"/>
              <a:pathLst>
                <a:path w="3459" h="3603" extrusionOk="0">
                  <a:moveTo>
                    <a:pt x="1634" y="1"/>
                  </a:moveTo>
                  <a:lnTo>
                    <a:pt x="1394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577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171"/>
                  </a:lnTo>
                  <a:lnTo>
                    <a:pt x="769" y="3411"/>
                  </a:lnTo>
                  <a:lnTo>
                    <a:pt x="961" y="3507"/>
                  </a:lnTo>
                  <a:lnTo>
                    <a:pt x="1154" y="3555"/>
                  </a:lnTo>
                  <a:lnTo>
                    <a:pt x="1394" y="3603"/>
                  </a:lnTo>
                  <a:lnTo>
                    <a:pt x="1826" y="3603"/>
                  </a:lnTo>
                  <a:lnTo>
                    <a:pt x="2066" y="3555"/>
                  </a:lnTo>
                  <a:lnTo>
                    <a:pt x="2258" y="3459"/>
                  </a:lnTo>
                  <a:lnTo>
                    <a:pt x="2498" y="3363"/>
                  </a:lnTo>
                  <a:lnTo>
                    <a:pt x="2690" y="3219"/>
                  </a:lnTo>
                  <a:lnTo>
                    <a:pt x="2882" y="3075"/>
                  </a:lnTo>
                  <a:lnTo>
                    <a:pt x="3027" y="2882"/>
                  </a:lnTo>
                  <a:lnTo>
                    <a:pt x="3171" y="2690"/>
                  </a:lnTo>
                  <a:lnTo>
                    <a:pt x="3363" y="2354"/>
                  </a:lnTo>
                  <a:lnTo>
                    <a:pt x="3459" y="2018"/>
                  </a:lnTo>
                  <a:lnTo>
                    <a:pt x="3459" y="1634"/>
                  </a:lnTo>
                  <a:lnTo>
                    <a:pt x="3411" y="1298"/>
                  </a:lnTo>
                  <a:lnTo>
                    <a:pt x="3315" y="1009"/>
                  </a:lnTo>
                  <a:lnTo>
                    <a:pt x="3171" y="721"/>
                  </a:lnTo>
                  <a:lnTo>
                    <a:pt x="2979" y="433"/>
                  </a:lnTo>
                  <a:lnTo>
                    <a:pt x="2690" y="241"/>
                  </a:lnTo>
                  <a:lnTo>
                    <a:pt x="2498" y="145"/>
                  </a:lnTo>
                  <a:lnTo>
                    <a:pt x="2306" y="49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41"/>
            <p:cNvSpPr/>
            <p:nvPr/>
          </p:nvSpPr>
          <p:spPr>
            <a:xfrm>
              <a:off x="2665775" y="1115350"/>
              <a:ext cx="86475" cy="90075"/>
            </a:xfrm>
            <a:custGeom>
              <a:avLst/>
              <a:gdLst/>
              <a:ahLst/>
              <a:cxnLst/>
              <a:rect l="l" t="t" r="r" b="b"/>
              <a:pathLst>
                <a:path w="3459" h="3603" fill="none" extrusionOk="0">
                  <a:moveTo>
                    <a:pt x="1874" y="1"/>
                  </a:moveTo>
                  <a:lnTo>
                    <a:pt x="1874" y="1"/>
                  </a:lnTo>
                  <a:lnTo>
                    <a:pt x="1634" y="1"/>
                  </a:lnTo>
                  <a:lnTo>
                    <a:pt x="1394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577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171"/>
                  </a:lnTo>
                  <a:lnTo>
                    <a:pt x="769" y="3411"/>
                  </a:lnTo>
                  <a:lnTo>
                    <a:pt x="769" y="3411"/>
                  </a:lnTo>
                  <a:lnTo>
                    <a:pt x="961" y="3507"/>
                  </a:lnTo>
                  <a:lnTo>
                    <a:pt x="1154" y="3555"/>
                  </a:lnTo>
                  <a:lnTo>
                    <a:pt x="1394" y="3603"/>
                  </a:lnTo>
                  <a:lnTo>
                    <a:pt x="1586" y="3603"/>
                  </a:lnTo>
                  <a:lnTo>
                    <a:pt x="1586" y="3603"/>
                  </a:lnTo>
                  <a:lnTo>
                    <a:pt x="1826" y="3603"/>
                  </a:lnTo>
                  <a:lnTo>
                    <a:pt x="2066" y="3555"/>
                  </a:lnTo>
                  <a:lnTo>
                    <a:pt x="2258" y="3459"/>
                  </a:lnTo>
                  <a:lnTo>
                    <a:pt x="2498" y="3363"/>
                  </a:lnTo>
                  <a:lnTo>
                    <a:pt x="2690" y="3219"/>
                  </a:lnTo>
                  <a:lnTo>
                    <a:pt x="2882" y="3075"/>
                  </a:lnTo>
                  <a:lnTo>
                    <a:pt x="3027" y="2882"/>
                  </a:lnTo>
                  <a:lnTo>
                    <a:pt x="3171" y="2690"/>
                  </a:lnTo>
                  <a:lnTo>
                    <a:pt x="3171" y="2690"/>
                  </a:lnTo>
                  <a:lnTo>
                    <a:pt x="3363" y="2354"/>
                  </a:lnTo>
                  <a:lnTo>
                    <a:pt x="3459" y="2018"/>
                  </a:lnTo>
                  <a:lnTo>
                    <a:pt x="3459" y="1634"/>
                  </a:lnTo>
                  <a:lnTo>
                    <a:pt x="3411" y="1298"/>
                  </a:lnTo>
                  <a:lnTo>
                    <a:pt x="3315" y="1009"/>
                  </a:lnTo>
                  <a:lnTo>
                    <a:pt x="3171" y="721"/>
                  </a:lnTo>
                  <a:lnTo>
                    <a:pt x="2979" y="433"/>
                  </a:lnTo>
                  <a:lnTo>
                    <a:pt x="2690" y="241"/>
                  </a:lnTo>
                  <a:lnTo>
                    <a:pt x="2690" y="241"/>
                  </a:lnTo>
                  <a:lnTo>
                    <a:pt x="2498" y="145"/>
                  </a:lnTo>
                  <a:lnTo>
                    <a:pt x="2306" y="49"/>
                  </a:lnTo>
                  <a:lnTo>
                    <a:pt x="2066" y="1"/>
                  </a:lnTo>
                  <a:lnTo>
                    <a:pt x="18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41"/>
            <p:cNvSpPr/>
            <p:nvPr/>
          </p:nvSpPr>
          <p:spPr>
            <a:xfrm>
              <a:off x="2770250" y="11513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0" y="1"/>
                  </a:move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41"/>
            <p:cNvSpPr/>
            <p:nvPr/>
          </p:nvSpPr>
          <p:spPr>
            <a:xfrm>
              <a:off x="2782250" y="11453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0" y="1"/>
                  </a:move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41"/>
            <p:cNvSpPr/>
            <p:nvPr/>
          </p:nvSpPr>
          <p:spPr>
            <a:xfrm>
              <a:off x="2561325" y="1118975"/>
              <a:ext cx="76875" cy="66050"/>
            </a:xfrm>
            <a:custGeom>
              <a:avLst/>
              <a:gdLst/>
              <a:ahLst/>
              <a:cxnLst/>
              <a:rect l="l" t="t" r="r" b="b"/>
              <a:pathLst>
                <a:path w="3075" h="2642" extrusionOk="0">
                  <a:moveTo>
                    <a:pt x="1201" y="0"/>
                  </a:moveTo>
                  <a:lnTo>
                    <a:pt x="961" y="48"/>
                  </a:lnTo>
                  <a:lnTo>
                    <a:pt x="721" y="144"/>
                  </a:lnTo>
                  <a:lnTo>
                    <a:pt x="529" y="240"/>
                  </a:lnTo>
                  <a:lnTo>
                    <a:pt x="337" y="384"/>
                  </a:lnTo>
                  <a:lnTo>
                    <a:pt x="193" y="528"/>
                  </a:lnTo>
                  <a:lnTo>
                    <a:pt x="97" y="720"/>
                  </a:lnTo>
                  <a:lnTo>
                    <a:pt x="1" y="961"/>
                  </a:lnTo>
                  <a:lnTo>
                    <a:pt x="1" y="1201"/>
                  </a:lnTo>
                  <a:lnTo>
                    <a:pt x="49" y="1489"/>
                  </a:lnTo>
                  <a:lnTo>
                    <a:pt x="145" y="1729"/>
                  </a:lnTo>
                  <a:lnTo>
                    <a:pt x="289" y="1969"/>
                  </a:lnTo>
                  <a:lnTo>
                    <a:pt x="529" y="2161"/>
                  </a:lnTo>
                  <a:lnTo>
                    <a:pt x="769" y="2353"/>
                  </a:lnTo>
                  <a:lnTo>
                    <a:pt x="1057" y="2497"/>
                  </a:lnTo>
                  <a:lnTo>
                    <a:pt x="1394" y="2593"/>
                  </a:lnTo>
                  <a:lnTo>
                    <a:pt x="1874" y="2641"/>
                  </a:lnTo>
                  <a:lnTo>
                    <a:pt x="2162" y="2641"/>
                  </a:lnTo>
                  <a:lnTo>
                    <a:pt x="2450" y="2593"/>
                  </a:lnTo>
                  <a:lnTo>
                    <a:pt x="2690" y="2497"/>
                  </a:lnTo>
                  <a:lnTo>
                    <a:pt x="2882" y="2353"/>
                  </a:lnTo>
                  <a:lnTo>
                    <a:pt x="2834" y="1969"/>
                  </a:lnTo>
                  <a:lnTo>
                    <a:pt x="2834" y="1537"/>
                  </a:lnTo>
                  <a:lnTo>
                    <a:pt x="2930" y="1105"/>
                  </a:lnTo>
                  <a:lnTo>
                    <a:pt x="3074" y="672"/>
                  </a:lnTo>
                  <a:lnTo>
                    <a:pt x="2834" y="432"/>
                  </a:lnTo>
                  <a:lnTo>
                    <a:pt x="2594" y="288"/>
                  </a:lnTo>
                  <a:lnTo>
                    <a:pt x="2306" y="144"/>
                  </a:lnTo>
                  <a:lnTo>
                    <a:pt x="1970" y="48"/>
                  </a:lnTo>
                  <a:lnTo>
                    <a:pt x="1490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41"/>
            <p:cNvSpPr/>
            <p:nvPr/>
          </p:nvSpPr>
          <p:spPr>
            <a:xfrm>
              <a:off x="2561325" y="1118975"/>
              <a:ext cx="76875" cy="66050"/>
            </a:xfrm>
            <a:custGeom>
              <a:avLst/>
              <a:gdLst/>
              <a:ahLst/>
              <a:cxnLst/>
              <a:rect l="l" t="t" r="r" b="b"/>
              <a:pathLst>
                <a:path w="3075" h="2642" fill="none" extrusionOk="0">
                  <a:moveTo>
                    <a:pt x="1490" y="0"/>
                  </a:moveTo>
                  <a:lnTo>
                    <a:pt x="1490" y="0"/>
                  </a:lnTo>
                  <a:lnTo>
                    <a:pt x="1201" y="0"/>
                  </a:lnTo>
                  <a:lnTo>
                    <a:pt x="961" y="48"/>
                  </a:lnTo>
                  <a:lnTo>
                    <a:pt x="721" y="144"/>
                  </a:lnTo>
                  <a:lnTo>
                    <a:pt x="529" y="240"/>
                  </a:lnTo>
                  <a:lnTo>
                    <a:pt x="337" y="384"/>
                  </a:lnTo>
                  <a:lnTo>
                    <a:pt x="193" y="528"/>
                  </a:lnTo>
                  <a:lnTo>
                    <a:pt x="97" y="720"/>
                  </a:lnTo>
                  <a:lnTo>
                    <a:pt x="1" y="961"/>
                  </a:lnTo>
                  <a:lnTo>
                    <a:pt x="1" y="961"/>
                  </a:lnTo>
                  <a:lnTo>
                    <a:pt x="1" y="1201"/>
                  </a:lnTo>
                  <a:lnTo>
                    <a:pt x="49" y="1489"/>
                  </a:lnTo>
                  <a:lnTo>
                    <a:pt x="145" y="1729"/>
                  </a:lnTo>
                  <a:lnTo>
                    <a:pt x="289" y="1969"/>
                  </a:lnTo>
                  <a:lnTo>
                    <a:pt x="529" y="2161"/>
                  </a:lnTo>
                  <a:lnTo>
                    <a:pt x="769" y="2353"/>
                  </a:lnTo>
                  <a:lnTo>
                    <a:pt x="1057" y="2497"/>
                  </a:lnTo>
                  <a:lnTo>
                    <a:pt x="1394" y="2593"/>
                  </a:lnTo>
                  <a:lnTo>
                    <a:pt x="1394" y="2593"/>
                  </a:lnTo>
                  <a:lnTo>
                    <a:pt x="1874" y="2641"/>
                  </a:lnTo>
                  <a:lnTo>
                    <a:pt x="1874" y="2641"/>
                  </a:lnTo>
                  <a:lnTo>
                    <a:pt x="2162" y="2641"/>
                  </a:lnTo>
                  <a:lnTo>
                    <a:pt x="2450" y="2593"/>
                  </a:lnTo>
                  <a:lnTo>
                    <a:pt x="2690" y="2497"/>
                  </a:lnTo>
                  <a:lnTo>
                    <a:pt x="2882" y="2353"/>
                  </a:lnTo>
                  <a:lnTo>
                    <a:pt x="2882" y="2353"/>
                  </a:lnTo>
                  <a:lnTo>
                    <a:pt x="2834" y="1969"/>
                  </a:lnTo>
                  <a:lnTo>
                    <a:pt x="2834" y="1537"/>
                  </a:lnTo>
                  <a:lnTo>
                    <a:pt x="2930" y="1105"/>
                  </a:lnTo>
                  <a:lnTo>
                    <a:pt x="3074" y="672"/>
                  </a:lnTo>
                  <a:lnTo>
                    <a:pt x="3074" y="672"/>
                  </a:lnTo>
                  <a:lnTo>
                    <a:pt x="2834" y="432"/>
                  </a:lnTo>
                  <a:lnTo>
                    <a:pt x="2594" y="288"/>
                  </a:lnTo>
                  <a:lnTo>
                    <a:pt x="2306" y="144"/>
                  </a:lnTo>
                  <a:lnTo>
                    <a:pt x="1970" y="48"/>
                  </a:lnTo>
                  <a:lnTo>
                    <a:pt x="1970" y="48"/>
                  </a:lnTo>
                  <a:lnTo>
                    <a:pt x="149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41"/>
            <p:cNvSpPr/>
            <p:nvPr/>
          </p:nvSpPr>
          <p:spPr>
            <a:xfrm>
              <a:off x="2632175" y="1135775"/>
              <a:ext cx="14425" cy="42050"/>
            </a:xfrm>
            <a:custGeom>
              <a:avLst/>
              <a:gdLst/>
              <a:ahLst/>
              <a:cxnLst/>
              <a:rect l="l" t="t" r="r" b="b"/>
              <a:pathLst>
                <a:path w="577" h="1682" extrusionOk="0">
                  <a:moveTo>
                    <a:pt x="240" y="0"/>
                  </a:moveTo>
                  <a:lnTo>
                    <a:pt x="96" y="433"/>
                  </a:lnTo>
                  <a:lnTo>
                    <a:pt x="0" y="865"/>
                  </a:lnTo>
                  <a:lnTo>
                    <a:pt x="0" y="1297"/>
                  </a:lnTo>
                  <a:lnTo>
                    <a:pt x="48" y="1681"/>
                  </a:lnTo>
                  <a:lnTo>
                    <a:pt x="240" y="1585"/>
                  </a:lnTo>
                  <a:lnTo>
                    <a:pt x="384" y="1393"/>
                  </a:lnTo>
                  <a:lnTo>
                    <a:pt x="481" y="1201"/>
                  </a:lnTo>
                  <a:lnTo>
                    <a:pt x="529" y="1009"/>
                  </a:lnTo>
                  <a:lnTo>
                    <a:pt x="577" y="769"/>
                  </a:lnTo>
                  <a:lnTo>
                    <a:pt x="529" y="481"/>
                  </a:lnTo>
                  <a:lnTo>
                    <a:pt x="384" y="241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41"/>
            <p:cNvSpPr/>
            <p:nvPr/>
          </p:nvSpPr>
          <p:spPr>
            <a:xfrm>
              <a:off x="2632175" y="1135775"/>
              <a:ext cx="14425" cy="42050"/>
            </a:xfrm>
            <a:custGeom>
              <a:avLst/>
              <a:gdLst/>
              <a:ahLst/>
              <a:cxnLst/>
              <a:rect l="l" t="t" r="r" b="b"/>
              <a:pathLst>
                <a:path w="577" h="1682" fill="none" extrusionOk="0">
                  <a:moveTo>
                    <a:pt x="240" y="0"/>
                  </a:moveTo>
                  <a:lnTo>
                    <a:pt x="240" y="0"/>
                  </a:lnTo>
                  <a:lnTo>
                    <a:pt x="96" y="433"/>
                  </a:lnTo>
                  <a:lnTo>
                    <a:pt x="0" y="865"/>
                  </a:lnTo>
                  <a:lnTo>
                    <a:pt x="0" y="1297"/>
                  </a:lnTo>
                  <a:lnTo>
                    <a:pt x="48" y="1681"/>
                  </a:lnTo>
                  <a:lnTo>
                    <a:pt x="48" y="1681"/>
                  </a:lnTo>
                  <a:lnTo>
                    <a:pt x="240" y="1585"/>
                  </a:lnTo>
                  <a:lnTo>
                    <a:pt x="384" y="1393"/>
                  </a:lnTo>
                  <a:lnTo>
                    <a:pt x="481" y="1201"/>
                  </a:lnTo>
                  <a:lnTo>
                    <a:pt x="529" y="1009"/>
                  </a:lnTo>
                  <a:lnTo>
                    <a:pt x="529" y="1009"/>
                  </a:lnTo>
                  <a:lnTo>
                    <a:pt x="577" y="769"/>
                  </a:lnTo>
                  <a:lnTo>
                    <a:pt x="529" y="481"/>
                  </a:lnTo>
                  <a:lnTo>
                    <a:pt x="384" y="241"/>
                  </a:lnTo>
                  <a:lnTo>
                    <a:pt x="24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41"/>
            <p:cNvSpPr/>
            <p:nvPr/>
          </p:nvSpPr>
          <p:spPr>
            <a:xfrm>
              <a:off x="2412450" y="860825"/>
              <a:ext cx="82875" cy="40850"/>
            </a:xfrm>
            <a:custGeom>
              <a:avLst/>
              <a:gdLst/>
              <a:ahLst/>
              <a:cxnLst/>
              <a:rect l="l" t="t" r="r" b="b"/>
              <a:pathLst>
                <a:path w="3315" h="1634" extrusionOk="0">
                  <a:moveTo>
                    <a:pt x="1537" y="1"/>
                  </a:moveTo>
                  <a:lnTo>
                    <a:pt x="1105" y="97"/>
                  </a:lnTo>
                  <a:lnTo>
                    <a:pt x="721" y="241"/>
                  </a:lnTo>
                  <a:lnTo>
                    <a:pt x="529" y="337"/>
                  </a:lnTo>
                  <a:lnTo>
                    <a:pt x="337" y="481"/>
                  </a:lnTo>
                  <a:lnTo>
                    <a:pt x="49" y="865"/>
                  </a:lnTo>
                  <a:lnTo>
                    <a:pt x="1" y="961"/>
                  </a:lnTo>
                  <a:lnTo>
                    <a:pt x="49" y="1057"/>
                  </a:lnTo>
                  <a:lnTo>
                    <a:pt x="145" y="1057"/>
                  </a:lnTo>
                  <a:lnTo>
                    <a:pt x="241" y="1009"/>
                  </a:lnTo>
                  <a:lnTo>
                    <a:pt x="385" y="865"/>
                  </a:lnTo>
                  <a:lnTo>
                    <a:pt x="577" y="721"/>
                  </a:lnTo>
                  <a:lnTo>
                    <a:pt x="961" y="529"/>
                  </a:lnTo>
                  <a:lnTo>
                    <a:pt x="1393" y="433"/>
                  </a:lnTo>
                  <a:lnTo>
                    <a:pt x="1826" y="433"/>
                  </a:lnTo>
                  <a:lnTo>
                    <a:pt x="2210" y="481"/>
                  </a:lnTo>
                  <a:lnTo>
                    <a:pt x="2402" y="577"/>
                  </a:lnTo>
                  <a:lnTo>
                    <a:pt x="2546" y="673"/>
                  </a:lnTo>
                  <a:lnTo>
                    <a:pt x="2738" y="865"/>
                  </a:lnTo>
                  <a:lnTo>
                    <a:pt x="2834" y="1057"/>
                  </a:lnTo>
                  <a:lnTo>
                    <a:pt x="2930" y="1297"/>
                  </a:lnTo>
                  <a:lnTo>
                    <a:pt x="3026" y="1537"/>
                  </a:lnTo>
                  <a:lnTo>
                    <a:pt x="3026" y="1585"/>
                  </a:lnTo>
                  <a:lnTo>
                    <a:pt x="3074" y="1633"/>
                  </a:lnTo>
                  <a:lnTo>
                    <a:pt x="3170" y="1633"/>
                  </a:lnTo>
                  <a:lnTo>
                    <a:pt x="3314" y="1585"/>
                  </a:lnTo>
                  <a:lnTo>
                    <a:pt x="3314" y="1537"/>
                  </a:lnTo>
                  <a:lnTo>
                    <a:pt x="3314" y="1441"/>
                  </a:lnTo>
                  <a:lnTo>
                    <a:pt x="3170" y="1057"/>
                  </a:lnTo>
                  <a:lnTo>
                    <a:pt x="2978" y="673"/>
                  </a:lnTo>
                  <a:lnTo>
                    <a:pt x="2690" y="385"/>
                  </a:lnTo>
                  <a:lnTo>
                    <a:pt x="2306" y="145"/>
                  </a:lnTo>
                  <a:lnTo>
                    <a:pt x="2114" y="97"/>
                  </a:lnTo>
                  <a:lnTo>
                    <a:pt x="1922" y="49"/>
                  </a:lnTo>
                  <a:lnTo>
                    <a:pt x="1537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41"/>
            <p:cNvSpPr/>
            <p:nvPr/>
          </p:nvSpPr>
          <p:spPr>
            <a:xfrm>
              <a:off x="2608150" y="934075"/>
              <a:ext cx="70875" cy="57650"/>
            </a:xfrm>
            <a:custGeom>
              <a:avLst/>
              <a:gdLst/>
              <a:ahLst/>
              <a:cxnLst/>
              <a:rect l="l" t="t" r="r" b="b"/>
              <a:pathLst>
                <a:path w="2835" h="2306" extrusionOk="0">
                  <a:moveTo>
                    <a:pt x="865" y="0"/>
                  </a:moveTo>
                  <a:lnTo>
                    <a:pt x="577" y="48"/>
                  </a:lnTo>
                  <a:lnTo>
                    <a:pt x="337" y="96"/>
                  </a:lnTo>
                  <a:lnTo>
                    <a:pt x="97" y="240"/>
                  </a:lnTo>
                  <a:lnTo>
                    <a:pt x="49" y="288"/>
                  </a:lnTo>
                  <a:lnTo>
                    <a:pt x="1" y="336"/>
                  </a:lnTo>
                  <a:lnTo>
                    <a:pt x="49" y="432"/>
                  </a:lnTo>
                  <a:lnTo>
                    <a:pt x="145" y="528"/>
                  </a:lnTo>
                  <a:lnTo>
                    <a:pt x="241" y="528"/>
                  </a:lnTo>
                  <a:lnTo>
                    <a:pt x="433" y="432"/>
                  </a:lnTo>
                  <a:lnTo>
                    <a:pt x="673" y="384"/>
                  </a:lnTo>
                  <a:lnTo>
                    <a:pt x="865" y="336"/>
                  </a:lnTo>
                  <a:lnTo>
                    <a:pt x="1057" y="336"/>
                  </a:lnTo>
                  <a:lnTo>
                    <a:pt x="1297" y="384"/>
                  </a:lnTo>
                  <a:lnTo>
                    <a:pt x="1490" y="480"/>
                  </a:lnTo>
                  <a:lnTo>
                    <a:pt x="1826" y="721"/>
                  </a:lnTo>
                  <a:lnTo>
                    <a:pt x="2114" y="1009"/>
                  </a:lnTo>
                  <a:lnTo>
                    <a:pt x="2306" y="1345"/>
                  </a:lnTo>
                  <a:lnTo>
                    <a:pt x="2498" y="1729"/>
                  </a:lnTo>
                  <a:lnTo>
                    <a:pt x="2498" y="1969"/>
                  </a:lnTo>
                  <a:lnTo>
                    <a:pt x="2498" y="2161"/>
                  </a:lnTo>
                  <a:lnTo>
                    <a:pt x="2546" y="2257"/>
                  </a:lnTo>
                  <a:lnTo>
                    <a:pt x="2642" y="2305"/>
                  </a:lnTo>
                  <a:lnTo>
                    <a:pt x="2738" y="2257"/>
                  </a:lnTo>
                  <a:lnTo>
                    <a:pt x="2786" y="2161"/>
                  </a:lnTo>
                  <a:lnTo>
                    <a:pt x="2834" y="1873"/>
                  </a:lnTo>
                  <a:lnTo>
                    <a:pt x="2786" y="1633"/>
                  </a:lnTo>
                  <a:lnTo>
                    <a:pt x="2738" y="1393"/>
                  </a:lnTo>
                  <a:lnTo>
                    <a:pt x="2642" y="1201"/>
                  </a:lnTo>
                  <a:lnTo>
                    <a:pt x="2546" y="961"/>
                  </a:lnTo>
                  <a:lnTo>
                    <a:pt x="2402" y="769"/>
                  </a:lnTo>
                  <a:lnTo>
                    <a:pt x="2018" y="432"/>
                  </a:lnTo>
                  <a:lnTo>
                    <a:pt x="1826" y="288"/>
                  </a:lnTo>
                  <a:lnTo>
                    <a:pt x="1586" y="192"/>
                  </a:lnTo>
                  <a:lnTo>
                    <a:pt x="1345" y="96"/>
                  </a:lnTo>
                  <a:lnTo>
                    <a:pt x="1105" y="48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41"/>
            <p:cNvSpPr/>
            <p:nvPr/>
          </p:nvSpPr>
          <p:spPr>
            <a:xfrm>
              <a:off x="2312800" y="986900"/>
              <a:ext cx="81675" cy="70850"/>
            </a:xfrm>
            <a:custGeom>
              <a:avLst/>
              <a:gdLst/>
              <a:ahLst/>
              <a:cxnLst/>
              <a:rect l="l" t="t" r="r" b="b"/>
              <a:pathLst>
                <a:path w="3267" h="2834" extrusionOk="0">
                  <a:moveTo>
                    <a:pt x="1249" y="0"/>
                  </a:moveTo>
                  <a:lnTo>
                    <a:pt x="913" y="48"/>
                  </a:lnTo>
                  <a:lnTo>
                    <a:pt x="577" y="144"/>
                  </a:lnTo>
                  <a:lnTo>
                    <a:pt x="337" y="336"/>
                  </a:lnTo>
                  <a:lnTo>
                    <a:pt x="145" y="577"/>
                  </a:lnTo>
                  <a:lnTo>
                    <a:pt x="49" y="817"/>
                  </a:lnTo>
                  <a:lnTo>
                    <a:pt x="1" y="1105"/>
                  </a:lnTo>
                  <a:lnTo>
                    <a:pt x="49" y="1345"/>
                  </a:lnTo>
                  <a:lnTo>
                    <a:pt x="97" y="1633"/>
                  </a:lnTo>
                  <a:lnTo>
                    <a:pt x="241" y="1921"/>
                  </a:lnTo>
                  <a:lnTo>
                    <a:pt x="433" y="2161"/>
                  </a:lnTo>
                  <a:lnTo>
                    <a:pt x="673" y="2353"/>
                  </a:lnTo>
                  <a:lnTo>
                    <a:pt x="961" y="2546"/>
                  </a:lnTo>
                  <a:lnTo>
                    <a:pt x="1249" y="2690"/>
                  </a:lnTo>
                  <a:lnTo>
                    <a:pt x="1489" y="2786"/>
                  </a:lnTo>
                  <a:lnTo>
                    <a:pt x="1777" y="2834"/>
                  </a:lnTo>
                  <a:lnTo>
                    <a:pt x="2354" y="2834"/>
                  </a:lnTo>
                  <a:lnTo>
                    <a:pt x="2690" y="2690"/>
                  </a:lnTo>
                  <a:lnTo>
                    <a:pt x="2930" y="2498"/>
                  </a:lnTo>
                  <a:lnTo>
                    <a:pt x="3122" y="2257"/>
                  </a:lnTo>
                  <a:lnTo>
                    <a:pt x="3218" y="2017"/>
                  </a:lnTo>
                  <a:lnTo>
                    <a:pt x="3266" y="1777"/>
                  </a:lnTo>
                  <a:lnTo>
                    <a:pt x="3218" y="1489"/>
                  </a:lnTo>
                  <a:lnTo>
                    <a:pt x="3170" y="1201"/>
                  </a:lnTo>
                  <a:lnTo>
                    <a:pt x="3026" y="961"/>
                  </a:lnTo>
                  <a:lnTo>
                    <a:pt x="2786" y="721"/>
                  </a:lnTo>
                  <a:lnTo>
                    <a:pt x="2546" y="481"/>
                  </a:lnTo>
                  <a:lnTo>
                    <a:pt x="2258" y="288"/>
                  </a:lnTo>
                  <a:lnTo>
                    <a:pt x="2018" y="144"/>
                  </a:lnTo>
                  <a:lnTo>
                    <a:pt x="1777" y="48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41"/>
            <p:cNvSpPr/>
            <p:nvPr/>
          </p:nvSpPr>
          <p:spPr>
            <a:xfrm>
              <a:off x="2312800" y="986900"/>
              <a:ext cx="81675" cy="70850"/>
            </a:xfrm>
            <a:custGeom>
              <a:avLst/>
              <a:gdLst/>
              <a:ahLst/>
              <a:cxnLst/>
              <a:rect l="l" t="t" r="r" b="b"/>
              <a:pathLst>
                <a:path w="3267" h="2834" fill="none" extrusionOk="0">
                  <a:moveTo>
                    <a:pt x="1249" y="0"/>
                  </a:moveTo>
                  <a:lnTo>
                    <a:pt x="1249" y="0"/>
                  </a:lnTo>
                  <a:lnTo>
                    <a:pt x="913" y="48"/>
                  </a:lnTo>
                  <a:lnTo>
                    <a:pt x="577" y="144"/>
                  </a:lnTo>
                  <a:lnTo>
                    <a:pt x="337" y="336"/>
                  </a:lnTo>
                  <a:lnTo>
                    <a:pt x="145" y="577"/>
                  </a:lnTo>
                  <a:lnTo>
                    <a:pt x="145" y="577"/>
                  </a:lnTo>
                  <a:lnTo>
                    <a:pt x="49" y="817"/>
                  </a:lnTo>
                  <a:lnTo>
                    <a:pt x="1" y="1105"/>
                  </a:lnTo>
                  <a:lnTo>
                    <a:pt x="49" y="1345"/>
                  </a:lnTo>
                  <a:lnTo>
                    <a:pt x="97" y="1633"/>
                  </a:lnTo>
                  <a:lnTo>
                    <a:pt x="241" y="1921"/>
                  </a:lnTo>
                  <a:lnTo>
                    <a:pt x="433" y="2161"/>
                  </a:lnTo>
                  <a:lnTo>
                    <a:pt x="673" y="2353"/>
                  </a:lnTo>
                  <a:lnTo>
                    <a:pt x="961" y="2546"/>
                  </a:lnTo>
                  <a:lnTo>
                    <a:pt x="961" y="2546"/>
                  </a:lnTo>
                  <a:lnTo>
                    <a:pt x="1249" y="2690"/>
                  </a:lnTo>
                  <a:lnTo>
                    <a:pt x="1489" y="2786"/>
                  </a:lnTo>
                  <a:lnTo>
                    <a:pt x="1777" y="2834"/>
                  </a:lnTo>
                  <a:lnTo>
                    <a:pt x="2018" y="2834"/>
                  </a:lnTo>
                  <a:lnTo>
                    <a:pt x="2018" y="2834"/>
                  </a:lnTo>
                  <a:lnTo>
                    <a:pt x="2354" y="2834"/>
                  </a:lnTo>
                  <a:lnTo>
                    <a:pt x="2690" y="2690"/>
                  </a:lnTo>
                  <a:lnTo>
                    <a:pt x="2930" y="2498"/>
                  </a:lnTo>
                  <a:lnTo>
                    <a:pt x="3122" y="2257"/>
                  </a:lnTo>
                  <a:lnTo>
                    <a:pt x="3122" y="2257"/>
                  </a:lnTo>
                  <a:lnTo>
                    <a:pt x="3218" y="2017"/>
                  </a:lnTo>
                  <a:lnTo>
                    <a:pt x="3266" y="1777"/>
                  </a:lnTo>
                  <a:lnTo>
                    <a:pt x="3218" y="1489"/>
                  </a:lnTo>
                  <a:lnTo>
                    <a:pt x="3170" y="1201"/>
                  </a:lnTo>
                  <a:lnTo>
                    <a:pt x="3026" y="961"/>
                  </a:lnTo>
                  <a:lnTo>
                    <a:pt x="2786" y="721"/>
                  </a:lnTo>
                  <a:lnTo>
                    <a:pt x="2546" y="481"/>
                  </a:lnTo>
                  <a:lnTo>
                    <a:pt x="2258" y="288"/>
                  </a:lnTo>
                  <a:lnTo>
                    <a:pt x="2258" y="288"/>
                  </a:lnTo>
                  <a:lnTo>
                    <a:pt x="2018" y="144"/>
                  </a:lnTo>
                  <a:lnTo>
                    <a:pt x="1777" y="48"/>
                  </a:lnTo>
                  <a:lnTo>
                    <a:pt x="1489" y="0"/>
                  </a:lnTo>
                  <a:lnTo>
                    <a:pt x="12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41"/>
            <p:cNvSpPr/>
            <p:nvPr/>
          </p:nvSpPr>
          <p:spPr>
            <a:xfrm>
              <a:off x="2551725" y="985700"/>
              <a:ext cx="106875" cy="120075"/>
            </a:xfrm>
            <a:custGeom>
              <a:avLst/>
              <a:gdLst/>
              <a:ahLst/>
              <a:cxnLst/>
              <a:rect l="l" t="t" r="r" b="b"/>
              <a:pathLst>
                <a:path w="4275" h="4803" extrusionOk="0">
                  <a:moveTo>
                    <a:pt x="2354" y="0"/>
                  </a:moveTo>
                  <a:lnTo>
                    <a:pt x="1970" y="48"/>
                  </a:lnTo>
                  <a:lnTo>
                    <a:pt x="1633" y="144"/>
                  </a:lnTo>
                  <a:lnTo>
                    <a:pt x="1297" y="288"/>
                  </a:lnTo>
                  <a:lnTo>
                    <a:pt x="1009" y="529"/>
                  </a:lnTo>
                  <a:lnTo>
                    <a:pt x="769" y="817"/>
                  </a:lnTo>
                  <a:lnTo>
                    <a:pt x="577" y="1153"/>
                  </a:lnTo>
                  <a:lnTo>
                    <a:pt x="145" y="2065"/>
                  </a:lnTo>
                  <a:lnTo>
                    <a:pt x="49" y="2450"/>
                  </a:lnTo>
                  <a:lnTo>
                    <a:pt x="1" y="2834"/>
                  </a:lnTo>
                  <a:lnTo>
                    <a:pt x="49" y="3218"/>
                  </a:lnTo>
                  <a:lnTo>
                    <a:pt x="145" y="3554"/>
                  </a:lnTo>
                  <a:lnTo>
                    <a:pt x="289" y="3890"/>
                  </a:lnTo>
                  <a:lnTo>
                    <a:pt x="529" y="4178"/>
                  </a:lnTo>
                  <a:lnTo>
                    <a:pt x="817" y="4419"/>
                  </a:lnTo>
                  <a:lnTo>
                    <a:pt x="1153" y="4611"/>
                  </a:lnTo>
                  <a:lnTo>
                    <a:pt x="1537" y="4755"/>
                  </a:lnTo>
                  <a:lnTo>
                    <a:pt x="1874" y="4803"/>
                  </a:lnTo>
                  <a:lnTo>
                    <a:pt x="2258" y="4755"/>
                  </a:lnTo>
                  <a:lnTo>
                    <a:pt x="2642" y="4659"/>
                  </a:lnTo>
                  <a:lnTo>
                    <a:pt x="2930" y="4467"/>
                  </a:lnTo>
                  <a:lnTo>
                    <a:pt x="3266" y="4274"/>
                  </a:lnTo>
                  <a:lnTo>
                    <a:pt x="3506" y="3986"/>
                  </a:lnTo>
                  <a:lnTo>
                    <a:pt x="3699" y="3650"/>
                  </a:lnTo>
                  <a:lnTo>
                    <a:pt x="4083" y="2690"/>
                  </a:lnTo>
                  <a:lnTo>
                    <a:pt x="4227" y="2305"/>
                  </a:lnTo>
                  <a:lnTo>
                    <a:pt x="4275" y="1969"/>
                  </a:lnTo>
                  <a:lnTo>
                    <a:pt x="4227" y="1585"/>
                  </a:lnTo>
                  <a:lnTo>
                    <a:pt x="4131" y="1249"/>
                  </a:lnTo>
                  <a:lnTo>
                    <a:pt x="3939" y="913"/>
                  </a:lnTo>
                  <a:lnTo>
                    <a:pt x="3747" y="625"/>
                  </a:lnTo>
                  <a:lnTo>
                    <a:pt x="3458" y="336"/>
                  </a:lnTo>
                  <a:lnTo>
                    <a:pt x="3122" y="144"/>
                  </a:lnTo>
                  <a:lnTo>
                    <a:pt x="2738" y="48"/>
                  </a:lnTo>
                  <a:lnTo>
                    <a:pt x="2354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41"/>
            <p:cNvSpPr/>
            <p:nvPr/>
          </p:nvSpPr>
          <p:spPr>
            <a:xfrm>
              <a:off x="2551725" y="988100"/>
              <a:ext cx="78075" cy="102075"/>
            </a:xfrm>
            <a:custGeom>
              <a:avLst/>
              <a:gdLst/>
              <a:ahLst/>
              <a:cxnLst/>
              <a:rect l="l" t="t" r="r" b="b"/>
              <a:pathLst>
                <a:path w="3123" h="4083" extrusionOk="0">
                  <a:moveTo>
                    <a:pt x="1729" y="0"/>
                  </a:moveTo>
                  <a:lnTo>
                    <a:pt x="1393" y="144"/>
                  </a:lnTo>
                  <a:lnTo>
                    <a:pt x="1057" y="384"/>
                  </a:lnTo>
                  <a:lnTo>
                    <a:pt x="769" y="673"/>
                  </a:lnTo>
                  <a:lnTo>
                    <a:pt x="577" y="1057"/>
                  </a:lnTo>
                  <a:lnTo>
                    <a:pt x="145" y="1969"/>
                  </a:lnTo>
                  <a:lnTo>
                    <a:pt x="97" y="2209"/>
                  </a:lnTo>
                  <a:lnTo>
                    <a:pt x="1" y="2450"/>
                  </a:lnTo>
                  <a:lnTo>
                    <a:pt x="1" y="2690"/>
                  </a:lnTo>
                  <a:lnTo>
                    <a:pt x="1" y="2930"/>
                  </a:lnTo>
                  <a:lnTo>
                    <a:pt x="49" y="3170"/>
                  </a:lnTo>
                  <a:lnTo>
                    <a:pt x="97" y="3410"/>
                  </a:lnTo>
                  <a:lnTo>
                    <a:pt x="337" y="3842"/>
                  </a:lnTo>
                  <a:lnTo>
                    <a:pt x="529" y="3938"/>
                  </a:lnTo>
                  <a:lnTo>
                    <a:pt x="865" y="4034"/>
                  </a:lnTo>
                  <a:lnTo>
                    <a:pt x="1201" y="4082"/>
                  </a:lnTo>
                  <a:lnTo>
                    <a:pt x="1537" y="3986"/>
                  </a:lnTo>
                  <a:lnTo>
                    <a:pt x="1874" y="3890"/>
                  </a:lnTo>
                  <a:lnTo>
                    <a:pt x="2210" y="3650"/>
                  </a:lnTo>
                  <a:lnTo>
                    <a:pt x="2498" y="3410"/>
                  </a:lnTo>
                  <a:lnTo>
                    <a:pt x="2738" y="3074"/>
                  </a:lnTo>
                  <a:lnTo>
                    <a:pt x="2930" y="2690"/>
                  </a:lnTo>
                  <a:lnTo>
                    <a:pt x="3074" y="2305"/>
                  </a:lnTo>
                  <a:lnTo>
                    <a:pt x="3122" y="1921"/>
                  </a:lnTo>
                  <a:lnTo>
                    <a:pt x="3122" y="1537"/>
                  </a:lnTo>
                  <a:lnTo>
                    <a:pt x="3074" y="1153"/>
                  </a:lnTo>
                  <a:lnTo>
                    <a:pt x="2930" y="817"/>
                  </a:lnTo>
                  <a:lnTo>
                    <a:pt x="2738" y="529"/>
                  </a:lnTo>
                  <a:lnTo>
                    <a:pt x="2498" y="288"/>
                  </a:lnTo>
                  <a:lnTo>
                    <a:pt x="2210" y="96"/>
                  </a:lnTo>
                  <a:lnTo>
                    <a:pt x="1970" y="48"/>
                  </a:lnTo>
                  <a:lnTo>
                    <a:pt x="1729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41"/>
            <p:cNvSpPr/>
            <p:nvPr/>
          </p:nvSpPr>
          <p:spPr>
            <a:xfrm>
              <a:off x="2402850" y="1046925"/>
              <a:ext cx="147700" cy="110475"/>
            </a:xfrm>
            <a:custGeom>
              <a:avLst/>
              <a:gdLst/>
              <a:ahLst/>
              <a:cxnLst/>
              <a:rect l="l" t="t" r="r" b="b"/>
              <a:pathLst>
                <a:path w="5908" h="4419" extrusionOk="0">
                  <a:moveTo>
                    <a:pt x="1057" y="1"/>
                  </a:moveTo>
                  <a:lnTo>
                    <a:pt x="817" y="49"/>
                  </a:lnTo>
                  <a:lnTo>
                    <a:pt x="577" y="193"/>
                  </a:lnTo>
                  <a:lnTo>
                    <a:pt x="385" y="385"/>
                  </a:lnTo>
                  <a:lnTo>
                    <a:pt x="241" y="673"/>
                  </a:lnTo>
                  <a:lnTo>
                    <a:pt x="97" y="913"/>
                  </a:lnTo>
                  <a:lnTo>
                    <a:pt x="48" y="1249"/>
                  </a:lnTo>
                  <a:lnTo>
                    <a:pt x="0" y="1585"/>
                  </a:lnTo>
                  <a:lnTo>
                    <a:pt x="0" y="1922"/>
                  </a:lnTo>
                  <a:lnTo>
                    <a:pt x="97" y="2306"/>
                  </a:lnTo>
                  <a:lnTo>
                    <a:pt x="193" y="2642"/>
                  </a:lnTo>
                  <a:lnTo>
                    <a:pt x="385" y="2978"/>
                  </a:lnTo>
                  <a:lnTo>
                    <a:pt x="673" y="3314"/>
                  </a:lnTo>
                  <a:lnTo>
                    <a:pt x="1009" y="3602"/>
                  </a:lnTo>
                  <a:lnTo>
                    <a:pt x="1441" y="3891"/>
                  </a:lnTo>
                  <a:lnTo>
                    <a:pt x="2114" y="4131"/>
                  </a:lnTo>
                  <a:lnTo>
                    <a:pt x="2738" y="4323"/>
                  </a:lnTo>
                  <a:lnTo>
                    <a:pt x="3266" y="4419"/>
                  </a:lnTo>
                  <a:lnTo>
                    <a:pt x="3746" y="4371"/>
                  </a:lnTo>
                  <a:lnTo>
                    <a:pt x="4179" y="4323"/>
                  </a:lnTo>
                  <a:lnTo>
                    <a:pt x="4611" y="4179"/>
                  </a:lnTo>
                  <a:lnTo>
                    <a:pt x="4947" y="3987"/>
                  </a:lnTo>
                  <a:lnTo>
                    <a:pt x="5235" y="3746"/>
                  </a:lnTo>
                  <a:lnTo>
                    <a:pt x="5427" y="3458"/>
                  </a:lnTo>
                  <a:lnTo>
                    <a:pt x="5619" y="3170"/>
                  </a:lnTo>
                  <a:lnTo>
                    <a:pt x="5763" y="2882"/>
                  </a:lnTo>
                  <a:lnTo>
                    <a:pt x="5860" y="2594"/>
                  </a:lnTo>
                  <a:lnTo>
                    <a:pt x="5908" y="2306"/>
                  </a:lnTo>
                  <a:lnTo>
                    <a:pt x="5908" y="2018"/>
                  </a:lnTo>
                  <a:lnTo>
                    <a:pt x="5860" y="1777"/>
                  </a:lnTo>
                  <a:lnTo>
                    <a:pt x="5763" y="1633"/>
                  </a:lnTo>
                  <a:lnTo>
                    <a:pt x="5523" y="1393"/>
                  </a:lnTo>
                  <a:lnTo>
                    <a:pt x="5283" y="1249"/>
                  </a:lnTo>
                  <a:lnTo>
                    <a:pt x="5043" y="1201"/>
                  </a:lnTo>
                  <a:lnTo>
                    <a:pt x="4707" y="1153"/>
                  </a:lnTo>
                  <a:lnTo>
                    <a:pt x="4227" y="1105"/>
                  </a:lnTo>
                  <a:lnTo>
                    <a:pt x="3554" y="913"/>
                  </a:lnTo>
                  <a:lnTo>
                    <a:pt x="2690" y="625"/>
                  </a:lnTo>
                  <a:lnTo>
                    <a:pt x="1537" y="97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41"/>
            <p:cNvSpPr/>
            <p:nvPr/>
          </p:nvSpPr>
          <p:spPr>
            <a:xfrm>
              <a:off x="2489300" y="1000100"/>
              <a:ext cx="25225" cy="20425"/>
            </a:xfrm>
            <a:custGeom>
              <a:avLst/>
              <a:gdLst/>
              <a:ahLst/>
              <a:cxnLst/>
              <a:rect l="l" t="t" r="r" b="b"/>
              <a:pathLst>
                <a:path w="1009" h="817" extrusionOk="0">
                  <a:moveTo>
                    <a:pt x="288" y="1"/>
                  </a:moveTo>
                  <a:lnTo>
                    <a:pt x="288" y="49"/>
                  </a:lnTo>
                  <a:lnTo>
                    <a:pt x="96" y="385"/>
                  </a:lnTo>
                  <a:lnTo>
                    <a:pt x="48" y="577"/>
                  </a:lnTo>
                  <a:lnTo>
                    <a:pt x="0" y="673"/>
                  </a:lnTo>
                  <a:lnTo>
                    <a:pt x="0" y="769"/>
                  </a:lnTo>
                  <a:lnTo>
                    <a:pt x="48" y="817"/>
                  </a:lnTo>
                  <a:lnTo>
                    <a:pt x="144" y="817"/>
                  </a:lnTo>
                  <a:lnTo>
                    <a:pt x="192" y="721"/>
                  </a:lnTo>
                  <a:lnTo>
                    <a:pt x="192" y="625"/>
                  </a:lnTo>
                  <a:lnTo>
                    <a:pt x="240" y="433"/>
                  </a:lnTo>
                  <a:lnTo>
                    <a:pt x="330" y="223"/>
                  </a:lnTo>
                  <a:lnTo>
                    <a:pt x="330" y="223"/>
                  </a:lnTo>
                  <a:lnTo>
                    <a:pt x="336" y="241"/>
                  </a:lnTo>
                  <a:lnTo>
                    <a:pt x="384" y="433"/>
                  </a:lnTo>
                  <a:lnTo>
                    <a:pt x="481" y="721"/>
                  </a:lnTo>
                  <a:lnTo>
                    <a:pt x="481" y="769"/>
                  </a:lnTo>
                  <a:lnTo>
                    <a:pt x="625" y="769"/>
                  </a:lnTo>
                  <a:lnTo>
                    <a:pt x="1009" y="433"/>
                  </a:lnTo>
                  <a:lnTo>
                    <a:pt x="1009" y="337"/>
                  </a:lnTo>
                  <a:lnTo>
                    <a:pt x="1009" y="289"/>
                  </a:lnTo>
                  <a:lnTo>
                    <a:pt x="961" y="241"/>
                  </a:lnTo>
                  <a:lnTo>
                    <a:pt x="865" y="289"/>
                  </a:lnTo>
                  <a:lnTo>
                    <a:pt x="605" y="516"/>
                  </a:lnTo>
                  <a:lnTo>
                    <a:pt x="605" y="516"/>
                  </a:lnTo>
                  <a:lnTo>
                    <a:pt x="529" y="337"/>
                  </a:lnTo>
                  <a:lnTo>
                    <a:pt x="481" y="241"/>
                  </a:lnTo>
                  <a:lnTo>
                    <a:pt x="384" y="49"/>
                  </a:lnTo>
                  <a:lnTo>
                    <a:pt x="384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41"/>
            <p:cNvSpPr/>
            <p:nvPr/>
          </p:nvSpPr>
          <p:spPr>
            <a:xfrm>
              <a:off x="2383650" y="904050"/>
              <a:ext cx="108075" cy="118900"/>
            </a:xfrm>
            <a:custGeom>
              <a:avLst/>
              <a:gdLst/>
              <a:ahLst/>
              <a:cxnLst/>
              <a:rect l="l" t="t" r="r" b="b"/>
              <a:pathLst>
                <a:path w="4323" h="4756" extrusionOk="0">
                  <a:moveTo>
                    <a:pt x="2161" y="1"/>
                  </a:moveTo>
                  <a:lnTo>
                    <a:pt x="1777" y="97"/>
                  </a:lnTo>
                  <a:lnTo>
                    <a:pt x="1441" y="241"/>
                  </a:lnTo>
                  <a:lnTo>
                    <a:pt x="1153" y="433"/>
                  </a:lnTo>
                  <a:lnTo>
                    <a:pt x="865" y="721"/>
                  </a:lnTo>
                  <a:lnTo>
                    <a:pt x="672" y="1057"/>
                  </a:lnTo>
                  <a:lnTo>
                    <a:pt x="192" y="1970"/>
                  </a:lnTo>
                  <a:lnTo>
                    <a:pt x="48" y="2306"/>
                  </a:lnTo>
                  <a:lnTo>
                    <a:pt x="0" y="2690"/>
                  </a:lnTo>
                  <a:lnTo>
                    <a:pt x="0" y="3074"/>
                  </a:lnTo>
                  <a:lnTo>
                    <a:pt x="96" y="3410"/>
                  </a:lnTo>
                  <a:lnTo>
                    <a:pt x="240" y="3746"/>
                  </a:lnTo>
                  <a:lnTo>
                    <a:pt x="480" y="4083"/>
                  </a:lnTo>
                  <a:lnTo>
                    <a:pt x="720" y="4323"/>
                  </a:lnTo>
                  <a:lnTo>
                    <a:pt x="1057" y="4563"/>
                  </a:lnTo>
                  <a:lnTo>
                    <a:pt x="1441" y="4659"/>
                  </a:lnTo>
                  <a:lnTo>
                    <a:pt x="1825" y="4755"/>
                  </a:lnTo>
                  <a:lnTo>
                    <a:pt x="2161" y="4755"/>
                  </a:lnTo>
                  <a:lnTo>
                    <a:pt x="2545" y="4659"/>
                  </a:lnTo>
                  <a:lnTo>
                    <a:pt x="2882" y="4515"/>
                  </a:lnTo>
                  <a:lnTo>
                    <a:pt x="3170" y="4275"/>
                  </a:lnTo>
                  <a:lnTo>
                    <a:pt x="3458" y="4035"/>
                  </a:lnTo>
                  <a:lnTo>
                    <a:pt x="3650" y="3698"/>
                  </a:lnTo>
                  <a:lnTo>
                    <a:pt x="4082" y="2786"/>
                  </a:lnTo>
                  <a:lnTo>
                    <a:pt x="4226" y="2402"/>
                  </a:lnTo>
                  <a:lnTo>
                    <a:pt x="4322" y="2018"/>
                  </a:lnTo>
                  <a:lnTo>
                    <a:pt x="4274" y="1681"/>
                  </a:lnTo>
                  <a:lnTo>
                    <a:pt x="4226" y="1297"/>
                  </a:lnTo>
                  <a:lnTo>
                    <a:pt x="4082" y="961"/>
                  </a:lnTo>
                  <a:lnTo>
                    <a:pt x="3842" y="673"/>
                  </a:lnTo>
                  <a:lnTo>
                    <a:pt x="3554" y="385"/>
                  </a:lnTo>
                  <a:lnTo>
                    <a:pt x="3266" y="193"/>
                  </a:lnTo>
                  <a:lnTo>
                    <a:pt x="2882" y="49"/>
                  </a:lnTo>
                  <a:lnTo>
                    <a:pt x="24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41"/>
            <p:cNvSpPr/>
            <p:nvPr/>
          </p:nvSpPr>
          <p:spPr>
            <a:xfrm>
              <a:off x="2383650" y="904050"/>
              <a:ext cx="108075" cy="118900"/>
            </a:xfrm>
            <a:custGeom>
              <a:avLst/>
              <a:gdLst/>
              <a:ahLst/>
              <a:cxnLst/>
              <a:rect l="l" t="t" r="r" b="b"/>
              <a:pathLst>
                <a:path w="4323" h="4756" fill="none" extrusionOk="0">
                  <a:moveTo>
                    <a:pt x="1057" y="4563"/>
                  </a:moveTo>
                  <a:lnTo>
                    <a:pt x="1057" y="4563"/>
                  </a:lnTo>
                  <a:lnTo>
                    <a:pt x="1057" y="4563"/>
                  </a:lnTo>
                  <a:lnTo>
                    <a:pt x="720" y="4323"/>
                  </a:lnTo>
                  <a:lnTo>
                    <a:pt x="480" y="4083"/>
                  </a:lnTo>
                  <a:lnTo>
                    <a:pt x="240" y="3746"/>
                  </a:lnTo>
                  <a:lnTo>
                    <a:pt x="96" y="3410"/>
                  </a:lnTo>
                  <a:lnTo>
                    <a:pt x="0" y="3074"/>
                  </a:lnTo>
                  <a:lnTo>
                    <a:pt x="0" y="2690"/>
                  </a:lnTo>
                  <a:lnTo>
                    <a:pt x="48" y="2306"/>
                  </a:lnTo>
                  <a:lnTo>
                    <a:pt x="192" y="1970"/>
                  </a:lnTo>
                  <a:lnTo>
                    <a:pt x="672" y="1057"/>
                  </a:lnTo>
                  <a:lnTo>
                    <a:pt x="672" y="1057"/>
                  </a:lnTo>
                  <a:lnTo>
                    <a:pt x="865" y="721"/>
                  </a:lnTo>
                  <a:lnTo>
                    <a:pt x="1153" y="433"/>
                  </a:lnTo>
                  <a:lnTo>
                    <a:pt x="1441" y="241"/>
                  </a:lnTo>
                  <a:lnTo>
                    <a:pt x="1777" y="97"/>
                  </a:lnTo>
                  <a:lnTo>
                    <a:pt x="2161" y="1"/>
                  </a:lnTo>
                  <a:lnTo>
                    <a:pt x="2497" y="1"/>
                  </a:lnTo>
                  <a:lnTo>
                    <a:pt x="2882" y="49"/>
                  </a:lnTo>
                  <a:lnTo>
                    <a:pt x="3266" y="193"/>
                  </a:lnTo>
                  <a:lnTo>
                    <a:pt x="3266" y="193"/>
                  </a:lnTo>
                  <a:lnTo>
                    <a:pt x="3554" y="385"/>
                  </a:lnTo>
                  <a:lnTo>
                    <a:pt x="3842" y="673"/>
                  </a:lnTo>
                  <a:lnTo>
                    <a:pt x="4082" y="961"/>
                  </a:lnTo>
                  <a:lnTo>
                    <a:pt x="4226" y="1297"/>
                  </a:lnTo>
                  <a:lnTo>
                    <a:pt x="4274" y="1681"/>
                  </a:lnTo>
                  <a:lnTo>
                    <a:pt x="4322" y="2018"/>
                  </a:lnTo>
                  <a:lnTo>
                    <a:pt x="4226" y="2402"/>
                  </a:lnTo>
                  <a:lnTo>
                    <a:pt x="4082" y="2786"/>
                  </a:lnTo>
                  <a:lnTo>
                    <a:pt x="3650" y="3698"/>
                  </a:lnTo>
                  <a:lnTo>
                    <a:pt x="3650" y="3698"/>
                  </a:lnTo>
                  <a:lnTo>
                    <a:pt x="3458" y="4035"/>
                  </a:lnTo>
                  <a:lnTo>
                    <a:pt x="3170" y="4275"/>
                  </a:lnTo>
                  <a:lnTo>
                    <a:pt x="2882" y="4515"/>
                  </a:lnTo>
                  <a:lnTo>
                    <a:pt x="2545" y="4659"/>
                  </a:lnTo>
                  <a:lnTo>
                    <a:pt x="2161" y="4755"/>
                  </a:lnTo>
                  <a:lnTo>
                    <a:pt x="1825" y="4755"/>
                  </a:lnTo>
                  <a:lnTo>
                    <a:pt x="1441" y="4659"/>
                  </a:lnTo>
                  <a:lnTo>
                    <a:pt x="1057" y="45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41"/>
            <p:cNvSpPr/>
            <p:nvPr/>
          </p:nvSpPr>
          <p:spPr>
            <a:xfrm>
              <a:off x="2410050" y="923250"/>
              <a:ext cx="81675" cy="99700"/>
            </a:xfrm>
            <a:custGeom>
              <a:avLst/>
              <a:gdLst/>
              <a:ahLst/>
              <a:cxnLst/>
              <a:rect l="l" t="t" r="r" b="b"/>
              <a:pathLst>
                <a:path w="3267" h="3988" extrusionOk="0">
                  <a:moveTo>
                    <a:pt x="2066" y="1"/>
                  </a:moveTo>
                  <a:lnTo>
                    <a:pt x="1730" y="49"/>
                  </a:lnTo>
                  <a:lnTo>
                    <a:pt x="1393" y="145"/>
                  </a:lnTo>
                  <a:lnTo>
                    <a:pt x="1057" y="337"/>
                  </a:lnTo>
                  <a:lnTo>
                    <a:pt x="769" y="577"/>
                  </a:lnTo>
                  <a:lnTo>
                    <a:pt x="481" y="865"/>
                  </a:lnTo>
                  <a:lnTo>
                    <a:pt x="289" y="1250"/>
                  </a:lnTo>
                  <a:lnTo>
                    <a:pt x="97" y="1634"/>
                  </a:lnTo>
                  <a:lnTo>
                    <a:pt x="1" y="2018"/>
                  </a:lnTo>
                  <a:lnTo>
                    <a:pt x="1" y="2402"/>
                  </a:lnTo>
                  <a:lnTo>
                    <a:pt x="49" y="2786"/>
                  </a:lnTo>
                  <a:lnTo>
                    <a:pt x="145" y="3123"/>
                  </a:lnTo>
                  <a:lnTo>
                    <a:pt x="337" y="3459"/>
                  </a:lnTo>
                  <a:lnTo>
                    <a:pt x="577" y="3699"/>
                  </a:lnTo>
                  <a:lnTo>
                    <a:pt x="865" y="3891"/>
                  </a:lnTo>
                  <a:lnTo>
                    <a:pt x="1057" y="3987"/>
                  </a:lnTo>
                  <a:lnTo>
                    <a:pt x="1537" y="3843"/>
                  </a:lnTo>
                  <a:lnTo>
                    <a:pt x="1778" y="3747"/>
                  </a:lnTo>
                  <a:lnTo>
                    <a:pt x="1970" y="3651"/>
                  </a:lnTo>
                  <a:lnTo>
                    <a:pt x="2162" y="3507"/>
                  </a:lnTo>
                  <a:lnTo>
                    <a:pt x="2306" y="3315"/>
                  </a:lnTo>
                  <a:lnTo>
                    <a:pt x="2450" y="3123"/>
                  </a:lnTo>
                  <a:lnTo>
                    <a:pt x="2594" y="2930"/>
                  </a:lnTo>
                  <a:lnTo>
                    <a:pt x="3026" y="2018"/>
                  </a:lnTo>
                  <a:lnTo>
                    <a:pt x="3170" y="1634"/>
                  </a:lnTo>
                  <a:lnTo>
                    <a:pt x="3266" y="1202"/>
                  </a:lnTo>
                  <a:lnTo>
                    <a:pt x="3218" y="817"/>
                  </a:lnTo>
                  <a:lnTo>
                    <a:pt x="3122" y="433"/>
                  </a:lnTo>
                  <a:lnTo>
                    <a:pt x="2930" y="289"/>
                  </a:lnTo>
                  <a:lnTo>
                    <a:pt x="2738" y="145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41"/>
            <p:cNvSpPr/>
            <p:nvPr/>
          </p:nvSpPr>
          <p:spPr>
            <a:xfrm>
              <a:off x="2269575" y="593100"/>
              <a:ext cx="609950" cy="678375"/>
            </a:xfrm>
            <a:custGeom>
              <a:avLst/>
              <a:gdLst/>
              <a:ahLst/>
              <a:cxnLst/>
              <a:rect l="l" t="t" r="r" b="b"/>
              <a:pathLst>
                <a:path w="24398" h="27135" extrusionOk="0">
                  <a:moveTo>
                    <a:pt x="7733" y="0"/>
                  </a:moveTo>
                  <a:lnTo>
                    <a:pt x="7493" y="48"/>
                  </a:lnTo>
                  <a:lnTo>
                    <a:pt x="7300" y="144"/>
                  </a:lnTo>
                  <a:lnTo>
                    <a:pt x="7156" y="288"/>
                  </a:lnTo>
                  <a:lnTo>
                    <a:pt x="7060" y="480"/>
                  </a:lnTo>
                  <a:lnTo>
                    <a:pt x="7012" y="672"/>
                  </a:lnTo>
                  <a:lnTo>
                    <a:pt x="7012" y="864"/>
                  </a:lnTo>
                  <a:lnTo>
                    <a:pt x="7060" y="1105"/>
                  </a:lnTo>
                  <a:lnTo>
                    <a:pt x="7156" y="1297"/>
                  </a:lnTo>
                  <a:lnTo>
                    <a:pt x="7445" y="1729"/>
                  </a:lnTo>
                  <a:lnTo>
                    <a:pt x="7733" y="2113"/>
                  </a:lnTo>
                  <a:lnTo>
                    <a:pt x="8069" y="2449"/>
                  </a:lnTo>
                  <a:lnTo>
                    <a:pt x="8405" y="2737"/>
                  </a:lnTo>
                  <a:lnTo>
                    <a:pt x="7349" y="2545"/>
                  </a:lnTo>
                  <a:lnTo>
                    <a:pt x="6244" y="2353"/>
                  </a:lnTo>
                  <a:lnTo>
                    <a:pt x="4995" y="2161"/>
                  </a:lnTo>
                  <a:lnTo>
                    <a:pt x="3651" y="2017"/>
                  </a:lnTo>
                  <a:lnTo>
                    <a:pt x="2498" y="1969"/>
                  </a:lnTo>
                  <a:lnTo>
                    <a:pt x="1970" y="1969"/>
                  </a:lnTo>
                  <a:lnTo>
                    <a:pt x="1585" y="2065"/>
                  </a:lnTo>
                  <a:lnTo>
                    <a:pt x="1249" y="2161"/>
                  </a:lnTo>
                  <a:lnTo>
                    <a:pt x="1153" y="2209"/>
                  </a:lnTo>
                  <a:lnTo>
                    <a:pt x="1057" y="2305"/>
                  </a:lnTo>
                  <a:lnTo>
                    <a:pt x="1009" y="2497"/>
                  </a:lnTo>
                  <a:lnTo>
                    <a:pt x="1009" y="2689"/>
                  </a:lnTo>
                  <a:lnTo>
                    <a:pt x="1105" y="2833"/>
                  </a:lnTo>
                  <a:lnTo>
                    <a:pt x="1249" y="2978"/>
                  </a:lnTo>
                  <a:lnTo>
                    <a:pt x="1441" y="3122"/>
                  </a:lnTo>
                  <a:lnTo>
                    <a:pt x="1730" y="3266"/>
                  </a:lnTo>
                  <a:lnTo>
                    <a:pt x="2306" y="3506"/>
                  </a:lnTo>
                  <a:lnTo>
                    <a:pt x="2882" y="3698"/>
                  </a:lnTo>
                  <a:lnTo>
                    <a:pt x="3458" y="3842"/>
                  </a:lnTo>
                  <a:lnTo>
                    <a:pt x="3987" y="3986"/>
                  </a:lnTo>
                  <a:lnTo>
                    <a:pt x="3410" y="4226"/>
                  </a:lnTo>
                  <a:lnTo>
                    <a:pt x="2210" y="4754"/>
                  </a:lnTo>
                  <a:lnTo>
                    <a:pt x="1489" y="5139"/>
                  </a:lnTo>
                  <a:lnTo>
                    <a:pt x="865" y="5523"/>
                  </a:lnTo>
                  <a:lnTo>
                    <a:pt x="337" y="5907"/>
                  </a:lnTo>
                  <a:lnTo>
                    <a:pt x="145" y="6099"/>
                  </a:lnTo>
                  <a:lnTo>
                    <a:pt x="49" y="6243"/>
                  </a:lnTo>
                  <a:lnTo>
                    <a:pt x="1" y="6435"/>
                  </a:lnTo>
                  <a:lnTo>
                    <a:pt x="1" y="6579"/>
                  </a:lnTo>
                  <a:lnTo>
                    <a:pt x="49" y="6676"/>
                  </a:lnTo>
                  <a:lnTo>
                    <a:pt x="145" y="6820"/>
                  </a:lnTo>
                  <a:lnTo>
                    <a:pt x="433" y="7012"/>
                  </a:lnTo>
                  <a:lnTo>
                    <a:pt x="817" y="7108"/>
                  </a:lnTo>
                  <a:lnTo>
                    <a:pt x="1201" y="7204"/>
                  </a:lnTo>
                  <a:lnTo>
                    <a:pt x="1585" y="7252"/>
                  </a:lnTo>
                  <a:lnTo>
                    <a:pt x="1970" y="7300"/>
                  </a:lnTo>
                  <a:lnTo>
                    <a:pt x="1778" y="7684"/>
                  </a:lnTo>
                  <a:lnTo>
                    <a:pt x="1634" y="8116"/>
                  </a:lnTo>
                  <a:lnTo>
                    <a:pt x="1345" y="8981"/>
                  </a:lnTo>
                  <a:lnTo>
                    <a:pt x="1105" y="9605"/>
                  </a:lnTo>
                  <a:lnTo>
                    <a:pt x="913" y="10229"/>
                  </a:lnTo>
                  <a:lnTo>
                    <a:pt x="769" y="10902"/>
                  </a:lnTo>
                  <a:lnTo>
                    <a:pt x="625" y="11574"/>
                  </a:lnTo>
                  <a:lnTo>
                    <a:pt x="529" y="12294"/>
                  </a:lnTo>
                  <a:lnTo>
                    <a:pt x="433" y="13015"/>
                  </a:lnTo>
                  <a:lnTo>
                    <a:pt x="433" y="13783"/>
                  </a:lnTo>
                  <a:lnTo>
                    <a:pt x="433" y="14552"/>
                  </a:lnTo>
                  <a:lnTo>
                    <a:pt x="529" y="14360"/>
                  </a:lnTo>
                  <a:lnTo>
                    <a:pt x="865" y="13831"/>
                  </a:lnTo>
                  <a:lnTo>
                    <a:pt x="1393" y="13063"/>
                  </a:lnTo>
                  <a:lnTo>
                    <a:pt x="2114" y="12102"/>
                  </a:lnTo>
                  <a:lnTo>
                    <a:pt x="2546" y="11622"/>
                  </a:lnTo>
                  <a:lnTo>
                    <a:pt x="3026" y="11094"/>
                  </a:lnTo>
                  <a:lnTo>
                    <a:pt x="3603" y="10614"/>
                  </a:lnTo>
                  <a:lnTo>
                    <a:pt x="4179" y="10133"/>
                  </a:lnTo>
                  <a:lnTo>
                    <a:pt x="4803" y="9701"/>
                  </a:lnTo>
                  <a:lnTo>
                    <a:pt x="5524" y="9317"/>
                  </a:lnTo>
                  <a:lnTo>
                    <a:pt x="6244" y="8981"/>
                  </a:lnTo>
                  <a:lnTo>
                    <a:pt x="7012" y="8693"/>
                  </a:lnTo>
                  <a:lnTo>
                    <a:pt x="8453" y="8885"/>
                  </a:lnTo>
                  <a:lnTo>
                    <a:pt x="8885" y="9125"/>
                  </a:lnTo>
                  <a:lnTo>
                    <a:pt x="9318" y="9461"/>
                  </a:lnTo>
                  <a:lnTo>
                    <a:pt x="9510" y="9701"/>
                  </a:lnTo>
                  <a:lnTo>
                    <a:pt x="9702" y="9941"/>
                  </a:lnTo>
                  <a:lnTo>
                    <a:pt x="9894" y="10181"/>
                  </a:lnTo>
                  <a:lnTo>
                    <a:pt x="10038" y="10518"/>
                  </a:lnTo>
                  <a:lnTo>
                    <a:pt x="10038" y="10373"/>
                  </a:lnTo>
                  <a:lnTo>
                    <a:pt x="10038" y="10085"/>
                  </a:lnTo>
                  <a:lnTo>
                    <a:pt x="10038" y="9989"/>
                  </a:lnTo>
                  <a:lnTo>
                    <a:pt x="10134" y="9893"/>
                  </a:lnTo>
                  <a:lnTo>
                    <a:pt x="10230" y="9797"/>
                  </a:lnTo>
                  <a:lnTo>
                    <a:pt x="10374" y="9797"/>
                  </a:lnTo>
                  <a:lnTo>
                    <a:pt x="10518" y="9941"/>
                  </a:lnTo>
                  <a:lnTo>
                    <a:pt x="10710" y="10133"/>
                  </a:lnTo>
                  <a:lnTo>
                    <a:pt x="10854" y="10421"/>
                  </a:lnTo>
                  <a:lnTo>
                    <a:pt x="10950" y="10710"/>
                  </a:lnTo>
                  <a:lnTo>
                    <a:pt x="11143" y="11238"/>
                  </a:lnTo>
                  <a:lnTo>
                    <a:pt x="11239" y="11478"/>
                  </a:lnTo>
                  <a:lnTo>
                    <a:pt x="12247" y="11190"/>
                  </a:lnTo>
                  <a:lnTo>
                    <a:pt x="12967" y="11046"/>
                  </a:lnTo>
                  <a:lnTo>
                    <a:pt x="13256" y="10998"/>
                  </a:lnTo>
                  <a:lnTo>
                    <a:pt x="13448" y="10998"/>
                  </a:lnTo>
                  <a:lnTo>
                    <a:pt x="13544" y="11046"/>
                  </a:lnTo>
                  <a:lnTo>
                    <a:pt x="13592" y="11142"/>
                  </a:lnTo>
                  <a:lnTo>
                    <a:pt x="13544" y="11238"/>
                  </a:lnTo>
                  <a:lnTo>
                    <a:pt x="13496" y="11382"/>
                  </a:lnTo>
                  <a:lnTo>
                    <a:pt x="13352" y="11622"/>
                  </a:lnTo>
                  <a:lnTo>
                    <a:pt x="13256" y="11718"/>
                  </a:lnTo>
                  <a:lnTo>
                    <a:pt x="15705" y="11814"/>
                  </a:lnTo>
                  <a:lnTo>
                    <a:pt x="16281" y="12342"/>
                  </a:lnTo>
                  <a:lnTo>
                    <a:pt x="16761" y="13015"/>
                  </a:lnTo>
                  <a:lnTo>
                    <a:pt x="17194" y="13687"/>
                  </a:lnTo>
                  <a:lnTo>
                    <a:pt x="17338" y="14071"/>
                  </a:lnTo>
                  <a:lnTo>
                    <a:pt x="17482" y="14456"/>
                  </a:lnTo>
                  <a:lnTo>
                    <a:pt x="17626" y="14888"/>
                  </a:lnTo>
                  <a:lnTo>
                    <a:pt x="17674" y="15320"/>
                  </a:lnTo>
                  <a:lnTo>
                    <a:pt x="17770" y="15752"/>
                  </a:lnTo>
                  <a:lnTo>
                    <a:pt x="17770" y="16233"/>
                  </a:lnTo>
                  <a:lnTo>
                    <a:pt x="17770" y="16713"/>
                  </a:lnTo>
                  <a:lnTo>
                    <a:pt x="17770" y="17241"/>
                  </a:lnTo>
                  <a:lnTo>
                    <a:pt x="17674" y="17769"/>
                  </a:lnTo>
                  <a:lnTo>
                    <a:pt x="17578" y="18346"/>
                  </a:lnTo>
                  <a:lnTo>
                    <a:pt x="16954" y="19018"/>
                  </a:lnTo>
                  <a:lnTo>
                    <a:pt x="16665" y="19354"/>
                  </a:lnTo>
                  <a:lnTo>
                    <a:pt x="16425" y="19642"/>
                  </a:lnTo>
                  <a:lnTo>
                    <a:pt x="16185" y="19978"/>
                  </a:lnTo>
                  <a:lnTo>
                    <a:pt x="16041" y="20363"/>
                  </a:lnTo>
                  <a:lnTo>
                    <a:pt x="15945" y="20747"/>
                  </a:lnTo>
                  <a:lnTo>
                    <a:pt x="15945" y="21179"/>
                  </a:lnTo>
                  <a:lnTo>
                    <a:pt x="18875" y="19978"/>
                  </a:lnTo>
                  <a:lnTo>
                    <a:pt x="19211" y="20267"/>
                  </a:lnTo>
                  <a:lnTo>
                    <a:pt x="19595" y="20603"/>
                  </a:lnTo>
                  <a:lnTo>
                    <a:pt x="19931" y="21083"/>
                  </a:lnTo>
                  <a:lnTo>
                    <a:pt x="20075" y="21371"/>
                  </a:lnTo>
                  <a:lnTo>
                    <a:pt x="20219" y="21659"/>
                  </a:lnTo>
                  <a:lnTo>
                    <a:pt x="20315" y="21948"/>
                  </a:lnTo>
                  <a:lnTo>
                    <a:pt x="20363" y="22284"/>
                  </a:lnTo>
                  <a:lnTo>
                    <a:pt x="20363" y="22668"/>
                  </a:lnTo>
                  <a:lnTo>
                    <a:pt x="20315" y="23004"/>
                  </a:lnTo>
                  <a:lnTo>
                    <a:pt x="20171" y="23388"/>
                  </a:lnTo>
                  <a:lnTo>
                    <a:pt x="19979" y="23820"/>
                  </a:lnTo>
                  <a:lnTo>
                    <a:pt x="19739" y="24253"/>
                  </a:lnTo>
                  <a:lnTo>
                    <a:pt x="19403" y="24685"/>
                  </a:lnTo>
                  <a:lnTo>
                    <a:pt x="19115" y="24973"/>
                  </a:lnTo>
                  <a:lnTo>
                    <a:pt x="18779" y="25213"/>
                  </a:lnTo>
                  <a:lnTo>
                    <a:pt x="18490" y="25405"/>
                  </a:lnTo>
                  <a:lnTo>
                    <a:pt x="18154" y="25549"/>
                  </a:lnTo>
                  <a:lnTo>
                    <a:pt x="17866" y="25597"/>
                  </a:lnTo>
                  <a:lnTo>
                    <a:pt x="17578" y="25645"/>
                  </a:lnTo>
                  <a:lnTo>
                    <a:pt x="17290" y="25693"/>
                  </a:lnTo>
                  <a:lnTo>
                    <a:pt x="17002" y="25645"/>
                  </a:lnTo>
                  <a:lnTo>
                    <a:pt x="16521" y="25549"/>
                  </a:lnTo>
                  <a:lnTo>
                    <a:pt x="16137" y="25453"/>
                  </a:lnTo>
                  <a:lnTo>
                    <a:pt x="15753" y="25309"/>
                  </a:lnTo>
                  <a:lnTo>
                    <a:pt x="15417" y="25597"/>
                  </a:lnTo>
                  <a:lnTo>
                    <a:pt x="15033" y="25886"/>
                  </a:lnTo>
                  <a:lnTo>
                    <a:pt x="14504" y="26222"/>
                  </a:lnTo>
                  <a:lnTo>
                    <a:pt x="13880" y="26558"/>
                  </a:lnTo>
                  <a:lnTo>
                    <a:pt x="13208" y="26846"/>
                  </a:lnTo>
                  <a:lnTo>
                    <a:pt x="12823" y="26942"/>
                  </a:lnTo>
                  <a:lnTo>
                    <a:pt x="12487" y="27038"/>
                  </a:lnTo>
                  <a:lnTo>
                    <a:pt x="12103" y="27086"/>
                  </a:lnTo>
                  <a:lnTo>
                    <a:pt x="11671" y="27086"/>
                  </a:lnTo>
                  <a:lnTo>
                    <a:pt x="12247" y="27134"/>
                  </a:lnTo>
                  <a:lnTo>
                    <a:pt x="12919" y="27086"/>
                  </a:lnTo>
                  <a:lnTo>
                    <a:pt x="13784" y="27038"/>
                  </a:lnTo>
                  <a:lnTo>
                    <a:pt x="14792" y="26942"/>
                  </a:lnTo>
                  <a:lnTo>
                    <a:pt x="15897" y="26702"/>
                  </a:lnTo>
                  <a:lnTo>
                    <a:pt x="16473" y="26558"/>
                  </a:lnTo>
                  <a:lnTo>
                    <a:pt x="17098" y="26366"/>
                  </a:lnTo>
                  <a:lnTo>
                    <a:pt x="17722" y="26126"/>
                  </a:lnTo>
                  <a:lnTo>
                    <a:pt x="18298" y="25886"/>
                  </a:lnTo>
                  <a:lnTo>
                    <a:pt x="18923" y="25549"/>
                  </a:lnTo>
                  <a:lnTo>
                    <a:pt x="19547" y="25213"/>
                  </a:lnTo>
                  <a:lnTo>
                    <a:pt x="20123" y="24829"/>
                  </a:lnTo>
                  <a:lnTo>
                    <a:pt x="20700" y="24349"/>
                  </a:lnTo>
                  <a:lnTo>
                    <a:pt x="21228" y="23820"/>
                  </a:lnTo>
                  <a:lnTo>
                    <a:pt x="21756" y="23244"/>
                  </a:lnTo>
                  <a:lnTo>
                    <a:pt x="22236" y="22620"/>
                  </a:lnTo>
                  <a:lnTo>
                    <a:pt x="22717" y="21948"/>
                  </a:lnTo>
                  <a:lnTo>
                    <a:pt x="23101" y="21179"/>
                  </a:lnTo>
                  <a:lnTo>
                    <a:pt x="23485" y="20315"/>
                  </a:lnTo>
                  <a:lnTo>
                    <a:pt x="23773" y="19402"/>
                  </a:lnTo>
                  <a:lnTo>
                    <a:pt x="24061" y="18394"/>
                  </a:lnTo>
                  <a:lnTo>
                    <a:pt x="24253" y="17337"/>
                  </a:lnTo>
                  <a:lnTo>
                    <a:pt x="24349" y="16184"/>
                  </a:lnTo>
                  <a:lnTo>
                    <a:pt x="24397" y="14936"/>
                  </a:lnTo>
                  <a:lnTo>
                    <a:pt x="24349" y="13591"/>
                  </a:lnTo>
                  <a:lnTo>
                    <a:pt x="24301" y="12679"/>
                  </a:lnTo>
                  <a:lnTo>
                    <a:pt x="24157" y="11862"/>
                  </a:lnTo>
                  <a:lnTo>
                    <a:pt x="23965" y="11046"/>
                  </a:lnTo>
                  <a:lnTo>
                    <a:pt x="23677" y="10325"/>
                  </a:lnTo>
                  <a:lnTo>
                    <a:pt x="23389" y="9605"/>
                  </a:lnTo>
                  <a:lnTo>
                    <a:pt x="23005" y="8981"/>
                  </a:lnTo>
                  <a:lnTo>
                    <a:pt x="22621" y="8356"/>
                  </a:lnTo>
                  <a:lnTo>
                    <a:pt x="22140" y="7780"/>
                  </a:lnTo>
                  <a:lnTo>
                    <a:pt x="21660" y="7252"/>
                  </a:lnTo>
                  <a:lnTo>
                    <a:pt x="21084" y="6724"/>
                  </a:lnTo>
                  <a:lnTo>
                    <a:pt x="20507" y="6243"/>
                  </a:lnTo>
                  <a:lnTo>
                    <a:pt x="19883" y="5763"/>
                  </a:lnTo>
                  <a:lnTo>
                    <a:pt x="19259" y="5331"/>
                  </a:lnTo>
                  <a:lnTo>
                    <a:pt x="18586" y="4947"/>
                  </a:lnTo>
                  <a:lnTo>
                    <a:pt x="17098" y="4178"/>
                  </a:lnTo>
                  <a:lnTo>
                    <a:pt x="16425" y="3362"/>
                  </a:lnTo>
                  <a:lnTo>
                    <a:pt x="15753" y="2641"/>
                  </a:lnTo>
                  <a:lnTo>
                    <a:pt x="15081" y="1969"/>
                  </a:lnTo>
                  <a:lnTo>
                    <a:pt x="14456" y="1393"/>
                  </a:lnTo>
                  <a:lnTo>
                    <a:pt x="13880" y="912"/>
                  </a:lnTo>
                  <a:lnTo>
                    <a:pt x="13400" y="576"/>
                  </a:lnTo>
                  <a:lnTo>
                    <a:pt x="12967" y="384"/>
                  </a:lnTo>
                  <a:lnTo>
                    <a:pt x="12823" y="288"/>
                  </a:lnTo>
                  <a:lnTo>
                    <a:pt x="12583" y="288"/>
                  </a:lnTo>
                  <a:lnTo>
                    <a:pt x="12487" y="384"/>
                  </a:lnTo>
                  <a:lnTo>
                    <a:pt x="12391" y="432"/>
                  </a:lnTo>
                  <a:lnTo>
                    <a:pt x="12343" y="528"/>
                  </a:lnTo>
                  <a:lnTo>
                    <a:pt x="12295" y="816"/>
                  </a:lnTo>
                  <a:lnTo>
                    <a:pt x="12295" y="1153"/>
                  </a:lnTo>
                  <a:lnTo>
                    <a:pt x="12343" y="1537"/>
                  </a:lnTo>
                  <a:lnTo>
                    <a:pt x="12439" y="1969"/>
                  </a:lnTo>
                  <a:lnTo>
                    <a:pt x="12679" y="2785"/>
                  </a:lnTo>
                  <a:lnTo>
                    <a:pt x="12247" y="2737"/>
                  </a:lnTo>
                  <a:lnTo>
                    <a:pt x="11671" y="2209"/>
                  </a:lnTo>
                  <a:lnTo>
                    <a:pt x="10998" y="1633"/>
                  </a:lnTo>
                  <a:lnTo>
                    <a:pt x="10326" y="1153"/>
                  </a:lnTo>
                  <a:lnTo>
                    <a:pt x="9606" y="672"/>
                  </a:lnTo>
                  <a:lnTo>
                    <a:pt x="8885" y="288"/>
                  </a:lnTo>
                  <a:lnTo>
                    <a:pt x="8261" y="96"/>
                  </a:lnTo>
                  <a:lnTo>
                    <a:pt x="79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41"/>
            <p:cNvSpPr/>
            <p:nvPr/>
          </p:nvSpPr>
          <p:spPr>
            <a:xfrm>
              <a:off x="2269575" y="593100"/>
              <a:ext cx="609950" cy="678375"/>
            </a:xfrm>
            <a:custGeom>
              <a:avLst/>
              <a:gdLst/>
              <a:ahLst/>
              <a:cxnLst/>
              <a:rect l="l" t="t" r="r" b="b"/>
              <a:pathLst>
                <a:path w="24398" h="27135" fill="none" extrusionOk="0">
                  <a:moveTo>
                    <a:pt x="24349" y="13591"/>
                  </a:moveTo>
                  <a:lnTo>
                    <a:pt x="24349" y="13591"/>
                  </a:lnTo>
                  <a:lnTo>
                    <a:pt x="24301" y="12679"/>
                  </a:lnTo>
                  <a:lnTo>
                    <a:pt x="24157" y="11862"/>
                  </a:lnTo>
                  <a:lnTo>
                    <a:pt x="23965" y="11046"/>
                  </a:lnTo>
                  <a:lnTo>
                    <a:pt x="23677" y="10325"/>
                  </a:lnTo>
                  <a:lnTo>
                    <a:pt x="23389" y="9605"/>
                  </a:lnTo>
                  <a:lnTo>
                    <a:pt x="23005" y="8981"/>
                  </a:lnTo>
                  <a:lnTo>
                    <a:pt x="22621" y="8356"/>
                  </a:lnTo>
                  <a:lnTo>
                    <a:pt x="22140" y="7780"/>
                  </a:lnTo>
                  <a:lnTo>
                    <a:pt x="21660" y="7252"/>
                  </a:lnTo>
                  <a:lnTo>
                    <a:pt x="21084" y="6724"/>
                  </a:lnTo>
                  <a:lnTo>
                    <a:pt x="20507" y="6243"/>
                  </a:lnTo>
                  <a:lnTo>
                    <a:pt x="19883" y="5763"/>
                  </a:lnTo>
                  <a:lnTo>
                    <a:pt x="19259" y="5331"/>
                  </a:lnTo>
                  <a:lnTo>
                    <a:pt x="18586" y="4947"/>
                  </a:lnTo>
                  <a:lnTo>
                    <a:pt x="17098" y="4178"/>
                  </a:lnTo>
                  <a:lnTo>
                    <a:pt x="17098" y="4178"/>
                  </a:lnTo>
                  <a:lnTo>
                    <a:pt x="16425" y="3362"/>
                  </a:lnTo>
                  <a:lnTo>
                    <a:pt x="15753" y="2641"/>
                  </a:lnTo>
                  <a:lnTo>
                    <a:pt x="15081" y="1969"/>
                  </a:lnTo>
                  <a:lnTo>
                    <a:pt x="14456" y="1393"/>
                  </a:lnTo>
                  <a:lnTo>
                    <a:pt x="13880" y="912"/>
                  </a:lnTo>
                  <a:lnTo>
                    <a:pt x="13400" y="576"/>
                  </a:lnTo>
                  <a:lnTo>
                    <a:pt x="12967" y="384"/>
                  </a:lnTo>
                  <a:lnTo>
                    <a:pt x="12823" y="288"/>
                  </a:lnTo>
                  <a:lnTo>
                    <a:pt x="12679" y="288"/>
                  </a:lnTo>
                  <a:lnTo>
                    <a:pt x="12679" y="288"/>
                  </a:lnTo>
                  <a:lnTo>
                    <a:pt x="12583" y="288"/>
                  </a:lnTo>
                  <a:lnTo>
                    <a:pt x="12487" y="384"/>
                  </a:lnTo>
                  <a:lnTo>
                    <a:pt x="12391" y="432"/>
                  </a:lnTo>
                  <a:lnTo>
                    <a:pt x="12343" y="528"/>
                  </a:lnTo>
                  <a:lnTo>
                    <a:pt x="12295" y="816"/>
                  </a:lnTo>
                  <a:lnTo>
                    <a:pt x="12295" y="1153"/>
                  </a:lnTo>
                  <a:lnTo>
                    <a:pt x="12343" y="1537"/>
                  </a:lnTo>
                  <a:lnTo>
                    <a:pt x="12439" y="1969"/>
                  </a:lnTo>
                  <a:lnTo>
                    <a:pt x="12679" y="2785"/>
                  </a:lnTo>
                  <a:lnTo>
                    <a:pt x="12679" y="2785"/>
                  </a:lnTo>
                  <a:lnTo>
                    <a:pt x="12247" y="2737"/>
                  </a:lnTo>
                  <a:lnTo>
                    <a:pt x="12247" y="2737"/>
                  </a:lnTo>
                  <a:lnTo>
                    <a:pt x="11671" y="2209"/>
                  </a:lnTo>
                  <a:lnTo>
                    <a:pt x="10998" y="1633"/>
                  </a:lnTo>
                  <a:lnTo>
                    <a:pt x="10326" y="1153"/>
                  </a:lnTo>
                  <a:lnTo>
                    <a:pt x="9606" y="672"/>
                  </a:lnTo>
                  <a:lnTo>
                    <a:pt x="8885" y="288"/>
                  </a:lnTo>
                  <a:lnTo>
                    <a:pt x="8261" y="96"/>
                  </a:lnTo>
                  <a:lnTo>
                    <a:pt x="7973" y="0"/>
                  </a:lnTo>
                  <a:lnTo>
                    <a:pt x="7733" y="0"/>
                  </a:lnTo>
                  <a:lnTo>
                    <a:pt x="7493" y="48"/>
                  </a:lnTo>
                  <a:lnTo>
                    <a:pt x="7300" y="144"/>
                  </a:lnTo>
                  <a:lnTo>
                    <a:pt x="7300" y="144"/>
                  </a:lnTo>
                  <a:lnTo>
                    <a:pt x="7156" y="288"/>
                  </a:lnTo>
                  <a:lnTo>
                    <a:pt x="7060" y="480"/>
                  </a:lnTo>
                  <a:lnTo>
                    <a:pt x="7012" y="672"/>
                  </a:lnTo>
                  <a:lnTo>
                    <a:pt x="7012" y="864"/>
                  </a:lnTo>
                  <a:lnTo>
                    <a:pt x="7060" y="1105"/>
                  </a:lnTo>
                  <a:lnTo>
                    <a:pt x="7156" y="1297"/>
                  </a:lnTo>
                  <a:lnTo>
                    <a:pt x="7445" y="1729"/>
                  </a:lnTo>
                  <a:lnTo>
                    <a:pt x="7733" y="2113"/>
                  </a:lnTo>
                  <a:lnTo>
                    <a:pt x="8069" y="2449"/>
                  </a:lnTo>
                  <a:lnTo>
                    <a:pt x="8405" y="2737"/>
                  </a:lnTo>
                  <a:lnTo>
                    <a:pt x="8405" y="2737"/>
                  </a:lnTo>
                  <a:lnTo>
                    <a:pt x="7349" y="2545"/>
                  </a:lnTo>
                  <a:lnTo>
                    <a:pt x="6244" y="2353"/>
                  </a:lnTo>
                  <a:lnTo>
                    <a:pt x="4995" y="2161"/>
                  </a:lnTo>
                  <a:lnTo>
                    <a:pt x="3651" y="2017"/>
                  </a:lnTo>
                  <a:lnTo>
                    <a:pt x="2498" y="1969"/>
                  </a:lnTo>
                  <a:lnTo>
                    <a:pt x="1970" y="1969"/>
                  </a:lnTo>
                  <a:lnTo>
                    <a:pt x="1585" y="2065"/>
                  </a:lnTo>
                  <a:lnTo>
                    <a:pt x="1249" y="2161"/>
                  </a:lnTo>
                  <a:lnTo>
                    <a:pt x="1153" y="2209"/>
                  </a:lnTo>
                  <a:lnTo>
                    <a:pt x="1057" y="2305"/>
                  </a:lnTo>
                  <a:lnTo>
                    <a:pt x="1057" y="2305"/>
                  </a:lnTo>
                  <a:lnTo>
                    <a:pt x="1009" y="2497"/>
                  </a:lnTo>
                  <a:lnTo>
                    <a:pt x="1009" y="2689"/>
                  </a:lnTo>
                  <a:lnTo>
                    <a:pt x="1105" y="2833"/>
                  </a:lnTo>
                  <a:lnTo>
                    <a:pt x="1249" y="2978"/>
                  </a:lnTo>
                  <a:lnTo>
                    <a:pt x="1441" y="3122"/>
                  </a:lnTo>
                  <a:lnTo>
                    <a:pt x="1730" y="3266"/>
                  </a:lnTo>
                  <a:lnTo>
                    <a:pt x="2306" y="3506"/>
                  </a:lnTo>
                  <a:lnTo>
                    <a:pt x="2882" y="3698"/>
                  </a:lnTo>
                  <a:lnTo>
                    <a:pt x="3458" y="3842"/>
                  </a:lnTo>
                  <a:lnTo>
                    <a:pt x="3987" y="3986"/>
                  </a:lnTo>
                  <a:lnTo>
                    <a:pt x="3987" y="3986"/>
                  </a:lnTo>
                  <a:lnTo>
                    <a:pt x="3410" y="4226"/>
                  </a:lnTo>
                  <a:lnTo>
                    <a:pt x="2210" y="4754"/>
                  </a:lnTo>
                  <a:lnTo>
                    <a:pt x="1489" y="5139"/>
                  </a:lnTo>
                  <a:lnTo>
                    <a:pt x="865" y="5523"/>
                  </a:lnTo>
                  <a:lnTo>
                    <a:pt x="337" y="5907"/>
                  </a:lnTo>
                  <a:lnTo>
                    <a:pt x="145" y="6099"/>
                  </a:lnTo>
                  <a:lnTo>
                    <a:pt x="49" y="6243"/>
                  </a:lnTo>
                  <a:lnTo>
                    <a:pt x="49" y="6243"/>
                  </a:lnTo>
                  <a:lnTo>
                    <a:pt x="1" y="6435"/>
                  </a:lnTo>
                  <a:lnTo>
                    <a:pt x="1" y="6579"/>
                  </a:lnTo>
                  <a:lnTo>
                    <a:pt x="49" y="6676"/>
                  </a:lnTo>
                  <a:lnTo>
                    <a:pt x="145" y="6820"/>
                  </a:lnTo>
                  <a:lnTo>
                    <a:pt x="433" y="7012"/>
                  </a:lnTo>
                  <a:lnTo>
                    <a:pt x="817" y="7108"/>
                  </a:lnTo>
                  <a:lnTo>
                    <a:pt x="1201" y="7204"/>
                  </a:lnTo>
                  <a:lnTo>
                    <a:pt x="1585" y="7252"/>
                  </a:lnTo>
                  <a:lnTo>
                    <a:pt x="1970" y="7300"/>
                  </a:lnTo>
                  <a:lnTo>
                    <a:pt x="1970" y="7300"/>
                  </a:lnTo>
                  <a:lnTo>
                    <a:pt x="1778" y="7684"/>
                  </a:lnTo>
                  <a:lnTo>
                    <a:pt x="1634" y="8116"/>
                  </a:lnTo>
                  <a:lnTo>
                    <a:pt x="1345" y="8981"/>
                  </a:lnTo>
                  <a:lnTo>
                    <a:pt x="1345" y="8981"/>
                  </a:lnTo>
                  <a:lnTo>
                    <a:pt x="1105" y="9605"/>
                  </a:lnTo>
                  <a:lnTo>
                    <a:pt x="913" y="10229"/>
                  </a:lnTo>
                  <a:lnTo>
                    <a:pt x="769" y="10902"/>
                  </a:lnTo>
                  <a:lnTo>
                    <a:pt x="625" y="11574"/>
                  </a:lnTo>
                  <a:lnTo>
                    <a:pt x="529" y="12294"/>
                  </a:lnTo>
                  <a:lnTo>
                    <a:pt x="433" y="13015"/>
                  </a:lnTo>
                  <a:lnTo>
                    <a:pt x="433" y="13783"/>
                  </a:lnTo>
                  <a:lnTo>
                    <a:pt x="433" y="14552"/>
                  </a:lnTo>
                  <a:lnTo>
                    <a:pt x="433" y="14552"/>
                  </a:lnTo>
                  <a:lnTo>
                    <a:pt x="529" y="14360"/>
                  </a:lnTo>
                  <a:lnTo>
                    <a:pt x="865" y="13831"/>
                  </a:lnTo>
                  <a:lnTo>
                    <a:pt x="1393" y="13063"/>
                  </a:lnTo>
                  <a:lnTo>
                    <a:pt x="2114" y="12102"/>
                  </a:lnTo>
                  <a:lnTo>
                    <a:pt x="2546" y="11622"/>
                  </a:lnTo>
                  <a:lnTo>
                    <a:pt x="3026" y="11094"/>
                  </a:lnTo>
                  <a:lnTo>
                    <a:pt x="3603" y="10614"/>
                  </a:lnTo>
                  <a:lnTo>
                    <a:pt x="4179" y="10133"/>
                  </a:lnTo>
                  <a:lnTo>
                    <a:pt x="4803" y="9701"/>
                  </a:lnTo>
                  <a:lnTo>
                    <a:pt x="5524" y="9317"/>
                  </a:lnTo>
                  <a:lnTo>
                    <a:pt x="6244" y="8981"/>
                  </a:lnTo>
                  <a:lnTo>
                    <a:pt x="7012" y="8693"/>
                  </a:lnTo>
                  <a:lnTo>
                    <a:pt x="7012" y="8693"/>
                  </a:lnTo>
                  <a:lnTo>
                    <a:pt x="8453" y="8885"/>
                  </a:lnTo>
                  <a:lnTo>
                    <a:pt x="8453" y="8885"/>
                  </a:lnTo>
                  <a:lnTo>
                    <a:pt x="8885" y="9125"/>
                  </a:lnTo>
                  <a:lnTo>
                    <a:pt x="9318" y="9461"/>
                  </a:lnTo>
                  <a:lnTo>
                    <a:pt x="9510" y="9701"/>
                  </a:lnTo>
                  <a:lnTo>
                    <a:pt x="9702" y="9941"/>
                  </a:lnTo>
                  <a:lnTo>
                    <a:pt x="9894" y="10181"/>
                  </a:lnTo>
                  <a:lnTo>
                    <a:pt x="10038" y="10518"/>
                  </a:lnTo>
                  <a:lnTo>
                    <a:pt x="10038" y="10518"/>
                  </a:lnTo>
                  <a:lnTo>
                    <a:pt x="10038" y="10373"/>
                  </a:lnTo>
                  <a:lnTo>
                    <a:pt x="10038" y="10085"/>
                  </a:lnTo>
                  <a:lnTo>
                    <a:pt x="10038" y="9989"/>
                  </a:lnTo>
                  <a:lnTo>
                    <a:pt x="10134" y="9893"/>
                  </a:lnTo>
                  <a:lnTo>
                    <a:pt x="10230" y="9797"/>
                  </a:lnTo>
                  <a:lnTo>
                    <a:pt x="10374" y="9797"/>
                  </a:lnTo>
                  <a:lnTo>
                    <a:pt x="10374" y="9797"/>
                  </a:lnTo>
                  <a:lnTo>
                    <a:pt x="10518" y="9941"/>
                  </a:lnTo>
                  <a:lnTo>
                    <a:pt x="10710" y="10133"/>
                  </a:lnTo>
                  <a:lnTo>
                    <a:pt x="10854" y="10421"/>
                  </a:lnTo>
                  <a:lnTo>
                    <a:pt x="10950" y="10710"/>
                  </a:lnTo>
                  <a:lnTo>
                    <a:pt x="11143" y="11238"/>
                  </a:lnTo>
                  <a:lnTo>
                    <a:pt x="11239" y="11478"/>
                  </a:lnTo>
                  <a:lnTo>
                    <a:pt x="11239" y="11478"/>
                  </a:lnTo>
                  <a:lnTo>
                    <a:pt x="12247" y="11190"/>
                  </a:lnTo>
                  <a:lnTo>
                    <a:pt x="12967" y="11046"/>
                  </a:lnTo>
                  <a:lnTo>
                    <a:pt x="13256" y="10998"/>
                  </a:lnTo>
                  <a:lnTo>
                    <a:pt x="13448" y="10998"/>
                  </a:lnTo>
                  <a:lnTo>
                    <a:pt x="13448" y="10998"/>
                  </a:lnTo>
                  <a:lnTo>
                    <a:pt x="13544" y="11046"/>
                  </a:lnTo>
                  <a:lnTo>
                    <a:pt x="13592" y="11142"/>
                  </a:lnTo>
                  <a:lnTo>
                    <a:pt x="13544" y="11238"/>
                  </a:lnTo>
                  <a:lnTo>
                    <a:pt x="13496" y="11382"/>
                  </a:lnTo>
                  <a:lnTo>
                    <a:pt x="13352" y="11622"/>
                  </a:lnTo>
                  <a:lnTo>
                    <a:pt x="13256" y="11718"/>
                  </a:lnTo>
                  <a:lnTo>
                    <a:pt x="15705" y="11814"/>
                  </a:lnTo>
                  <a:lnTo>
                    <a:pt x="15705" y="11814"/>
                  </a:lnTo>
                  <a:lnTo>
                    <a:pt x="16281" y="12342"/>
                  </a:lnTo>
                  <a:lnTo>
                    <a:pt x="16761" y="13015"/>
                  </a:lnTo>
                  <a:lnTo>
                    <a:pt x="17194" y="13687"/>
                  </a:lnTo>
                  <a:lnTo>
                    <a:pt x="17338" y="14071"/>
                  </a:lnTo>
                  <a:lnTo>
                    <a:pt x="17482" y="14456"/>
                  </a:lnTo>
                  <a:lnTo>
                    <a:pt x="17626" y="14888"/>
                  </a:lnTo>
                  <a:lnTo>
                    <a:pt x="17674" y="15320"/>
                  </a:lnTo>
                  <a:lnTo>
                    <a:pt x="17770" y="15752"/>
                  </a:lnTo>
                  <a:lnTo>
                    <a:pt x="17770" y="16233"/>
                  </a:lnTo>
                  <a:lnTo>
                    <a:pt x="17770" y="16713"/>
                  </a:lnTo>
                  <a:lnTo>
                    <a:pt x="17770" y="17241"/>
                  </a:lnTo>
                  <a:lnTo>
                    <a:pt x="17674" y="17769"/>
                  </a:lnTo>
                  <a:lnTo>
                    <a:pt x="17578" y="18346"/>
                  </a:lnTo>
                  <a:lnTo>
                    <a:pt x="17578" y="18346"/>
                  </a:lnTo>
                  <a:lnTo>
                    <a:pt x="16954" y="19018"/>
                  </a:lnTo>
                  <a:lnTo>
                    <a:pt x="16665" y="19354"/>
                  </a:lnTo>
                  <a:lnTo>
                    <a:pt x="16425" y="19642"/>
                  </a:lnTo>
                  <a:lnTo>
                    <a:pt x="16185" y="19978"/>
                  </a:lnTo>
                  <a:lnTo>
                    <a:pt x="16041" y="20363"/>
                  </a:lnTo>
                  <a:lnTo>
                    <a:pt x="15945" y="20747"/>
                  </a:lnTo>
                  <a:lnTo>
                    <a:pt x="15945" y="21179"/>
                  </a:lnTo>
                  <a:lnTo>
                    <a:pt x="18875" y="19978"/>
                  </a:lnTo>
                  <a:lnTo>
                    <a:pt x="18875" y="19978"/>
                  </a:lnTo>
                  <a:lnTo>
                    <a:pt x="19211" y="20267"/>
                  </a:lnTo>
                  <a:lnTo>
                    <a:pt x="19595" y="20603"/>
                  </a:lnTo>
                  <a:lnTo>
                    <a:pt x="19931" y="21083"/>
                  </a:lnTo>
                  <a:lnTo>
                    <a:pt x="20075" y="21371"/>
                  </a:lnTo>
                  <a:lnTo>
                    <a:pt x="20219" y="21659"/>
                  </a:lnTo>
                  <a:lnTo>
                    <a:pt x="20315" y="21948"/>
                  </a:lnTo>
                  <a:lnTo>
                    <a:pt x="20363" y="22284"/>
                  </a:lnTo>
                  <a:lnTo>
                    <a:pt x="20363" y="22668"/>
                  </a:lnTo>
                  <a:lnTo>
                    <a:pt x="20315" y="23004"/>
                  </a:lnTo>
                  <a:lnTo>
                    <a:pt x="20171" y="23388"/>
                  </a:lnTo>
                  <a:lnTo>
                    <a:pt x="19979" y="23820"/>
                  </a:lnTo>
                  <a:lnTo>
                    <a:pt x="19739" y="24253"/>
                  </a:lnTo>
                  <a:lnTo>
                    <a:pt x="19403" y="24685"/>
                  </a:lnTo>
                  <a:lnTo>
                    <a:pt x="19403" y="24685"/>
                  </a:lnTo>
                  <a:lnTo>
                    <a:pt x="19115" y="24973"/>
                  </a:lnTo>
                  <a:lnTo>
                    <a:pt x="18779" y="25213"/>
                  </a:lnTo>
                  <a:lnTo>
                    <a:pt x="18490" y="25405"/>
                  </a:lnTo>
                  <a:lnTo>
                    <a:pt x="18154" y="25549"/>
                  </a:lnTo>
                  <a:lnTo>
                    <a:pt x="17866" y="25597"/>
                  </a:lnTo>
                  <a:lnTo>
                    <a:pt x="17578" y="25645"/>
                  </a:lnTo>
                  <a:lnTo>
                    <a:pt x="17290" y="25693"/>
                  </a:lnTo>
                  <a:lnTo>
                    <a:pt x="17002" y="25645"/>
                  </a:lnTo>
                  <a:lnTo>
                    <a:pt x="16521" y="25549"/>
                  </a:lnTo>
                  <a:lnTo>
                    <a:pt x="16137" y="25453"/>
                  </a:lnTo>
                  <a:lnTo>
                    <a:pt x="15753" y="25309"/>
                  </a:lnTo>
                  <a:lnTo>
                    <a:pt x="15753" y="25309"/>
                  </a:lnTo>
                  <a:lnTo>
                    <a:pt x="15417" y="25597"/>
                  </a:lnTo>
                  <a:lnTo>
                    <a:pt x="15033" y="25886"/>
                  </a:lnTo>
                  <a:lnTo>
                    <a:pt x="14504" y="26222"/>
                  </a:lnTo>
                  <a:lnTo>
                    <a:pt x="13880" y="26558"/>
                  </a:lnTo>
                  <a:lnTo>
                    <a:pt x="13208" y="26846"/>
                  </a:lnTo>
                  <a:lnTo>
                    <a:pt x="12823" y="26942"/>
                  </a:lnTo>
                  <a:lnTo>
                    <a:pt x="12487" y="27038"/>
                  </a:lnTo>
                  <a:lnTo>
                    <a:pt x="12103" y="27086"/>
                  </a:lnTo>
                  <a:lnTo>
                    <a:pt x="11671" y="27086"/>
                  </a:lnTo>
                  <a:lnTo>
                    <a:pt x="11671" y="27086"/>
                  </a:lnTo>
                  <a:lnTo>
                    <a:pt x="12247" y="27134"/>
                  </a:lnTo>
                  <a:lnTo>
                    <a:pt x="12919" y="27086"/>
                  </a:lnTo>
                  <a:lnTo>
                    <a:pt x="13784" y="27038"/>
                  </a:lnTo>
                  <a:lnTo>
                    <a:pt x="14792" y="26942"/>
                  </a:lnTo>
                  <a:lnTo>
                    <a:pt x="15897" y="26702"/>
                  </a:lnTo>
                  <a:lnTo>
                    <a:pt x="16473" y="26558"/>
                  </a:lnTo>
                  <a:lnTo>
                    <a:pt x="17098" y="26366"/>
                  </a:lnTo>
                  <a:lnTo>
                    <a:pt x="17722" y="26126"/>
                  </a:lnTo>
                  <a:lnTo>
                    <a:pt x="18298" y="25886"/>
                  </a:lnTo>
                  <a:lnTo>
                    <a:pt x="18923" y="25549"/>
                  </a:lnTo>
                  <a:lnTo>
                    <a:pt x="19547" y="25213"/>
                  </a:lnTo>
                  <a:lnTo>
                    <a:pt x="20123" y="24829"/>
                  </a:lnTo>
                  <a:lnTo>
                    <a:pt x="20700" y="24349"/>
                  </a:lnTo>
                  <a:lnTo>
                    <a:pt x="21228" y="23820"/>
                  </a:lnTo>
                  <a:lnTo>
                    <a:pt x="21756" y="23244"/>
                  </a:lnTo>
                  <a:lnTo>
                    <a:pt x="22236" y="22620"/>
                  </a:lnTo>
                  <a:lnTo>
                    <a:pt x="22717" y="21948"/>
                  </a:lnTo>
                  <a:lnTo>
                    <a:pt x="23101" y="21179"/>
                  </a:lnTo>
                  <a:lnTo>
                    <a:pt x="23485" y="20315"/>
                  </a:lnTo>
                  <a:lnTo>
                    <a:pt x="23773" y="19402"/>
                  </a:lnTo>
                  <a:lnTo>
                    <a:pt x="24061" y="18394"/>
                  </a:lnTo>
                  <a:lnTo>
                    <a:pt x="24253" y="17337"/>
                  </a:lnTo>
                  <a:lnTo>
                    <a:pt x="24349" y="16184"/>
                  </a:lnTo>
                  <a:lnTo>
                    <a:pt x="24397" y="14936"/>
                  </a:lnTo>
                  <a:lnTo>
                    <a:pt x="24349" y="135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41"/>
            <p:cNvSpPr/>
            <p:nvPr/>
          </p:nvSpPr>
          <p:spPr>
            <a:xfrm>
              <a:off x="2458075" y="675925"/>
              <a:ext cx="92475" cy="36050"/>
            </a:xfrm>
            <a:custGeom>
              <a:avLst/>
              <a:gdLst/>
              <a:ahLst/>
              <a:cxnLst/>
              <a:rect l="l" t="t" r="r" b="b"/>
              <a:pathLst>
                <a:path w="3699" h="1442" extrusionOk="0">
                  <a:moveTo>
                    <a:pt x="625" y="1"/>
                  </a:moveTo>
                  <a:lnTo>
                    <a:pt x="433" y="49"/>
                  </a:lnTo>
                  <a:lnTo>
                    <a:pt x="241" y="145"/>
                  </a:lnTo>
                  <a:lnTo>
                    <a:pt x="97" y="193"/>
                  </a:lnTo>
                  <a:lnTo>
                    <a:pt x="1" y="337"/>
                  </a:lnTo>
                  <a:lnTo>
                    <a:pt x="1" y="481"/>
                  </a:lnTo>
                  <a:lnTo>
                    <a:pt x="49" y="625"/>
                  </a:lnTo>
                  <a:lnTo>
                    <a:pt x="145" y="817"/>
                  </a:lnTo>
                  <a:lnTo>
                    <a:pt x="337" y="1009"/>
                  </a:lnTo>
                  <a:lnTo>
                    <a:pt x="577" y="1153"/>
                  </a:lnTo>
                  <a:lnTo>
                    <a:pt x="817" y="1249"/>
                  </a:lnTo>
                  <a:lnTo>
                    <a:pt x="1153" y="1345"/>
                  </a:lnTo>
                  <a:lnTo>
                    <a:pt x="1441" y="1393"/>
                  </a:lnTo>
                  <a:lnTo>
                    <a:pt x="2114" y="1441"/>
                  </a:lnTo>
                  <a:lnTo>
                    <a:pt x="2738" y="1393"/>
                  </a:lnTo>
                  <a:lnTo>
                    <a:pt x="3266" y="1249"/>
                  </a:lnTo>
                  <a:lnTo>
                    <a:pt x="3458" y="1201"/>
                  </a:lnTo>
                  <a:lnTo>
                    <a:pt x="3603" y="1057"/>
                  </a:lnTo>
                  <a:lnTo>
                    <a:pt x="3651" y="961"/>
                  </a:lnTo>
                  <a:lnTo>
                    <a:pt x="3699" y="817"/>
                  </a:lnTo>
                  <a:lnTo>
                    <a:pt x="3603" y="625"/>
                  </a:lnTo>
                  <a:lnTo>
                    <a:pt x="3410" y="481"/>
                  </a:lnTo>
                  <a:lnTo>
                    <a:pt x="3122" y="337"/>
                  </a:lnTo>
                  <a:lnTo>
                    <a:pt x="2786" y="241"/>
                  </a:lnTo>
                  <a:lnTo>
                    <a:pt x="2402" y="97"/>
                  </a:lnTo>
                  <a:lnTo>
                    <a:pt x="1970" y="49"/>
                  </a:lnTo>
                  <a:lnTo>
                    <a:pt x="158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41"/>
            <p:cNvSpPr/>
            <p:nvPr/>
          </p:nvSpPr>
          <p:spPr>
            <a:xfrm>
              <a:off x="2458075" y="675925"/>
              <a:ext cx="92475" cy="36050"/>
            </a:xfrm>
            <a:custGeom>
              <a:avLst/>
              <a:gdLst/>
              <a:ahLst/>
              <a:cxnLst/>
              <a:rect l="l" t="t" r="r" b="b"/>
              <a:pathLst>
                <a:path w="3699" h="1442" fill="none" extrusionOk="0">
                  <a:moveTo>
                    <a:pt x="1153" y="1"/>
                  </a:moveTo>
                  <a:lnTo>
                    <a:pt x="1153" y="1"/>
                  </a:lnTo>
                  <a:lnTo>
                    <a:pt x="625" y="1"/>
                  </a:lnTo>
                  <a:lnTo>
                    <a:pt x="433" y="49"/>
                  </a:lnTo>
                  <a:lnTo>
                    <a:pt x="241" y="145"/>
                  </a:lnTo>
                  <a:lnTo>
                    <a:pt x="97" y="193"/>
                  </a:lnTo>
                  <a:lnTo>
                    <a:pt x="1" y="337"/>
                  </a:lnTo>
                  <a:lnTo>
                    <a:pt x="1" y="481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145" y="817"/>
                  </a:lnTo>
                  <a:lnTo>
                    <a:pt x="337" y="1009"/>
                  </a:lnTo>
                  <a:lnTo>
                    <a:pt x="577" y="1153"/>
                  </a:lnTo>
                  <a:lnTo>
                    <a:pt x="817" y="1249"/>
                  </a:lnTo>
                  <a:lnTo>
                    <a:pt x="1153" y="1345"/>
                  </a:lnTo>
                  <a:lnTo>
                    <a:pt x="1441" y="1393"/>
                  </a:lnTo>
                  <a:lnTo>
                    <a:pt x="2114" y="1441"/>
                  </a:lnTo>
                  <a:lnTo>
                    <a:pt x="2114" y="1441"/>
                  </a:lnTo>
                  <a:lnTo>
                    <a:pt x="2738" y="1393"/>
                  </a:lnTo>
                  <a:lnTo>
                    <a:pt x="3266" y="1249"/>
                  </a:lnTo>
                  <a:lnTo>
                    <a:pt x="3458" y="1201"/>
                  </a:lnTo>
                  <a:lnTo>
                    <a:pt x="3603" y="1057"/>
                  </a:lnTo>
                  <a:lnTo>
                    <a:pt x="3651" y="961"/>
                  </a:lnTo>
                  <a:lnTo>
                    <a:pt x="3699" y="817"/>
                  </a:lnTo>
                  <a:lnTo>
                    <a:pt x="3699" y="817"/>
                  </a:lnTo>
                  <a:lnTo>
                    <a:pt x="3603" y="625"/>
                  </a:lnTo>
                  <a:lnTo>
                    <a:pt x="3410" y="481"/>
                  </a:lnTo>
                  <a:lnTo>
                    <a:pt x="3122" y="337"/>
                  </a:lnTo>
                  <a:lnTo>
                    <a:pt x="2786" y="241"/>
                  </a:lnTo>
                  <a:lnTo>
                    <a:pt x="2402" y="97"/>
                  </a:lnTo>
                  <a:lnTo>
                    <a:pt x="1970" y="49"/>
                  </a:lnTo>
                  <a:lnTo>
                    <a:pt x="1585" y="1"/>
                  </a:lnTo>
                  <a:lnTo>
                    <a:pt x="115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41"/>
            <p:cNvSpPr/>
            <p:nvPr/>
          </p:nvSpPr>
          <p:spPr>
            <a:xfrm>
              <a:off x="2497700" y="721550"/>
              <a:ext cx="52850" cy="28850"/>
            </a:xfrm>
            <a:custGeom>
              <a:avLst/>
              <a:gdLst/>
              <a:ahLst/>
              <a:cxnLst/>
              <a:rect l="l" t="t" r="r" b="b"/>
              <a:pathLst>
                <a:path w="2114" h="1154" extrusionOk="0">
                  <a:moveTo>
                    <a:pt x="1393" y="1"/>
                  </a:moveTo>
                  <a:lnTo>
                    <a:pt x="1105" y="49"/>
                  </a:lnTo>
                  <a:lnTo>
                    <a:pt x="817" y="97"/>
                  </a:lnTo>
                  <a:lnTo>
                    <a:pt x="529" y="193"/>
                  </a:lnTo>
                  <a:lnTo>
                    <a:pt x="289" y="289"/>
                  </a:lnTo>
                  <a:lnTo>
                    <a:pt x="96" y="433"/>
                  </a:lnTo>
                  <a:lnTo>
                    <a:pt x="0" y="577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96" y="913"/>
                  </a:lnTo>
                  <a:lnTo>
                    <a:pt x="289" y="1009"/>
                  </a:lnTo>
                  <a:lnTo>
                    <a:pt x="481" y="1105"/>
                  </a:lnTo>
                  <a:lnTo>
                    <a:pt x="673" y="1153"/>
                  </a:lnTo>
                  <a:lnTo>
                    <a:pt x="913" y="1153"/>
                  </a:lnTo>
                  <a:lnTo>
                    <a:pt x="1153" y="1105"/>
                  </a:lnTo>
                  <a:lnTo>
                    <a:pt x="1441" y="1057"/>
                  </a:lnTo>
                  <a:lnTo>
                    <a:pt x="1633" y="1009"/>
                  </a:lnTo>
                  <a:lnTo>
                    <a:pt x="1825" y="865"/>
                  </a:lnTo>
                  <a:lnTo>
                    <a:pt x="2018" y="769"/>
                  </a:lnTo>
                  <a:lnTo>
                    <a:pt x="2114" y="625"/>
                  </a:lnTo>
                  <a:lnTo>
                    <a:pt x="2114" y="433"/>
                  </a:lnTo>
                  <a:lnTo>
                    <a:pt x="2066" y="289"/>
                  </a:lnTo>
                  <a:lnTo>
                    <a:pt x="1969" y="145"/>
                  </a:lnTo>
                  <a:lnTo>
                    <a:pt x="1825" y="49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41"/>
            <p:cNvSpPr/>
            <p:nvPr/>
          </p:nvSpPr>
          <p:spPr>
            <a:xfrm>
              <a:off x="2497700" y="721550"/>
              <a:ext cx="52850" cy="28850"/>
            </a:xfrm>
            <a:custGeom>
              <a:avLst/>
              <a:gdLst/>
              <a:ahLst/>
              <a:cxnLst/>
              <a:rect l="l" t="t" r="r" b="b"/>
              <a:pathLst>
                <a:path w="2114" h="1154" fill="none" extrusionOk="0">
                  <a:moveTo>
                    <a:pt x="1393" y="1"/>
                  </a:moveTo>
                  <a:lnTo>
                    <a:pt x="1393" y="1"/>
                  </a:lnTo>
                  <a:lnTo>
                    <a:pt x="1105" y="49"/>
                  </a:lnTo>
                  <a:lnTo>
                    <a:pt x="817" y="97"/>
                  </a:lnTo>
                  <a:lnTo>
                    <a:pt x="529" y="193"/>
                  </a:lnTo>
                  <a:lnTo>
                    <a:pt x="289" y="289"/>
                  </a:lnTo>
                  <a:lnTo>
                    <a:pt x="96" y="433"/>
                  </a:lnTo>
                  <a:lnTo>
                    <a:pt x="0" y="577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96" y="913"/>
                  </a:lnTo>
                  <a:lnTo>
                    <a:pt x="96" y="913"/>
                  </a:lnTo>
                  <a:lnTo>
                    <a:pt x="289" y="1009"/>
                  </a:lnTo>
                  <a:lnTo>
                    <a:pt x="481" y="1105"/>
                  </a:lnTo>
                  <a:lnTo>
                    <a:pt x="673" y="1153"/>
                  </a:lnTo>
                  <a:lnTo>
                    <a:pt x="913" y="1153"/>
                  </a:lnTo>
                  <a:lnTo>
                    <a:pt x="913" y="1153"/>
                  </a:lnTo>
                  <a:lnTo>
                    <a:pt x="1153" y="1105"/>
                  </a:lnTo>
                  <a:lnTo>
                    <a:pt x="1441" y="1057"/>
                  </a:lnTo>
                  <a:lnTo>
                    <a:pt x="1633" y="1009"/>
                  </a:lnTo>
                  <a:lnTo>
                    <a:pt x="1825" y="865"/>
                  </a:lnTo>
                  <a:lnTo>
                    <a:pt x="2018" y="769"/>
                  </a:lnTo>
                  <a:lnTo>
                    <a:pt x="2114" y="625"/>
                  </a:lnTo>
                  <a:lnTo>
                    <a:pt x="2114" y="433"/>
                  </a:lnTo>
                  <a:lnTo>
                    <a:pt x="2066" y="289"/>
                  </a:lnTo>
                  <a:lnTo>
                    <a:pt x="2066" y="289"/>
                  </a:lnTo>
                  <a:lnTo>
                    <a:pt x="1969" y="145"/>
                  </a:lnTo>
                  <a:lnTo>
                    <a:pt x="1825" y="49"/>
                  </a:lnTo>
                  <a:lnTo>
                    <a:pt x="1633" y="1"/>
                  </a:lnTo>
                  <a:lnTo>
                    <a:pt x="13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41"/>
            <p:cNvSpPr/>
            <p:nvPr/>
          </p:nvSpPr>
          <p:spPr>
            <a:xfrm>
              <a:off x="2801450" y="934075"/>
              <a:ext cx="34850" cy="62450"/>
            </a:xfrm>
            <a:custGeom>
              <a:avLst/>
              <a:gdLst/>
              <a:ahLst/>
              <a:cxnLst/>
              <a:rect l="l" t="t" r="r" b="b"/>
              <a:pathLst>
                <a:path w="1394" h="2498" extrusionOk="0">
                  <a:moveTo>
                    <a:pt x="577" y="0"/>
                  </a:moveTo>
                  <a:lnTo>
                    <a:pt x="481" y="48"/>
                  </a:lnTo>
                  <a:lnTo>
                    <a:pt x="385" y="96"/>
                  </a:lnTo>
                  <a:lnTo>
                    <a:pt x="289" y="240"/>
                  </a:lnTo>
                  <a:lnTo>
                    <a:pt x="193" y="384"/>
                  </a:lnTo>
                  <a:lnTo>
                    <a:pt x="49" y="769"/>
                  </a:lnTo>
                  <a:lnTo>
                    <a:pt x="1" y="1201"/>
                  </a:lnTo>
                  <a:lnTo>
                    <a:pt x="1" y="1633"/>
                  </a:lnTo>
                  <a:lnTo>
                    <a:pt x="97" y="2017"/>
                  </a:lnTo>
                  <a:lnTo>
                    <a:pt x="193" y="2209"/>
                  </a:lnTo>
                  <a:lnTo>
                    <a:pt x="289" y="2353"/>
                  </a:lnTo>
                  <a:lnTo>
                    <a:pt x="433" y="2449"/>
                  </a:lnTo>
                  <a:lnTo>
                    <a:pt x="577" y="2497"/>
                  </a:lnTo>
                  <a:lnTo>
                    <a:pt x="865" y="2497"/>
                  </a:lnTo>
                  <a:lnTo>
                    <a:pt x="1009" y="2449"/>
                  </a:lnTo>
                  <a:lnTo>
                    <a:pt x="1153" y="2353"/>
                  </a:lnTo>
                  <a:lnTo>
                    <a:pt x="1201" y="2209"/>
                  </a:lnTo>
                  <a:lnTo>
                    <a:pt x="1346" y="1873"/>
                  </a:lnTo>
                  <a:lnTo>
                    <a:pt x="1394" y="1489"/>
                  </a:lnTo>
                  <a:lnTo>
                    <a:pt x="1346" y="1057"/>
                  </a:lnTo>
                  <a:lnTo>
                    <a:pt x="1201" y="673"/>
                  </a:lnTo>
                  <a:lnTo>
                    <a:pt x="1057" y="336"/>
                  </a:lnTo>
                  <a:lnTo>
                    <a:pt x="913" y="192"/>
                  </a:lnTo>
                  <a:lnTo>
                    <a:pt x="769" y="96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1"/>
            <p:cNvSpPr/>
            <p:nvPr/>
          </p:nvSpPr>
          <p:spPr>
            <a:xfrm>
              <a:off x="2801450" y="934075"/>
              <a:ext cx="34850" cy="62450"/>
            </a:xfrm>
            <a:custGeom>
              <a:avLst/>
              <a:gdLst/>
              <a:ahLst/>
              <a:cxnLst/>
              <a:rect l="l" t="t" r="r" b="b"/>
              <a:pathLst>
                <a:path w="1394" h="2498" fill="none" extrusionOk="0">
                  <a:moveTo>
                    <a:pt x="577" y="0"/>
                  </a:moveTo>
                  <a:lnTo>
                    <a:pt x="577" y="0"/>
                  </a:lnTo>
                  <a:lnTo>
                    <a:pt x="481" y="48"/>
                  </a:lnTo>
                  <a:lnTo>
                    <a:pt x="385" y="96"/>
                  </a:lnTo>
                  <a:lnTo>
                    <a:pt x="289" y="240"/>
                  </a:lnTo>
                  <a:lnTo>
                    <a:pt x="193" y="384"/>
                  </a:lnTo>
                  <a:lnTo>
                    <a:pt x="49" y="769"/>
                  </a:lnTo>
                  <a:lnTo>
                    <a:pt x="1" y="1201"/>
                  </a:lnTo>
                  <a:lnTo>
                    <a:pt x="1" y="1633"/>
                  </a:lnTo>
                  <a:lnTo>
                    <a:pt x="97" y="2017"/>
                  </a:lnTo>
                  <a:lnTo>
                    <a:pt x="193" y="2209"/>
                  </a:lnTo>
                  <a:lnTo>
                    <a:pt x="289" y="2353"/>
                  </a:lnTo>
                  <a:lnTo>
                    <a:pt x="433" y="2449"/>
                  </a:lnTo>
                  <a:lnTo>
                    <a:pt x="577" y="2497"/>
                  </a:lnTo>
                  <a:lnTo>
                    <a:pt x="577" y="2497"/>
                  </a:lnTo>
                  <a:lnTo>
                    <a:pt x="721" y="2497"/>
                  </a:lnTo>
                  <a:lnTo>
                    <a:pt x="721" y="2497"/>
                  </a:lnTo>
                  <a:lnTo>
                    <a:pt x="865" y="2497"/>
                  </a:lnTo>
                  <a:lnTo>
                    <a:pt x="1009" y="2449"/>
                  </a:lnTo>
                  <a:lnTo>
                    <a:pt x="1153" y="2353"/>
                  </a:lnTo>
                  <a:lnTo>
                    <a:pt x="1201" y="2209"/>
                  </a:lnTo>
                  <a:lnTo>
                    <a:pt x="1346" y="1873"/>
                  </a:lnTo>
                  <a:lnTo>
                    <a:pt x="1394" y="1489"/>
                  </a:lnTo>
                  <a:lnTo>
                    <a:pt x="1346" y="1057"/>
                  </a:lnTo>
                  <a:lnTo>
                    <a:pt x="1201" y="673"/>
                  </a:lnTo>
                  <a:lnTo>
                    <a:pt x="1057" y="336"/>
                  </a:lnTo>
                  <a:lnTo>
                    <a:pt x="913" y="192"/>
                  </a:lnTo>
                  <a:lnTo>
                    <a:pt x="769" y="96"/>
                  </a:lnTo>
                  <a:lnTo>
                    <a:pt x="769" y="96"/>
                  </a:lnTo>
                  <a:lnTo>
                    <a:pt x="673" y="0"/>
                  </a:lnTo>
                  <a:lnTo>
                    <a:pt x="57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41"/>
            <p:cNvSpPr/>
            <p:nvPr/>
          </p:nvSpPr>
          <p:spPr>
            <a:xfrm>
              <a:off x="2763050" y="941275"/>
              <a:ext cx="24025" cy="43250"/>
            </a:xfrm>
            <a:custGeom>
              <a:avLst/>
              <a:gdLst/>
              <a:ahLst/>
              <a:cxnLst/>
              <a:rect l="l" t="t" r="r" b="b"/>
              <a:pathLst>
                <a:path w="961" h="1730" extrusionOk="0">
                  <a:moveTo>
                    <a:pt x="336" y="0"/>
                  </a:moveTo>
                  <a:lnTo>
                    <a:pt x="288" y="48"/>
                  </a:lnTo>
                  <a:lnTo>
                    <a:pt x="144" y="240"/>
                  </a:lnTo>
                  <a:lnTo>
                    <a:pt x="48" y="481"/>
                  </a:lnTo>
                  <a:lnTo>
                    <a:pt x="0" y="817"/>
                  </a:lnTo>
                  <a:lnTo>
                    <a:pt x="0" y="1105"/>
                  </a:lnTo>
                  <a:lnTo>
                    <a:pt x="96" y="1393"/>
                  </a:lnTo>
                  <a:lnTo>
                    <a:pt x="240" y="1633"/>
                  </a:lnTo>
                  <a:lnTo>
                    <a:pt x="336" y="1681"/>
                  </a:lnTo>
                  <a:lnTo>
                    <a:pt x="432" y="1729"/>
                  </a:lnTo>
                  <a:lnTo>
                    <a:pt x="624" y="1729"/>
                  </a:lnTo>
                  <a:lnTo>
                    <a:pt x="720" y="1681"/>
                  </a:lnTo>
                  <a:lnTo>
                    <a:pt x="864" y="1537"/>
                  </a:lnTo>
                  <a:lnTo>
                    <a:pt x="961" y="1297"/>
                  </a:lnTo>
                  <a:lnTo>
                    <a:pt x="961" y="1009"/>
                  </a:lnTo>
                  <a:lnTo>
                    <a:pt x="961" y="721"/>
                  </a:lnTo>
                  <a:lnTo>
                    <a:pt x="864" y="433"/>
                  </a:lnTo>
                  <a:lnTo>
                    <a:pt x="720" y="192"/>
                  </a:lnTo>
                  <a:lnTo>
                    <a:pt x="576" y="48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41"/>
            <p:cNvSpPr/>
            <p:nvPr/>
          </p:nvSpPr>
          <p:spPr>
            <a:xfrm>
              <a:off x="2763050" y="941275"/>
              <a:ext cx="24025" cy="43250"/>
            </a:xfrm>
            <a:custGeom>
              <a:avLst/>
              <a:gdLst/>
              <a:ahLst/>
              <a:cxnLst/>
              <a:rect l="l" t="t" r="r" b="b"/>
              <a:pathLst>
                <a:path w="961" h="1730" fill="none" extrusionOk="0">
                  <a:moveTo>
                    <a:pt x="432" y="0"/>
                  </a:moveTo>
                  <a:lnTo>
                    <a:pt x="432" y="0"/>
                  </a:lnTo>
                  <a:lnTo>
                    <a:pt x="336" y="0"/>
                  </a:lnTo>
                  <a:lnTo>
                    <a:pt x="288" y="48"/>
                  </a:lnTo>
                  <a:lnTo>
                    <a:pt x="144" y="240"/>
                  </a:lnTo>
                  <a:lnTo>
                    <a:pt x="48" y="481"/>
                  </a:lnTo>
                  <a:lnTo>
                    <a:pt x="0" y="817"/>
                  </a:lnTo>
                  <a:lnTo>
                    <a:pt x="0" y="1105"/>
                  </a:lnTo>
                  <a:lnTo>
                    <a:pt x="96" y="1393"/>
                  </a:lnTo>
                  <a:lnTo>
                    <a:pt x="240" y="1633"/>
                  </a:lnTo>
                  <a:lnTo>
                    <a:pt x="336" y="1681"/>
                  </a:lnTo>
                  <a:lnTo>
                    <a:pt x="432" y="1729"/>
                  </a:lnTo>
                  <a:lnTo>
                    <a:pt x="432" y="1729"/>
                  </a:lnTo>
                  <a:lnTo>
                    <a:pt x="528" y="1729"/>
                  </a:lnTo>
                  <a:lnTo>
                    <a:pt x="528" y="1729"/>
                  </a:lnTo>
                  <a:lnTo>
                    <a:pt x="624" y="1729"/>
                  </a:lnTo>
                  <a:lnTo>
                    <a:pt x="720" y="1681"/>
                  </a:lnTo>
                  <a:lnTo>
                    <a:pt x="864" y="1537"/>
                  </a:lnTo>
                  <a:lnTo>
                    <a:pt x="961" y="1297"/>
                  </a:lnTo>
                  <a:lnTo>
                    <a:pt x="961" y="1009"/>
                  </a:lnTo>
                  <a:lnTo>
                    <a:pt x="961" y="721"/>
                  </a:lnTo>
                  <a:lnTo>
                    <a:pt x="864" y="433"/>
                  </a:lnTo>
                  <a:lnTo>
                    <a:pt x="720" y="192"/>
                  </a:lnTo>
                  <a:lnTo>
                    <a:pt x="576" y="48"/>
                  </a:lnTo>
                  <a:lnTo>
                    <a:pt x="576" y="48"/>
                  </a:lnTo>
                  <a:lnTo>
                    <a:pt x="43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4" name="Imagen 233">
            <a:extLst>
              <a:ext uri="{FF2B5EF4-FFF2-40B4-BE49-F238E27FC236}">
                <a16:creationId xmlns:a16="http://schemas.microsoft.com/office/drawing/2014/main" id="{D29A09E9-E741-4FD8-B8A0-EF30504E1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745" y="0"/>
            <a:ext cx="901744" cy="943014"/>
          </a:xfrm>
          <a:prstGeom prst="rect">
            <a:avLst/>
          </a:prstGeom>
        </p:spPr>
      </p:pic>
      <p:pic>
        <p:nvPicPr>
          <p:cNvPr id="1026" name="Picture 2" descr="BIENVENIDOS - Puzzle Factory">
            <a:extLst>
              <a:ext uri="{FF2B5EF4-FFF2-40B4-BE49-F238E27FC236}">
                <a16:creationId xmlns:a16="http://schemas.microsoft.com/office/drawing/2014/main" id="{DA18A2C8-2B0A-42AD-8EC3-FBDC07184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88" y="3568196"/>
            <a:ext cx="4042250" cy="108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" name="Imagen 234">
            <a:extLst>
              <a:ext uri="{FF2B5EF4-FFF2-40B4-BE49-F238E27FC236}">
                <a16:creationId xmlns:a16="http://schemas.microsoft.com/office/drawing/2014/main" id="{16FDB688-6DE1-4FE9-A3A1-AF7F19D4C4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0" b="100000" l="0" r="97642">
                        <a14:foregroundMark x1="4717" y1="43114" x2="4717" y2="43114"/>
                        <a14:foregroundMark x1="15094" y1="48503" x2="15094" y2="48503"/>
                        <a14:foregroundMark x1="12736" y1="59281" x2="12736" y2="59281"/>
                        <a14:foregroundMark x1="15094" y1="68862" x2="15094" y2="68862"/>
                        <a14:foregroundMark x1="15094" y1="64072" x2="15094" y2="64072"/>
                        <a14:foregroundMark x1="18868" y1="62275" x2="18868" y2="62275"/>
                        <a14:foregroundMark x1="19340" y1="60479" x2="19340" y2="60479"/>
                        <a14:foregroundMark x1="16509" y1="58683" x2="16509" y2="58683"/>
                        <a14:foregroundMark x1="15094" y1="60479" x2="15566" y2="61677"/>
                        <a14:foregroundMark x1="17453" y1="73054" x2="18396" y2="76048"/>
                        <a14:foregroundMark x1="16981" y1="77844" x2="16981" y2="82036"/>
                        <a14:foregroundMark x1="18868" y1="95210" x2="18868" y2="95210"/>
                        <a14:foregroundMark x1="26887" y1="92216" x2="26887" y2="92216"/>
                        <a14:foregroundMark x1="24057" y1="94611" x2="24528" y2="93413"/>
                        <a14:foregroundMark x1="20283" y1="93413" x2="20283" y2="93413"/>
                        <a14:foregroundMark x1="18396" y1="92814" x2="18396" y2="92814"/>
                        <a14:foregroundMark x1="18868" y1="60479" x2="18868" y2="60479"/>
                        <a14:foregroundMark x1="21698" y1="61677" x2="21698" y2="61677"/>
                        <a14:foregroundMark x1="21226" y1="64671" x2="21698" y2="65868"/>
                        <a14:foregroundMark x1="22642" y1="68263" x2="22642" y2="68263"/>
                        <a14:foregroundMark x1="21698" y1="71257" x2="21698" y2="71257"/>
                        <a14:foregroundMark x1="19340" y1="71257" x2="19340" y2="71257"/>
                        <a14:foregroundMark x1="33962" y1="41317" x2="33962" y2="41317"/>
                        <a14:foregroundMark x1="33962" y1="39521" x2="33962" y2="39521"/>
                        <a14:foregroundMark x1="36792" y1="37126" x2="37264" y2="36527"/>
                        <a14:foregroundMark x1="68396" y1="98802" x2="68396" y2="98802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6722" y="506300"/>
            <a:ext cx="3477526" cy="30949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p43"/>
          <p:cNvSpPr/>
          <p:nvPr/>
        </p:nvSpPr>
        <p:spPr>
          <a:xfrm>
            <a:off x="0" y="907430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4" name="Google Shape;2804;p43"/>
          <p:cNvSpPr/>
          <p:nvPr/>
        </p:nvSpPr>
        <p:spPr>
          <a:xfrm>
            <a:off x="262813" y="355555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43"/>
          <p:cNvSpPr/>
          <p:nvPr/>
        </p:nvSpPr>
        <p:spPr>
          <a:xfrm>
            <a:off x="7632591" y="175281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43"/>
          <p:cNvSpPr/>
          <p:nvPr/>
        </p:nvSpPr>
        <p:spPr>
          <a:xfrm>
            <a:off x="7511821" y="36763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7" name="Google Shape;2807;p43"/>
          <p:cNvSpPr txBox="1">
            <a:spLocks noGrp="1"/>
          </p:cNvSpPr>
          <p:nvPr>
            <p:ph type="title" idx="9"/>
          </p:nvPr>
        </p:nvSpPr>
        <p:spPr>
          <a:xfrm>
            <a:off x="0" y="0"/>
            <a:ext cx="2886992" cy="9208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Lunes</a:t>
            </a:r>
            <a:endParaRPr dirty="0"/>
          </a:p>
        </p:txBody>
      </p:sp>
      <p:sp>
        <p:nvSpPr>
          <p:cNvPr id="2818" name="Google Shape;2818;p43"/>
          <p:cNvSpPr txBox="1">
            <a:spLocks noGrp="1"/>
          </p:cNvSpPr>
          <p:nvPr>
            <p:ph type="title" idx="6"/>
          </p:nvPr>
        </p:nvSpPr>
        <p:spPr>
          <a:xfrm>
            <a:off x="6838500" y="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Activación</a:t>
            </a:r>
            <a:endParaRPr sz="3200" dirty="0"/>
          </a:p>
        </p:txBody>
      </p:sp>
      <p:sp>
        <p:nvSpPr>
          <p:cNvPr id="2820" name="Google Shape;2820;p43"/>
          <p:cNvSpPr/>
          <p:nvPr/>
        </p:nvSpPr>
        <p:spPr>
          <a:xfrm>
            <a:off x="7061458" y="5639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29 Rectángulo"/>
          <p:cNvSpPr/>
          <p:nvPr/>
        </p:nvSpPr>
        <p:spPr>
          <a:xfrm>
            <a:off x="2916813" y="4570849"/>
            <a:ext cx="3756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https://youtu.be/mrxTQZW9b08</a:t>
            </a:r>
            <a:endParaRPr lang="es-MX" sz="2000" dirty="0"/>
          </a:p>
        </p:txBody>
      </p:sp>
      <p:pic>
        <p:nvPicPr>
          <p:cNvPr id="4" name="Elementos multimedia en línea 3" title="El Baile del Sapito - Las Canciones Dela Granja - Canciones infantiles dela granja">
            <a:hlinkClick r:id="" action="ppaction://media"/>
            <a:extLst>
              <a:ext uri="{FF2B5EF4-FFF2-40B4-BE49-F238E27FC236}">
                <a16:creationId xmlns:a16="http://schemas.microsoft.com/office/drawing/2014/main" id="{B8349FD8-DFC2-43B1-BE76-8A43092501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19065" y="867575"/>
            <a:ext cx="6672312" cy="3534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42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del lenguaje oral</a:t>
            </a:r>
            <a:endParaRPr dirty="0"/>
          </a:p>
        </p:txBody>
      </p:sp>
      <p:sp>
        <p:nvSpPr>
          <p:cNvPr id="2739" name="Google Shape;2739;p42"/>
          <p:cNvSpPr/>
          <p:nvPr/>
        </p:nvSpPr>
        <p:spPr>
          <a:xfrm>
            <a:off x="8322640" y="92078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0" name="Google Shape;2740;p42"/>
          <p:cNvSpPr/>
          <p:nvPr/>
        </p:nvSpPr>
        <p:spPr>
          <a:xfrm>
            <a:off x="350125" y="85195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2741;p42"/>
          <p:cNvGrpSpPr/>
          <p:nvPr/>
        </p:nvGrpSpPr>
        <p:grpSpPr>
          <a:xfrm>
            <a:off x="347849" y="3617600"/>
            <a:ext cx="475779" cy="475800"/>
            <a:chOff x="1460350" y="2402425"/>
            <a:chExt cx="208950" cy="208950"/>
          </a:xfrm>
        </p:grpSpPr>
        <p:sp>
          <p:nvSpPr>
            <p:cNvPr id="2742" name="Google Shape;2742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42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42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42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42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2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2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2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770;p42"/>
          <p:cNvGrpSpPr/>
          <p:nvPr/>
        </p:nvGrpSpPr>
        <p:grpSpPr>
          <a:xfrm rot="3427705">
            <a:off x="7956490" y="255454"/>
            <a:ext cx="340783" cy="340829"/>
            <a:chOff x="1460350" y="2402425"/>
            <a:chExt cx="208950" cy="208950"/>
          </a:xfrm>
        </p:grpSpPr>
        <p:sp>
          <p:nvSpPr>
            <p:cNvPr id="2771" name="Google Shape;2771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2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2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2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2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2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2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2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64 Rectángulo"/>
          <p:cNvSpPr/>
          <p:nvPr/>
        </p:nvSpPr>
        <p:spPr>
          <a:xfrm>
            <a:off x="2481815" y="4743390"/>
            <a:ext cx="38154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chemeClr val="accent5"/>
                </a:solidFill>
                <a:hlinkClick r:id="rId4"/>
              </a:rPr>
              <a:t>https://youtu.be/q9BO4bA0KME</a:t>
            </a:r>
            <a:endParaRPr lang="es-MX" sz="2000" dirty="0">
              <a:solidFill>
                <a:schemeClr val="accent5"/>
              </a:solidFill>
            </a:endParaRPr>
          </a:p>
        </p:txBody>
      </p:sp>
      <p:pic>
        <p:nvPicPr>
          <p:cNvPr id="4" name="Elementos multimedia en línea 3" title="Actividad musical ￰ﾟﾎﾈ Juan subiￃﾳ las escaleras ￰ﾟﾒﾥ Juego de manos (v. PELￃﾍCULA)">
            <a:hlinkClick r:id="" action="ppaction://media"/>
            <a:extLst>
              <a:ext uri="{FF2B5EF4-FFF2-40B4-BE49-F238E27FC236}">
                <a16:creationId xmlns:a16="http://schemas.microsoft.com/office/drawing/2014/main" id="{85BF984F-55F4-4CC6-BDFE-90AB226F0E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09800" y="972616"/>
            <a:ext cx="4959498" cy="3241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0253C-34D4-47B2-8B06-E779A23E5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Observamos</a:t>
            </a:r>
          </a:p>
        </p:txBody>
      </p:sp>
      <p:pic>
        <p:nvPicPr>
          <p:cNvPr id="4" name="Elementos multimedia en línea 3" title="La adivinanza ￰ﾟﾤﾔ">
            <a:hlinkClick r:id="" action="ppaction://media"/>
            <a:extLst>
              <a:ext uri="{FF2B5EF4-FFF2-40B4-BE49-F238E27FC236}">
                <a16:creationId xmlns:a16="http://schemas.microsoft.com/office/drawing/2014/main" id="{F8B01AE5-0063-4A48-9535-3225F2F576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34707" y="1092153"/>
            <a:ext cx="6107814" cy="345091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988603B-7D63-474A-938C-EC66847731EB}"/>
              </a:ext>
            </a:extLst>
          </p:cNvPr>
          <p:cNvSpPr/>
          <p:nvPr/>
        </p:nvSpPr>
        <p:spPr>
          <a:xfrm>
            <a:off x="2722796" y="4698475"/>
            <a:ext cx="43316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https://www.youtube.com/watch?v=_MNNbimmXVM</a:t>
            </a:r>
          </a:p>
        </p:txBody>
      </p:sp>
    </p:spTree>
    <p:extLst>
      <p:ext uri="{BB962C8B-B14F-4D97-AF65-F5344CB8AC3E}">
        <p14:creationId xmlns:p14="http://schemas.microsoft.com/office/powerpoint/2010/main" val="338408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4FF7C9F-A3F1-4CE7-A6B6-FD776F93F05B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798800" y="293631"/>
            <a:ext cx="2773200" cy="558900"/>
          </a:xfrm>
        </p:spPr>
        <p:txBody>
          <a:bodyPr/>
          <a:lstStyle/>
          <a:p>
            <a:r>
              <a:rPr lang="es-MX" sz="3200" dirty="0"/>
              <a:t>Jugamos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46B96A-BB45-4C89-88A6-8177F0B8C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58" r="12674"/>
          <a:stretch/>
        </p:blipFill>
        <p:spPr>
          <a:xfrm>
            <a:off x="1244009" y="1076080"/>
            <a:ext cx="6655981" cy="377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6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6" name="Google Shape;3056;p46"/>
          <p:cNvSpPr/>
          <p:nvPr/>
        </p:nvSpPr>
        <p:spPr>
          <a:xfrm>
            <a:off x="6448380" y="2232107"/>
            <a:ext cx="2315562" cy="2277635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7" name="Google Shape;3057;p46"/>
          <p:cNvSpPr txBox="1">
            <a:spLocks noGrp="1"/>
          </p:cNvSpPr>
          <p:nvPr>
            <p:ph type="title"/>
          </p:nvPr>
        </p:nvSpPr>
        <p:spPr>
          <a:xfrm>
            <a:off x="701712" y="0"/>
            <a:ext cx="3729300" cy="11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Cierre:</a:t>
            </a:r>
            <a:endParaRPr dirty="0"/>
          </a:p>
        </p:txBody>
      </p:sp>
      <p:grpSp>
        <p:nvGrpSpPr>
          <p:cNvPr id="3059" name="Google Shape;3059;p46"/>
          <p:cNvGrpSpPr/>
          <p:nvPr/>
        </p:nvGrpSpPr>
        <p:grpSpPr>
          <a:xfrm>
            <a:off x="5477456" y="934014"/>
            <a:ext cx="3042190" cy="3498572"/>
            <a:chOff x="6352925" y="3496200"/>
            <a:chExt cx="1008550" cy="1159850"/>
          </a:xfrm>
        </p:grpSpPr>
        <p:sp>
          <p:nvSpPr>
            <p:cNvPr id="3060" name="Google Shape;3060;p46"/>
            <p:cNvSpPr/>
            <p:nvPr/>
          </p:nvSpPr>
          <p:spPr>
            <a:xfrm>
              <a:off x="6944825" y="3872000"/>
              <a:ext cx="416650" cy="290575"/>
            </a:xfrm>
            <a:custGeom>
              <a:avLst/>
              <a:gdLst/>
              <a:ahLst/>
              <a:cxnLst/>
              <a:rect l="l" t="t" r="r" b="b"/>
              <a:pathLst>
                <a:path w="16666" h="11623" extrusionOk="0">
                  <a:moveTo>
                    <a:pt x="4995" y="1"/>
                  </a:moveTo>
                  <a:lnTo>
                    <a:pt x="1" y="4947"/>
                  </a:lnTo>
                  <a:lnTo>
                    <a:pt x="97" y="5332"/>
                  </a:lnTo>
                  <a:lnTo>
                    <a:pt x="193" y="5716"/>
                  </a:lnTo>
                  <a:lnTo>
                    <a:pt x="385" y="6196"/>
                  </a:lnTo>
                  <a:lnTo>
                    <a:pt x="577" y="6676"/>
                  </a:lnTo>
                  <a:lnTo>
                    <a:pt x="865" y="7157"/>
                  </a:lnTo>
                  <a:lnTo>
                    <a:pt x="1057" y="7397"/>
                  </a:lnTo>
                  <a:lnTo>
                    <a:pt x="1249" y="7589"/>
                  </a:lnTo>
                  <a:lnTo>
                    <a:pt x="1442" y="7781"/>
                  </a:lnTo>
                  <a:lnTo>
                    <a:pt x="1682" y="7925"/>
                  </a:lnTo>
                  <a:lnTo>
                    <a:pt x="1970" y="8069"/>
                  </a:lnTo>
                  <a:lnTo>
                    <a:pt x="2258" y="8165"/>
                  </a:lnTo>
                  <a:lnTo>
                    <a:pt x="2882" y="8261"/>
                  </a:lnTo>
                  <a:lnTo>
                    <a:pt x="3555" y="8309"/>
                  </a:lnTo>
                  <a:lnTo>
                    <a:pt x="4227" y="8309"/>
                  </a:lnTo>
                  <a:lnTo>
                    <a:pt x="5284" y="8213"/>
                  </a:lnTo>
                  <a:lnTo>
                    <a:pt x="5764" y="8117"/>
                  </a:lnTo>
                  <a:lnTo>
                    <a:pt x="5812" y="8501"/>
                  </a:lnTo>
                  <a:lnTo>
                    <a:pt x="5908" y="8885"/>
                  </a:lnTo>
                  <a:lnTo>
                    <a:pt x="6052" y="9366"/>
                  </a:lnTo>
                  <a:lnTo>
                    <a:pt x="6292" y="9846"/>
                  </a:lnTo>
                  <a:lnTo>
                    <a:pt x="6580" y="10278"/>
                  </a:lnTo>
                  <a:lnTo>
                    <a:pt x="6724" y="10518"/>
                  </a:lnTo>
                  <a:lnTo>
                    <a:pt x="6916" y="10710"/>
                  </a:lnTo>
                  <a:lnTo>
                    <a:pt x="7157" y="10854"/>
                  </a:lnTo>
                  <a:lnTo>
                    <a:pt x="7397" y="10951"/>
                  </a:lnTo>
                  <a:lnTo>
                    <a:pt x="7637" y="11047"/>
                  </a:lnTo>
                  <a:lnTo>
                    <a:pt x="7877" y="11095"/>
                  </a:lnTo>
                  <a:lnTo>
                    <a:pt x="8309" y="11095"/>
                  </a:lnTo>
                  <a:lnTo>
                    <a:pt x="8741" y="10999"/>
                  </a:lnTo>
                  <a:lnTo>
                    <a:pt x="9078" y="10903"/>
                  </a:lnTo>
                  <a:lnTo>
                    <a:pt x="9366" y="10758"/>
                  </a:lnTo>
                  <a:lnTo>
                    <a:pt x="9558" y="10614"/>
                  </a:lnTo>
                  <a:lnTo>
                    <a:pt x="9750" y="10422"/>
                  </a:lnTo>
                  <a:lnTo>
                    <a:pt x="9798" y="10614"/>
                  </a:lnTo>
                  <a:lnTo>
                    <a:pt x="9942" y="10806"/>
                  </a:lnTo>
                  <a:lnTo>
                    <a:pt x="10086" y="11047"/>
                  </a:lnTo>
                  <a:lnTo>
                    <a:pt x="10326" y="11239"/>
                  </a:lnTo>
                  <a:lnTo>
                    <a:pt x="10614" y="11431"/>
                  </a:lnTo>
                  <a:lnTo>
                    <a:pt x="10951" y="11575"/>
                  </a:lnTo>
                  <a:lnTo>
                    <a:pt x="11431" y="11623"/>
                  </a:lnTo>
                  <a:lnTo>
                    <a:pt x="11623" y="11623"/>
                  </a:lnTo>
                  <a:lnTo>
                    <a:pt x="11863" y="11575"/>
                  </a:lnTo>
                  <a:lnTo>
                    <a:pt x="12247" y="11383"/>
                  </a:lnTo>
                  <a:lnTo>
                    <a:pt x="12583" y="11143"/>
                  </a:lnTo>
                  <a:lnTo>
                    <a:pt x="12872" y="10903"/>
                  </a:lnTo>
                  <a:lnTo>
                    <a:pt x="13064" y="10614"/>
                  </a:lnTo>
                  <a:lnTo>
                    <a:pt x="13208" y="10374"/>
                  </a:lnTo>
                  <a:lnTo>
                    <a:pt x="13352" y="10134"/>
                  </a:lnTo>
                  <a:lnTo>
                    <a:pt x="13928" y="10182"/>
                  </a:lnTo>
                  <a:lnTo>
                    <a:pt x="14504" y="10182"/>
                  </a:lnTo>
                  <a:lnTo>
                    <a:pt x="15033" y="10134"/>
                  </a:lnTo>
                  <a:lnTo>
                    <a:pt x="15561" y="10038"/>
                  </a:lnTo>
                  <a:lnTo>
                    <a:pt x="16377" y="9846"/>
                  </a:lnTo>
                  <a:lnTo>
                    <a:pt x="16666" y="9750"/>
                  </a:lnTo>
                  <a:lnTo>
                    <a:pt x="16233" y="8693"/>
                  </a:lnTo>
                  <a:lnTo>
                    <a:pt x="14649" y="9318"/>
                  </a:lnTo>
                  <a:lnTo>
                    <a:pt x="16089" y="8357"/>
                  </a:lnTo>
                  <a:lnTo>
                    <a:pt x="15945" y="7973"/>
                  </a:lnTo>
                  <a:lnTo>
                    <a:pt x="14408" y="9126"/>
                  </a:lnTo>
                  <a:lnTo>
                    <a:pt x="14408" y="9126"/>
                  </a:lnTo>
                  <a:lnTo>
                    <a:pt x="15609" y="7733"/>
                  </a:lnTo>
                  <a:lnTo>
                    <a:pt x="14408" y="6868"/>
                  </a:lnTo>
                  <a:lnTo>
                    <a:pt x="14168" y="7109"/>
                  </a:lnTo>
                  <a:lnTo>
                    <a:pt x="13928" y="7541"/>
                  </a:lnTo>
                  <a:lnTo>
                    <a:pt x="13688" y="7973"/>
                  </a:lnTo>
                  <a:lnTo>
                    <a:pt x="13448" y="8453"/>
                  </a:lnTo>
                  <a:lnTo>
                    <a:pt x="13160" y="9318"/>
                  </a:lnTo>
                  <a:lnTo>
                    <a:pt x="13016" y="9654"/>
                  </a:lnTo>
                  <a:lnTo>
                    <a:pt x="12872" y="9510"/>
                  </a:lnTo>
                  <a:lnTo>
                    <a:pt x="12535" y="9126"/>
                  </a:lnTo>
                  <a:lnTo>
                    <a:pt x="12295" y="8933"/>
                  </a:lnTo>
                  <a:lnTo>
                    <a:pt x="12007" y="8789"/>
                  </a:lnTo>
                  <a:lnTo>
                    <a:pt x="11719" y="8645"/>
                  </a:lnTo>
                  <a:lnTo>
                    <a:pt x="11431" y="8597"/>
                  </a:lnTo>
                  <a:lnTo>
                    <a:pt x="11143" y="8597"/>
                  </a:lnTo>
                  <a:lnTo>
                    <a:pt x="10807" y="8741"/>
                  </a:lnTo>
                  <a:lnTo>
                    <a:pt x="10518" y="8885"/>
                  </a:lnTo>
                  <a:lnTo>
                    <a:pt x="10230" y="9078"/>
                  </a:lnTo>
                  <a:lnTo>
                    <a:pt x="9798" y="9462"/>
                  </a:lnTo>
                  <a:lnTo>
                    <a:pt x="9606" y="9654"/>
                  </a:lnTo>
                  <a:lnTo>
                    <a:pt x="9654" y="9318"/>
                  </a:lnTo>
                  <a:lnTo>
                    <a:pt x="9702" y="9030"/>
                  </a:lnTo>
                  <a:lnTo>
                    <a:pt x="9702" y="8645"/>
                  </a:lnTo>
                  <a:lnTo>
                    <a:pt x="9654" y="8213"/>
                  </a:lnTo>
                  <a:lnTo>
                    <a:pt x="9510" y="7781"/>
                  </a:lnTo>
                  <a:lnTo>
                    <a:pt x="9318" y="7397"/>
                  </a:lnTo>
                  <a:lnTo>
                    <a:pt x="9174" y="7205"/>
                  </a:lnTo>
                  <a:lnTo>
                    <a:pt x="9030" y="7060"/>
                  </a:lnTo>
                  <a:lnTo>
                    <a:pt x="8837" y="6916"/>
                  </a:lnTo>
                  <a:lnTo>
                    <a:pt x="8645" y="6820"/>
                  </a:lnTo>
                  <a:lnTo>
                    <a:pt x="8261" y="6676"/>
                  </a:lnTo>
                  <a:lnTo>
                    <a:pt x="7877" y="6628"/>
                  </a:lnTo>
                  <a:lnTo>
                    <a:pt x="7493" y="6676"/>
                  </a:lnTo>
                  <a:lnTo>
                    <a:pt x="7157" y="6724"/>
                  </a:lnTo>
                  <a:lnTo>
                    <a:pt x="6916" y="6772"/>
                  </a:lnTo>
                  <a:lnTo>
                    <a:pt x="6676" y="6868"/>
                  </a:lnTo>
                  <a:lnTo>
                    <a:pt x="6676" y="6868"/>
                  </a:lnTo>
                  <a:lnTo>
                    <a:pt x="6964" y="6580"/>
                  </a:lnTo>
                  <a:lnTo>
                    <a:pt x="7253" y="6244"/>
                  </a:lnTo>
                  <a:lnTo>
                    <a:pt x="7541" y="5764"/>
                  </a:lnTo>
                  <a:lnTo>
                    <a:pt x="7829" y="5236"/>
                  </a:lnTo>
                  <a:lnTo>
                    <a:pt x="7973" y="4947"/>
                  </a:lnTo>
                  <a:lnTo>
                    <a:pt x="8069" y="4611"/>
                  </a:lnTo>
                  <a:lnTo>
                    <a:pt x="8117" y="4275"/>
                  </a:lnTo>
                  <a:lnTo>
                    <a:pt x="8165" y="3939"/>
                  </a:lnTo>
                  <a:lnTo>
                    <a:pt x="8117" y="3555"/>
                  </a:lnTo>
                  <a:lnTo>
                    <a:pt x="8069" y="3170"/>
                  </a:lnTo>
                  <a:lnTo>
                    <a:pt x="7973" y="2834"/>
                  </a:lnTo>
                  <a:lnTo>
                    <a:pt x="7781" y="2450"/>
                  </a:lnTo>
                  <a:lnTo>
                    <a:pt x="7589" y="2162"/>
                  </a:lnTo>
                  <a:lnTo>
                    <a:pt x="7397" y="1826"/>
                  </a:lnTo>
                  <a:lnTo>
                    <a:pt x="6868" y="1297"/>
                  </a:lnTo>
                  <a:lnTo>
                    <a:pt x="6340" y="817"/>
                  </a:lnTo>
                  <a:lnTo>
                    <a:pt x="5860" y="481"/>
                  </a:lnTo>
                  <a:lnTo>
                    <a:pt x="5428" y="241"/>
                  </a:lnTo>
                  <a:lnTo>
                    <a:pt x="4995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6"/>
            <p:cNvSpPr/>
            <p:nvPr/>
          </p:nvSpPr>
          <p:spPr>
            <a:xfrm>
              <a:off x="6944825" y="3872000"/>
              <a:ext cx="416650" cy="290575"/>
            </a:xfrm>
            <a:custGeom>
              <a:avLst/>
              <a:gdLst/>
              <a:ahLst/>
              <a:cxnLst/>
              <a:rect l="l" t="t" r="r" b="b"/>
              <a:pathLst>
                <a:path w="16666" h="11623" fill="none" extrusionOk="0">
                  <a:moveTo>
                    <a:pt x="4995" y="1"/>
                  </a:moveTo>
                  <a:lnTo>
                    <a:pt x="4995" y="1"/>
                  </a:lnTo>
                  <a:lnTo>
                    <a:pt x="5428" y="241"/>
                  </a:lnTo>
                  <a:lnTo>
                    <a:pt x="5860" y="481"/>
                  </a:lnTo>
                  <a:lnTo>
                    <a:pt x="6340" y="817"/>
                  </a:lnTo>
                  <a:lnTo>
                    <a:pt x="6868" y="1297"/>
                  </a:lnTo>
                  <a:lnTo>
                    <a:pt x="7397" y="1826"/>
                  </a:lnTo>
                  <a:lnTo>
                    <a:pt x="7589" y="2162"/>
                  </a:lnTo>
                  <a:lnTo>
                    <a:pt x="7781" y="2450"/>
                  </a:lnTo>
                  <a:lnTo>
                    <a:pt x="7973" y="2834"/>
                  </a:lnTo>
                  <a:lnTo>
                    <a:pt x="8069" y="3170"/>
                  </a:lnTo>
                  <a:lnTo>
                    <a:pt x="8069" y="3170"/>
                  </a:lnTo>
                  <a:lnTo>
                    <a:pt x="8117" y="3555"/>
                  </a:lnTo>
                  <a:lnTo>
                    <a:pt x="8165" y="3939"/>
                  </a:lnTo>
                  <a:lnTo>
                    <a:pt x="8117" y="4275"/>
                  </a:lnTo>
                  <a:lnTo>
                    <a:pt x="8069" y="4611"/>
                  </a:lnTo>
                  <a:lnTo>
                    <a:pt x="7973" y="4947"/>
                  </a:lnTo>
                  <a:lnTo>
                    <a:pt x="7829" y="5236"/>
                  </a:lnTo>
                  <a:lnTo>
                    <a:pt x="7541" y="5764"/>
                  </a:lnTo>
                  <a:lnTo>
                    <a:pt x="7253" y="6244"/>
                  </a:lnTo>
                  <a:lnTo>
                    <a:pt x="6964" y="6580"/>
                  </a:lnTo>
                  <a:lnTo>
                    <a:pt x="6676" y="6868"/>
                  </a:lnTo>
                  <a:lnTo>
                    <a:pt x="6676" y="6868"/>
                  </a:lnTo>
                  <a:lnTo>
                    <a:pt x="6916" y="6772"/>
                  </a:lnTo>
                  <a:lnTo>
                    <a:pt x="7157" y="6724"/>
                  </a:lnTo>
                  <a:lnTo>
                    <a:pt x="7493" y="6676"/>
                  </a:lnTo>
                  <a:lnTo>
                    <a:pt x="7877" y="6628"/>
                  </a:lnTo>
                  <a:lnTo>
                    <a:pt x="8261" y="6676"/>
                  </a:lnTo>
                  <a:lnTo>
                    <a:pt x="8645" y="6820"/>
                  </a:lnTo>
                  <a:lnTo>
                    <a:pt x="8837" y="6916"/>
                  </a:lnTo>
                  <a:lnTo>
                    <a:pt x="9030" y="7060"/>
                  </a:lnTo>
                  <a:lnTo>
                    <a:pt x="9030" y="7060"/>
                  </a:lnTo>
                  <a:lnTo>
                    <a:pt x="9174" y="7205"/>
                  </a:lnTo>
                  <a:lnTo>
                    <a:pt x="9318" y="7397"/>
                  </a:lnTo>
                  <a:lnTo>
                    <a:pt x="9510" y="7781"/>
                  </a:lnTo>
                  <a:lnTo>
                    <a:pt x="9654" y="8213"/>
                  </a:lnTo>
                  <a:lnTo>
                    <a:pt x="9702" y="8645"/>
                  </a:lnTo>
                  <a:lnTo>
                    <a:pt x="9702" y="9030"/>
                  </a:lnTo>
                  <a:lnTo>
                    <a:pt x="9654" y="9318"/>
                  </a:lnTo>
                  <a:lnTo>
                    <a:pt x="9606" y="9654"/>
                  </a:lnTo>
                  <a:lnTo>
                    <a:pt x="9606" y="9654"/>
                  </a:lnTo>
                  <a:lnTo>
                    <a:pt x="9798" y="9462"/>
                  </a:lnTo>
                  <a:lnTo>
                    <a:pt x="10230" y="9078"/>
                  </a:lnTo>
                  <a:lnTo>
                    <a:pt x="10518" y="8885"/>
                  </a:lnTo>
                  <a:lnTo>
                    <a:pt x="10807" y="8741"/>
                  </a:lnTo>
                  <a:lnTo>
                    <a:pt x="11143" y="8597"/>
                  </a:lnTo>
                  <a:lnTo>
                    <a:pt x="11431" y="8597"/>
                  </a:lnTo>
                  <a:lnTo>
                    <a:pt x="11431" y="8597"/>
                  </a:lnTo>
                  <a:lnTo>
                    <a:pt x="11719" y="8645"/>
                  </a:lnTo>
                  <a:lnTo>
                    <a:pt x="12007" y="8789"/>
                  </a:lnTo>
                  <a:lnTo>
                    <a:pt x="12295" y="8933"/>
                  </a:lnTo>
                  <a:lnTo>
                    <a:pt x="12535" y="9126"/>
                  </a:lnTo>
                  <a:lnTo>
                    <a:pt x="12872" y="9510"/>
                  </a:lnTo>
                  <a:lnTo>
                    <a:pt x="13016" y="9654"/>
                  </a:lnTo>
                  <a:lnTo>
                    <a:pt x="13016" y="9654"/>
                  </a:lnTo>
                  <a:lnTo>
                    <a:pt x="13160" y="9318"/>
                  </a:lnTo>
                  <a:lnTo>
                    <a:pt x="13448" y="8453"/>
                  </a:lnTo>
                  <a:lnTo>
                    <a:pt x="13688" y="7973"/>
                  </a:lnTo>
                  <a:lnTo>
                    <a:pt x="13928" y="7541"/>
                  </a:lnTo>
                  <a:lnTo>
                    <a:pt x="14168" y="7109"/>
                  </a:lnTo>
                  <a:lnTo>
                    <a:pt x="14408" y="6868"/>
                  </a:lnTo>
                  <a:lnTo>
                    <a:pt x="15609" y="7733"/>
                  </a:lnTo>
                  <a:lnTo>
                    <a:pt x="14408" y="9126"/>
                  </a:lnTo>
                  <a:lnTo>
                    <a:pt x="15945" y="7973"/>
                  </a:lnTo>
                  <a:lnTo>
                    <a:pt x="16089" y="8357"/>
                  </a:lnTo>
                  <a:lnTo>
                    <a:pt x="14649" y="9318"/>
                  </a:lnTo>
                  <a:lnTo>
                    <a:pt x="16233" y="8693"/>
                  </a:lnTo>
                  <a:lnTo>
                    <a:pt x="16666" y="9750"/>
                  </a:lnTo>
                  <a:lnTo>
                    <a:pt x="16666" y="9750"/>
                  </a:lnTo>
                  <a:lnTo>
                    <a:pt x="16377" y="9846"/>
                  </a:lnTo>
                  <a:lnTo>
                    <a:pt x="15561" y="10038"/>
                  </a:lnTo>
                  <a:lnTo>
                    <a:pt x="15033" y="10134"/>
                  </a:lnTo>
                  <a:lnTo>
                    <a:pt x="14504" y="10182"/>
                  </a:lnTo>
                  <a:lnTo>
                    <a:pt x="13928" y="10182"/>
                  </a:lnTo>
                  <a:lnTo>
                    <a:pt x="13352" y="10134"/>
                  </a:lnTo>
                  <a:lnTo>
                    <a:pt x="13352" y="10134"/>
                  </a:lnTo>
                  <a:lnTo>
                    <a:pt x="13208" y="10374"/>
                  </a:lnTo>
                  <a:lnTo>
                    <a:pt x="13064" y="10614"/>
                  </a:lnTo>
                  <a:lnTo>
                    <a:pt x="12872" y="10903"/>
                  </a:lnTo>
                  <a:lnTo>
                    <a:pt x="12583" y="11143"/>
                  </a:lnTo>
                  <a:lnTo>
                    <a:pt x="12247" y="11383"/>
                  </a:lnTo>
                  <a:lnTo>
                    <a:pt x="11863" y="11575"/>
                  </a:lnTo>
                  <a:lnTo>
                    <a:pt x="11623" y="11623"/>
                  </a:lnTo>
                  <a:lnTo>
                    <a:pt x="11431" y="11623"/>
                  </a:lnTo>
                  <a:lnTo>
                    <a:pt x="11431" y="11623"/>
                  </a:lnTo>
                  <a:lnTo>
                    <a:pt x="10951" y="11575"/>
                  </a:lnTo>
                  <a:lnTo>
                    <a:pt x="10614" y="11431"/>
                  </a:lnTo>
                  <a:lnTo>
                    <a:pt x="10326" y="11239"/>
                  </a:lnTo>
                  <a:lnTo>
                    <a:pt x="10086" y="11047"/>
                  </a:lnTo>
                  <a:lnTo>
                    <a:pt x="9942" y="10806"/>
                  </a:lnTo>
                  <a:lnTo>
                    <a:pt x="9798" y="10614"/>
                  </a:lnTo>
                  <a:lnTo>
                    <a:pt x="9750" y="10422"/>
                  </a:lnTo>
                  <a:lnTo>
                    <a:pt x="9750" y="10422"/>
                  </a:lnTo>
                  <a:lnTo>
                    <a:pt x="9558" y="10614"/>
                  </a:lnTo>
                  <a:lnTo>
                    <a:pt x="9366" y="10758"/>
                  </a:lnTo>
                  <a:lnTo>
                    <a:pt x="9078" y="10903"/>
                  </a:lnTo>
                  <a:lnTo>
                    <a:pt x="8741" y="10999"/>
                  </a:lnTo>
                  <a:lnTo>
                    <a:pt x="8309" y="11095"/>
                  </a:lnTo>
                  <a:lnTo>
                    <a:pt x="7877" y="11095"/>
                  </a:lnTo>
                  <a:lnTo>
                    <a:pt x="7637" y="11047"/>
                  </a:lnTo>
                  <a:lnTo>
                    <a:pt x="7397" y="10951"/>
                  </a:lnTo>
                  <a:lnTo>
                    <a:pt x="7397" y="10951"/>
                  </a:lnTo>
                  <a:lnTo>
                    <a:pt x="7157" y="10854"/>
                  </a:lnTo>
                  <a:lnTo>
                    <a:pt x="6916" y="10710"/>
                  </a:lnTo>
                  <a:lnTo>
                    <a:pt x="6724" y="10518"/>
                  </a:lnTo>
                  <a:lnTo>
                    <a:pt x="6580" y="10278"/>
                  </a:lnTo>
                  <a:lnTo>
                    <a:pt x="6292" y="9846"/>
                  </a:lnTo>
                  <a:lnTo>
                    <a:pt x="6052" y="9366"/>
                  </a:lnTo>
                  <a:lnTo>
                    <a:pt x="5908" y="8885"/>
                  </a:lnTo>
                  <a:lnTo>
                    <a:pt x="5812" y="8501"/>
                  </a:lnTo>
                  <a:lnTo>
                    <a:pt x="5764" y="8117"/>
                  </a:lnTo>
                  <a:lnTo>
                    <a:pt x="5764" y="8117"/>
                  </a:lnTo>
                  <a:lnTo>
                    <a:pt x="5284" y="8213"/>
                  </a:lnTo>
                  <a:lnTo>
                    <a:pt x="4227" y="8309"/>
                  </a:lnTo>
                  <a:lnTo>
                    <a:pt x="3555" y="8309"/>
                  </a:lnTo>
                  <a:lnTo>
                    <a:pt x="2882" y="8261"/>
                  </a:lnTo>
                  <a:lnTo>
                    <a:pt x="2258" y="8165"/>
                  </a:lnTo>
                  <a:lnTo>
                    <a:pt x="1970" y="8069"/>
                  </a:lnTo>
                  <a:lnTo>
                    <a:pt x="1682" y="7925"/>
                  </a:lnTo>
                  <a:lnTo>
                    <a:pt x="1682" y="7925"/>
                  </a:lnTo>
                  <a:lnTo>
                    <a:pt x="1442" y="7781"/>
                  </a:lnTo>
                  <a:lnTo>
                    <a:pt x="1249" y="7589"/>
                  </a:lnTo>
                  <a:lnTo>
                    <a:pt x="1057" y="7397"/>
                  </a:lnTo>
                  <a:lnTo>
                    <a:pt x="865" y="7157"/>
                  </a:lnTo>
                  <a:lnTo>
                    <a:pt x="577" y="6676"/>
                  </a:lnTo>
                  <a:lnTo>
                    <a:pt x="385" y="6196"/>
                  </a:lnTo>
                  <a:lnTo>
                    <a:pt x="193" y="5716"/>
                  </a:lnTo>
                  <a:lnTo>
                    <a:pt x="97" y="5332"/>
                  </a:lnTo>
                  <a:lnTo>
                    <a:pt x="1" y="4947"/>
                  </a:lnTo>
                  <a:lnTo>
                    <a:pt x="49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6"/>
            <p:cNvSpPr/>
            <p:nvPr/>
          </p:nvSpPr>
          <p:spPr>
            <a:xfrm>
              <a:off x="7263000" y="4100125"/>
              <a:ext cx="24025" cy="36050"/>
            </a:xfrm>
            <a:custGeom>
              <a:avLst/>
              <a:gdLst/>
              <a:ahLst/>
              <a:cxnLst/>
              <a:rect l="l" t="t" r="r" b="b"/>
              <a:pathLst>
                <a:path w="961" h="1442" extrusionOk="0">
                  <a:moveTo>
                    <a:pt x="433" y="1"/>
                  </a:moveTo>
                  <a:lnTo>
                    <a:pt x="1" y="337"/>
                  </a:lnTo>
                  <a:lnTo>
                    <a:pt x="433" y="1441"/>
                  </a:lnTo>
                  <a:lnTo>
                    <a:pt x="961" y="1153"/>
                  </a:lnTo>
                  <a:lnTo>
                    <a:pt x="433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6"/>
            <p:cNvSpPr/>
            <p:nvPr/>
          </p:nvSpPr>
          <p:spPr>
            <a:xfrm>
              <a:off x="6352925" y="3837200"/>
              <a:ext cx="417850" cy="255750"/>
            </a:xfrm>
            <a:custGeom>
              <a:avLst/>
              <a:gdLst/>
              <a:ahLst/>
              <a:cxnLst/>
              <a:rect l="l" t="t" r="r" b="b"/>
              <a:pathLst>
                <a:path w="16714" h="10230" extrusionOk="0">
                  <a:moveTo>
                    <a:pt x="12679" y="0"/>
                  </a:moveTo>
                  <a:lnTo>
                    <a:pt x="12247" y="144"/>
                  </a:lnTo>
                  <a:lnTo>
                    <a:pt x="11815" y="336"/>
                  </a:lnTo>
                  <a:lnTo>
                    <a:pt x="11286" y="624"/>
                  </a:lnTo>
                  <a:lnTo>
                    <a:pt x="10662" y="961"/>
                  </a:lnTo>
                  <a:lnTo>
                    <a:pt x="10134" y="1393"/>
                  </a:lnTo>
                  <a:lnTo>
                    <a:pt x="9846" y="1681"/>
                  </a:lnTo>
                  <a:lnTo>
                    <a:pt x="9653" y="1969"/>
                  </a:lnTo>
                  <a:lnTo>
                    <a:pt x="9413" y="2257"/>
                  </a:lnTo>
                  <a:lnTo>
                    <a:pt x="9269" y="2593"/>
                  </a:lnTo>
                  <a:lnTo>
                    <a:pt x="9125" y="2930"/>
                  </a:lnTo>
                  <a:lnTo>
                    <a:pt x="9077" y="3314"/>
                  </a:lnTo>
                  <a:lnTo>
                    <a:pt x="9029" y="3650"/>
                  </a:lnTo>
                  <a:lnTo>
                    <a:pt x="9077" y="3986"/>
                  </a:lnTo>
                  <a:lnTo>
                    <a:pt x="9125" y="4274"/>
                  </a:lnTo>
                  <a:lnTo>
                    <a:pt x="9173" y="4610"/>
                  </a:lnTo>
                  <a:lnTo>
                    <a:pt x="9365" y="5187"/>
                  </a:lnTo>
                  <a:lnTo>
                    <a:pt x="9605" y="5667"/>
                  </a:lnTo>
                  <a:lnTo>
                    <a:pt x="9798" y="6003"/>
                  </a:lnTo>
                  <a:lnTo>
                    <a:pt x="10038" y="6339"/>
                  </a:lnTo>
                  <a:lnTo>
                    <a:pt x="9846" y="6243"/>
                  </a:lnTo>
                  <a:lnTo>
                    <a:pt x="9605" y="6147"/>
                  </a:lnTo>
                  <a:lnTo>
                    <a:pt x="9269" y="6051"/>
                  </a:lnTo>
                  <a:lnTo>
                    <a:pt x="8933" y="5955"/>
                  </a:lnTo>
                  <a:lnTo>
                    <a:pt x="8549" y="5955"/>
                  </a:lnTo>
                  <a:lnTo>
                    <a:pt x="8165" y="6003"/>
                  </a:lnTo>
                  <a:lnTo>
                    <a:pt x="7973" y="6051"/>
                  </a:lnTo>
                  <a:lnTo>
                    <a:pt x="7732" y="6147"/>
                  </a:lnTo>
                  <a:lnTo>
                    <a:pt x="7588" y="6291"/>
                  </a:lnTo>
                  <a:lnTo>
                    <a:pt x="7396" y="6435"/>
                  </a:lnTo>
                  <a:lnTo>
                    <a:pt x="7156" y="6820"/>
                  </a:lnTo>
                  <a:lnTo>
                    <a:pt x="6964" y="7204"/>
                  </a:lnTo>
                  <a:lnTo>
                    <a:pt x="6868" y="7588"/>
                  </a:lnTo>
                  <a:lnTo>
                    <a:pt x="6820" y="7972"/>
                  </a:lnTo>
                  <a:lnTo>
                    <a:pt x="6772" y="8260"/>
                  </a:lnTo>
                  <a:lnTo>
                    <a:pt x="6772" y="8549"/>
                  </a:lnTo>
                  <a:lnTo>
                    <a:pt x="6676" y="8356"/>
                  </a:lnTo>
                  <a:lnTo>
                    <a:pt x="6292" y="7924"/>
                  </a:lnTo>
                  <a:lnTo>
                    <a:pt x="6052" y="7684"/>
                  </a:lnTo>
                  <a:lnTo>
                    <a:pt x="5763" y="7492"/>
                  </a:lnTo>
                  <a:lnTo>
                    <a:pt x="5475" y="7348"/>
                  </a:lnTo>
                  <a:lnTo>
                    <a:pt x="5187" y="7300"/>
                  </a:lnTo>
                  <a:lnTo>
                    <a:pt x="4899" y="7300"/>
                  </a:lnTo>
                  <a:lnTo>
                    <a:pt x="4611" y="7396"/>
                  </a:lnTo>
                  <a:lnTo>
                    <a:pt x="4323" y="7492"/>
                  </a:lnTo>
                  <a:lnTo>
                    <a:pt x="4083" y="7636"/>
                  </a:lnTo>
                  <a:lnTo>
                    <a:pt x="3698" y="7924"/>
                  </a:lnTo>
                  <a:lnTo>
                    <a:pt x="3506" y="8068"/>
                  </a:lnTo>
                  <a:lnTo>
                    <a:pt x="3458" y="7684"/>
                  </a:lnTo>
                  <a:lnTo>
                    <a:pt x="3266" y="6868"/>
                  </a:lnTo>
                  <a:lnTo>
                    <a:pt x="3122" y="6339"/>
                  </a:lnTo>
                  <a:lnTo>
                    <a:pt x="2978" y="5859"/>
                  </a:lnTo>
                  <a:lnTo>
                    <a:pt x="2786" y="5475"/>
                  </a:lnTo>
                  <a:lnTo>
                    <a:pt x="2594" y="5139"/>
                  </a:lnTo>
                  <a:lnTo>
                    <a:pt x="1297" y="5811"/>
                  </a:lnTo>
                  <a:lnTo>
                    <a:pt x="2258" y="7348"/>
                  </a:lnTo>
                  <a:lnTo>
                    <a:pt x="961" y="6003"/>
                  </a:lnTo>
                  <a:lnTo>
                    <a:pt x="769" y="6339"/>
                  </a:lnTo>
                  <a:lnTo>
                    <a:pt x="1969" y="7492"/>
                  </a:lnTo>
                  <a:lnTo>
                    <a:pt x="1969" y="7492"/>
                  </a:lnTo>
                  <a:lnTo>
                    <a:pt x="577" y="6676"/>
                  </a:lnTo>
                  <a:lnTo>
                    <a:pt x="0" y="7588"/>
                  </a:lnTo>
                  <a:lnTo>
                    <a:pt x="289" y="7732"/>
                  </a:lnTo>
                  <a:lnTo>
                    <a:pt x="1009" y="8020"/>
                  </a:lnTo>
                  <a:lnTo>
                    <a:pt x="1489" y="8212"/>
                  </a:lnTo>
                  <a:lnTo>
                    <a:pt x="2017" y="8308"/>
                  </a:lnTo>
                  <a:lnTo>
                    <a:pt x="2594" y="8452"/>
                  </a:lnTo>
                  <a:lnTo>
                    <a:pt x="3170" y="8452"/>
                  </a:lnTo>
                  <a:lnTo>
                    <a:pt x="3218" y="8693"/>
                  </a:lnTo>
                  <a:lnTo>
                    <a:pt x="3314" y="8981"/>
                  </a:lnTo>
                  <a:lnTo>
                    <a:pt x="3506" y="9269"/>
                  </a:lnTo>
                  <a:lnTo>
                    <a:pt x="3698" y="9557"/>
                  </a:lnTo>
                  <a:lnTo>
                    <a:pt x="3986" y="9845"/>
                  </a:lnTo>
                  <a:lnTo>
                    <a:pt x="4323" y="10085"/>
                  </a:lnTo>
                  <a:lnTo>
                    <a:pt x="4515" y="10181"/>
                  </a:lnTo>
                  <a:lnTo>
                    <a:pt x="4755" y="10229"/>
                  </a:lnTo>
                  <a:lnTo>
                    <a:pt x="5187" y="10229"/>
                  </a:lnTo>
                  <a:lnTo>
                    <a:pt x="5571" y="10133"/>
                  </a:lnTo>
                  <a:lnTo>
                    <a:pt x="5859" y="10037"/>
                  </a:lnTo>
                  <a:lnTo>
                    <a:pt x="6148" y="9845"/>
                  </a:lnTo>
                  <a:lnTo>
                    <a:pt x="6340" y="9653"/>
                  </a:lnTo>
                  <a:lnTo>
                    <a:pt x="6436" y="9461"/>
                  </a:lnTo>
                  <a:lnTo>
                    <a:pt x="6532" y="9317"/>
                  </a:lnTo>
                  <a:lnTo>
                    <a:pt x="6676" y="9509"/>
                  </a:lnTo>
                  <a:lnTo>
                    <a:pt x="6868" y="9653"/>
                  </a:lnTo>
                  <a:lnTo>
                    <a:pt x="7108" y="9845"/>
                  </a:lnTo>
                  <a:lnTo>
                    <a:pt x="7444" y="10037"/>
                  </a:lnTo>
                  <a:lnTo>
                    <a:pt x="7780" y="10133"/>
                  </a:lnTo>
                  <a:lnTo>
                    <a:pt x="8213" y="10229"/>
                  </a:lnTo>
                  <a:lnTo>
                    <a:pt x="8453" y="10181"/>
                  </a:lnTo>
                  <a:lnTo>
                    <a:pt x="8741" y="10181"/>
                  </a:lnTo>
                  <a:lnTo>
                    <a:pt x="8981" y="10085"/>
                  </a:lnTo>
                  <a:lnTo>
                    <a:pt x="9221" y="9989"/>
                  </a:lnTo>
                  <a:lnTo>
                    <a:pt x="9413" y="9845"/>
                  </a:lnTo>
                  <a:lnTo>
                    <a:pt x="9605" y="9653"/>
                  </a:lnTo>
                  <a:lnTo>
                    <a:pt x="9990" y="9269"/>
                  </a:lnTo>
                  <a:lnTo>
                    <a:pt x="10230" y="8837"/>
                  </a:lnTo>
                  <a:lnTo>
                    <a:pt x="10470" y="8404"/>
                  </a:lnTo>
                  <a:lnTo>
                    <a:pt x="10614" y="8068"/>
                  </a:lnTo>
                  <a:lnTo>
                    <a:pt x="10758" y="7684"/>
                  </a:lnTo>
                  <a:lnTo>
                    <a:pt x="11142" y="7828"/>
                  </a:lnTo>
                  <a:lnTo>
                    <a:pt x="12199" y="8116"/>
                  </a:lnTo>
                  <a:lnTo>
                    <a:pt x="12823" y="8212"/>
                  </a:lnTo>
                  <a:lnTo>
                    <a:pt x="13495" y="8260"/>
                  </a:lnTo>
                  <a:lnTo>
                    <a:pt x="14120" y="8260"/>
                  </a:lnTo>
                  <a:lnTo>
                    <a:pt x="14408" y="8212"/>
                  </a:lnTo>
                  <a:lnTo>
                    <a:pt x="14648" y="8116"/>
                  </a:lnTo>
                  <a:lnTo>
                    <a:pt x="14888" y="8020"/>
                  </a:lnTo>
                  <a:lnTo>
                    <a:pt x="15128" y="7876"/>
                  </a:lnTo>
                  <a:lnTo>
                    <a:pt x="15561" y="7540"/>
                  </a:lnTo>
                  <a:lnTo>
                    <a:pt x="15897" y="7108"/>
                  </a:lnTo>
                  <a:lnTo>
                    <a:pt x="16185" y="6676"/>
                  </a:lnTo>
                  <a:lnTo>
                    <a:pt x="16425" y="6243"/>
                  </a:lnTo>
                  <a:lnTo>
                    <a:pt x="16569" y="5859"/>
                  </a:lnTo>
                  <a:lnTo>
                    <a:pt x="16713" y="5523"/>
                  </a:lnTo>
                  <a:lnTo>
                    <a:pt x="12679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6"/>
            <p:cNvSpPr/>
            <p:nvPr/>
          </p:nvSpPr>
          <p:spPr>
            <a:xfrm>
              <a:off x="6352925" y="3837200"/>
              <a:ext cx="417850" cy="255750"/>
            </a:xfrm>
            <a:custGeom>
              <a:avLst/>
              <a:gdLst/>
              <a:ahLst/>
              <a:cxnLst/>
              <a:rect l="l" t="t" r="r" b="b"/>
              <a:pathLst>
                <a:path w="16714" h="10230" fill="none" extrusionOk="0">
                  <a:moveTo>
                    <a:pt x="12679" y="0"/>
                  </a:moveTo>
                  <a:lnTo>
                    <a:pt x="12679" y="0"/>
                  </a:lnTo>
                  <a:lnTo>
                    <a:pt x="12247" y="144"/>
                  </a:lnTo>
                  <a:lnTo>
                    <a:pt x="11815" y="336"/>
                  </a:lnTo>
                  <a:lnTo>
                    <a:pt x="11286" y="624"/>
                  </a:lnTo>
                  <a:lnTo>
                    <a:pt x="10662" y="961"/>
                  </a:lnTo>
                  <a:lnTo>
                    <a:pt x="10134" y="1393"/>
                  </a:lnTo>
                  <a:lnTo>
                    <a:pt x="9846" y="1681"/>
                  </a:lnTo>
                  <a:lnTo>
                    <a:pt x="9653" y="1969"/>
                  </a:lnTo>
                  <a:lnTo>
                    <a:pt x="9413" y="2257"/>
                  </a:lnTo>
                  <a:lnTo>
                    <a:pt x="9269" y="2593"/>
                  </a:lnTo>
                  <a:lnTo>
                    <a:pt x="9269" y="2593"/>
                  </a:lnTo>
                  <a:lnTo>
                    <a:pt x="9125" y="2930"/>
                  </a:lnTo>
                  <a:lnTo>
                    <a:pt x="9077" y="3314"/>
                  </a:lnTo>
                  <a:lnTo>
                    <a:pt x="9029" y="3650"/>
                  </a:lnTo>
                  <a:lnTo>
                    <a:pt x="9077" y="3986"/>
                  </a:lnTo>
                  <a:lnTo>
                    <a:pt x="9125" y="4274"/>
                  </a:lnTo>
                  <a:lnTo>
                    <a:pt x="9173" y="4610"/>
                  </a:lnTo>
                  <a:lnTo>
                    <a:pt x="9365" y="5187"/>
                  </a:lnTo>
                  <a:lnTo>
                    <a:pt x="9605" y="5667"/>
                  </a:lnTo>
                  <a:lnTo>
                    <a:pt x="9798" y="6003"/>
                  </a:lnTo>
                  <a:lnTo>
                    <a:pt x="10038" y="6339"/>
                  </a:lnTo>
                  <a:lnTo>
                    <a:pt x="10038" y="6339"/>
                  </a:lnTo>
                  <a:lnTo>
                    <a:pt x="9846" y="6243"/>
                  </a:lnTo>
                  <a:lnTo>
                    <a:pt x="9605" y="6147"/>
                  </a:lnTo>
                  <a:lnTo>
                    <a:pt x="9269" y="6051"/>
                  </a:lnTo>
                  <a:lnTo>
                    <a:pt x="8933" y="5955"/>
                  </a:lnTo>
                  <a:lnTo>
                    <a:pt x="8549" y="5955"/>
                  </a:lnTo>
                  <a:lnTo>
                    <a:pt x="8165" y="6003"/>
                  </a:lnTo>
                  <a:lnTo>
                    <a:pt x="7973" y="6051"/>
                  </a:lnTo>
                  <a:lnTo>
                    <a:pt x="7732" y="6147"/>
                  </a:lnTo>
                  <a:lnTo>
                    <a:pt x="7732" y="6147"/>
                  </a:lnTo>
                  <a:lnTo>
                    <a:pt x="7588" y="6291"/>
                  </a:lnTo>
                  <a:lnTo>
                    <a:pt x="7396" y="6435"/>
                  </a:lnTo>
                  <a:lnTo>
                    <a:pt x="7156" y="6820"/>
                  </a:lnTo>
                  <a:lnTo>
                    <a:pt x="6964" y="7204"/>
                  </a:lnTo>
                  <a:lnTo>
                    <a:pt x="6868" y="7588"/>
                  </a:lnTo>
                  <a:lnTo>
                    <a:pt x="6820" y="7972"/>
                  </a:lnTo>
                  <a:lnTo>
                    <a:pt x="6772" y="8260"/>
                  </a:lnTo>
                  <a:lnTo>
                    <a:pt x="6772" y="8549"/>
                  </a:lnTo>
                  <a:lnTo>
                    <a:pt x="6772" y="8549"/>
                  </a:lnTo>
                  <a:lnTo>
                    <a:pt x="6676" y="8356"/>
                  </a:lnTo>
                  <a:lnTo>
                    <a:pt x="6292" y="7924"/>
                  </a:lnTo>
                  <a:lnTo>
                    <a:pt x="6052" y="7684"/>
                  </a:lnTo>
                  <a:lnTo>
                    <a:pt x="5763" y="7492"/>
                  </a:lnTo>
                  <a:lnTo>
                    <a:pt x="5475" y="7348"/>
                  </a:lnTo>
                  <a:lnTo>
                    <a:pt x="5187" y="7300"/>
                  </a:lnTo>
                  <a:lnTo>
                    <a:pt x="5187" y="7300"/>
                  </a:lnTo>
                  <a:lnTo>
                    <a:pt x="4899" y="7300"/>
                  </a:lnTo>
                  <a:lnTo>
                    <a:pt x="4611" y="7396"/>
                  </a:lnTo>
                  <a:lnTo>
                    <a:pt x="4323" y="7492"/>
                  </a:lnTo>
                  <a:lnTo>
                    <a:pt x="4083" y="7636"/>
                  </a:lnTo>
                  <a:lnTo>
                    <a:pt x="3698" y="7924"/>
                  </a:lnTo>
                  <a:lnTo>
                    <a:pt x="3506" y="8068"/>
                  </a:lnTo>
                  <a:lnTo>
                    <a:pt x="3506" y="8068"/>
                  </a:lnTo>
                  <a:lnTo>
                    <a:pt x="3458" y="7684"/>
                  </a:lnTo>
                  <a:lnTo>
                    <a:pt x="3266" y="6868"/>
                  </a:lnTo>
                  <a:lnTo>
                    <a:pt x="3122" y="6339"/>
                  </a:lnTo>
                  <a:lnTo>
                    <a:pt x="2978" y="5859"/>
                  </a:lnTo>
                  <a:lnTo>
                    <a:pt x="2786" y="5475"/>
                  </a:lnTo>
                  <a:lnTo>
                    <a:pt x="2594" y="5139"/>
                  </a:lnTo>
                  <a:lnTo>
                    <a:pt x="1297" y="5811"/>
                  </a:lnTo>
                  <a:lnTo>
                    <a:pt x="2258" y="7348"/>
                  </a:lnTo>
                  <a:lnTo>
                    <a:pt x="961" y="6003"/>
                  </a:lnTo>
                  <a:lnTo>
                    <a:pt x="769" y="6339"/>
                  </a:lnTo>
                  <a:lnTo>
                    <a:pt x="1969" y="7492"/>
                  </a:lnTo>
                  <a:lnTo>
                    <a:pt x="577" y="6676"/>
                  </a:lnTo>
                  <a:lnTo>
                    <a:pt x="0" y="7588"/>
                  </a:lnTo>
                  <a:lnTo>
                    <a:pt x="0" y="7588"/>
                  </a:lnTo>
                  <a:lnTo>
                    <a:pt x="289" y="7732"/>
                  </a:lnTo>
                  <a:lnTo>
                    <a:pt x="1009" y="8020"/>
                  </a:lnTo>
                  <a:lnTo>
                    <a:pt x="1489" y="8212"/>
                  </a:lnTo>
                  <a:lnTo>
                    <a:pt x="2017" y="8308"/>
                  </a:lnTo>
                  <a:lnTo>
                    <a:pt x="2594" y="8452"/>
                  </a:lnTo>
                  <a:lnTo>
                    <a:pt x="3170" y="8452"/>
                  </a:lnTo>
                  <a:lnTo>
                    <a:pt x="3170" y="8452"/>
                  </a:lnTo>
                  <a:lnTo>
                    <a:pt x="3218" y="8693"/>
                  </a:lnTo>
                  <a:lnTo>
                    <a:pt x="3314" y="8981"/>
                  </a:lnTo>
                  <a:lnTo>
                    <a:pt x="3506" y="9269"/>
                  </a:lnTo>
                  <a:lnTo>
                    <a:pt x="3698" y="9557"/>
                  </a:lnTo>
                  <a:lnTo>
                    <a:pt x="3986" y="9845"/>
                  </a:lnTo>
                  <a:lnTo>
                    <a:pt x="4323" y="10085"/>
                  </a:lnTo>
                  <a:lnTo>
                    <a:pt x="4515" y="10181"/>
                  </a:lnTo>
                  <a:lnTo>
                    <a:pt x="4755" y="10229"/>
                  </a:lnTo>
                  <a:lnTo>
                    <a:pt x="4755" y="10229"/>
                  </a:lnTo>
                  <a:lnTo>
                    <a:pt x="5187" y="10229"/>
                  </a:lnTo>
                  <a:lnTo>
                    <a:pt x="5571" y="10133"/>
                  </a:lnTo>
                  <a:lnTo>
                    <a:pt x="5859" y="10037"/>
                  </a:lnTo>
                  <a:lnTo>
                    <a:pt x="6148" y="9845"/>
                  </a:lnTo>
                  <a:lnTo>
                    <a:pt x="6340" y="9653"/>
                  </a:lnTo>
                  <a:lnTo>
                    <a:pt x="6436" y="9461"/>
                  </a:lnTo>
                  <a:lnTo>
                    <a:pt x="6532" y="9317"/>
                  </a:lnTo>
                  <a:lnTo>
                    <a:pt x="6532" y="9317"/>
                  </a:lnTo>
                  <a:lnTo>
                    <a:pt x="6676" y="9509"/>
                  </a:lnTo>
                  <a:lnTo>
                    <a:pt x="6868" y="9653"/>
                  </a:lnTo>
                  <a:lnTo>
                    <a:pt x="7108" y="9845"/>
                  </a:lnTo>
                  <a:lnTo>
                    <a:pt x="7444" y="10037"/>
                  </a:lnTo>
                  <a:lnTo>
                    <a:pt x="7780" y="10133"/>
                  </a:lnTo>
                  <a:lnTo>
                    <a:pt x="8213" y="10229"/>
                  </a:lnTo>
                  <a:lnTo>
                    <a:pt x="8453" y="10181"/>
                  </a:lnTo>
                  <a:lnTo>
                    <a:pt x="8741" y="10181"/>
                  </a:lnTo>
                  <a:lnTo>
                    <a:pt x="8741" y="10181"/>
                  </a:lnTo>
                  <a:lnTo>
                    <a:pt x="8981" y="10085"/>
                  </a:lnTo>
                  <a:lnTo>
                    <a:pt x="9221" y="9989"/>
                  </a:lnTo>
                  <a:lnTo>
                    <a:pt x="9413" y="9845"/>
                  </a:lnTo>
                  <a:lnTo>
                    <a:pt x="9605" y="9653"/>
                  </a:lnTo>
                  <a:lnTo>
                    <a:pt x="9990" y="9269"/>
                  </a:lnTo>
                  <a:lnTo>
                    <a:pt x="10230" y="8837"/>
                  </a:lnTo>
                  <a:lnTo>
                    <a:pt x="10470" y="8404"/>
                  </a:lnTo>
                  <a:lnTo>
                    <a:pt x="10614" y="8068"/>
                  </a:lnTo>
                  <a:lnTo>
                    <a:pt x="10758" y="7684"/>
                  </a:lnTo>
                  <a:lnTo>
                    <a:pt x="10758" y="7684"/>
                  </a:lnTo>
                  <a:lnTo>
                    <a:pt x="11142" y="7828"/>
                  </a:lnTo>
                  <a:lnTo>
                    <a:pt x="12199" y="8116"/>
                  </a:lnTo>
                  <a:lnTo>
                    <a:pt x="12823" y="8212"/>
                  </a:lnTo>
                  <a:lnTo>
                    <a:pt x="13495" y="8260"/>
                  </a:lnTo>
                  <a:lnTo>
                    <a:pt x="14120" y="8260"/>
                  </a:lnTo>
                  <a:lnTo>
                    <a:pt x="14408" y="8212"/>
                  </a:lnTo>
                  <a:lnTo>
                    <a:pt x="14648" y="8116"/>
                  </a:lnTo>
                  <a:lnTo>
                    <a:pt x="14648" y="8116"/>
                  </a:lnTo>
                  <a:lnTo>
                    <a:pt x="14888" y="8020"/>
                  </a:lnTo>
                  <a:lnTo>
                    <a:pt x="15128" y="7876"/>
                  </a:lnTo>
                  <a:lnTo>
                    <a:pt x="15561" y="7540"/>
                  </a:lnTo>
                  <a:lnTo>
                    <a:pt x="15897" y="7108"/>
                  </a:lnTo>
                  <a:lnTo>
                    <a:pt x="16185" y="6676"/>
                  </a:lnTo>
                  <a:lnTo>
                    <a:pt x="16425" y="6243"/>
                  </a:lnTo>
                  <a:lnTo>
                    <a:pt x="16569" y="5859"/>
                  </a:lnTo>
                  <a:lnTo>
                    <a:pt x="16713" y="5523"/>
                  </a:lnTo>
                  <a:lnTo>
                    <a:pt x="1267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46"/>
            <p:cNvSpPr/>
            <p:nvPr/>
          </p:nvSpPr>
          <p:spPr>
            <a:xfrm>
              <a:off x="6422550" y="4025700"/>
              <a:ext cx="25250" cy="34825"/>
            </a:xfrm>
            <a:custGeom>
              <a:avLst/>
              <a:gdLst/>
              <a:ahLst/>
              <a:cxnLst/>
              <a:rect l="l" t="t" r="r" b="b"/>
              <a:pathLst>
                <a:path w="1010" h="1393" extrusionOk="0">
                  <a:moveTo>
                    <a:pt x="673" y="0"/>
                  </a:moveTo>
                  <a:lnTo>
                    <a:pt x="1" y="1009"/>
                  </a:lnTo>
                  <a:lnTo>
                    <a:pt x="481" y="1393"/>
                  </a:lnTo>
                  <a:lnTo>
                    <a:pt x="1009" y="384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46"/>
            <p:cNvSpPr/>
            <p:nvPr/>
          </p:nvSpPr>
          <p:spPr>
            <a:xfrm>
              <a:off x="6880000" y="4068900"/>
              <a:ext cx="360225" cy="357825"/>
            </a:xfrm>
            <a:custGeom>
              <a:avLst/>
              <a:gdLst/>
              <a:ahLst/>
              <a:cxnLst/>
              <a:rect l="l" t="t" r="r" b="b"/>
              <a:pathLst>
                <a:path w="14409" h="14313" extrusionOk="0">
                  <a:moveTo>
                    <a:pt x="337" y="1"/>
                  </a:moveTo>
                  <a:lnTo>
                    <a:pt x="0" y="4611"/>
                  </a:lnTo>
                  <a:lnTo>
                    <a:pt x="9750" y="12247"/>
                  </a:lnTo>
                  <a:lnTo>
                    <a:pt x="9942" y="12584"/>
                  </a:lnTo>
                  <a:lnTo>
                    <a:pt x="10374" y="13256"/>
                  </a:lnTo>
                  <a:lnTo>
                    <a:pt x="10614" y="13640"/>
                  </a:lnTo>
                  <a:lnTo>
                    <a:pt x="10902" y="13976"/>
                  </a:lnTo>
                  <a:lnTo>
                    <a:pt x="11142" y="14216"/>
                  </a:lnTo>
                  <a:lnTo>
                    <a:pt x="11238" y="14264"/>
                  </a:lnTo>
                  <a:lnTo>
                    <a:pt x="11334" y="14312"/>
                  </a:lnTo>
                  <a:lnTo>
                    <a:pt x="11430" y="14264"/>
                  </a:lnTo>
                  <a:lnTo>
                    <a:pt x="11479" y="14264"/>
                  </a:lnTo>
                  <a:lnTo>
                    <a:pt x="11575" y="14072"/>
                  </a:lnTo>
                  <a:lnTo>
                    <a:pt x="11575" y="13832"/>
                  </a:lnTo>
                  <a:lnTo>
                    <a:pt x="11527" y="13496"/>
                  </a:lnTo>
                  <a:lnTo>
                    <a:pt x="11430" y="12968"/>
                  </a:lnTo>
                  <a:lnTo>
                    <a:pt x="11382" y="12680"/>
                  </a:lnTo>
                  <a:lnTo>
                    <a:pt x="11815" y="12680"/>
                  </a:lnTo>
                  <a:lnTo>
                    <a:pt x="12775" y="12535"/>
                  </a:lnTo>
                  <a:lnTo>
                    <a:pt x="13303" y="12439"/>
                  </a:lnTo>
                  <a:lnTo>
                    <a:pt x="13784" y="12295"/>
                  </a:lnTo>
                  <a:lnTo>
                    <a:pt x="14168" y="12103"/>
                  </a:lnTo>
                  <a:lnTo>
                    <a:pt x="14264" y="12007"/>
                  </a:lnTo>
                  <a:lnTo>
                    <a:pt x="14360" y="11911"/>
                  </a:lnTo>
                  <a:lnTo>
                    <a:pt x="14408" y="11815"/>
                  </a:lnTo>
                  <a:lnTo>
                    <a:pt x="14360" y="11719"/>
                  </a:lnTo>
                  <a:lnTo>
                    <a:pt x="14312" y="11671"/>
                  </a:lnTo>
                  <a:lnTo>
                    <a:pt x="14216" y="11623"/>
                  </a:lnTo>
                  <a:lnTo>
                    <a:pt x="13976" y="11575"/>
                  </a:lnTo>
                  <a:lnTo>
                    <a:pt x="13688" y="11527"/>
                  </a:lnTo>
                  <a:lnTo>
                    <a:pt x="13063" y="11623"/>
                  </a:lnTo>
                  <a:lnTo>
                    <a:pt x="12775" y="11623"/>
                  </a:lnTo>
                  <a:lnTo>
                    <a:pt x="12919" y="11575"/>
                  </a:lnTo>
                  <a:lnTo>
                    <a:pt x="13303" y="11287"/>
                  </a:lnTo>
                  <a:lnTo>
                    <a:pt x="13736" y="10999"/>
                  </a:lnTo>
                  <a:lnTo>
                    <a:pt x="13880" y="10807"/>
                  </a:lnTo>
                  <a:lnTo>
                    <a:pt x="13976" y="10614"/>
                  </a:lnTo>
                  <a:lnTo>
                    <a:pt x="13976" y="10566"/>
                  </a:lnTo>
                  <a:lnTo>
                    <a:pt x="13928" y="10470"/>
                  </a:lnTo>
                  <a:lnTo>
                    <a:pt x="13544" y="10470"/>
                  </a:lnTo>
                  <a:lnTo>
                    <a:pt x="13255" y="10566"/>
                  </a:lnTo>
                  <a:lnTo>
                    <a:pt x="12679" y="10711"/>
                  </a:lnTo>
                  <a:lnTo>
                    <a:pt x="12439" y="10807"/>
                  </a:lnTo>
                  <a:lnTo>
                    <a:pt x="12535" y="10759"/>
                  </a:lnTo>
                  <a:lnTo>
                    <a:pt x="12727" y="10518"/>
                  </a:lnTo>
                  <a:lnTo>
                    <a:pt x="12823" y="10422"/>
                  </a:lnTo>
                  <a:lnTo>
                    <a:pt x="12919" y="10230"/>
                  </a:lnTo>
                  <a:lnTo>
                    <a:pt x="12967" y="10086"/>
                  </a:lnTo>
                  <a:lnTo>
                    <a:pt x="12919" y="9894"/>
                  </a:lnTo>
                  <a:lnTo>
                    <a:pt x="12919" y="9798"/>
                  </a:lnTo>
                  <a:lnTo>
                    <a:pt x="12631" y="9798"/>
                  </a:lnTo>
                  <a:lnTo>
                    <a:pt x="12391" y="9846"/>
                  </a:lnTo>
                  <a:lnTo>
                    <a:pt x="12151" y="9990"/>
                  </a:lnTo>
                  <a:lnTo>
                    <a:pt x="11623" y="10278"/>
                  </a:lnTo>
                  <a:lnTo>
                    <a:pt x="11430" y="1047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6"/>
            <p:cNvSpPr/>
            <p:nvPr/>
          </p:nvSpPr>
          <p:spPr>
            <a:xfrm>
              <a:off x="6880000" y="4068900"/>
              <a:ext cx="360225" cy="357825"/>
            </a:xfrm>
            <a:custGeom>
              <a:avLst/>
              <a:gdLst/>
              <a:ahLst/>
              <a:cxnLst/>
              <a:rect l="l" t="t" r="r" b="b"/>
              <a:pathLst>
                <a:path w="14409" h="14313" fill="none" extrusionOk="0">
                  <a:moveTo>
                    <a:pt x="337" y="1"/>
                  </a:moveTo>
                  <a:lnTo>
                    <a:pt x="11430" y="10470"/>
                  </a:lnTo>
                  <a:lnTo>
                    <a:pt x="11430" y="10470"/>
                  </a:lnTo>
                  <a:lnTo>
                    <a:pt x="11623" y="10278"/>
                  </a:lnTo>
                  <a:lnTo>
                    <a:pt x="12151" y="9990"/>
                  </a:lnTo>
                  <a:lnTo>
                    <a:pt x="12391" y="9846"/>
                  </a:lnTo>
                  <a:lnTo>
                    <a:pt x="12631" y="9798"/>
                  </a:lnTo>
                  <a:lnTo>
                    <a:pt x="12823" y="9798"/>
                  </a:lnTo>
                  <a:lnTo>
                    <a:pt x="12919" y="9798"/>
                  </a:lnTo>
                  <a:lnTo>
                    <a:pt x="12919" y="9894"/>
                  </a:lnTo>
                  <a:lnTo>
                    <a:pt x="12919" y="9894"/>
                  </a:lnTo>
                  <a:lnTo>
                    <a:pt x="12967" y="10086"/>
                  </a:lnTo>
                  <a:lnTo>
                    <a:pt x="12919" y="10230"/>
                  </a:lnTo>
                  <a:lnTo>
                    <a:pt x="12823" y="10422"/>
                  </a:lnTo>
                  <a:lnTo>
                    <a:pt x="12727" y="10518"/>
                  </a:lnTo>
                  <a:lnTo>
                    <a:pt x="12535" y="10759"/>
                  </a:lnTo>
                  <a:lnTo>
                    <a:pt x="12439" y="10807"/>
                  </a:lnTo>
                  <a:lnTo>
                    <a:pt x="12439" y="10807"/>
                  </a:lnTo>
                  <a:lnTo>
                    <a:pt x="12679" y="10711"/>
                  </a:lnTo>
                  <a:lnTo>
                    <a:pt x="13255" y="10566"/>
                  </a:lnTo>
                  <a:lnTo>
                    <a:pt x="13544" y="10470"/>
                  </a:lnTo>
                  <a:lnTo>
                    <a:pt x="13784" y="10470"/>
                  </a:lnTo>
                  <a:lnTo>
                    <a:pt x="13928" y="10470"/>
                  </a:lnTo>
                  <a:lnTo>
                    <a:pt x="13976" y="10566"/>
                  </a:lnTo>
                  <a:lnTo>
                    <a:pt x="13976" y="10614"/>
                  </a:lnTo>
                  <a:lnTo>
                    <a:pt x="13976" y="10614"/>
                  </a:lnTo>
                  <a:lnTo>
                    <a:pt x="13880" y="10807"/>
                  </a:lnTo>
                  <a:lnTo>
                    <a:pt x="13736" y="10999"/>
                  </a:lnTo>
                  <a:lnTo>
                    <a:pt x="13303" y="11287"/>
                  </a:lnTo>
                  <a:lnTo>
                    <a:pt x="12919" y="11575"/>
                  </a:lnTo>
                  <a:lnTo>
                    <a:pt x="12775" y="11623"/>
                  </a:lnTo>
                  <a:lnTo>
                    <a:pt x="12775" y="11623"/>
                  </a:lnTo>
                  <a:lnTo>
                    <a:pt x="13063" y="11623"/>
                  </a:lnTo>
                  <a:lnTo>
                    <a:pt x="13688" y="11527"/>
                  </a:lnTo>
                  <a:lnTo>
                    <a:pt x="13976" y="11575"/>
                  </a:lnTo>
                  <a:lnTo>
                    <a:pt x="14216" y="11623"/>
                  </a:lnTo>
                  <a:lnTo>
                    <a:pt x="14312" y="11671"/>
                  </a:lnTo>
                  <a:lnTo>
                    <a:pt x="14360" y="11719"/>
                  </a:lnTo>
                  <a:lnTo>
                    <a:pt x="14408" y="11815"/>
                  </a:lnTo>
                  <a:lnTo>
                    <a:pt x="14360" y="11911"/>
                  </a:lnTo>
                  <a:lnTo>
                    <a:pt x="14360" y="11911"/>
                  </a:lnTo>
                  <a:lnTo>
                    <a:pt x="14264" y="12007"/>
                  </a:lnTo>
                  <a:lnTo>
                    <a:pt x="14168" y="12103"/>
                  </a:lnTo>
                  <a:lnTo>
                    <a:pt x="13784" y="12295"/>
                  </a:lnTo>
                  <a:lnTo>
                    <a:pt x="13303" y="12439"/>
                  </a:lnTo>
                  <a:lnTo>
                    <a:pt x="12775" y="12535"/>
                  </a:lnTo>
                  <a:lnTo>
                    <a:pt x="11815" y="12680"/>
                  </a:lnTo>
                  <a:lnTo>
                    <a:pt x="11382" y="12680"/>
                  </a:lnTo>
                  <a:lnTo>
                    <a:pt x="11382" y="12680"/>
                  </a:lnTo>
                  <a:lnTo>
                    <a:pt x="11430" y="12968"/>
                  </a:lnTo>
                  <a:lnTo>
                    <a:pt x="11527" y="13496"/>
                  </a:lnTo>
                  <a:lnTo>
                    <a:pt x="11575" y="13832"/>
                  </a:lnTo>
                  <a:lnTo>
                    <a:pt x="11575" y="14072"/>
                  </a:lnTo>
                  <a:lnTo>
                    <a:pt x="11479" y="14264"/>
                  </a:lnTo>
                  <a:lnTo>
                    <a:pt x="11430" y="14264"/>
                  </a:lnTo>
                  <a:lnTo>
                    <a:pt x="11334" y="14312"/>
                  </a:lnTo>
                  <a:lnTo>
                    <a:pt x="11334" y="14312"/>
                  </a:lnTo>
                  <a:lnTo>
                    <a:pt x="11238" y="14264"/>
                  </a:lnTo>
                  <a:lnTo>
                    <a:pt x="11142" y="14216"/>
                  </a:lnTo>
                  <a:lnTo>
                    <a:pt x="10902" y="13976"/>
                  </a:lnTo>
                  <a:lnTo>
                    <a:pt x="10614" y="13640"/>
                  </a:lnTo>
                  <a:lnTo>
                    <a:pt x="10374" y="13256"/>
                  </a:lnTo>
                  <a:lnTo>
                    <a:pt x="9942" y="12584"/>
                  </a:lnTo>
                  <a:lnTo>
                    <a:pt x="9750" y="12247"/>
                  </a:lnTo>
                  <a:lnTo>
                    <a:pt x="0" y="4611"/>
                  </a:lnTo>
                  <a:lnTo>
                    <a:pt x="3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6"/>
            <p:cNvSpPr/>
            <p:nvPr/>
          </p:nvSpPr>
          <p:spPr>
            <a:xfrm>
              <a:off x="6914825" y="4113325"/>
              <a:ext cx="70850" cy="110500"/>
            </a:xfrm>
            <a:custGeom>
              <a:avLst/>
              <a:gdLst/>
              <a:ahLst/>
              <a:cxnLst/>
              <a:rect l="l" t="t" r="r" b="b"/>
              <a:pathLst>
                <a:path w="2834" h="4420" extrusionOk="0">
                  <a:moveTo>
                    <a:pt x="0" y="3891"/>
                  </a:moveTo>
                  <a:lnTo>
                    <a:pt x="0" y="3891"/>
                  </a:lnTo>
                  <a:lnTo>
                    <a:pt x="673" y="4419"/>
                  </a:lnTo>
                  <a:lnTo>
                    <a:pt x="0" y="3891"/>
                  </a:lnTo>
                  <a:close/>
                  <a:moveTo>
                    <a:pt x="817" y="1"/>
                  </a:moveTo>
                  <a:lnTo>
                    <a:pt x="817" y="1"/>
                  </a:lnTo>
                  <a:lnTo>
                    <a:pt x="2834" y="1874"/>
                  </a:lnTo>
                  <a:lnTo>
                    <a:pt x="2834" y="187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DBB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6"/>
            <p:cNvSpPr/>
            <p:nvPr/>
          </p:nvSpPr>
          <p:spPr>
            <a:xfrm>
              <a:off x="6914825" y="4210575"/>
              <a:ext cx="16825" cy="13250"/>
            </a:xfrm>
            <a:custGeom>
              <a:avLst/>
              <a:gdLst/>
              <a:ahLst/>
              <a:cxnLst/>
              <a:rect l="l" t="t" r="r" b="b"/>
              <a:pathLst>
                <a:path w="673" h="53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673" y="52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6"/>
            <p:cNvSpPr/>
            <p:nvPr/>
          </p:nvSpPr>
          <p:spPr>
            <a:xfrm>
              <a:off x="6935225" y="4113325"/>
              <a:ext cx="50450" cy="46850"/>
            </a:xfrm>
            <a:custGeom>
              <a:avLst/>
              <a:gdLst/>
              <a:ahLst/>
              <a:cxnLst/>
              <a:rect l="l" t="t" r="r" b="b"/>
              <a:pathLst>
                <a:path w="2018" h="1874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18" y="1874"/>
                  </a:lnTo>
                  <a:lnTo>
                    <a:pt x="2018" y="1874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6"/>
            <p:cNvSpPr/>
            <p:nvPr/>
          </p:nvSpPr>
          <p:spPr>
            <a:xfrm>
              <a:off x="6902800" y="4113325"/>
              <a:ext cx="82875" cy="110500"/>
            </a:xfrm>
            <a:custGeom>
              <a:avLst/>
              <a:gdLst/>
              <a:ahLst/>
              <a:cxnLst/>
              <a:rect l="l" t="t" r="r" b="b"/>
              <a:pathLst>
                <a:path w="3315" h="4420" extrusionOk="0">
                  <a:moveTo>
                    <a:pt x="1298" y="1"/>
                  </a:moveTo>
                  <a:lnTo>
                    <a:pt x="1" y="97"/>
                  </a:lnTo>
                  <a:lnTo>
                    <a:pt x="289" y="1922"/>
                  </a:lnTo>
                  <a:lnTo>
                    <a:pt x="481" y="3891"/>
                  </a:lnTo>
                  <a:lnTo>
                    <a:pt x="1154" y="4419"/>
                  </a:lnTo>
                  <a:lnTo>
                    <a:pt x="3315" y="1874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6"/>
            <p:cNvSpPr/>
            <p:nvPr/>
          </p:nvSpPr>
          <p:spPr>
            <a:xfrm>
              <a:off x="6902800" y="4113325"/>
              <a:ext cx="82875" cy="110500"/>
            </a:xfrm>
            <a:custGeom>
              <a:avLst/>
              <a:gdLst/>
              <a:ahLst/>
              <a:cxnLst/>
              <a:rect l="l" t="t" r="r" b="b"/>
              <a:pathLst>
                <a:path w="3315" h="4420" fill="none" extrusionOk="0">
                  <a:moveTo>
                    <a:pt x="1298" y="1"/>
                  </a:moveTo>
                  <a:lnTo>
                    <a:pt x="1" y="97"/>
                  </a:lnTo>
                  <a:lnTo>
                    <a:pt x="1" y="97"/>
                  </a:lnTo>
                  <a:lnTo>
                    <a:pt x="289" y="1922"/>
                  </a:lnTo>
                  <a:lnTo>
                    <a:pt x="481" y="3891"/>
                  </a:lnTo>
                  <a:lnTo>
                    <a:pt x="1154" y="4419"/>
                  </a:lnTo>
                  <a:lnTo>
                    <a:pt x="3315" y="1874"/>
                  </a:lnTo>
                  <a:lnTo>
                    <a:pt x="129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6"/>
            <p:cNvSpPr/>
            <p:nvPr/>
          </p:nvSpPr>
          <p:spPr>
            <a:xfrm>
              <a:off x="6878800" y="4059300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extrusionOk="0">
                  <a:moveTo>
                    <a:pt x="0" y="1"/>
                  </a:moveTo>
                  <a:lnTo>
                    <a:pt x="1441" y="6436"/>
                  </a:lnTo>
                  <a:lnTo>
                    <a:pt x="4371" y="2882"/>
                  </a:lnTo>
                  <a:lnTo>
                    <a:pt x="4371" y="2786"/>
                  </a:lnTo>
                  <a:lnTo>
                    <a:pt x="4275" y="2642"/>
                  </a:lnTo>
                  <a:lnTo>
                    <a:pt x="3842" y="2258"/>
                  </a:lnTo>
                  <a:lnTo>
                    <a:pt x="3122" y="1826"/>
                  </a:lnTo>
                  <a:lnTo>
                    <a:pt x="2306" y="1297"/>
                  </a:lnTo>
                  <a:lnTo>
                    <a:pt x="721" y="43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6"/>
            <p:cNvSpPr/>
            <p:nvPr/>
          </p:nvSpPr>
          <p:spPr>
            <a:xfrm>
              <a:off x="6434575" y="3839600"/>
              <a:ext cx="313375" cy="307375"/>
            </a:xfrm>
            <a:custGeom>
              <a:avLst/>
              <a:gdLst/>
              <a:ahLst/>
              <a:cxnLst/>
              <a:rect l="l" t="t" r="r" b="b"/>
              <a:pathLst>
                <a:path w="12535" h="12295" extrusionOk="0">
                  <a:moveTo>
                    <a:pt x="1921" y="0"/>
                  </a:moveTo>
                  <a:lnTo>
                    <a:pt x="0" y="1153"/>
                  </a:lnTo>
                  <a:lnTo>
                    <a:pt x="144" y="1633"/>
                  </a:lnTo>
                  <a:lnTo>
                    <a:pt x="336" y="2161"/>
                  </a:lnTo>
                  <a:lnTo>
                    <a:pt x="576" y="2882"/>
                  </a:lnTo>
                  <a:lnTo>
                    <a:pt x="961" y="3746"/>
                  </a:lnTo>
                  <a:lnTo>
                    <a:pt x="1393" y="4707"/>
                  </a:lnTo>
                  <a:lnTo>
                    <a:pt x="1921" y="5715"/>
                  </a:lnTo>
                  <a:lnTo>
                    <a:pt x="2593" y="6772"/>
                  </a:lnTo>
                  <a:lnTo>
                    <a:pt x="3362" y="7828"/>
                  </a:lnTo>
                  <a:lnTo>
                    <a:pt x="3794" y="8356"/>
                  </a:lnTo>
                  <a:lnTo>
                    <a:pt x="4274" y="8837"/>
                  </a:lnTo>
                  <a:lnTo>
                    <a:pt x="4755" y="9317"/>
                  </a:lnTo>
                  <a:lnTo>
                    <a:pt x="5283" y="9797"/>
                  </a:lnTo>
                  <a:lnTo>
                    <a:pt x="5859" y="10229"/>
                  </a:lnTo>
                  <a:lnTo>
                    <a:pt x="6436" y="10662"/>
                  </a:lnTo>
                  <a:lnTo>
                    <a:pt x="7060" y="10998"/>
                  </a:lnTo>
                  <a:lnTo>
                    <a:pt x="7732" y="11334"/>
                  </a:lnTo>
                  <a:lnTo>
                    <a:pt x="8453" y="11622"/>
                  </a:lnTo>
                  <a:lnTo>
                    <a:pt x="9173" y="11862"/>
                  </a:lnTo>
                  <a:lnTo>
                    <a:pt x="9989" y="12102"/>
                  </a:lnTo>
                  <a:lnTo>
                    <a:pt x="10806" y="12199"/>
                  </a:lnTo>
                  <a:lnTo>
                    <a:pt x="11622" y="12295"/>
                  </a:lnTo>
                  <a:lnTo>
                    <a:pt x="12535" y="12295"/>
                  </a:lnTo>
                  <a:lnTo>
                    <a:pt x="11958" y="8453"/>
                  </a:lnTo>
                  <a:lnTo>
                    <a:pt x="11814" y="8549"/>
                  </a:lnTo>
                  <a:lnTo>
                    <a:pt x="11622" y="8597"/>
                  </a:lnTo>
                  <a:lnTo>
                    <a:pt x="11382" y="8645"/>
                  </a:lnTo>
                  <a:lnTo>
                    <a:pt x="11046" y="8645"/>
                  </a:lnTo>
                  <a:lnTo>
                    <a:pt x="10614" y="8597"/>
                  </a:lnTo>
                  <a:lnTo>
                    <a:pt x="10133" y="8453"/>
                  </a:lnTo>
                  <a:lnTo>
                    <a:pt x="9557" y="8260"/>
                  </a:lnTo>
                  <a:lnTo>
                    <a:pt x="8933" y="7876"/>
                  </a:lnTo>
                  <a:lnTo>
                    <a:pt x="8164" y="7348"/>
                  </a:lnTo>
                  <a:lnTo>
                    <a:pt x="7348" y="6676"/>
                  </a:lnTo>
                  <a:lnTo>
                    <a:pt x="6436" y="5811"/>
                  </a:lnTo>
                  <a:lnTo>
                    <a:pt x="5475" y="4755"/>
                  </a:lnTo>
                  <a:lnTo>
                    <a:pt x="4370" y="3458"/>
                  </a:lnTo>
                  <a:lnTo>
                    <a:pt x="3218" y="1873"/>
                  </a:lnTo>
                  <a:lnTo>
                    <a:pt x="1921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6"/>
            <p:cNvSpPr/>
            <p:nvPr/>
          </p:nvSpPr>
          <p:spPr>
            <a:xfrm>
              <a:off x="6434575" y="3839600"/>
              <a:ext cx="313375" cy="307375"/>
            </a:xfrm>
            <a:custGeom>
              <a:avLst/>
              <a:gdLst/>
              <a:ahLst/>
              <a:cxnLst/>
              <a:rect l="l" t="t" r="r" b="b"/>
              <a:pathLst>
                <a:path w="12535" h="12295" fill="none" extrusionOk="0">
                  <a:moveTo>
                    <a:pt x="11958" y="8453"/>
                  </a:moveTo>
                  <a:lnTo>
                    <a:pt x="11958" y="8453"/>
                  </a:lnTo>
                  <a:lnTo>
                    <a:pt x="11814" y="8549"/>
                  </a:lnTo>
                  <a:lnTo>
                    <a:pt x="11622" y="8597"/>
                  </a:lnTo>
                  <a:lnTo>
                    <a:pt x="11382" y="8645"/>
                  </a:lnTo>
                  <a:lnTo>
                    <a:pt x="11046" y="8645"/>
                  </a:lnTo>
                  <a:lnTo>
                    <a:pt x="10614" y="8597"/>
                  </a:lnTo>
                  <a:lnTo>
                    <a:pt x="10133" y="8453"/>
                  </a:lnTo>
                  <a:lnTo>
                    <a:pt x="9557" y="8260"/>
                  </a:lnTo>
                  <a:lnTo>
                    <a:pt x="8933" y="7876"/>
                  </a:lnTo>
                  <a:lnTo>
                    <a:pt x="8164" y="7348"/>
                  </a:lnTo>
                  <a:lnTo>
                    <a:pt x="7348" y="6676"/>
                  </a:lnTo>
                  <a:lnTo>
                    <a:pt x="6436" y="5811"/>
                  </a:lnTo>
                  <a:lnTo>
                    <a:pt x="5475" y="4755"/>
                  </a:lnTo>
                  <a:lnTo>
                    <a:pt x="4370" y="3458"/>
                  </a:lnTo>
                  <a:lnTo>
                    <a:pt x="3218" y="1873"/>
                  </a:lnTo>
                  <a:lnTo>
                    <a:pt x="1921" y="0"/>
                  </a:lnTo>
                  <a:lnTo>
                    <a:pt x="0" y="1153"/>
                  </a:lnTo>
                  <a:lnTo>
                    <a:pt x="0" y="1153"/>
                  </a:lnTo>
                  <a:lnTo>
                    <a:pt x="144" y="1633"/>
                  </a:lnTo>
                  <a:lnTo>
                    <a:pt x="336" y="2161"/>
                  </a:lnTo>
                  <a:lnTo>
                    <a:pt x="576" y="2882"/>
                  </a:lnTo>
                  <a:lnTo>
                    <a:pt x="961" y="3746"/>
                  </a:lnTo>
                  <a:lnTo>
                    <a:pt x="1393" y="4707"/>
                  </a:lnTo>
                  <a:lnTo>
                    <a:pt x="1921" y="5715"/>
                  </a:lnTo>
                  <a:lnTo>
                    <a:pt x="2593" y="6772"/>
                  </a:lnTo>
                  <a:lnTo>
                    <a:pt x="3362" y="7828"/>
                  </a:lnTo>
                  <a:lnTo>
                    <a:pt x="3794" y="8356"/>
                  </a:lnTo>
                  <a:lnTo>
                    <a:pt x="4274" y="8837"/>
                  </a:lnTo>
                  <a:lnTo>
                    <a:pt x="4755" y="9317"/>
                  </a:lnTo>
                  <a:lnTo>
                    <a:pt x="5283" y="9797"/>
                  </a:lnTo>
                  <a:lnTo>
                    <a:pt x="5859" y="10229"/>
                  </a:lnTo>
                  <a:lnTo>
                    <a:pt x="6436" y="10662"/>
                  </a:lnTo>
                  <a:lnTo>
                    <a:pt x="7060" y="10998"/>
                  </a:lnTo>
                  <a:lnTo>
                    <a:pt x="7732" y="11334"/>
                  </a:lnTo>
                  <a:lnTo>
                    <a:pt x="8453" y="11622"/>
                  </a:lnTo>
                  <a:lnTo>
                    <a:pt x="9173" y="11862"/>
                  </a:lnTo>
                  <a:lnTo>
                    <a:pt x="9989" y="12102"/>
                  </a:lnTo>
                  <a:lnTo>
                    <a:pt x="10806" y="12199"/>
                  </a:lnTo>
                  <a:lnTo>
                    <a:pt x="11622" y="12295"/>
                  </a:lnTo>
                  <a:lnTo>
                    <a:pt x="12535" y="12295"/>
                  </a:lnTo>
                  <a:lnTo>
                    <a:pt x="11958" y="845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6"/>
            <p:cNvSpPr/>
            <p:nvPr/>
          </p:nvSpPr>
          <p:spPr>
            <a:xfrm>
              <a:off x="6629075" y="4016075"/>
              <a:ext cx="18025" cy="13250"/>
            </a:xfrm>
            <a:custGeom>
              <a:avLst/>
              <a:gdLst/>
              <a:ahLst/>
              <a:cxnLst/>
              <a:rect l="l" t="t" r="r" b="b"/>
              <a:pathLst>
                <a:path w="721" h="530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721" y="529"/>
                  </a:lnTo>
                  <a:lnTo>
                    <a:pt x="721" y="529"/>
                  </a:lnTo>
                  <a:lnTo>
                    <a:pt x="721" y="52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B16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6"/>
            <p:cNvSpPr/>
            <p:nvPr/>
          </p:nvSpPr>
          <p:spPr>
            <a:xfrm>
              <a:off x="6629075" y="4016075"/>
              <a:ext cx="18025" cy="13250"/>
            </a:xfrm>
            <a:custGeom>
              <a:avLst/>
              <a:gdLst/>
              <a:ahLst/>
              <a:cxnLst/>
              <a:rect l="l" t="t" r="r" b="b"/>
              <a:pathLst>
                <a:path w="721" h="53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721" y="529"/>
                  </a:lnTo>
                  <a:lnTo>
                    <a:pt x="721" y="529"/>
                  </a:lnTo>
                  <a:lnTo>
                    <a:pt x="721" y="52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6"/>
            <p:cNvSpPr/>
            <p:nvPr/>
          </p:nvSpPr>
          <p:spPr>
            <a:xfrm>
              <a:off x="6605050" y="4016075"/>
              <a:ext cx="42050" cy="105700"/>
            </a:xfrm>
            <a:custGeom>
              <a:avLst/>
              <a:gdLst/>
              <a:ahLst/>
              <a:cxnLst/>
              <a:rect l="l" t="t" r="r" b="b"/>
              <a:pathLst>
                <a:path w="1682" h="4228" extrusionOk="0">
                  <a:moveTo>
                    <a:pt x="961" y="1"/>
                  </a:moveTo>
                  <a:lnTo>
                    <a:pt x="1" y="3795"/>
                  </a:lnTo>
                  <a:lnTo>
                    <a:pt x="769" y="4227"/>
                  </a:lnTo>
                  <a:lnTo>
                    <a:pt x="1682" y="529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6"/>
            <p:cNvSpPr/>
            <p:nvPr/>
          </p:nvSpPr>
          <p:spPr>
            <a:xfrm>
              <a:off x="6605050" y="4016075"/>
              <a:ext cx="42050" cy="105700"/>
            </a:xfrm>
            <a:custGeom>
              <a:avLst/>
              <a:gdLst/>
              <a:ahLst/>
              <a:cxnLst/>
              <a:rect l="l" t="t" r="r" b="b"/>
              <a:pathLst>
                <a:path w="1682" h="4228" fill="none" extrusionOk="0">
                  <a:moveTo>
                    <a:pt x="961" y="1"/>
                  </a:moveTo>
                  <a:lnTo>
                    <a:pt x="1" y="3795"/>
                  </a:lnTo>
                  <a:lnTo>
                    <a:pt x="1" y="3795"/>
                  </a:lnTo>
                  <a:lnTo>
                    <a:pt x="769" y="4227"/>
                  </a:lnTo>
                  <a:lnTo>
                    <a:pt x="1682" y="529"/>
                  </a:lnTo>
                  <a:lnTo>
                    <a:pt x="1682" y="529"/>
                  </a:lnTo>
                  <a:lnTo>
                    <a:pt x="9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6"/>
            <p:cNvSpPr/>
            <p:nvPr/>
          </p:nvSpPr>
          <p:spPr>
            <a:xfrm>
              <a:off x="6617050" y="4019675"/>
              <a:ext cx="115300" cy="145300"/>
            </a:xfrm>
            <a:custGeom>
              <a:avLst/>
              <a:gdLst/>
              <a:ahLst/>
              <a:cxnLst/>
              <a:rect l="l" t="t" r="r" b="b"/>
              <a:pathLst>
                <a:path w="4612" h="5812" extrusionOk="0">
                  <a:moveTo>
                    <a:pt x="1298" y="1"/>
                  </a:moveTo>
                  <a:lnTo>
                    <a:pt x="1" y="5236"/>
                  </a:lnTo>
                  <a:lnTo>
                    <a:pt x="1730" y="5572"/>
                  </a:lnTo>
                  <a:lnTo>
                    <a:pt x="2979" y="5764"/>
                  </a:lnTo>
                  <a:lnTo>
                    <a:pt x="3411" y="5812"/>
                  </a:lnTo>
                  <a:lnTo>
                    <a:pt x="3651" y="5812"/>
                  </a:lnTo>
                  <a:lnTo>
                    <a:pt x="3747" y="5572"/>
                  </a:lnTo>
                  <a:lnTo>
                    <a:pt x="3891" y="4996"/>
                  </a:lnTo>
                  <a:lnTo>
                    <a:pt x="4179" y="3315"/>
                  </a:lnTo>
                  <a:lnTo>
                    <a:pt x="4611" y="913"/>
                  </a:lnTo>
                  <a:lnTo>
                    <a:pt x="4371" y="913"/>
                  </a:lnTo>
                  <a:lnTo>
                    <a:pt x="3795" y="769"/>
                  </a:lnTo>
                  <a:lnTo>
                    <a:pt x="2786" y="481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6"/>
            <p:cNvSpPr/>
            <p:nvPr/>
          </p:nvSpPr>
          <p:spPr>
            <a:xfrm>
              <a:off x="6617050" y="4019675"/>
              <a:ext cx="115300" cy="145300"/>
            </a:xfrm>
            <a:custGeom>
              <a:avLst/>
              <a:gdLst/>
              <a:ahLst/>
              <a:cxnLst/>
              <a:rect l="l" t="t" r="r" b="b"/>
              <a:pathLst>
                <a:path w="4612" h="5812" fill="none" extrusionOk="0">
                  <a:moveTo>
                    <a:pt x="4611" y="913"/>
                  </a:moveTo>
                  <a:lnTo>
                    <a:pt x="4611" y="913"/>
                  </a:lnTo>
                  <a:lnTo>
                    <a:pt x="4371" y="913"/>
                  </a:lnTo>
                  <a:lnTo>
                    <a:pt x="3795" y="769"/>
                  </a:lnTo>
                  <a:lnTo>
                    <a:pt x="2786" y="481"/>
                  </a:lnTo>
                  <a:lnTo>
                    <a:pt x="1298" y="1"/>
                  </a:lnTo>
                  <a:lnTo>
                    <a:pt x="1" y="5236"/>
                  </a:lnTo>
                  <a:lnTo>
                    <a:pt x="1" y="5236"/>
                  </a:lnTo>
                  <a:lnTo>
                    <a:pt x="1730" y="5572"/>
                  </a:lnTo>
                  <a:lnTo>
                    <a:pt x="2979" y="5764"/>
                  </a:lnTo>
                  <a:lnTo>
                    <a:pt x="3411" y="5812"/>
                  </a:lnTo>
                  <a:lnTo>
                    <a:pt x="3651" y="5812"/>
                  </a:lnTo>
                  <a:lnTo>
                    <a:pt x="3651" y="5812"/>
                  </a:lnTo>
                  <a:lnTo>
                    <a:pt x="3747" y="5572"/>
                  </a:lnTo>
                  <a:lnTo>
                    <a:pt x="3891" y="4996"/>
                  </a:lnTo>
                  <a:lnTo>
                    <a:pt x="4179" y="3315"/>
                  </a:lnTo>
                  <a:lnTo>
                    <a:pt x="4611" y="9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6"/>
            <p:cNvSpPr/>
            <p:nvPr/>
          </p:nvSpPr>
          <p:spPr>
            <a:xfrm>
              <a:off x="6381750" y="3748350"/>
              <a:ext cx="129675" cy="142900"/>
            </a:xfrm>
            <a:custGeom>
              <a:avLst/>
              <a:gdLst/>
              <a:ahLst/>
              <a:cxnLst/>
              <a:rect l="l" t="t" r="r" b="b"/>
              <a:pathLst>
                <a:path w="5187" h="5716" extrusionOk="0">
                  <a:moveTo>
                    <a:pt x="2882" y="0"/>
                  </a:moveTo>
                  <a:lnTo>
                    <a:pt x="2833" y="48"/>
                  </a:lnTo>
                  <a:lnTo>
                    <a:pt x="2737" y="192"/>
                  </a:lnTo>
                  <a:lnTo>
                    <a:pt x="2737" y="480"/>
                  </a:lnTo>
                  <a:lnTo>
                    <a:pt x="2785" y="1153"/>
                  </a:lnTo>
                  <a:lnTo>
                    <a:pt x="2930" y="1777"/>
                  </a:lnTo>
                  <a:lnTo>
                    <a:pt x="3026" y="2209"/>
                  </a:lnTo>
                  <a:lnTo>
                    <a:pt x="2737" y="1729"/>
                  </a:lnTo>
                  <a:lnTo>
                    <a:pt x="2257" y="1009"/>
                  </a:lnTo>
                  <a:lnTo>
                    <a:pt x="2017" y="673"/>
                  </a:lnTo>
                  <a:lnTo>
                    <a:pt x="1777" y="432"/>
                  </a:lnTo>
                  <a:lnTo>
                    <a:pt x="1585" y="288"/>
                  </a:lnTo>
                  <a:lnTo>
                    <a:pt x="1537" y="288"/>
                  </a:lnTo>
                  <a:lnTo>
                    <a:pt x="1441" y="336"/>
                  </a:lnTo>
                  <a:lnTo>
                    <a:pt x="1393" y="432"/>
                  </a:lnTo>
                  <a:lnTo>
                    <a:pt x="1393" y="576"/>
                  </a:lnTo>
                  <a:lnTo>
                    <a:pt x="1393" y="865"/>
                  </a:lnTo>
                  <a:lnTo>
                    <a:pt x="1489" y="1249"/>
                  </a:lnTo>
                  <a:lnTo>
                    <a:pt x="1633" y="1633"/>
                  </a:lnTo>
                  <a:lnTo>
                    <a:pt x="1873" y="2305"/>
                  </a:lnTo>
                  <a:lnTo>
                    <a:pt x="2017" y="2642"/>
                  </a:lnTo>
                  <a:lnTo>
                    <a:pt x="1825" y="2353"/>
                  </a:lnTo>
                  <a:lnTo>
                    <a:pt x="1345" y="1825"/>
                  </a:lnTo>
                  <a:lnTo>
                    <a:pt x="1105" y="1537"/>
                  </a:lnTo>
                  <a:lnTo>
                    <a:pt x="864" y="1345"/>
                  </a:lnTo>
                  <a:lnTo>
                    <a:pt x="672" y="1201"/>
                  </a:lnTo>
                  <a:lnTo>
                    <a:pt x="576" y="1201"/>
                  </a:lnTo>
                  <a:lnTo>
                    <a:pt x="528" y="1249"/>
                  </a:lnTo>
                  <a:lnTo>
                    <a:pt x="528" y="1441"/>
                  </a:lnTo>
                  <a:lnTo>
                    <a:pt x="576" y="1681"/>
                  </a:lnTo>
                  <a:lnTo>
                    <a:pt x="720" y="1921"/>
                  </a:lnTo>
                  <a:lnTo>
                    <a:pt x="864" y="2209"/>
                  </a:lnTo>
                  <a:lnTo>
                    <a:pt x="1249" y="2738"/>
                  </a:lnTo>
                  <a:lnTo>
                    <a:pt x="1441" y="3026"/>
                  </a:lnTo>
                  <a:lnTo>
                    <a:pt x="1441" y="3026"/>
                  </a:lnTo>
                  <a:lnTo>
                    <a:pt x="1201" y="2882"/>
                  </a:lnTo>
                  <a:lnTo>
                    <a:pt x="720" y="2594"/>
                  </a:lnTo>
                  <a:lnTo>
                    <a:pt x="480" y="2498"/>
                  </a:lnTo>
                  <a:lnTo>
                    <a:pt x="288" y="2401"/>
                  </a:lnTo>
                  <a:lnTo>
                    <a:pt x="96" y="2401"/>
                  </a:lnTo>
                  <a:lnTo>
                    <a:pt x="48" y="2449"/>
                  </a:lnTo>
                  <a:lnTo>
                    <a:pt x="0" y="2449"/>
                  </a:lnTo>
                  <a:lnTo>
                    <a:pt x="0" y="2546"/>
                  </a:lnTo>
                  <a:lnTo>
                    <a:pt x="48" y="2690"/>
                  </a:lnTo>
                  <a:lnTo>
                    <a:pt x="336" y="3026"/>
                  </a:lnTo>
                  <a:lnTo>
                    <a:pt x="672" y="3410"/>
                  </a:lnTo>
                  <a:lnTo>
                    <a:pt x="1105" y="3794"/>
                  </a:lnTo>
                  <a:lnTo>
                    <a:pt x="1057" y="4034"/>
                  </a:lnTo>
                  <a:lnTo>
                    <a:pt x="1057" y="4274"/>
                  </a:lnTo>
                  <a:lnTo>
                    <a:pt x="1105" y="4515"/>
                  </a:lnTo>
                  <a:lnTo>
                    <a:pt x="1201" y="4755"/>
                  </a:lnTo>
                  <a:lnTo>
                    <a:pt x="1345" y="5043"/>
                  </a:lnTo>
                  <a:lnTo>
                    <a:pt x="1585" y="5283"/>
                  </a:lnTo>
                  <a:lnTo>
                    <a:pt x="1825" y="5475"/>
                  </a:lnTo>
                  <a:lnTo>
                    <a:pt x="2113" y="5619"/>
                  </a:lnTo>
                  <a:lnTo>
                    <a:pt x="2401" y="5667"/>
                  </a:lnTo>
                  <a:lnTo>
                    <a:pt x="2689" y="5715"/>
                  </a:lnTo>
                  <a:lnTo>
                    <a:pt x="3026" y="5667"/>
                  </a:lnTo>
                  <a:lnTo>
                    <a:pt x="3314" y="5571"/>
                  </a:lnTo>
                  <a:lnTo>
                    <a:pt x="4034" y="5235"/>
                  </a:lnTo>
                  <a:lnTo>
                    <a:pt x="4322" y="5091"/>
                  </a:lnTo>
                  <a:lnTo>
                    <a:pt x="4514" y="4947"/>
                  </a:lnTo>
                  <a:lnTo>
                    <a:pt x="4706" y="4707"/>
                  </a:lnTo>
                  <a:lnTo>
                    <a:pt x="4851" y="4515"/>
                  </a:lnTo>
                  <a:lnTo>
                    <a:pt x="4947" y="4226"/>
                  </a:lnTo>
                  <a:lnTo>
                    <a:pt x="4995" y="3986"/>
                  </a:lnTo>
                  <a:lnTo>
                    <a:pt x="4995" y="3698"/>
                  </a:lnTo>
                  <a:lnTo>
                    <a:pt x="4995" y="3410"/>
                  </a:lnTo>
                  <a:lnTo>
                    <a:pt x="5091" y="2930"/>
                  </a:lnTo>
                  <a:lnTo>
                    <a:pt x="5187" y="2257"/>
                  </a:lnTo>
                  <a:lnTo>
                    <a:pt x="5187" y="1921"/>
                  </a:lnTo>
                  <a:lnTo>
                    <a:pt x="5139" y="1633"/>
                  </a:lnTo>
                  <a:lnTo>
                    <a:pt x="5043" y="1489"/>
                  </a:lnTo>
                  <a:lnTo>
                    <a:pt x="4995" y="1441"/>
                  </a:lnTo>
                  <a:lnTo>
                    <a:pt x="4899" y="1393"/>
                  </a:lnTo>
                  <a:lnTo>
                    <a:pt x="4755" y="1393"/>
                  </a:lnTo>
                  <a:lnTo>
                    <a:pt x="4658" y="1489"/>
                  </a:lnTo>
                  <a:lnTo>
                    <a:pt x="4562" y="1585"/>
                  </a:lnTo>
                  <a:lnTo>
                    <a:pt x="4514" y="1729"/>
                  </a:lnTo>
                  <a:lnTo>
                    <a:pt x="4370" y="2065"/>
                  </a:lnTo>
                  <a:lnTo>
                    <a:pt x="4274" y="2401"/>
                  </a:lnTo>
                  <a:lnTo>
                    <a:pt x="4082" y="2305"/>
                  </a:lnTo>
                  <a:lnTo>
                    <a:pt x="3890" y="2209"/>
                  </a:lnTo>
                  <a:lnTo>
                    <a:pt x="3650" y="1585"/>
                  </a:lnTo>
                  <a:lnTo>
                    <a:pt x="3362" y="817"/>
                  </a:lnTo>
                  <a:lnTo>
                    <a:pt x="3218" y="432"/>
                  </a:lnTo>
                  <a:lnTo>
                    <a:pt x="3074" y="192"/>
                  </a:lnTo>
                  <a:lnTo>
                    <a:pt x="2930" y="48"/>
                  </a:lnTo>
                  <a:lnTo>
                    <a:pt x="2882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6"/>
            <p:cNvSpPr/>
            <p:nvPr/>
          </p:nvSpPr>
          <p:spPr>
            <a:xfrm>
              <a:off x="6651875" y="4037700"/>
              <a:ext cx="272575" cy="300175"/>
            </a:xfrm>
            <a:custGeom>
              <a:avLst/>
              <a:gdLst/>
              <a:ahLst/>
              <a:cxnLst/>
              <a:rect l="l" t="t" r="r" b="b"/>
              <a:pathLst>
                <a:path w="10903" h="12007" extrusionOk="0">
                  <a:moveTo>
                    <a:pt x="4563" y="0"/>
                  </a:moveTo>
                  <a:lnTo>
                    <a:pt x="4131" y="96"/>
                  </a:lnTo>
                  <a:lnTo>
                    <a:pt x="3795" y="192"/>
                  </a:lnTo>
                  <a:lnTo>
                    <a:pt x="3459" y="288"/>
                  </a:lnTo>
                  <a:lnTo>
                    <a:pt x="3218" y="432"/>
                  </a:lnTo>
                  <a:lnTo>
                    <a:pt x="2978" y="577"/>
                  </a:lnTo>
                  <a:lnTo>
                    <a:pt x="2786" y="817"/>
                  </a:lnTo>
                  <a:lnTo>
                    <a:pt x="2594" y="1057"/>
                  </a:lnTo>
                  <a:lnTo>
                    <a:pt x="2210" y="1681"/>
                  </a:lnTo>
                  <a:lnTo>
                    <a:pt x="1826" y="2402"/>
                  </a:lnTo>
                  <a:lnTo>
                    <a:pt x="1537" y="3170"/>
                  </a:lnTo>
                  <a:lnTo>
                    <a:pt x="1249" y="4034"/>
                  </a:lnTo>
                  <a:lnTo>
                    <a:pt x="1009" y="4947"/>
                  </a:lnTo>
                  <a:lnTo>
                    <a:pt x="769" y="5859"/>
                  </a:lnTo>
                  <a:lnTo>
                    <a:pt x="433" y="7636"/>
                  </a:lnTo>
                  <a:lnTo>
                    <a:pt x="193" y="9125"/>
                  </a:lnTo>
                  <a:lnTo>
                    <a:pt x="1" y="10566"/>
                  </a:lnTo>
                  <a:lnTo>
                    <a:pt x="1153" y="10950"/>
                  </a:lnTo>
                  <a:lnTo>
                    <a:pt x="2402" y="11286"/>
                  </a:lnTo>
                  <a:lnTo>
                    <a:pt x="3747" y="11622"/>
                  </a:lnTo>
                  <a:lnTo>
                    <a:pt x="5139" y="11814"/>
                  </a:lnTo>
                  <a:lnTo>
                    <a:pt x="6580" y="11959"/>
                  </a:lnTo>
                  <a:lnTo>
                    <a:pt x="7301" y="12007"/>
                  </a:lnTo>
                  <a:lnTo>
                    <a:pt x="8741" y="12007"/>
                  </a:lnTo>
                  <a:lnTo>
                    <a:pt x="9462" y="11911"/>
                  </a:lnTo>
                  <a:lnTo>
                    <a:pt x="10182" y="11814"/>
                  </a:lnTo>
                  <a:lnTo>
                    <a:pt x="10902" y="11718"/>
                  </a:lnTo>
                  <a:lnTo>
                    <a:pt x="10806" y="10230"/>
                  </a:lnTo>
                  <a:lnTo>
                    <a:pt x="10518" y="6964"/>
                  </a:lnTo>
                  <a:lnTo>
                    <a:pt x="10326" y="5139"/>
                  </a:lnTo>
                  <a:lnTo>
                    <a:pt x="10086" y="3458"/>
                  </a:lnTo>
                  <a:lnTo>
                    <a:pt x="9942" y="2690"/>
                  </a:lnTo>
                  <a:lnTo>
                    <a:pt x="9798" y="2065"/>
                  </a:lnTo>
                  <a:lnTo>
                    <a:pt x="9654" y="1585"/>
                  </a:lnTo>
                  <a:lnTo>
                    <a:pt x="9462" y="1249"/>
                  </a:lnTo>
                  <a:lnTo>
                    <a:pt x="9318" y="1057"/>
                  </a:lnTo>
                  <a:lnTo>
                    <a:pt x="9077" y="865"/>
                  </a:lnTo>
                  <a:lnTo>
                    <a:pt x="8789" y="721"/>
                  </a:lnTo>
                  <a:lnTo>
                    <a:pt x="8453" y="577"/>
                  </a:lnTo>
                  <a:lnTo>
                    <a:pt x="7685" y="288"/>
                  </a:lnTo>
                  <a:lnTo>
                    <a:pt x="6820" y="96"/>
                  </a:lnTo>
                  <a:lnTo>
                    <a:pt x="5908" y="0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46"/>
            <p:cNvSpPr/>
            <p:nvPr/>
          </p:nvSpPr>
          <p:spPr>
            <a:xfrm>
              <a:off x="6651875" y="4037700"/>
              <a:ext cx="272575" cy="300175"/>
            </a:xfrm>
            <a:custGeom>
              <a:avLst/>
              <a:gdLst/>
              <a:ahLst/>
              <a:cxnLst/>
              <a:rect l="l" t="t" r="r" b="b"/>
              <a:pathLst>
                <a:path w="10903" h="12007" fill="none" extrusionOk="0">
                  <a:moveTo>
                    <a:pt x="1" y="10566"/>
                  </a:moveTo>
                  <a:lnTo>
                    <a:pt x="1" y="10566"/>
                  </a:lnTo>
                  <a:lnTo>
                    <a:pt x="1153" y="10950"/>
                  </a:lnTo>
                  <a:lnTo>
                    <a:pt x="2402" y="11286"/>
                  </a:lnTo>
                  <a:lnTo>
                    <a:pt x="3747" y="11622"/>
                  </a:lnTo>
                  <a:lnTo>
                    <a:pt x="5139" y="11814"/>
                  </a:lnTo>
                  <a:lnTo>
                    <a:pt x="6580" y="11959"/>
                  </a:lnTo>
                  <a:lnTo>
                    <a:pt x="7301" y="12007"/>
                  </a:lnTo>
                  <a:lnTo>
                    <a:pt x="8021" y="12007"/>
                  </a:lnTo>
                  <a:lnTo>
                    <a:pt x="8741" y="12007"/>
                  </a:lnTo>
                  <a:lnTo>
                    <a:pt x="9462" y="11911"/>
                  </a:lnTo>
                  <a:lnTo>
                    <a:pt x="10182" y="11814"/>
                  </a:lnTo>
                  <a:lnTo>
                    <a:pt x="10902" y="11718"/>
                  </a:lnTo>
                  <a:lnTo>
                    <a:pt x="10902" y="11718"/>
                  </a:lnTo>
                  <a:lnTo>
                    <a:pt x="10806" y="10230"/>
                  </a:lnTo>
                  <a:lnTo>
                    <a:pt x="10518" y="6964"/>
                  </a:lnTo>
                  <a:lnTo>
                    <a:pt x="10326" y="5139"/>
                  </a:lnTo>
                  <a:lnTo>
                    <a:pt x="10086" y="3458"/>
                  </a:lnTo>
                  <a:lnTo>
                    <a:pt x="9942" y="2690"/>
                  </a:lnTo>
                  <a:lnTo>
                    <a:pt x="9798" y="2065"/>
                  </a:lnTo>
                  <a:lnTo>
                    <a:pt x="9654" y="1585"/>
                  </a:lnTo>
                  <a:lnTo>
                    <a:pt x="9462" y="1249"/>
                  </a:lnTo>
                  <a:lnTo>
                    <a:pt x="9462" y="1249"/>
                  </a:lnTo>
                  <a:lnTo>
                    <a:pt x="9318" y="1057"/>
                  </a:lnTo>
                  <a:lnTo>
                    <a:pt x="9077" y="865"/>
                  </a:lnTo>
                  <a:lnTo>
                    <a:pt x="8789" y="721"/>
                  </a:lnTo>
                  <a:lnTo>
                    <a:pt x="8453" y="577"/>
                  </a:lnTo>
                  <a:lnTo>
                    <a:pt x="7685" y="288"/>
                  </a:lnTo>
                  <a:lnTo>
                    <a:pt x="6820" y="96"/>
                  </a:lnTo>
                  <a:lnTo>
                    <a:pt x="5908" y="0"/>
                  </a:lnTo>
                  <a:lnTo>
                    <a:pt x="4995" y="0"/>
                  </a:lnTo>
                  <a:lnTo>
                    <a:pt x="4563" y="0"/>
                  </a:lnTo>
                  <a:lnTo>
                    <a:pt x="4131" y="96"/>
                  </a:lnTo>
                  <a:lnTo>
                    <a:pt x="3795" y="192"/>
                  </a:lnTo>
                  <a:lnTo>
                    <a:pt x="3459" y="288"/>
                  </a:lnTo>
                  <a:lnTo>
                    <a:pt x="3459" y="288"/>
                  </a:lnTo>
                  <a:lnTo>
                    <a:pt x="3218" y="432"/>
                  </a:lnTo>
                  <a:lnTo>
                    <a:pt x="2978" y="577"/>
                  </a:lnTo>
                  <a:lnTo>
                    <a:pt x="2786" y="817"/>
                  </a:lnTo>
                  <a:lnTo>
                    <a:pt x="2594" y="1057"/>
                  </a:lnTo>
                  <a:lnTo>
                    <a:pt x="2210" y="1681"/>
                  </a:lnTo>
                  <a:lnTo>
                    <a:pt x="1826" y="2402"/>
                  </a:lnTo>
                  <a:lnTo>
                    <a:pt x="1537" y="3170"/>
                  </a:lnTo>
                  <a:lnTo>
                    <a:pt x="1249" y="4034"/>
                  </a:lnTo>
                  <a:lnTo>
                    <a:pt x="1009" y="4947"/>
                  </a:lnTo>
                  <a:lnTo>
                    <a:pt x="769" y="5859"/>
                  </a:lnTo>
                  <a:lnTo>
                    <a:pt x="433" y="7636"/>
                  </a:lnTo>
                  <a:lnTo>
                    <a:pt x="193" y="9125"/>
                  </a:lnTo>
                  <a:lnTo>
                    <a:pt x="1" y="105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46"/>
            <p:cNvSpPr/>
            <p:nvPr/>
          </p:nvSpPr>
          <p:spPr>
            <a:xfrm>
              <a:off x="6761125" y="4037700"/>
              <a:ext cx="103300" cy="58850"/>
            </a:xfrm>
            <a:custGeom>
              <a:avLst/>
              <a:gdLst/>
              <a:ahLst/>
              <a:cxnLst/>
              <a:rect l="l" t="t" r="r" b="b"/>
              <a:pathLst>
                <a:path w="4132" h="2354" extrusionOk="0">
                  <a:moveTo>
                    <a:pt x="673" y="0"/>
                  </a:moveTo>
                  <a:lnTo>
                    <a:pt x="193" y="48"/>
                  </a:lnTo>
                  <a:lnTo>
                    <a:pt x="49" y="240"/>
                  </a:lnTo>
                  <a:lnTo>
                    <a:pt x="1" y="481"/>
                  </a:lnTo>
                  <a:lnTo>
                    <a:pt x="1" y="769"/>
                  </a:lnTo>
                  <a:lnTo>
                    <a:pt x="49" y="1057"/>
                  </a:lnTo>
                  <a:lnTo>
                    <a:pt x="193" y="1345"/>
                  </a:lnTo>
                  <a:lnTo>
                    <a:pt x="433" y="1633"/>
                  </a:lnTo>
                  <a:lnTo>
                    <a:pt x="721" y="1873"/>
                  </a:lnTo>
                  <a:lnTo>
                    <a:pt x="1010" y="2065"/>
                  </a:lnTo>
                  <a:lnTo>
                    <a:pt x="1394" y="2209"/>
                  </a:lnTo>
                  <a:lnTo>
                    <a:pt x="1826" y="2305"/>
                  </a:lnTo>
                  <a:lnTo>
                    <a:pt x="2210" y="2353"/>
                  </a:lnTo>
                  <a:lnTo>
                    <a:pt x="2642" y="2305"/>
                  </a:lnTo>
                  <a:lnTo>
                    <a:pt x="2979" y="2257"/>
                  </a:lnTo>
                  <a:lnTo>
                    <a:pt x="3315" y="2113"/>
                  </a:lnTo>
                  <a:lnTo>
                    <a:pt x="3603" y="1921"/>
                  </a:lnTo>
                  <a:lnTo>
                    <a:pt x="3843" y="1681"/>
                  </a:lnTo>
                  <a:lnTo>
                    <a:pt x="4035" y="1441"/>
                  </a:lnTo>
                  <a:lnTo>
                    <a:pt x="4131" y="1153"/>
                  </a:lnTo>
                  <a:lnTo>
                    <a:pt x="4131" y="865"/>
                  </a:lnTo>
                  <a:lnTo>
                    <a:pt x="4035" y="529"/>
                  </a:lnTo>
                  <a:lnTo>
                    <a:pt x="3651" y="384"/>
                  </a:lnTo>
                  <a:lnTo>
                    <a:pt x="3171" y="288"/>
                  </a:lnTo>
                  <a:lnTo>
                    <a:pt x="2162" y="96"/>
                  </a:lnTo>
                  <a:lnTo>
                    <a:pt x="1154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6"/>
            <p:cNvSpPr/>
            <p:nvPr/>
          </p:nvSpPr>
          <p:spPr>
            <a:xfrm>
              <a:off x="6761125" y="4037700"/>
              <a:ext cx="103300" cy="58850"/>
            </a:xfrm>
            <a:custGeom>
              <a:avLst/>
              <a:gdLst/>
              <a:ahLst/>
              <a:cxnLst/>
              <a:rect l="l" t="t" r="r" b="b"/>
              <a:pathLst>
                <a:path w="4132" h="2354" fill="none" extrusionOk="0">
                  <a:moveTo>
                    <a:pt x="4131" y="1153"/>
                  </a:moveTo>
                  <a:lnTo>
                    <a:pt x="4131" y="1153"/>
                  </a:lnTo>
                  <a:lnTo>
                    <a:pt x="4131" y="865"/>
                  </a:lnTo>
                  <a:lnTo>
                    <a:pt x="4035" y="529"/>
                  </a:lnTo>
                  <a:lnTo>
                    <a:pt x="4035" y="529"/>
                  </a:lnTo>
                  <a:lnTo>
                    <a:pt x="3651" y="384"/>
                  </a:lnTo>
                  <a:lnTo>
                    <a:pt x="3171" y="288"/>
                  </a:lnTo>
                  <a:lnTo>
                    <a:pt x="2162" y="96"/>
                  </a:lnTo>
                  <a:lnTo>
                    <a:pt x="1154" y="0"/>
                  </a:lnTo>
                  <a:lnTo>
                    <a:pt x="673" y="0"/>
                  </a:lnTo>
                  <a:lnTo>
                    <a:pt x="193" y="48"/>
                  </a:lnTo>
                  <a:lnTo>
                    <a:pt x="193" y="48"/>
                  </a:lnTo>
                  <a:lnTo>
                    <a:pt x="49" y="240"/>
                  </a:lnTo>
                  <a:lnTo>
                    <a:pt x="1" y="481"/>
                  </a:lnTo>
                  <a:lnTo>
                    <a:pt x="1" y="481"/>
                  </a:lnTo>
                  <a:lnTo>
                    <a:pt x="1" y="769"/>
                  </a:lnTo>
                  <a:lnTo>
                    <a:pt x="49" y="1057"/>
                  </a:lnTo>
                  <a:lnTo>
                    <a:pt x="193" y="1345"/>
                  </a:lnTo>
                  <a:lnTo>
                    <a:pt x="433" y="1633"/>
                  </a:lnTo>
                  <a:lnTo>
                    <a:pt x="721" y="1873"/>
                  </a:lnTo>
                  <a:lnTo>
                    <a:pt x="1010" y="2065"/>
                  </a:lnTo>
                  <a:lnTo>
                    <a:pt x="1394" y="2209"/>
                  </a:lnTo>
                  <a:lnTo>
                    <a:pt x="1826" y="2305"/>
                  </a:lnTo>
                  <a:lnTo>
                    <a:pt x="1826" y="2305"/>
                  </a:lnTo>
                  <a:lnTo>
                    <a:pt x="2210" y="2353"/>
                  </a:lnTo>
                  <a:lnTo>
                    <a:pt x="2642" y="2305"/>
                  </a:lnTo>
                  <a:lnTo>
                    <a:pt x="2979" y="2257"/>
                  </a:lnTo>
                  <a:lnTo>
                    <a:pt x="3315" y="2113"/>
                  </a:lnTo>
                  <a:lnTo>
                    <a:pt x="3603" y="1921"/>
                  </a:lnTo>
                  <a:lnTo>
                    <a:pt x="3843" y="1681"/>
                  </a:lnTo>
                  <a:lnTo>
                    <a:pt x="4035" y="1441"/>
                  </a:lnTo>
                  <a:lnTo>
                    <a:pt x="4131" y="115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6"/>
            <p:cNvSpPr/>
            <p:nvPr/>
          </p:nvSpPr>
          <p:spPr>
            <a:xfrm>
              <a:off x="6792350" y="4023275"/>
              <a:ext cx="38450" cy="44450"/>
            </a:xfrm>
            <a:custGeom>
              <a:avLst/>
              <a:gdLst/>
              <a:ahLst/>
              <a:cxnLst/>
              <a:rect l="l" t="t" r="r" b="b"/>
              <a:pathLst>
                <a:path w="1538" h="1778" extrusionOk="0">
                  <a:moveTo>
                    <a:pt x="193" y="1"/>
                  </a:moveTo>
                  <a:lnTo>
                    <a:pt x="1" y="1442"/>
                  </a:lnTo>
                  <a:lnTo>
                    <a:pt x="1489" y="1778"/>
                  </a:lnTo>
                  <a:lnTo>
                    <a:pt x="1537" y="145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6"/>
            <p:cNvSpPr/>
            <p:nvPr/>
          </p:nvSpPr>
          <p:spPr>
            <a:xfrm>
              <a:off x="6792350" y="4023275"/>
              <a:ext cx="38450" cy="44450"/>
            </a:xfrm>
            <a:custGeom>
              <a:avLst/>
              <a:gdLst/>
              <a:ahLst/>
              <a:cxnLst/>
              <a:rect l="l" t="t" r="r" b="b"/>
              <a:pathLst>
                <a:path w="1538" h="1778" fill="none" extrusionOk="0">
                  <a:moveTo>
                    <a:pt x="193" y="1"/>
                  </a:moveTo>
                  <a:lnTo>
                    <a:pt x="1" y="1442"/>
                  </a:lnTo>
                  <a:lnTo>
                    <a:pt x="1489" y="1778"/>
                  </a:lnTo>
                  <a:lnTo>
                    <a:pt x="1537" y="145"/>
                  </a:lnTo>
                  <a:lnTo>
                    <a:pt x="1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6"/>
            <p:cNvSpPr/>
            <p:nvPr/>
          </p:nvSpPr>
          <p:spPr>
            <a:xfrm>
              <a:off x="6792350" y="4043700"/>
              <a:ext cx="38450" cy="24025"/>
            </a:xfrm>
            <a:custGeom>
              <a:avLst/>
              <a:gdLst/>
              <a:ahLst/>
              <a:cxnLst/>
              <a:rect l="l" t="t" r="r" b="b"/>
              <a:pathLst>
                <a:path w="1538" h="961" extrusionOk="0">
                  <a:moveTo>
                    <a:pt x="97" y="0"/>
                  </a:moveTo>
                  <a:lnTo>
                    <a:pt x="1" y="625"/>
                  </a:lnTo>
                  <a:lnTo>
                    <a:pt x="1489" y="961"/>
                  </a:lnTo>
                  <a:lnTo>
                    <a:pt x="1537" y="289"/>
                  </a:lnTo>
                  <a:lnTo>
                    <a:pt x="817" y="19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6"/>
            <p:cNvSpPr/>
            <p:nvPr/>
          </p:nvSpPr>
          <p:spPr>
            <a:xfrm>
              <a:off x="6792350" y="4043700"/>
              <a:ext cx="38450" cy="24025"/>
            </a:xfrm>
            <a:custGeom>
              <a:avLst/>
              <a:gdLst/>
              <a:ahLst/>
              <a:cxnLst/>
              <a:rect l="l" t="t" r="r" b="b"/>
              <a:pathLst>
                <a:path w="1538" h="961" fill="none" extrusionOk="0">
                  <a:moveTo>
                    <a:pt x="97" y="0"/>
                  </a:moveTo>
                  <a:lnTo>
                    <a:pt x="1" y="625"/>
                  </a:lnTo>
                  <a:lnTo>
                    <a:pt x="1489" y="961"/>
                  </a:lnTo>
                  <a:lnTo>
                    <a:pt x="1537" y="289"/>
                  </a:lnTo>
                  <a:lnTo>
                    <a:pt x="1537" y="289"/>
                  </a:lnTo>
                  <a:lnTo>
                    <a:pt x="817" y="192"/>
                  </a:lnTo>
                  <a:lnTo>
                    <a:pt x="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6"/>
            <p:cNvSpPr/>
            <p:nvPr/>
          </p:nvSpPr>
          <p:spPr>
            <a:xfrm>
              <a:off x="6561825" y="3714725"/>
              <a:ext cx="134500" cy="144100"/>
            </a:xfrm>
            <a:custGeom>
              <a:avLst/>
              <a:gdLst/>
              <a:ahLst/>
              <a:cxnLst/>
              <a:rect l="l" t="t" r="r" b="b"/>
              <a:pathLst>
                <a:path w="5380" h="5764" extrusionOk="0">
                  <a:moveTo>
                    <a:pt x="2642" y="0"/>
                  </a:moveTo>
                  <a:lnTo>
                    <a:pt x="2114" y="97"/>
                  </a:lnTo>
                  <a:lnTo>
                    <a:pt x="1634" y="289"/>
                  </a:lnTo>
                  <a:lnTo>
                    <a:pt x="1201" y="577"/>
                  </a:lnTo>
                  <a:lnTo>
                    <a:pt x="769" y="961"/>
                  </a:lnTo>
                  <a:lnTo>
                    <a:pt x="433" y="1393"/>
                  </a:lnTo>
                  <a:lnTo>
                    <a:pt x="193" y="1921"/>
                  </a:lnTo>
                  <a:lnTo>
                    <a:pt x="49" y="2498"/>
                  </a:lnTo>
                  <a:lnTo>
                    <a:pt x="1" y="3074"/>
                  </a:lnTo>
                  <a:lnTo>
                    <a:pt x="49" y="3650"/>
                  </a:lnTo>
                  <a:lnTo>
                    <a:pt x="193" y="4131"/>
                  </a:lnTo>
                  <a:lnTo>
                    <a:pt x="481" y="4611"/>
                  </a:lnTo>
                  <a:lnTo>
                    <a:pt x="817" y="5043"/>
                  </a:lnTo>
                  <a:lnTo>
                    <a:pt x="1201" y="5379"/>
                  </a:lnTo>
                  <a:lnTo>
                    <a:pt x="1442" y="5475"/>
                  </a:lnTo>
                  <a:lnTo>
                    <a:pt x="1682" y="5619"/>
                  </a:lnTo>
                  <a:lnTo>
                    <a:pt x="1970" y="5667"/>
                  </a:lnTo>
                  <a:lnTo>
                    <a:pt x="2210" y="5715"/>
                  </a:lnTo>
                  <a:lnTo>
                    <a:pt x="2738" y="5764"/>
                  </a:lnTo>
                  <a:lnTo>
                    <a:pt x="3267" y="5667"/>
                  </a:lnTo>
                  <a:lnTo>
                    <a:pt x="3747" y="5475"/>
                  </a:lnTo>
                  <a:lnTo>
                    <a:pt x="4227" y="5187"/>
                  </a:lnTo>
                  <a:lnTo>
                    <a:pt x="4611" y="4803"/>
                  </a:lnTo>
                  <a:lnTo>
                    <a:pt x="4947" y="4323"/>
                  </a:lnTo>
                  <a:lnTo>
                    <a:pt x="5188" y="3794"/>
                  </a:lnTo>
                  <a:lnTo>
                    <a:pt x="5380" y="3218"/>
                  </a:lnTo>
                  <a:lnTo>
                    <a:pt x="5380" y="2642"/>
                  </a:lnTo>
                  <a:lnTo>
                    <a:pt x="5332" y="2114"/>
                  </a:lnTo>
                  <a:lnTo>
                    <a:pt x="5188" y="1585"/>
                  </a:lnTo>
                  <a:lnTo>
                    <a:pt x="4947" y="1105"/>
                  </a:lnTo>
                  <a:lnTo>
                    <a:pt x="4611" y="721"/>
                  </a:lnTo>
                  <a:lnTo>
                    <a:pt x="4179" y="385"/>
                  </a:lnTo>
                  <a:lnTo>
                    <a:pt x="3939" y="241"/>
                  </a:lnTo>
                  <a:lnTo>
                    <a:pt x="3699" y="145"/>
                  </a:lnTo>
                  <a:lnTo>
                    <a:pt x="3459" y="49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6"/>
            <p:cNvSpPr/>
            <p:nvPr/>
          </p:nvSpPr>
          <p:spPr>
            <a:xfrm>
              <a:off x="6561825" y="3714725"/>
              <a:ext cx="134500" cy="144100"/>
            </a:xfrm>
            <a:custGeom>
              <a:avLst/>
              <a:gdLst/>
              <a:ahLst/>
              <a:cxnLst/>
              <a:rect l="l" t="t" r="r" b="b"/>
              <a:pathLst>
                <a:path w="5380" h="5764" fill="none" extrusionOk="0">
                  <a:moveTo>
                    <a:pt x="193" y="1921"/>
                  </a:moveTo>
                  <a:lnTo>
                    <a:pt x="193" y="1921"/>
                  </a:lnTo>
                  <a:lnTo>
                    <a:pt x="49" y="2498"/>
                  </a:lnTo>
                  <a:lnTo>
                    <a:pt x="1" y="3074"/>
                  </a:lnTo>
                  <a:lnTo>
                    <a:pt x="49" y="3650"/>
                  </a:lnTo>
                  <a:lnTo>
                    <a:pt x="193" y="4131"/>
                  </a:lnTo>
                  <a:lnTo>
                    <a:pt x="481" y="4611"/>
                  </a:lnTo>
                  <a:lnTo>
                    <a:pt x="817" y="5043"/>
                  </a:lnTo>
                  <a:lnTo>
                    <a:pt x="1201" y="5379"/>
                  </a:lnTo>
                  <a:lnTo>
                    <a:pt x="1442" y="5475"/>
                  </a:lnTo>
                  <a:lnTo>
                    <a:pt x="1682" y="5619"/>
                  </a:lnTo>
                  <a:lnTo>
                    <a:pt x="1682" y="5619"/>
                  </a:lnTo>
                  <a:lnTo>
                    <a:pt x="1970" y="5667"/>
                  </a:lnTo>
                  <a:lnTo>
                    <a:pt x="2210" y="5715"/>
                  </a:lnTo>
                  <a:lnTo>
                    <a:pt x="2738" y="5764"/>
                  </a:lnTo>
                  <a:lnTo>
                    <a:pt x="3267" y="5667"/>
                  </a:lnTo>
                  <a:lnTo>
                    <a:pt x="3747" y="5475"/>
                  </a:lnTo>
                  <a:lnTo>
                    <a:pt x="4227" y="5187"/>
                  </a:lnTo>
                  <a:lnTo>
                    <a:pt x="4611" y="4803"/>
                  </a:lnTo>
                  <a:lnTo>
                    <a:pt x="4947" y="4323"/>
                  </a:lnTo>
                  <a:lnTo>
                    <a:pt x="5188" y="3794"/>
                  </a:lnTo>
                  <a:lnTo>
                    <a:pt x="5188" y="3794"/>
                  </a:lnTo>
                  <a:lnTo>
                    <a:pt x="5380" y="3218"/>
                  </a:lnTo>
                  <a:lnTo>
                    <a:pt x="5380" y="2642"/>
                  </a:lnTo>
                  <a:lnTo>
                    <a:pt x="5332" y="2114"/>
                  </a:lnTo>
                  <a:lnTo>
                    <a:pt x="5188" y="1585"/>
                  </a:lnTo>
                  <a:lnTo>
                    <a:pt x="4947" y="1105"/>
                  </a:lnTo>
                  <a:lnTo>
                    <a:pt x="4611" y="721"/>
                  </a:lnTo>
                  <a:lnTo>
                    <a:pt x="4179" y="385"/>
                  </a:lnTo>
                  <a:lnTo>
                    <a:pt x="3939" y="241"/>
                  </a:lnTo>
                  <a:lnTo>
                    <a:pt x="3699" y="145"/>
                  </a:lnTo>
                  <a:lnTo>
                    <a:pt x="3699" y="145"/>
                  </a:lnTo>
                  <a:lnTo>
                    <a:pt x="3459" y="49"/>
                  </a:lnTo>
                  <a:lnTo>
                    <a:pt x="3170" y="0"/>
                  </a:lnTo>
                  <a:lnTo>
                    <a:pt x="2642" y="0"/>
                  </a:lnTo>
                  <a:lnTo>
                    <a:pt x="2114" y="97"/>
                  </a:lnTo>
                  <a:lnTo>
                    <a:pt x="1634" y="289"/>
                  </a:lnTo>
                  <a:lnTo>
                    <a:pt x="1201" y="577"/>
                  </a:lnTo>
                  <a:lnTo>
                    <a:pt x="769" y="961"/>
                  </a:lnTo>
                  <a:lnTo>
                    <a:pt x="433" y="1393"/>
                  </a:lnTo>
                  <a:lnTo>
                    <a:pt x="193" y="192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6"/>
            <p:cNvSpPr/>
            <p:nvPr/>
          </p:nvSpPr>
          <p:spPr>
            <a:xfrm>
              <a:off x="6579850" y="3739950"/>
              <a:ext cx="39625" cy="81650"/>
            </a:xfrm>
            <a:custGeom>
              <a:avLst/>
              <a:gdLst/>
              <a:ahLst/>
              <a:cxnLst/>
              <a:rect l="l" t="t" r="r" b="b"/>
              <a:pathLst>
                <a:path w="1585" h="3266" extrusionOk="0">
                  <a:moveTo>
                    <a:pt x="1585" y="0"/>
                  </a:moveTo>
                  <a:lnTo>
                    <a:pt x="1345" y="48"/>
                  </a:lnTo>
                  <a:lnTo>
                    <a:pt x="1105" y="96"/>
                  </a:lnTo>
                  <a:lnTo>
                    <a:pt x="913" y="240"/>
                  </a:lnTo>
                  <a:lnTo>
                    <a:pt x="721" y="336"/>
                  </a:lnTo>
                  <a:lnTo>
                    <a:pt x="528" y="528"/>
                  </a:lnTo>
                  <a:lnTo>
                    <a:pt x="336" y="720"/>
                  </a:lnTo>
                  <a:lnTo>
                    <a:pt x="192" y="912"/>
                  </a:lnTo>
                  <a:lnTo>
                    <a:pt x="96" y="1153"/>
                  </a:lnTo>
                  <a:lnTo>
                    <a:pt x="0" y="1489"/>
                  </a:lnTo>
                  <a:lnTo>
                    <a:pt x="0" y="1825"/>
                  </a:lnTo>
                  <a:lnTo>
                    <a:pt x="0" y="2113"/>
                  </a:lnTo>
                  <a:lnTo>
                    <a:pt x="96" y="2401"/>
                  </a:lnTo>
                  <a:lnTo>
                    <a:pt x="240" y="2689"/>
                  </a:lnTo>
                  <a:lnTo>
                    <a:pt x="384" y="2930"/>
                  </a:lnTo>
                  <a:lnTo>
                    <a:pt x="625" y="3122"/>
                  </a:lnTo>
                  <a:lnTo>
                    <a:pt x="865" y="3266"/>
                  </a:lnTo>
                  <a:lnTo>
                    <a:pt x="1009" y="2545"/>
                  </a:lnTo>
                  <a:lnTo>
                    <a:pt x="1249" y="1825"/>
                  </a:lnTo>
                  <a:lnTo>
                    <a:pt x="1585" y="912"/>
                  </a:lnTo>
                  <a:lnTo>
                    <a:pt x="1537" y="961"/>
                  </a:lnTo>
                  <a:lnTo>
                    <a:pt x="1585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6"/>
            <p:cNvSpPr/>
            <p:nvPr/>
          </p:nvSpPr>
          <p:spPr>
            <a:xfrm>
              <a:off x="6579850" y="3739950"/>
              <a:ext cx="39625" cy="81650"/>
            </a:xfrm>
            <a:custGeom>
              <a:avLst/>
              <a:gdLst/>
              <a:ahLst/>
              <a:cxnLst/>
              <a:rect l="l" t="t" r="r" b="b"/>
              <a:pathLst>
                <a:path w="1585" h="3266" fill="none" extrusionOk="0">
                  <a:moveTo>
                    <a:pt x="1585" y="0"/>
                  </a:moveTo>
                  <a:lnTo>
                    <a:pt x="1585" y="0"/>
                  </a:lnTo>
                  <a:lnTo>
                    <a:pt x="1345" y="48"/>
                  </a:lnTo>
                  <a:lnTo>
                    <a:pt x="1105" y="96"/>
                  </a:lnTo>
                  <a:lnTo>
                    <a:pt x="913" y="240"/>
                  </a:lnTo>
                  <a:lnTo>
                    <a:pt x="721" y="336"/>
                  </a:lnTo>
                  <a:lnTo>
                    <a:pt x="528" y="528"/>
                  </a:lnTo>
                  <a:lnTo>
                    <a:pt x="336" y="720"/>
                  </a:lnTo>
                  <a:lnTo>
                    <a:pt x="192" y="912"/>
                  </a:lnTo>
                  <a:lnTo>
                    <a:pt x="96" y="1153"/>
                  </a:lnTo>
                  <a:lnTo>
                    <a:pt x="96" y="1153"/>
                  </a:lnTo>
                  <a:lnTo>
                    <a:pt x="0" y="1489"/>
                  </a:lnTo>
                  <a:lnTo>
                    <a:pt x="0" y="1825"/>
                  </a:lnTo>
                  <a:lnTo>
                    <a:pt x="0" y="2113"/>
                  </a:lnTo>
                  <a:lnTo>
                    <a:pt x="96" y="2401"/>
                  </a:lnTo>
                  <a:lnTo>
                    <a:pt x="240" y="2689"/>
                  </a:lnTo>
                  <a:lnTo>
                    <a:pt x="384" y="2930"/>
                  </a:lnTo>
                  <a:lnTo>
                    <a:pt x="625" y="3122"/>
                  </a:lnTo>
                  <a:lnTo>
                    <a:pt x="865" y="3266"/>
                  </a:lnTo>
                  <a:lnTo>
                    <a:pt x="865" y="3266"/>
                  </a:lnTo>
                  <a:lnTo>
                    <a:pt x="1009" y="2545"/>
                  </a:lnTo>
                  <a:lnTo>
                    <a:pt x="1249" y="1825"/>
                  </a:lnTo>
                  <a:lnTo>
                    <a:pt x="1585" y="912"/>
                  </a:lnTo>
                  <a:lnTo>
                    <a:pt x="1585" y="912"/>
                  </a:lnTo>
                  <a:lnTo>
                    <a:pt x="1537" y="961"/>
                  </a:lnTo>
                  <a:lnTo>
                    <a:pt x="1537" y="961"/>
                  </a:lnTo>
                  <a:lnTo>
                    <a:pt x="15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6"/>
            <p:cNvSpPr/>
            <p:nvPr/>
          </p:nvSpPr>
          <p:spPr>
            <a:xfrm>
              <a:off x="6600250" y="3625875"/>
              <a:ext cx="445450" cy="427450"/>
            </a:xfrm>
            <a:custGeom>
              <a:avLst/>
              <a:gdLst/>
              <a:ahLst/>
              <a:cxnLst/>
              <a:rect l="l" t="t" r="r" b="b"/>
              <a:pathLst>
                <a:path w="17818" h="17098" extrusionOk="0">
                  <a:moveTo>
                    <a:pt x="8069" y="1"/>
                  </a:moveTo>
                  <a:lnTo>
                    <a:pt x="7348" y="49"/>
                  </a:lnTo>
                  <a:lnTo>
                    <a:pt x="6628" y="193"/>
                  </a:lnTo>
                  <a:lnTo>
                    <a:pt x="5956" y="385"/>
                  </a:lnTo>
                  <a:lnTo>
                    <a:pt x="5283" y="625"/>
                  </a:lnTo>
                  <a:lnTo>
                    <a:pt x="4659" y="961"/>
                  </a:lnTo>
                  <a:lnTo>
                    <a:pt x="4035" y="1345"/>
                  </a:lnTo>
                  <a:lnTo>
                    <a:pt x="3410" y="1778"/>
                  </a:lnTo>
                  <a:lnTo>
                    <a:pt x="2882" y="2258"/>
                  </a:lnTo>
                  <a:lnTo>
                    <a:pt x="2354" y="2786"/>
                  </a:lnTo>
                  <a:lnTo>
                    <a:pt x="1874" y="3362"/>
                  </a:lnTo>
                  <a:lnTo>
                    <a:pt x="1489" y="3987"/>
                  </a:lnTo>
                  <a:lnTo>
                    <a:pt x="1153" y="4611"/>
                  </a:lnTo>
                  <a:lnTo>
                    <a:pt x="865" y="5283"/>
                  </a:lnTo>
                  <a:lnTo>
                    <a:pt x="433" y="6388"/>
                  </a:lnTo>
                  <a:lnTo>
                    <a:pt x="241" y="7108"/>
                  </a:lnTo>
                  <a:lnTo>
                    <a:pt x="97" y="7781"/>
                  </a:lnTo>
                  <a:lnTo>
                    <a:pt x="1" y="8501"/>
                  </a:lnTo>
                  <a:lnTo>
                    <a:pt x="1" y="9173"/>
                  </a:lnTo>
                  <a:lnTo>
                    <a:pt x="49" y="9894"/>
                  </a:lnTo>
                  <a:lnTo>
                    <a:pt x="193" y="10566"/>
                  </a:lnTo>
                  <a:lnTo>
                    <a:pt x="385" y="11190"/>
                  </a:lnTo>
                  <a:lnTo>
                    <a:pt x="625" y="11815"/>
                  </a:lnTo>
                  <a:lnTo>
                    <a:pt x="961" y="12439"/>
                  </a:lnTo>
                  <a:lnTo>
                    <a:pt x="1345" y="13015"/>
                  </a:lnTo>
                  <a:lnTo>
                    <a:pt x="1778" y="13544"/>
                  </a:lnTo>
                  <a:lnTo>
                    <a:pt x="2258" y="14072"/>
                  </a:lnTo>
                  <a:lnTo>
                    <a:pt x="2786" y="14504"/>
                  </a:lnTo>
                  <a:lnTo>
                    <a:pt x="3362" y="14888"/>
                  </a:lnTo>
                  <a:lnTo>
                    <a:pt x="3987" y="15273"/>
                  </a:lnTo>
                  <a:lnTo>
                    <a:pt x="4659" y="15513"/>
                  </a:lnTo>
                  <a:lnTo>
                    <a:pt x="7493" y="16617"/>
                  </a:lnTo>
                  <a:lnTo>
                    <a:pt x="8213" y="16809"/>
                  </a:lnTo>
                  <a:lnTo>
                    <a:pt x="8933" y="17002"/>
                  </a:lnTo>
                  <a:lnTo>
                    <a:pt x="9702" y="17098"/>
                  </a:lnTo>
                  <a:lnTo>
                    <a:pt x="11239" y="17098"/>
                  </a:lnTo>
                  <a:lnTo>
                    <a:pt x="11959" y="17002"/>
                  </a:lnTo>
                  <a:lnTo>
                    <a:pt x="12679" y="16809"/>
                  </a:lnTo>
                  <a:lnTo>
                    <a:pt x="13400" y="16617"/>
                  </a:lnTo>
                  <a:lnTo>
                    <a:pt x="14072" y="16281"/>
                  </a:lnTo>
                  <a:lnTo>
                    <a:pt x="14648" y="15945"/>
                  </a:lnTo>
                  <a:lnTo>
                    <a:pt x="15177" y="15513"/>
                  </a:lnTo>
                  <a:lnTo>
                    <a:pt x="15657" y="15033"/>
                  </a:lnTo>
                  <a:lnTo>
                    <a:pt x="16041" y="14456"/>
                  </a:lnTo>
                  <a:lnTo>
                    <a:pt x="16233" y="14168"/>
                  </a:lnTo>
                  <a:lnTo>
                    <a:pt x="16377" y="13832"/>
                  </a:lnTo>
                  <a:lnTo>
                    <a:pt x="16473" y="13496"/>
                  </a:lnTo>
                  <a:lnTo>
                    <a:pt x="16569" y="13160"/>
                  </a:lnTo>
                  <a:lnTo>
                    <a:pt x="16617" y="12775"/>
                  </a:lnTo>
                  <a:lnTo>
                    <a:pt x="16665" y="12391"/>
                  </a:lnTo>
                  <a:lnTo>
                    <a:pt x="17050" y="11287"/>
                  </a:lnTo>
                  <a:lnTo>
                    <a:pt x="17290" y="10566"/>
                  </a:lnTo>
                  <a:lnTo>
                    <a:pt x="17482" y="9846"/>
                  </a:lnTo>
                  <a:lnTo>
                    <a:pt x="17626" y="9173"/>
                  </a:lnTo>
                  <a:lnTo>
                    <a:pt x="17722" y="8453"/>
                  </a:lnTo>
                  <a:lnTo>
                    <a:pt x="17818" y="7733"/>
                  </a:lnTo>
                  <a:lnTo>
                    <a:pt x="17770" y="7012"/>
                  </a:lnTo>
                  <a:lnTo>
                    <a:pt x="17722" y="6340"/>
                  </a:lnTo>
                  <a:lnTo>
                    <a:pt x="17578" y="5668"/>
                  </a:lnTo>
                  <a:lnTo>
                    <a:pt x="17386" y="5043"/>
                  </a:lnTo>
                  <a:lnTo>
                    <a:pt x="17098" y="4419"/>
                  </a:lnTo>
                  <a:lnTo>
                    <a:pt x="16761" y="3891"/>
                  </a:lnTo>
                  <a:lnTo>
                    <a:pt x="16281" y="3362"/>
                  </a:lnTo>
                  <a:lnTo>
                    <a:pt x="15753" y="2882"/>
                  </a:lnTo>
                  <a:lnTo>
                    <a:pt x="15177" y="2498"/>
                  </a:lnTo>
                  <a:lnTo>
                    <a:pt x="14456" y="2162"/>
                  </a:lnTo>
                  <a:lnTo>
                    <a:pt x="13640" y="1922"/>
                  </a:lnTo>
                  <a:lnTo>
                    <a:pt x="10182" y="385"/>
                  </a:lnTo>
                  <a:lnTo>
                    <a:pt x="9462" y="145"/>
                  </a:lnTo>
                  <a:lnTo>
                    <a:pt x="8789" y="49"/>
                  </a:lnTo>
                  <a:lnTo>
                    <a:pt x="806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6"/>
            <p:cNvSpPr/>
            <p:nvPr/>
          </p:nvSpPr>
          <p:spPr>
            <a:xfrm>
              <a:off x="6600250" y="3625875"/>
              <a:ext cx="445450" cy="427450"/>
            </a:xfrm>
            <a:custGeom>
              <a:avLst/>
              <a:gdLst/>
              <a:ahLst/>
              <a:cxnLst/>
              <a:rect l="l" t="t" r="r" b="b"/>
              <a:pathLst>
                <a:path w="17818" h="17098" fill="none" extrusionOk="0">
                  <a:moveTo>
                    <a:pt x="10182" y="385"/>
                  </a:moveTo>
                  <a:lnTo>
                    <a:pt x="13640" y="1922"/>
                  </a:lnTo>
                  <a:lnTo>
                    <a:pt x="13640" y="1922"/>
                  </a:lnTo>
                  <a:lnTo>
                    <a:pt x="14456" y="2162"/>
                  </a:lnTo>
                  <a:lnTo>
                    <a:pt x="15177" y="2498"/>
                  </a:lnTo>
                  <a:lnTo>
                    <a:pt x="15753" y="2882"/>
                  </a:lnTo>
                  <a:lnTo>
                    <a:pt x="16281" y="3362"/>
                  </a:lnTo>
                  <a:lnTo>
                    <a:pt x="16761" y="3891"/>
                  </a:lnTo>
                  <a:lnTo>
                    <a:pt x="17098" y="4419"/>
                  </a:lnTo>
                  <a:lnTo>
                    <a:pt x="17386" y="5043"/>
                  </a:lnTo>
                  <a:lnTo>
                    <a:pt x="17578" y="5668"/>
                  </a:lnTo>
                  <a:lnTo>
                    <a:pt x="17722" y="6340"/>
                  </a:lnTo>
                  <a:lnTo>
                    <a:pt x="17770" y="7012"/>
                  </a:lnTo>
                  <a:lnTo>
                    <a:pt x="17818" y="7733"/>
                  </a:lnTo>
                  <a:lnTo>
                    <a:pt x="17722" y="8453"/>
                  </a:lnTo>
                  <a:lnTo>
                    <a:pt x="17626" y="9173"/>
                  </a:lnTo>
                  <a:lnTo>
                    <a:pt x="17482" y="9846"/>
                  </a:lnTo>
                  <a:lnTo>
                    <a:pt x="17290" y="10566"/>
                  </a:lnTo>
                  <a:lnTo>
                    <a:pt x="17050" y="11287"/>
                  </a:lnTo>
                  <a:lnTo>
                    <a:pt x="16665" y="12391"/>
                  </a:lnTo>
                  <a:lnTo>
                    <a:pt x="16665" y="12391"/>
                  </a:lnTo>
                  <a:lnTo>
                    <a:pt x="16617" y="12775"/>
                  </a:lnTo>
                  <a:lnTo>
                    <a:pt x="16569" y="13160"/>
                  </a:lnTo>
                  <a:lnTo>
                    <a:pt x="16473" y="13496"/>
                  </a:lnTo>
                  <a:lnTo>
                    <a:pt x="16377" y="13832"/>
                  </a:lnTo>
                  <a:lnTo>
                    <a:pt x="16233" y="14168"/>
                  </a:lnTo>
                  <a:lnTo>
                    <a:pt x="16041" y="14456"/>
                  </a:lnTo>
                  <a:lnTo>
                    <a:pt x="15657" y="15033"/>
                  </a:lnTo>
                  <a:lnTo>
                    <a:pt x="15177" y="15513"/>
                  </a:lnTo>
                  <a:lnTo>
                    <a:pt x="14648" y="15945"/>
                  </a:lnTo>
                  <a:lnTo>
                    <a:pt x="14072" y="16281"/>
                  </a:lnTo>
                  <a:lnTo>
                    <a:pt x="13400" y="16617"/>
                  </a:lnTo>
                  <a:lnTo>
                    <a:pt x="12679" y="16809"/>
                  </a:lnTo>
                  <a:lnTo>
                    <a:pt x="11959" y="17002"/>
                  </a:lnTo>
                  <a:lnTo>
                    <a:pt x="11239" y="17098"/>
                  </a:lnTo>
                  <a:lnTo>
                    <a:pt x="10470" y="17098"/>
                  </a:lnTo>
                  <a:lnTo>
                    <a:pt x="9702" y="17098"/>
                  </a:lnTo>
                  <a:lnTo>
                    <a:pt x="8933" y="17002"/>
                  </a:lnTo>
                  <a:lnTo>
                    <a:pt x="8213" y="16809"/>
                  </a:lnTo>
                  <a:lnTo>
                    <a:pt x="7493" y="16617"/>
                  </a:lnTo>
                  <a:lnTo>
                    <a:pt x="4659" y="15513"/>
                  </a:lnTo>
                  <a:lnTo>
                    <a:pt x="4659" y="15513"/>
                  </a:lnTo>
                  <a:lnTo>
                    <a:pt x="3987" y="15273"/>
                  </a:lnTo>
                  <a:lnTo>
                    <a:pt x="3362" y="14888"/>
                  </a:lnTo>
                  <a:lnTo>
                    <a:pt x="2786" y="14504"/>
                  </a:lnTo>
                  <a:lnTo>
                    <a:pt x="2258" y="14072"/>
                  </a:lnTo>
                  <a:lnTo>
                    <a:pt x="1778" y="13544"/>
                  </a:lnTo>
                  <a:lnTo>
                    <a:pt x="1345" y="13015"/>
                  </a:lnTo>
                  <a:lnTo>
                    <a:pt x="961" y="12439"/>
                  </a:lnTo>
                  <a:lnTo>
                    <a:pt x="625" y="11815"/>
                  </a:lnTo>
                  <a:lnTo>
                    <a:pt x="385" y="11190"/>
                  </a:lnTo>
                  <a:lnTo>
                    <a:pt x="193" y="10566"/>
                  </a:lnTo>
                  <a:lnTo>
                    <a:pt x="49" y="9894"/>
                  </a:lnTo>
                  <a:lnTo>
                    <a:pt x="1" y="9173"/>
                  </a:lnTo>
                  <a:lnTo>
                    <a:pt x="1" y="8501"/>
                  </a:lnTo>
                  <a:lnTo>
                    <a:pt x="97" y="7781"/>
                  </a:lnTo>
                  <a:lnTo>
                    <a:pt x="241" y="7108"/>
                  </a:lnTo>
                  <a:lnTo>
                    <a:pt x="433" y="6388"/>
                  </a:lnTo>
                  <a:lnTo>
                    <a:pt x="865" y="5283"/>
                  </a:lnTo>
                  <a:lnTo>
                    <a:pt x="865" y="5283"/>
                  </a:lnTo>
                  <a:lnTo>
                    <a:pt x="1153" y="4611"/>
                  </a:lnTo>
                  <a:lnTo>
                    <a:pt x="1489" y="3987"/>
                  </a:lnTo>
                  <a:lnTo>
                    <a:pt x="1874" y="3362"/>
                  </a:lnTo>
                  <a:lnTo>
                    <a:pt x="2354" y="2786"/>
                  </a:lnTo>
                  <a:lnTo>
                    <a:pt x="2882" y="2258"/>
                  </a:lnTo>
                  <a:lnTo>
                    <a:pt x="3410" y="1778"/>
                  </a:lnTo>
                  <a:lnTo>
                    <a:pt x="4035" y="1345"/>
                  </a:lnTo>
                  <a:lnTo>
                    <a:pt x="4659" y="961"/>
                  </a:lnTo>
                  <a:lnTo>
                    <a:pt x="5283" y="625"/>
                  </a:lnTo>
                  <a:lnTo>
                    <a:pt x="5956" y="385"/>
                  </a:lnTo>
                  <a:lnTo>
                    <a:pt x="6628" y="193"/>
                  </a:lnTo>
                  <a:lnTo>
                    <a:pt x="7348" y="49"/>
                  </a:lnTo>
                  <a:lnTo>
                    <a:pt x="8069" y="1"/>
                  </a:lnTo>
                  <a:lnTo>
                    <a:pt x="8789" y="49"/>
                  </a:lnTo>
                  <a:lnTo>
                    <a:pt x="9462" y="145"/>
                  </a:lnTo>
                  <a:lnTo>
                    <a:pt x="10182" y="3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6"/>
            <p:cNvSpPr/>
            <p:nvPr/>
          </p:nvSpPr>
          <p:spPr>
            <a:xfrm>
              <a:off x="6865600" y="3796375"/>
              <a:ext cx="94875" cy="111675"/>
            </a:xfrm>
            <a:custGeom>
              <a:avLst/>
              <a:gdLst/>
              <a:ahLst/>
              <a:cxnLst/>
              <a:rect l="l" t="t" r="r" b="b"/>
              <a:pathLst>
                <a:path w="3795" h="4467" extrusionOk="0">
                  <a:moveTo>
                    <a:pt x="1729" y="0"/>
                  </a:moveTo>
                  <a:lnTo>
                    <a:pt x="1393" y="96"/>
                  </a:lnTo>
                  <a:lnTo>
                    <a:pt x="1105" y="240"/>
                  </a:lnTo>
                  <a:lnTo>
                    <a:pt x="817" y="432"/>
                  </a:lnTo>
                  <a:lnTo>
                    <a:pt x="576" y="673"/>
                  </a:lnTo>
                  <a:lnTo>
                    <a:pt x="384" y="961"/>
                  </a:lnTo>
                  <a:lnTo>
                    <a:pt x="288" y="1297"/>
                  </a:lnTo>
                  <a:lnTo>
                    <a:pt x="48" y="2257"/>
                  </a:lnTo>
                  <a:lnTo>
                    <a:pt x="0" y="2594"/>
                  </a:lnTo>
                  <a:lnTo>
                    <a:pt x="0" y="2930"/>
                  </a:lnTo>
                  <a:lnTo>
                    <a:pt x="96" y="3266"/>
                  </a:lnTo>
                  <a:lnTo>
                    <a:pt x="240" y="3602"/>
                  </a:lnTo>
                  <a:lnTo>
                    <a:pt x="432" y="3890"/>
                  </a:lnTo>
                  <a:lnTo>
                    <a:pt x="673" y="4130"/>
                  </a:lnTo>
                  <a:lnTo>
                    <a:pt x="1009" y="4274"/>
                  </a:lnTo>
                  <a:lnTo>
                    <a:pt x="1345" y="4419"/>
                  </a:lnTo>
                  <a:lnTo>
                    <a:pt x="1681" y="4467"/>
                  </a:lnTo>
                  <a:lnTo>
                    <a:pt x="2017" y="4467"/>
                  </a:lnTo>
                  <a:lnTo>
                    <a:pt x="2353" y="4370"/>
                  </a:lnTo>
                  <a:lnTo>
                    <a:pt x="2690" y="4226"/>
                  </a:lnTo>
                  <a:lnTo>
                    <a:pt x="2978" y="4034"/>
                  </a:lnTo>
                  <a:lnTo>
                    <a:pt x="3218" y="3794"/>
                  </a:lnTo>
                  <a:lnTo>
                    <a:pt x="3362" y="3458"/>
                  </a:lnTo>
                  <a:lnTo>
                    <a:pt x="3506" y="3122"/>
                  </a:lnTo>
                  <a:lnTo>
                    <a:pt x="3746" y="2209"/>
                  </a:lnTo>
                  <a:lnTo>
                    <a:pt x="3794" y="1873"/>
                  </a:lnTo>
                  <a:lnTo>
                    <a:pt x="3794" y="1489"/>
                  </a:lnTo>
                  <a:lnTo>
                    <a:pt x="3698" y="1153"/>
                  </a:lnTo>
                  <a:lnTo>
                    <a:pt x="3554" y="865"/>
                  </a:lnTo>
                  <a:lnTo>
                    <a:pt x="3362" y="577"/>
                  </a:lnTo>
                  <a:lnTo>
                    <a:pt x="3122" y="336"/>
                  </a:lnTo>
                  <a:lnTo>
                    <a:pt x="2786" y="144"/>
                  </a:lnTo>
                  <a:lnTo>
                    <a:pt x="2449" y="48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6"/>
            <p:cNvSpPr/>
            <p:nvPr/>
          </p:nvSpPr>
          <p:spPr>
            <a:xfrm>
              <a:off x="6865600" y="3801175"/>
              <a:ext cx="69650" cy="96075"/>
            </a:xfrm>
            <a:custGeom>
              <a:avLst/>
              <a:gdLst/>
              <a:ahLst/>
              <a:cxnLst/>
              <a:rect l="l" t="t" r="r" b="b"/>
              <a:pathLst>
                <a:path w="2786" h="3843" extrusionOk="0">
                  <a:moveTo>
                    <a:pt x="1201" y="0"/>
                  </a:moveTo>
                  <a:lnTo>
                    <a:pt x="913" y="192"/>
                  </a:lnTo>
                  <a:lnTo>
                    <a:pt x="625" y="433"/>
                  </a:lnTo>
                  <a:lnTo>
                    <a:pt x="432" y="769"/>
                  </a:lnTo>
                  <a:lnTo>
                    <a:pt x="288" y="1105"/>
                  </a:lnTo>
                  <a:lnTo>
                    <a:pt x="48" y="2065"/>
                  </a:lnTo>
                  <a:lnTo>
                    <a:pt x="0" y="2257"/>
                  </a:lnTo>
                  <a:lnTo>
                    <a:pt x="0" y="2498"/>
                  </a:lnTo>
                  <a:lnTo>
                    <a:pt x="48" y="2930"/>
                  </a:lnTo>
                  <a:lnTo>
                    <a:pt x="192" y="3362"/>
                  </a:lnTo>
                  <a:lnTo>
                    <a:pt x="480" y="3698"/>
                  </a:lnTo>
                  <a:lnTo>
                    <a:pt x="673" y="3794"/>
                  </a:lnTo>
                  <a:lnTo>
                    <a:pt x="1009" y="3842"/>
                  </a:lnTo>
                  <a:lnTo>
                    <a:pt x="1297" y="3794"/>
                  </a:lnTo>
                  <a:lnTo>
                    <a:pt x="1633" y="3698"/>
                  </a:lnTo>
                  <a:lnTo>
                    <a:pt x="1921" y="3506"/>
                  </a:lnTo>
                  <a:lnTo>
                    <a:pt x="2161" y="3266"/>
                  </a:lnTo>
                  <a:lnTo>
                    <a:pt x="2401" y="2978"/>
                  </a:lnTo>
                  <a:lnTo>
                    <a:pt x="2546" y="2690"/>
                  </a:lnTo>
                  <a:lnTo>
                    <a:pt x="2690" y="2306"/>
                  </a:lnTo>
                  <a:lnTo>
                    <a:pt x="2786" y="1921"/>
                  </a:lnTo>
                  <a:lnTo>
                    <a:pt x="2786" y="1537"/>
                  </a:lnTo>
                  <a:lnTo>
                    <a:pt x="2690" y="1153"/>
                  </a:lnTo>
                  <a:lnTo>
                    <a:pt x="2594" y="865"/>
                  </a:lnTo>
                  <a:lnTo>
                    <a:pt x="2449" y="577"/>
                  </a:lnTo>
                  <a:lnTo>
                    <a:pt x="2209" y="336"/>
                  </a:lnTo>
                  <a:lnTo>
                    <a:pt x="1969" y="144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6"/>
            <p:cNvSpPr/>
            <p:nvPr/>
          </p:nvSpPr>
          <p:spPr>
            <a:xfrm>
              <a:off x="6699900" y="3747150"/>
              <a:ext cx="96075" cy="111675"/>
            </a:xfrm>
            <a:custGeom>
              <a:avLst/>
              <a:gdLst/>
              <a:ahLst/>
              <a:cxnLst/>
              <a:rect l="l" t="t" r="r" b="b"/>
              <a:pathLst>
                <a:path w="3843" h="4467" extrusionOk="0">
                  <a:moveTo>
                    <a:pt x="1874" y="0"/>
                  </a:moveTo>
                  <a:lnTo>
                    <a:pt x="1538" y="48"/>
                  </a:lnTo>
                  <a:lnTo>
                    <a:pt x="1201" y="192"/>
                  </a:lnTo>
                  <a:lnTo>
                    <a:pt x="913" y="384"/>
                  </a:lnTo>
                  <a:lnTo>
                    <a:pt x="673" y="624"/>
                  </a:lnTo>
                  <a:lnTo>
                    <a:pt x="481" y="913"/>
                  </a:lnTo>
                  <a:lnTo>
                    <a:pt x="337" y="1249"/>
                  </a:lnTo>
                  <a:lnTo>
                    <a:pt x="49" y="2161"/>
                  </a:lnTo>
                  <a:lnTo>
                    <a:pt x="1" y="2497"/>
                  </a:lnTo>
                  <a:lnTo>
                    <a:pt x="1" y="2834"/>
                  </a:lnTo>
                  <a:lnTo>
                    <a:pt x="49" y="3170"/>
                  </a:lnTo>
                  <a:lnTo>
                    <a:pt x="193" y="3506"/>
                  </a:lnTo>
                  <a:lnTo>
                    <a:pt x="385" y="3794"/>
                  </a:lnTo>
                  <a:lnTo>
                    <a:pt x="625" y="4034"/>
                  </a:lnTo>
                  <a:lnTo>
                    <a:pt x="913" y="4226"/>
                  </a:lnTo>
                  <a:lnTo>
                    <a:pt x="1249" y="4370"/>
                  </a:lnTo>
                  <a:lnTo>
                    <a:pt x="1634" y="4467"/>
                  </a:lnTo>
                  <a:lnTo>
                    <a:pt x="1970" y="4467"/>
                  </a:lnTo>
                  <a:lnTo>
                    <a:pt x="2306" y="4370"/>
                  </a:lnTo>
                  <a:lnTo>
                    <a:pt x="2642" y="4226"/>
                  </a:lnTo>
                  <a:lnTo>
                    <a:pt x="2930" y="4034"/>
                  </a:lnTo>
                  <a:lnTo>
                    <a:pt x="3170" y="3794"/>
                  </a:lnTo>
                  <a:lnTo>
                    <a:pt x="3362" y="3506"/>
                  </a:lnTo>
                  <a:lnTo>
                    <a:pt x="3507" y="3170"/>
                  </a:lnTo>
                  <a:lnTo>
                    <a:pt x="3747" y="2305"/>
                  </a:lnTo>
                  <a:lnTo>
                    <a:pt x="3843" y="1921"/>
                  </a:lnTo>
                  <a:lnTo>
                    <a:pt x="3843" y="1585"/>
                  </a:lnTo>
                  <a:lnTo>
                    <a:pt x="3747" y="1249"/>
                  </a:lnTo>
                  <a:lnTo>
                    <a:pt x="3651" y="913"/>
                  </a:lnTo>
                  <a:lnTo>
                    <a:pt x="3459" y="624"/>
                  </a:lnTo>
                  <a:lnTo>
                    <a:pt x="3218" y="384"/>
                  </a:lnTo>
                  <a:lnTo>
                    <a:pt x="2930" y="192"/>
                  </a:lnTo>
                  <a:lnTo>
                    <a:pt x="2594" y="48"/>
                  </a:lnTo>
                  <a:lnTo>
                    <a:pt x="2210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6"/>
            <p:cNvSpPr/>
            <p:nvPr/>
          </p:nvSpPr>
          <p:spPr>
            <a:xfrm>
              <a:off x="6699900" y="3747150"/>
              <a:ext cx="96075" cy="111675"/>
            </a:xfrm>
            <a:custGeom>
              <a:avLst/>
              <a:gdLst/>
              <a:ahLst/>
              <a:cxnLst/>
              <a:rect l="l" t="t" r="r" b="b"/>
              <a:pathLst>
                <a:path w="3843" h="4467" fill="none" extrusionOk="0">
                  <a:moveTo>
                    <a:pt x="1249" y="4370"/>
                  </a:moveTo>
                  <a:lnTo>
                    <a:pt x="1249" y="4370"/>
                  </a:lnTo>
                  <a:lnTo>
                    <a:pt x="1249" y="4370"/>
                  </a:lnTo>
                  <a:lnTo>
                    <a:pt x="1634" y="4467"/>
                  </a:lnTo>
                  <a:lnTo>
                    <a:pt x="1970" y="4467"/>
                  </a:lnTo>
                  <a:lnTo>
                    <a:pt x="2306" y="4370"/>
                  </a:lnTo>
                  <a:lnTo>
                    <a:pt x="2642" y="4226"/>
                  </a:lnTo>
                  <a:lnTo>
                    <a:pt x="2930" y="4034"/>
                  </a:lnTo>
                  <a:lnTo>
                    <a:pt x="3170" y="3794"/>
                  </a:lnTo>
                  <a:lnTo>
                    <a:pt x="3362" y="3506"/>
                  </a:lnTo>
                  <a:lnTo>
                    <a:pt x="3507" y="3170"/>
                  </a:lnTo>
                  <a:lnTo>
                    <a:pt x="3747" y="2305"/>
                  </a:lnTo>
                  <a:lnTo>
                    <a:pt x="3747" y="2305"/>
                  </a:lnTo>
                  <a:lnTo>
                    <a:pt x="3843" y="1921"/>
                  </a:lnTo>
                  <a:lnTo>
                    <a:pt x="3843" y="1585"/>
                  </a:lnTo>
                  <a:lnTo>
                    <a:pt x="3747" y="1249"/>
                  </a:lnTo>
                  <a:lnTo>
                    <a:pt x="3651" y="913"/>
                  </a:lnTo>
                  <a:lnTo>
                    <a:pt x="3459" y="624"/>
                  </a:lnTo>
                  <a:lnTo>
                    <a:pt x="3218" y="384"/>
                  </a:lnTo>
                  <a:lnTo>
                    <a:pt x="2930" y="192"/>
                  </a:lnTo>
                  <a:lnTo>
                    <a:pt x="2594" y="48"/>
                  </a:lnTo>
                  <a:lnTo>
                    <a:pt x="2594" y="48"/>
                  </a:lnTo>
                  <a:lnTo>
                    <a:pt x="2210" y="0"/>
                  </a:lnTo>
                  <a:lnTo>
                    <a:pt x="1874" y="0"/>
                  </a:lnTo>
                  <a:lnTo>
                    <a:pt x="1538" y="48"/>
                  </a:lnTo>
                  <a:lnTo>
                    <a:pt x="1201" y="192"/>
                  </a:lnTo>
                  <a:lnTo>
                    <a:pt x="913" y="384"/>
                  </a:lnTo>
                  <a:lnTo>
                    <a:pt x="673" y="624"/>
                  </a:lnTo>
                  <a:lnTo>
                    <a:pt x="481" y="913"/>
                  </a:lnTo>
                  <a:lnTo>
                    <a:pt x="337" y="1249"/>
                  </a:lnTo>
                  <a:lnTo>
                    <a:pt x="49" y="2161"/>
                  </a:lnTo>
                  <a:lnTo>
                    <a:pt x="49" y="2161"/>
                  </a:lnTo>
                  <a:lnTo>
                    <a:pt x="1" y="2497"/>
                  </a:lnTo>
                  <a:lnTo>
                    <a:pt x="1" y="2834"/>
                  </a:lnTo>
                  <a:lnTo>
                    <a:pt x="49" y="3170"/>
                  </a:lnTo>
                  <a:lnTo>
                    <a:pt x="193" y="3506"/>
                  </a:lnTo>
                  <a:lnTo>
                    <a:pt x="385" y="3794"/>
                  </a:lnTo>
                  <a:lnTo>
                    <a:pt x="625" y="4034"/>
                  </a:lnTo>
                  <a:lnTo>
                    <a:pt x="913" y="4226"/>
                  </a:lnTo>
                  <a:lnTo>
                    <a:pt x="1249" y="43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6"/>
            <p:cNvSpPr/>
            <p:nvPr/>
          </p:nvSpPr>
          <p:spPr>
            <a:xfrm>
              <a:off x="6699900" y="3750750"/>
              <a:ext cx="70875" cy="96075"/>
            </a:xfrm>
            <a:custGeom>
              <a:avLst/>
              <a:gdLst/>
              <a:ahLst/>
              <a:cxnLst/>
              <a:rect l="l" t="t" r="r" b="b"/>
              <a:pathLst>
                <a:path w="2835" h="3843" extrusionOk="0">
                  <a:moveTo>
                    <a:pt x="1297" y="0"/>
                  </a:moveTo>
                  <a:lnTo>
                    <a:pt x="1009" y="192"/>
                  </a:lnTo>
                  <a:lnTo>
                    <a:pt x="721" y="432"/>
                  </a:lnTo>
                  <a:lnTo>
                    <a:pt x="481" y="721"/>
                  </a:lnTo>
                  <a:lnTo>
                    <a:pt x="337" y="1105"/>
                  </a:lnTo>
                  <a:lnTo>
                    <a:pt x="49" y="2017"/>
                  </a:lnTo>
                  <a:lnTo>
                    <a:pt x="1" y="2209"/>
                  </a:lnTo>
                  <a:lnTo>
                    <a:pt x="1" y="2450"/>
                  </a:lnTo>
                  <a:lnTo>
                    <a:pt x="49" y="2882"/>
                  </a:lnTo>
                  <a:lnTo>
                    <a:pt x="193" y="3314"/>
                  </a:lnTo>
                  <a:lnTo>
                    <a:pt x="433" y="3698"/>
                  </a:lnTo>
                  <a:lnTo>
                    <a:pt x="625" y="3746"/>
                  </a:lnTo>
                  <a:lnTo>
                    <a:pt x="961" y="3842"/>
                  </a:lnTo>
                  <a:lnTo>
                    <a:pt x="1249" y="3794"/>
                  </a:lnTo>
                  <a:lnTo>
                    <a:pt x="1586" y="3698"/>
                  </a:lnTo>
                  <a:lnTo>
                    <a:pt x="1874" y="3554"/>
                  </a:lnTo>
                  <a:lnTo>
                    <a:pt x="2114" y="3314"/>
                  </a:lnTo>
                  <a:lnTo>
                    <a:pt x="2354" y="3074"/>
                  </a:lnTo>
                  <a:lnTo>
                    <a:pt x="2546" y="2738"/>
                  </a:lnTo>
                  <a:lnTo>
                    <a:pt x="2690" y="2353"/>
                  </a:lnTo>
                  <a:lnTo>
                    <a:pt x="2786" y="1969"/>
                  </a:lnTo>
                  <a:lnTo>
                    <a:pt x="2834" y="1585"/>
                  </a:lnTo>
                  <a:lnTo>
                    <a:pt x="2786" y="1249"/>
                  </a:lnTo>
                  <a:lnTo>
                    <a:pt x="2690" y="913"/>
                  </a:lnTo>
                  <a:lnTo>
                    <a:pt x="2498" y="625"/>
                  </a:lnTo>
                  <a:lnTo>
                    <a:pt x="2306" y="384"/>
                  </a:lnTo>
                  <a:lnTo>
                    <a:pt x="2066" y="192"/>
                  </a:lnTo>
                  <a:lnTo>
                    <a:pt x="1778" y="48"/>
                  </a:lnTo>
                  <a:lnTo>
                    <a:pt x="1538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6"/>
            <p:cNvSpPr/>
            <p:nvPr/>
          </p:nvSpPr>
          <p:spPr>
            <a:xfrm>
              <a:off x="6961650" y="3846800"/>
              <a:ext cx="134475" cy="144100"/>
            </a:xfrm>
            <a:custGeom>
              <a:avLst/>
              <a:gdLst/>
              <a:ahLst/>
              <a:cxnLst/>
              <a:rect l="l" t="t" r="r" b="b"/>
              <a:pathLst>
                <a:path w="5379" h="5764" extrusionOk="0">
                  <a:moveTo>
                    <a:pt x="2642" y="0"/>
                  </a:moveTo>
                  <a:lnTo>
                    <a:pt x="2113" y="96"/>
                  </a:lnTo>
                  <a:lnTo>
                    <a:pt x="1633" y="288"/>
                  </a:lnTo>
                  <a:lnTo>
                    <a:pt x="1153" y="577"/>
                  </a:lnTo>
                  <a:lnTo>
                    <a:pt x="769" y="961"/>
                  </a:lnTo>
                  <a:lnTo>
                    <a:pt x="432" y="1441"/>
                  </a:lnTo>
                  <a:lnTo>
                    <a:pt x="192" y="1969"/>
                  </a:lnTo>
                  <a:lnTo>
                    <a:pt x="48" y="2546"/>
                  </a:lnTo>
                  <a:lnTo>
                    <a:pt x="0" y="3074"/>
                  </a:lnTo>
                  <a:lnTo>
                    <a:pt x="48" y="3650"/>
                  </a:lnTo>
                  <a:lnTo>
                    <a:pt x="192" y="4178"/>
                  </a:lnTo>
                  <a:lnTo>
                    <a:pt x="432" y="4611"/>
                  </a:lnTo>
                  <a:lnTo>
                    <a:pt x="769" y="5043"/>
                  </a:lnTo>
                  <a:lnTo>
                    <a:pt x="1201" y="5379"/>
                  </a:lnTo>
                  <a:lnTo>
                    <a:pt x="1441" y="5523"/>
                  </a:lnTo>
                  <a:lnTo>
                    <a:pt x="1681" y="5619"/>
                  </a:lnTo>
                  <a:lnTo>
                    <a:pt x="1921" y="5715"/>
                  </a:lnTo>
                  <a:lnTo>
                    <a:pt x="2209" y="5763"/>
                  </a:lnTo>
                  <a:lnTo>
                    <a:pt x="2738" y="5763"/>
                  </a:lnTo>
                  <a:lnTo>
                    <a:pt x="3266" y="5667"/>
                  </a:lnTo>
                  <a:lnTo>
                    <a:pt x="3746" y="5475"/>
                  </a:lnTo>
                  <a:lnTo>
                    <a:pt x="4178" y="5187"/>
                  </a:lnTo>
                  <a:lnTo>
                    <a:pt x="4611" y="4803"/>
                  </a:lnTo>
                  <a:lnTo>
                    <a:pt x="4947" y="4323"/>
                  </a:lnTo>
                  <a:lnTo>
                    <a:pt x="5187" y="3794"/>
                  </a:lnTo>
                  <a:lnTo>
                    <a:pt x="5331" y="3218"/>
                  </a:lnTo>
                  <a:lnTo>
                    <a:pt x="5379" y="2690"/>
                  </a:lnTo>
                  <a:lnTo>
                    <a:pt x="5331" y="2113"/>
                  </a:lnTo>
                  <a:lnTo>
                    <a:pt x="5187" y="1585"/>
                  </a:lnTo>
                  <a:lnTo>
                    <a:pt x="4947" y="1153"/>
                  </a:lnTo>
                  <a:lnTo>
                    <a:pt x="4611" y="721"/>
                  </a:lnTo>
                  <a:lnTo>
                    <a:pt x="4178" y="384"/>
                  </a:lnTo>
                  <a:lnTo>
                    <a:pt x="3938" y="240"/>
                  </a:lnTo>
                  <a:lnTo>
                    <a:pt x="3698" y="144"/>
                  </a:lnTo>
                  <a:lnTo>
                    <a:pt x="3458" y="48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6"/>
            <p:cNvSpPr/>
            <p:nvPr/>
          </p:nvSpPr>
          <p:spPr>
            <a:xfrm>
              <a:off x="6961650" y="3846800"/>
              <a:ext cx="134475" cy="144100"/>
            </a:xfrm>
            <a:custGeom>
              <a:avLst/>
              <a:gdLst/>
              <a:ahLst/>
              <a:cxnLst/>
              <a:rect l="l" t="t" r="r" b="b"/>
              <a:pathLst>
                <a:path w="5379" h="5764" fill="none" extrusionOk="0">
                  <a:moveTo>
                    <a:pt x="192" y="1969"/>
                  </a:moveTo>
                  <a:lnTo>
                    <a:pt x="192" y="1969"/>
                  </a:lnTo>
                  <a:lnTo>
                    <a:pt x="48" y="2546"/>
                  </a:lnTo>
                  <a:lnTo>
                    <a:pt x="0" y="3074"/>
                  </a:lnTo>
                  <a:lnTo>
                    <a:pt x="48" y="3650"/>
                  </a:lnTo>
                  <a:lnTo>
                    <a:pt x="192" y="4178"/>
                  </a:lnTo>
                  <a:lnTo>
                    <a:pt x="432" y="4611"/>
                  </a:lnTo>
                  <a:lnTo>
                    <a:pt x="769" y="5043"/>
                  </a:lnTo>
                  <a:lnTo>
                    <a:pt x="1201" y="5379"/>
                  </a:lnTo>
                  <a:lnTo>
                    <a:pt x="1441" y="5523"/>
                  </a:lnTo>
                  <a:lnTo>
                    <a:pt x="1681" y="5619"/>
                  </a:lnTo>
                  <a:lnTo>
                    <a:pt x="1681" y="5619"/>
                  </a:lnTo>
                  <a:lnTo>
                    <a:pt x="1921" y="5715"/>
                  </a:lnTo>
                  <a:lnTo>
                    <a:pt x="2209" y="5763"/>
                  </a:lnTo>
                  <a:lnTo>
                    <a:pt x="2738" y="5763"/>
                  </a:lnTo>
                  <a:lnTo>
                    <a:pt x="3266" y="5667"/>
                  </a:lnTo>
                  <a:lnTo>
                    <a:pt x="3746" y="5475"/>
                  </a:lnTo>
                  <a:lnTo>
                    <a:pt x="4178" y="5187"/>
                  </a:lnTo>
                  <a:lnTo>
                    <a:pt x="4611" y="4803"/>
                  </a:lnTo>
                  <a:lnTo>
                    <a:pt x="4947" y="4323"/>
                  </a:lnTo>
                  <a:lnTo>
                    <a:pt x="5187" y="3794"/>
                  </a:lnTo>
                  <a:lnTo>
                    <a:pt x="5187" y="3794"/>
                  </a:lnTo>
                  <a:lnTo>
                    <a:pt x="5331" y="3218"/>
                  </a:lnTo>
                  <a:lnTo>
                    <a:pt x="5379" y="2690"/>
                  </a:lnTo>
                  <a:lnTo>
                    <a:pt x="5331" y="2113"/>
                  </a:lnTo>
                  <a:lnTo>
                    <a:pt x="5187" y="1585"/>
                  </a:lnTo>
                  <a:lnTo>
                    <a:pt x="4947" y="1153"/>
                  </a:lnTo>
                  <a:lnTo>
                    <a:pt x="4611" y="721"/>
                  </a:lnTo>
                  <a:lnTo>
                    <a:pt x="4178" y="384"/>
                  </a:lnTo>
                  <a:lnTo>
                    <a:pt x="3938" y="240"/>
                  </a:lnTo>
                  <a:lnTo>
                    <a:pt x="3698" y="144"/>
                  </a:lnTo>
                  <a:lnTo>
                    <a:pt x="3698" y="144"/>
                  </a:lnTo>
                  <a:lnTo>
                    <a:pt x="3458" y="48"/>
                  </a:lnTo>
                  <a:lnTo>
                    <a:pt x="3170" y="0"/>
                  </a:lnTo>
                  <a:lnTo>
                    <a:pt x="2642" y="0"/>
                  </a:lnTo>
                  <a:lnTo>
                    <a:pt x="2113" y="96"/>
                  </a:lnTo>
                  <a:lnTo>
                    <a:pt x="1633" y="288"/>
                  </a:lnTo>
                  <a:lnTo>
                    <a:pt x="1153" y="577"/>
                  </a:lnTo>
                  <a:lnTo>
                    <a:pt x="769" y="961"/>
                  </a:lnTo>
                  <a:lnTo>
                    <a:pt x="432" y="1441"/>
                  </a:lnTo>
                  <a:lnTo>
                    <a:pt x="192" y="19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6"/>
            <p:cNvSpPr/>
            <p:nvPr/>
          </p:nvSpPr>
          <p:spPr>
            <a:xfrm>
              <a:off x="6991650" y="3876800"/>
              <a:ext cx="80475" cy="85275"/>
            </a:xfrm>
            <a:custGeom>
              <a:avLst/>
              <a:gdLst/>
              <a:ahLst/>
              <a:cxnLst/>
              <a:rect l="l" t="t" r="r" b="b"/>
              <a:pathLst>
                <a:path w="3219" h="3411" extrusionOk="0">
                  <a:moveTo>
                    <a:pt x="1442" y="1"/>
                  </a:moveTo>
                  <a:lnTo>
                    <a:pt x="1201" y="97"/>
                  </a:lnTo>
                  <a:lnTo>
                    <a:pt x="961" y="193"/>
                  </a:lnTo>
                  <a:lnTo>
                    <a:pt x="769" y="337"/>
                  </a:lnTo>
                  <a:lnTo>
                    <a:pt x="577" y="481"/>
                  </a:lnTo>
                  <a:lnTo>
                    <a:pt x="385" y="673"/>
                  </a:lnTo>
                  <a:lnTo>
                    <a:pt x="241" y="913"/>
                  </a:lnTo>
                  <a:lnTo>
                    <a:pt x="145" y="1153"/>
                  </a:lnTo>
                  <a:lnTo>
                    <a:pt x="49" y="1490"/>
                  </a:lnTo>
                  <a:lnTo>
                    <a:pt x="1" y="1826"/>
                  </a:lnTo>
                  <a:lnTo>
                    <a:pt x="49" y="2162"/>
                  </a:lnTo>
                  <a:lnTo>
                    <a:pt x="145" y="2450"/>
                  </a:lnTo>
                  <a:lnTo>
                    <a:pt x="289" y="2738"/>
                  </a:lnTo>
                  <a:lnTo>
                    <a:pt x="481" y="2978"/>
                  </a:lnTo>
                  <a:lnTo>
                    <a:pt x="721" y="3171"/>
                  </a:lnTo>
                  <a:lnTo>
                    <a:pt x="1009" y="3315"/>
                  </a:lnTo>
                  <a:lnTo>
                    <a:pt x="1249" y="3363"/>
                  </a:lnTo>
                  <a:lnTo>
                    <a:pt x="1538" y="3411"/>
                  </a:lnTo>
                  <a:lnTo>
                    <a:pt x="1778" y="3411"/>
                  </a:lnTo>
                  <a:lnTo>
                    <a:pt x="2018" y="3315"/>
                  </a:lnTo>
                  <a:lnTo>
                    <a:pt x="2258" y="3219"/>
                  </a:lnTo>
                  <a:lnTo>
                    <a:pt x="2450" y="3075"/>
                  </a:lnTo>
                  <a:lnTo>
                    <a:pt x="2642" y="2930"/>
                  </a:lnTo>
                  <a:lnTo>
                    <a:pt x="2834" y="2738"/>
                  </a:lnTo>
                  <a:lnTo>
                    <a:pt x="2978" y="2498"/>
                  </a:lnTo>
                  <a:lnTo>
                    <a:pt x="3074" y="2258"/>
                  </a:lnTo>
                  <a:lnTo>
                    <a:pt x="3170" y="1922"/>
                  </a:lnTo>
                  <a:lnTo>
                    <a:pt x="3219" y="1586"/>
                  </a:lnTo>
                  <a:lnTo>
                    <a:pt x="3170" y="1250"/>
                  </a:lnTo>
                  <a:lnTo>
                    <a:pt x="3074" y="961"/>
                  </a:lnTo>
                  <a:lnTo>
                    <a:pt x="2930" y="673"/>
                  </a:lnTo>
                  <a:lnTo>
                    <a:pt x="2738" y="433"/>
                  </a:lnTo>
                  <a:lnTo>
                    <a:pt x="2498" y="241"/>
                  </a:lnTo>
                  <a:lnTo>
                    <a:pt x="2210" y="97"/>
                  </a:lnTo>
                  <a:lnTo>
                    <a:pt x="1970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6"/>
            <p:cNvSpPr/>
            <p:nvPr/>
          </p:nvSpPr>
          <p:spPr>
            <a:xfrm>
              <a:off x="6991650" y="3876800"/>
              <a:ext cx="80475" cy="85275"/>
            </a:xfrm>
            <a:custGeom>
              <a:avLst/>
              <a:gdLst/>
              <a:ahLst/>
              <a:cxnLst/>
              <a:rect l="l" t="t" r="r" b="b"/>
              <a:pathLst>
                <a:path w="3219" h="3411" fill="none" extrusionOk="0">
                  <a:moveTo>
                    <a:pt x="1682" y="1"/>
                  </a:moveTo>
                  <a:lnTo>
                    <a:pt x="1682" y="1"/>
                  </a:lnTo>
                  <a:lnTo>
                    <a:pt x="1442" y="1"/>
                  </a:lnTo>
                  <a:lnTo>
                    <a:pt x="1201" y="97"/>
                  </a:lnTo>
                  <a:lnTo>
                    <a:pt x="961" y="193"/>
                  </a:lnTo>
                  <a:lnTo>
                    <a:pt x="769" y="337"/>
                  </a:lnTo>
                  <a:lnTo>
                    <a:pt x="577" y="481"/>
                  </a:lnTo>
                  <a:lnTo>
                    <a:pt x="385" y="673"/>
                  </a:lnTo>
                  <a:lnTo>
                    <a:pt x="241" y="913"/>
                  </a:lnTo>
                  <a:lnTo>
                    <a:pt x="145" y="1153"/>
                  </a:lnTo>
                  <a:lnTo>
                    <a:pt x="145" y="1153"/>
                  </a:lnTo>
                  <a:lnTo>
                    <a:pt x="49" y="1490"/>
                  </a:lnTo>
                  <a:lnTo>
                    <a:pt x="1" y="1826"/>
                  </a:lnTo>
                  <a:lnTo>
                    <a:pt x="49" y="2162"/>
                  </a:lnTo>
                  <a:lnTo>
                    <a:pt x="145" y="2450"/>
                  </a:lnTo>
                  <a:lnTo>
                    <a:pt x="289" y="2738"/>
                  </a:lnTo>
                  <a:lnTo>
                    <a:pt x="481" y="2978"/>
                  </a:lnTo>
                  <a:lnTo>
                    <a:pt x="721" y="3171"/>
                  </a:lnTo>
                  <a:lnTo>
                    <a:pt x="1009" y="3315"/>
                  </a:lnTo>
                  <a:lnTo>
                    <a:pt x="1009" y="3315"/>
                  </a:lnTo>
                  <a:lnTo>
                    <a:pt x="1249" y="3363"/>
                  </a:lnTo>
                  <a:lnTo>
                    <a:pt x="1538" y="3411"/>
                  </a:lnTo>
                  <a:lnTo>
                    <a:pt x="1538" y="3411"/>
                  </a:lnTo>
                  <a:lnTo>
                    <a:pt x="1778" y="3411"/>
                  </a:lnTo>
                  <a:lnTo>
                    <a:pt x="2018" y="3315"/>
                  </a:lnTo>
                  <a:lnTo>
                    <a:pt x="2258" y="3219"/>
                  </a:lnTo>
                  <a:lnTo>
                    <a:pt x="2450" y="3075"/>
                  </a:lnTo>
                  <a:lnTo>
                    <a:pt x="2642" y="2930"/>
                  </a:lnTo>
                  <a:lnTo>
                    <a:pt x="2834" y="2738"/>
                  </a:lnTo>
                  <a:lnTo>
                    <a:pt x="2978" y="2498"/>
                  </a:lnTo>
                  <a:lnTo>
                    <a:pt x="3074" y="2258"/>
                  </a:lnTo>
                  <a:lnTo>
                    <a:pt x="3074" y="2258"/>
                  </a:lnTo>
                  <a:lnTo>
                    <a:pt x="3170" y="1922"/>
                  </a:lnTo>
                  <a:lnTo>
                    <a:pt x="3219" y="1586"/>
                  </a:lnTo>
                  <a:lnTo>
                    <a:pt x="3170" y="1250"/>
                  </a:lnTo>
                  <a:lnTo>
                    <a:pt x="3074" y="961"/>
                  </a:lnTo>
                  <a:lnTo>
                    <a:pt x="2930" y="673"/>
                  </a:lnTo>
                  <a:lnTo>
                    <a:pt x="2738" y="433"/>
                  </a:lnTo>
                  <a:lnTo>
                    <a:pt x="2498" y="241"/>
                  </a:lnTo>
                  <a:lnTo>
                    <a:pt x="2210" y="97"/>
                  </a:lnTo>
                  <a:lnTo>
                    <a:pt x="2210" y="97"/>
                  </a:lnTo>
                  <a:lnTo>
                    <a:pt x="1970" y="49"/>
                  </a:lnTo>
                  <a:lnTo>
                    <a:pt x="16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46"/>
            <p:cNvSpPr/>
            <p:nvPr/>
          </p:nvSpPr>
          <p:spPr>
            <a:xfrm>
              <a:off x="6618250" y="3496200"/>
              <a:ext cx="552325" cy="428650"/>
            </a:xfrm>
            <a:custGeom>
              <a:avLst/>
              <a:gdLst/>
              <a:ahLst/>
              <a:cxnLst/>
              <a:rect l="l" t="t" r="r" b="b"/>
              <a:pathLst>
                <a:path w="22093" h="17146" extrusionOk="0">
                  <a:moveTo>
                    <a:pt x="9078" y="1"/>
                  </a:moveTo>
                  <a:lnTo>
                    <a:pt x="8357" y="49"/>
                  </a:lnTo>
                  <a:lnTo>
                    <a:pt x="7589" y="97"/>
                  </a:lnTo>
                  <a:lnTo>
                    <a:pt x="6869" y="241"/>
                  </a:lnTo>
                  <a:lnTo>
                    <a:pt x="6196" y="481"/>
                  </a:lnTo>
                  <a:lnTo>
                    <a:pt x="5476" y="769"/>
                  </a:lnTo>
                  <a:lnTo>
                    <a:pt x="4804" y="1105"/>
                  </a:lnTo>
                  <a:lnTo>
                    <a:pt x="4179" y="1538"/>
                  </a:lnTo>
                  <a:lnTo>
                    <a:pt x="3555" y="2066"/>
                  </a:lnTo>
                  <a:lnTo>
                    <a:pt x="2979" y="2690"/>
                  </a:lnTo>
                  <a:lnTo>
                    <a:pt x="2402" y="3411"/>
                  </a:lnTo>
                  <a:lnTo>
                    <a:pt x="1922" y="4179"/>
                  </a:lnTo>
                  <a:lnTo>
                    <a:pt x="1442" y="5092"/>
                  </a:lnTo>
                  <a:lnTo>
                    <a:pt x="961" y="6100"/>
                  </a:lnTo>
                  <a:lnTo>
                    <a:pt x="577" y="7205"/>
                  </a:lnTo>
                  <a:lnTo>
                    <a:pt x="337" y="8069"/>
                  </a:lnTo>
                  <a:lnTo>
                    <a:pt x="193" y="8934"/>
                  </a:lnTo>
                  <a:lnTo>
                    <a:pt x="49" y="9846"/>
                  </a:lnTo>
                  <a:lnTo>
                    <a:pt x="1" y="10711"/>
                  </a:lnTo>
                  <a:lnTo>
                    <a:pt x="145" y="10518"/>
                  </a:lnTo>
                  <a:lnTo>
                    <a:pt x="673" y="10038"/>
                  </a:lnTo>
                  <a:lnTo>
                    <a:pt x="1490" y="9318"/>
                  </a:lnTo>
                  <a:lnTo>
                    <a:pt x="2546" y="8453"/>
                  </a:lnTo>
                  <a:lnTo>
                    <a:pt x="3123" y="8021"/>
                  </a:lnTo>
                  <a:lnTo>
                    <a:pt x="3795" y="7637"/>
                  </a:lnTo>
                  <a:lnTo>
                    <a:pt x="4515" y="7253"/>
                  </a:lnTo>
                  <a:lnTo>
                    <a:pt x="5236" y="6869"/>
                  </a:lnTo>
                  <a:lnTo>
                    <a:pt x="6004" y="6580"/>
                  </a:lnTo>
                  <a:lnTo>
                    <a:pt x="6821" y="6292"/>
                  </a:lnTo>
                  <a:lnTo>
                    <a:pt x="7637" y="6148"/>
                  </a:lnTo>
                  <a:lnTo>
                    <a:pt x="8453" y="6052"/>
                  </a:lnTo>
                  <a:lnTo>
                    <a:pt x="8549" y="6724"/>
                  </a:lnTo>
                  <a:lnTo>
                    <a:pt x="8694" y="7397"/>
                  </a:lnTo>
                  <a:lnTo>
                    <a:pt x="8838" y="7973"/>
                  </a:lnTo>
                  <a:lnTo>
                    <a:pt x="9030" y="8549"/>
                  </a:lnTo>
                  <a:lnTo>
                    <a:pt x="9174" y="9030"/>
                  </a:lnTo>
                  <a:lnTo>
                    <a:pt x="9414" y="9510"/>
                  </a:lnTo>
                  <a:lnTo>
                    <a:pt x="9606" y="9942"/>
                  </a:lnTo>
                  <a:lnTo>
                    <a:pt x="9846" y="10326"/>
                  </a:lnTo>
                  <a:lnTo>
                    <a:pt x="10374" y="11047"/>
                  </a:lnTo>
                  <a:lnTo>
                    <a:pt x="10903" y="11623"/>
                  </a:lnTo>
                  <a:lnTo>
                    <a:pt x="11431" y="12055"/>
                  </a:lnTo>
                  <a:lnTo>
                    <a:pt x="12007" y="12391"/>
                  </a:lnTo>
                  <a:lnTo>
                    <a:pt x="12536" y="12680"/>
                  </a:lnTo>
                  <a:lnTo>
                    <a:pt x="13064" y="12824"/>
                  </a:lnTo>
                  <a:lnTo>
                    <a:pt x="13544" y="12968"/>
                  </a:lnTo>
                  <a:lnTo>
                    <a:pt x="13976" y="13016"/>
                  </a:lnTo>
                  <a:lnTo>
                    <a:pt x="14601" y="13064"/>
                  </a:lnTo>
                  <a:lnTo>
                    <a:pt x="14841" y="13064"/>
                  </a:lnTo>
                  <a:lnTo>
                    <a:pt x="14505" y="12824"/>
                  </a:lnTo>
                  <a:lnTo>
                    <a:pt x="14168" y="12487"/>
                  </a:lnTo>
                  <a:lnTo>
                    <a:pt x="13832" y="12055"/>
                  </a:lnTo>
                  <a:lnTo>
                    <a:pt x="13544" y="11575"/>
                  </a:lnTo>
                  <a:lnTo>
                    <a:pt x="13208" y="11047"/>
                  </a:lnTo>
                  <a:lnTo>
                    <a:pt x="12968" y="10518"/>
                  </a:lnTo>
                  <a:lnTo>
                    <a:pt x="12440" y="9366"/>
                  </a:lnTo>
                  <a:lnTo>
                    <a:pt x="12007" y="8213"/>
                  </a:lnTo>
                  <a:lnTo>
                    <a:pt x="11671" y="7301"/>
                  </a:lnTo>
                  <a:lnTo>
                    <a:pt x="11431" y="6388"/>
                  </a:lnTo>
                  <a:lnTo>
                    <a:pt x="11575" y="6484"/>
                  </a:lnTo>
                  <a:lnTo>
                    <a:pt x="11767" y="6772"/>
                  </a:lnTo>
                  <a:lnTo>
                    <a:pt x="12391" y="7589"/>
                  </a:lnTo>
                  <a:lnTo>
                    <a:pt x="13112" y="8693"/>
                  </a:lnTo>
                  <a:lnTo>
                    <a:pt x="13928" y="9990"/>
                  </a:lnTo>
                  <a:lnTo>
                    <a:pt x="15321" y="12391"/>
                  </a:lnTo>
                  <a:lnTo>
                    <a:pt x="15945" y="13448"/>
                  </a:lnTo>
                  <a:lnTo>
                    <a:pt x="15657" y="13928"/>
                  </a:lnTo>
                  <a:lnTo>
                    <a:pt x="15081" y="14937"/>
                  </a:lnTo>
                  <a:lnTo>
                    <a:pt x="14793" y="15465"/>
                  </a:lnTo>
                  <a:lnTo>
                    <a:pt x="14601" y="15993"/>
                  </a:lnTo>
                  <a:lnTo>
                    <a:pt x="14505" y="16329"/>
                  </a:lnTo>
                  <a:lnTo>
                    <a:pt x="14505" y="16474"/>
                  </a:lnTo>
                  <a:lnTo>
                    <a:pt x="14553" y="16522"/>
                  </a:lnTo>
                  <a:lnTo>
                    <a:pt x="14601" y="16522"/>
                  </a:lnTo>
                  <a:lnTo>
                    <a:pt x="14697" y="16474"/>
                  </a:lnTo>
                  <a:lnTo>
                    <a:pt x="14889" y="16281"/>
                  </a:lnTo>
                  <a:lnTo>
                    <a:pt x="15465" y="15609"/>
                  </a:lnTo>
                  <a:lnTo>
                    <a:pt x="15753" y="15369"/>
                  </a:lnTo>
                  <a:lnTo>
                    <a:pt x="16089" y="15129"/>
                  </a:lnTo>
                  <a:lnTo>
                    <a:pt x="16426" y="14889"/>
                  </a:lnTo>
                  <a:lnTo>
                    <a:pt x="16858" y="14793"/>
                  </a:lnTo>
                  <a:lnTo>
                    <a:pt x="17290" y="14745"/>
                  </a:lnTo>
                  <a:lnTo>
                    <a:pt x="17530" y="14793"/>
                  </a:lnTo>
                  <a:lnTo>
                    <a:pt x="17770" y="14841"/>
                  </a:lnTo>
                  <a:lnTo>
                    <a:pt x="18010" y="14937"/>
                  </a:lnTo>
                  <a:lnTo>
                    <a:pt x="18251" y="15033"/>
                  </a:lnTo>
                  <a:lnTo>
                    <a:pt x="18539" y="15225"/>
                  </a:lnTo>
                  <a:lnTo>
                    <a:pt x="18827" y="15465"/>
                  </a:lnTo>
                  <a:lnTo>
                    <a:pt x="18923" y="15561"/>
                  </a:lnTo>
                  <a:lnTo>
                    <a:pt x="19067" y="15897"/>
                  </a:lnTo>
                  <a:lnTo>
                    <a:pt x="19163" y="16137"/>
                  </a:lnTo>
                  <a:lnTo>
                    <a:pt x="19163" y="16426"/>
                  </a:lnTo>
                  <a:lnTo>
                    <a:pt x="19163" y="16762"/>
                  </a:lnTo>
                  <a:lnTo>
                    <a:pt x="19115" y="17146"/>
                  </a:lnTo>
                  <a:lnTo>
                    <a:pt x="19355" y="16858"/>
                  </a:lnTo>
                  <a:lnTo>
                    <a:pt x="19979" y="16089"/>
                  </a:lnTo>
                  <a:lnTo>
                    <a:pt x="20364" y="15465"/>
                  </a:lnTo>
                  <a:lnTo>
                    <a:pt x="20748" y="14793"/>
                  </a:lnTo>
                  <a:lnTo>
                    <a:pt x="21180" y="14024"/>
                  </a:lnTo>
                  <a:lnTo>
                    <a:pt x="21516" y="13208"/>
                  </a:lnTo>
                  <a:lnTo>
                    <a:pt x="21804" y="12295"/>
                  </a:lnTo>
                  <a:lnTo>
                    <a:pt x="21997" y="11335"/>
                  </a:lnTo>
                  <a:lnTo>
                    <a:pt x="22045" y="10807"/>
                  </a:lnTo>
                  <a:lnTo>
                    <a:pt x="22093" y="10278"/>
                  </a:lnTo>
                  <a:lnTo>
                    <a:pt x="22093" y="9750"/>
                  </a:lnTo>
                  <a:lnTo>
                    <a:pt x="22045" y="9222"/>
                  </a:lnTo>
                  <a:lnTo>
                    <a:pt x="21949" y="8693"/>
                  </a:lnTo>
                  <a:lnTo>
                    <a:pt x="21804" y="8165"/>
                  </a:lnTo>
                  <a:lnTo>
                    <a:pt x="21612" y="7589"/>
                  </a:lnTo>
                  <a:lnTo>
                    <a:pt x="21420" y="7061"/>
                  </a:lnTo>
                  <a:lnTo>
                    <a:pt x="21132" y="6484"/>
                  </a:lnTo>
                  <a:lnTo>
                    <a:pt x="20748" y="5908"/>
                  </a:lnTo>
                  <a:lnTo>
                    <a:pt x="20364" y="5380"/>
                  </a:lnTo>
                  <a:lnTo>
                    <a:pt x="19883" y="4803"/>
                  </a:lnTo>
                  <a:lnTo>
                    <a:pt x="19211" y="4179"/>
                  </a:lnTo>
                  <a:lnTo>
                    <a:pt x="18347" y="3459"/>
                  </a:lnTo>
                  <a:lnTo>
                    <a:pt x="17290" y="2738"/>
                  </a:lnTo>
                  <a:lnTo>
                    <a:pt x="16137" y="2018"/>
                  </a:lnTo>
                  <a:lnTo>
                    <a:pt x="14841" y="1394"/>
                  </a:lnTo>
                  <a:lnTo>
                    <a:pt x="14168" y="1105"/>
                  </a:lnTo>
                  <a:lnTo>
                    <a:pt x="13496" y="817"/>
                  </a:lnTo>
                  <a:lnTo>
                    <a:pt x="12776" y="577"/>
                  </a:lnTo>
                  <a:lnTo>
                    <a:pt x="12055" y="385"/>
                  </a:lnTo>
                  <a:lnTo>
                    <a:pt x="11287" y="241"/>
                  </a:lnTo>
                  <a:lnTo>
                    <a:pt x="10567" y="97"/>
                  </a:lnTo>
                  <a:lnTo>
                    <a:pt x="9798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46"/>
            <p:cNvSpPr/>
            <p:nvPr/>
          </p:nvSpPr>
          <p:spPr>
            <a:xfrm>
              <a:off x="6618250" y="3496200"/>
              <a:ext cx="552325" cy="428650"/>
            </a:xfrm>
            <a:custGeom>
              <a:avLst/>
              <a:gdLst/>
              <a:ahLst/>
              <a:cxnLst/>
              <a:rect l="l" t="t" r="r" b="b"/>
              <a:pathLst>
                <a:path w="22093" h="17146" fill="none" extrusionOk="0">
                  <a:moveTo>
                    <a:pt x="19883" y="4803"/>
                  </a:moveTo>
                  <a:lnTo>
                    <a:pt x="19883" y="4803"/>
                  </a:lnTo>
                  <a:lnTo>
                    <a:pt x="19211" y="4179"/>
                  </a:lnTo>
                  <a:lnTo>
                    <a:pt x="18347" y="3459"/>
                  </a:lnTo>
                  <a:lnTo>
                    <a:pt x="17290" y="2738"/>
                  </a:lnTo>
                  <a:lnTo>
                    <a:pt x="16137" y="2018"/>
                  </a:lnTo>
                  <a:lnTo>
                    <a:pt x="14841" y="1394"/>
                  </a:lnTo>
                  <a:lnTo>
                    <a:pt x="14168" y="1105"/>
                  </a:lnTo>
                  <a:lnTo>
                    <a:pt x="13496" y="817"/>
                  </a:lnTo>
                  <a:lnTo>
                    <a:pt x="12776" y="577"/>
                  </a:lnTo>
                  <a:lnTo>
                    <a:pt x="12055" y="385"/>
                  </a:lnTo>
                  <a:lnTo>
                    <a:pt x="11287" y="241"/>
                  </a:lnTo>
                  <a:lnTo>
                    <a:pt x="10567" y="97"/>
                  </a:lnTo>
                  <a:lnTo>
                    <a:pt x="9798" y="1"/>
                  </a:lnTo>
                  <a:lnTo>
                    <a:pt x="9078" y="1"/>
                  </a:lnTo>
                  <a:lnTo>
                    <a:pt x="8357" y="49"/>
                  </a:lnTo>
                  <a:lnTo>
                    <a:pt x="7589" y="97"/>
                  </a:lnTo>
                  <a:lnTo>
                    <a:pt x="6869" y="241"/>
                  </a:lnTo>
                  <a:lnTo>
                    <a:pt x="6196" y="481"/>
                  </a:lnTo>
                  <a:lnTo>
                    <a:pt x="5476" y="769"/>
                  </a:lnTo>
                  <a:lnTo>
                    <a:pt x="4804" y="1105"/>
                  </a:lnTo>
                  <a:lnTo>
                    <a:pt x="4179" y="1538"/>
                  </a:lnTo>
                  <a:lnTo>
                    <a:pt x="3555" y="2066"/>
                  </a:lnTo>
                  <a:lnTo>
                    <a:pt x="2979" y="2690"/>
                  </a:lnTo>
                  <a:lnTo>
                    <a:pt x="2402" y="3411"/>
                  </a:lnTo>
                  <a:lnTo>
                    <a:pt x="1922" y="4179"/>
                  </a:lnTo>
                  <a:lnTo>
                    <a:pt x="1442" y="5092"/>
                  </a:lnTo>
                  <a:lnTo>
                    <a:pt x="961" y="6100"/>
                  </a:lnTo>
                  <a:lnTo>
                    <a:pt x="577" y="7205"/>
                  </a:lnTo>
                  <a:lnTo>
                    <a:pt x="577" y="7205"/>
                  </a:lnTo>
                  <a:lnTo>
                    <a:pt x="337" y="8069"/>
                  </a:lnTo>
                  <a:lnTo>
                    <a:pt x="193" y="8934"/>
                  </a:lnTo>
                  <a:lnTo>
                    <a:pt x="49" y="9846"/>
                  </a:lnTo>
                  <a:lnTo>
                    <a:pt x="1" y="10711"/>
                  </a:lnTo>
                  <a:lnTo>
                    <a:pt x="1" y="10711"/>
                  </a:lnTo>
                  <a:lnTo>
                    <a:pt x="145" y="10518"/>
                  </a:lnTo>
                  <a:lnTo>
                    <a:pt x="673" y="10038"/>
                  </a:lnTo>
                  <a:lnTo>
                    <a:pt x="1490" y="9318"/>
                  </a:lnTo>
                  <a:lnTo>
                    <a:pt x="2546" y="8453"/>
                  </a:lnTo>
                  <a:lnTo>
                    <a:pt x="3123" y="8021"/>
                  </a:lnTo>
                  <a:lnTo>
                    <a:pt x="3795" y="7637"/>
                  </a:lnTo>
                  <a:lnTo>
                    <a:pt x="4515" y="7253"/>
                  </a:lnTo>
                  <a:lnTo>
                    <a:pt x="5236" y="6869"/>
                  </a:lnTo>
                  <a:lnTo>
                    <a:pt x="6004" y="6580"/>
                  </a:lnTo>
                  <a:lnTo>
                    <a:pt x="6821" y="6292"/>
                  </a:lnTo>
                  <a:lnTo>
                    <a:pt x="7637" y="6148"/>
                  </a:lnTo>
                  <a:lnTo>
                    <a:pt x="8453" y="6052"/>
                  </a:lnTo>
                  <a:lnTo>
                    <a:pt x="8453" y="6052"/>
                  </a:lnTo>
                  <a:lnTo>
                    <a:pt x="8549" y="6724"/>
                  </a:lnTo>
                  <a:lnTo>
                    <a:pt x="8694" y="7397"/>
                  </a:lnTo>
                  <a:lnTo>
                    <a:pt x="8838" y="7973"/>
                  </a:lnTo>
                  <a:lnTo>
                    <a:pt x="9030" y="8549"/>
                  </a:lnTo>
                  <a:lnTo>
                    <a:pt x="9174" y="9030"/>
                  </a:lnTo>
                  <a:lnTo>
                    <a:pt x="9414" y="9510"/>
                  </a:lnTo>
                  <a:lnTo>
                    <a:pt x="9606" y="9942"/>
                  </a:lnTo>
                  <a:lnTo>
                    <a:pt x="9846" y="10326"/>
                  </a:lnTo>
                  <a:lnTo>
                    <a:pt x="10374" y="11047"/>
                  </a:lnTo>
                  <a:lnTo>
                    <a:pt x="10903" y="11623"/>
                  </a:lnTo>
                  <a:lnTo>
                    <a:pt x="11431" y="12055"/>
                  </a:lnTo>
                  <a:lnTo>
                    <a:pt x="12007" y="12391"/>
                  </a:lnTo>
                  <a:lnTo>
                    <a:pt x="12536" y="12680"/>
                  </a:lnTo>
                  <a:lnTo>
                    <a:pt x="13064" y="12824"/>
                  </a:lnTo>
                  <a:lnTo>
                    <a:pt x="13544" y="12968"/>
                  </a:lnTo>
                  <a:lnTo>
                    <a:pt x="13976" y="13016"/>
                  </a:lnTo>
                  <a:lnTo>
                    <a:pt x="14601" y="13064"/>
                  </a:lnTo>
                  <a:lnTo>
                    <a:pt x="14841" y="13064"/>
                  </a:lnTo>
                  <a:lnTo>
                    <a:pt x="14841" y="13064"/>
                  </a:lnTo>
                  <a:lnTo>
                    <a:pt x="14505" y="12824"/>
                  </a:lnTo>
                  <a:lnTo>
                    <a:pt x="14168" y="12487"/>
                  </a:lnTo>
                  <a:lnTo>
                    <a:pt x="13832" y="12055"/>
                  </a:lnTo>
                  <a:lnTo>
                    <a:pt x="13544" y="11575"/>
                  </a:lnTo>
                  <a:lnTo>
                    <a:pt x="13208" y="11047"/>
                  </a:lnTo>
                  <a:lnTo>
                    <a:pt x="12968" y="10518"/>
                  </a:lnTo>
                  <a:lnTo>
                    <a:pt x="12440" y="9366"/>
                  </a:lnTo>
                  <a:lnTo>
                    <a:pt x="12007" y="8213"/>
                  </a:lnTo>
                  <a:lnTo>
                    <a:pt x="11671" y="7301"/>
                  </a:lnTo>
                  <a:lnTo>
                    <a:pt x="11431" y="6388"/>
                  </a:lnTo>
                  <a:lnTo>
                    <a:pt x="11431" y="6388"/>
                  </a:lnTo>
                  <a:lnTo>
                    <a:pt x="11575" y="6484"/>
                  </a:lnTo>
                  <a:lnTo>
                    <a:pt x="11767" y="6772"/>
                  </a:lnTo>
                  <a:lnTo>
                    <a:pt x="12391" y="7589"/>
                  </a:lnTo>
                  <a:lnTo>
                    <a:pt x="13112" y="8693"/>
                  </a:lnTo>
                  <a:lnTo>
                    <a:pt x="13928" y="9990"/>
                  </a:lnTo>
                  <a:lnTo>
                    <a:pt x="15321" y="12391"/>
                  </a:lnTo>
                  <a:lnTo>
                    <a:pt x="15945" y="13448"/>
                  </a:lnTo>
                  <a:lnTo>
                    <a:pt x="15945" y="13448"/>
                  </a:lnTo>
                  <a:lnTo>
                    <a:pt x="15657" y="13928"/>
                  </a:lnTo>
                  <a:lnTo>
                    <a:pt x="15081" y="14937"/>
                  </a:lnTo>
                  <a:lnTo>
                    <a:pt x="14793" y="15465"/>
                  </a:lnTo>
                  <a:lnTo>
                    <a:pt x="14601" y="15993"/>
                  </a:lnTo>
                  <a:lnTo>
                    <a:pt x="14505" y="16329"/>
                  </a:lnTo>
                  <a:lnTo>
                    <a:pt x="14505" y="16474"/>
                  </a:lnTo>
                  <a:lnTo>
                    <a:pt x="14553" y="16522"/>
                  </a:lnTo>
                  <a:lnTo>
                    <a:pt x="14553" y="16522"/>
                  </a:lnTo>
                  <a:lnTo>
                    <a:pt x="14601" y="16522"/>
                  </a:lnTo>
                  <a:lnTo>
                    <a:pt x="14697" y="16474"/>
                  </a:lnTo>
                  <a:lnTo>
                    <a:pt x="14889" y="16281"/>
                  </a:lnTo>
                  <a:lnTo>
                    <a:pt x="15465" y="15609"/>
                  </a:lnTo>
                  <a:lnTo>
                    <a:pt x="15465" y="15609"/>
                  </a:lnTo>
                  <a:lnTo>
                    <a:pt x="15753" y="15369"/>
                  </a:lnTo>
                  <a:lnTo>
                    <a:pt x="16089" y="15129"/>
                  </a:lnTo>
                  <a:lnTo>
                    <a:pt x="16426" y="14889"/>
                  </a:lnTo>
                  <a:lnTo>
                    <a:pt x="16858" y="14793"/>
                  </a:lnTo>
                  <a:lnTo>
                    <a:pt x="17290" y="14745"/>
                  </a:lnTo>
                  <a:lnTo>
                    <a:pt x="17530" y="14793"/>
                  </a:lnTo>
                  <a:lnTo>
                    <a:pt x="17770" y="14841"/>
                  </a:lnTo>
                  <a:lnTo>
                    <a:pt x="18010" y="14937"/>
                  </a:lnTo>
                  <a:lnTo>
                    <a:pt x="18251" y="15033"/>
                  </a:lnTo>
                  <a:lnTo>
                    <a:pt x="18539" y="15225"/>
                  </a:lnTo>
                  <a:lnTo>
                    <a:pt x="18827" y="15465"/>
                  </a:lnTo>
                  <a:lnTo>
                    <a:pt x="18827" y="15465"/>
                  </a:lnTo>
                  <a:lnTo>
                    <a:pt x="18923" y="15561"/>
                  </a:lnTo>
                  <a:lnTo>
                    <a:pt x="19067" y="15897"/>
                  </a:lnTo>
                  <a:lnTo>
                    <a:pt x="19163" y="16137"/>
                  </a:lnTo>
                  <a:lnTo>
                    <a:pt x="19163" y="16426"/>
                  </a:lnTo>
                  <a:lnTo>
                    <a:pt x="19163" y="16762"/>
                  </a:lnTo>
                  <a:lnTo>
                    <a:pt x="19115" y="17146"/>
                  </a:lnTo>
                  <a:lnTo>
                    <a:pt x="19115" y="17146"/>
                  </a:lnTo>
                  <a:lnTo>
                    <a:pt x="19355" y="16858"/>
                  </a:lnTo>
                  <a:lnTo>
                    <a:pt x="19979" y="16089"/>
                  </a:lnTo>
                  <a:lnTo>
                    <a:pt x="20364" y="15465"/>
                  </a:lnTo>
                  <a:lnTo>
                    <a:pt x="20748" y="14793"/>
                  </a:lnTo>
                  <a:lnTo>
                    <a:pt x="21180" y="14024"/>
                  </a:lnTo>
                  <a:lnTo>
                    <a:pt x="21516" y="13208"/>
                  </a:lnTo>
                  <a:lnTo>
                    <a:pt x="21804" y="12295"/>
                  </a:lnTo>
                  <a:lnTo>
                    <a:pt x="21997" y="11335"/>
                  </a:lnTo>
                  <a:lnTo>
                    <a:pt x="22045" y="10807"/>
                  </a:lnTo>
                  <a:lnTo>
                    <a:pt x="22093" y="10278"/>
                  </a:lnTo>
                  <a:lnTo>
                    <a:pt x="22093" y="9750"/>
                  </a:lnTo>
                  <a:lnTo>
                    <a:pt x="22045" y="9222"/>
                  </a:lnTo>
                  <a:lnTo>
                    <a:pt x="21949" y="8693"/>
                  </a:lnTo>
                  <a:lnTo>
                    <a:pt x="21804" y="8165"/>
                  </a:lnTo>
                  <a:lnTo>
                    <a:pt x="21612" y="7589"/>
                  </a:lnTo>
                  <a:lnTo>
                    <a:pt x="21420" y="7061"/>
                  </a:lnTo>
                  <a:lnTo>
                    <a:pt x="21132" y="6484"/>
                  </a:lnTo>
                  <a:lnTo>
                    <a:pt x="20748" y="5908"/>
                  </a:lnTo>
                  <a:lnTo>
                    <a:pt x="20364" y="5380"/>
                  </a:lnTo>
                  <a:lnTo>
                    <a:pt x="19883" y="48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6"/>
            <p:cNvSpPr/>
            <p:nvPr/>
          </p:nvSpPr>
          <p:spPr>
            <a:xfrm>
              <a:off x="6752725" y="3519025"/>
              <a:ext cx="86475" cy="33650"/>
            </a:xfrm>
            <a:custGeom>
              <a:avLst/>
              <a:gdLst/>
              <a:ahLst/>
              <a:cxnLst/>
              <a:rect l="l" t="t" r="r" b="b"/>
              <a:pathLst>
                <a:path w="3459" h="1346" extrusionOk="0">
                  <a:moveTo>
                    <a:pt x="1586" y="0"/>
                  </a:moveTo>
                  <a:lnTo>
                    <a:pt x="1201" y="48"/>
                  </a:lnTo>
                  <a:lnTo>
                    <a:pt x="817" y="144"/>
                  </a:lnTo>
                  <a:lnTo>
                    <a:pt x="481" y="241"/>
                  </a:lnTo>
                  <a:lnTo>
                    <a:pt x="241" y="337"/>
                  </a:lnTo>
                  <a:lnTo>
                    <a:pt x="49" y="481"/>
                  </a:lnTo>
                  <a:lnTo>
                    <a:pt x="1" y="577"/>
                  </a:lnTo>
                  <a:lnTo>
                    <a:pt x="1" y="673"/>
                  </a:lnTo>
                  <a:lnTo>
                    <a:pt x="1" y="769"/>
                  </a:lnTo>
                  <a:lnTo>
                    <a:pt x="49" y="865"/>
                  </a:lnTo>
                  <a:lnTo>
                    <a:pt x="145" y="1009"/>
                  </a:lnTo>
                  <a:lnTo>
                    <a:pt x="289" y="1105"/>
                  </a:lnTo>
                  <a:lnTo>
                    <a:pt x="577" y="1249"/>
                  </a:lnTo>
                  <a:lnTo>
                    <a:pt x="913" y="1297"/>
                  </a:lnTo>
                  <a:lnTo>
                    <a:pt x="1346" y="1345"/>
                  </a:lnTo>
                  <a:lnTo>
                    <a:pt x="1730" y="1297"/>
                  </a:lnTo>
                  <a:lnTo>
                    <a:pt x="2114" y="1249"/>
                  </a:lnTo>
                  <a:lnTo>
                    <a:pt x="2498" y="1153"/>
                  </a:lnTo>
                  <a:lnTo>
                    <a:pt x="2834" y="1057"/>
                  </a:lnTo>
                  <a:lnTo>
                    <a:pt x="3122" y="913"/>
                  </a:lnTo>
                  <a:lnTo>
                    <a:pt x="3315" y="721"/>
                  </a:lnTo>
                  <a:lnTo>
                    <a:pt x="3459" y="577"/>
                  </a:lnTo>
                  <a:lnTo>
                    <a:pt x="3459" y="481"/>
                  </a:lnTo>
                  <a:lnTo>
                    <a:pt x="3459" y="385"/>
                  </a:lnTo>
                  <a:lnTo>
                    <a:pt x="3363" y="289"/>
                  </a:lnTo>
                  <a:lnTo>
                    <a:pt x="3267" y="241"/>
                  </a:lnTo>
                  <a:lnTo>
                    <a:pt x="2930" y="96"/>
                  </a:lnTo>
                  <a:lnTo>
                    <a:pt x="2498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6"/>
            <p:cNvSpPr/>
            <p:nvPr/>
          </p:nvSpPr>
          <p:spPr>
            <a:xfrm>
              <a:off x="6752725" y="3519025"/>
              <a:ext cx="86475" cy="33650"/>
            </a:xfrm>
            <a:custGeom>
              <a:avLst/>
              <a:gdLst/>
              <a:ahLst/>
              <a:cxnLst/>
              <a:rect l="l" t="t" r="r" b="b"/>
              <a:pathLst>
                <a:path w="3459" h="1346" fill="none" extrusionOk="0">
                  <a:moveTo>
                    <a:pt x="2018" y="0"/>
                  </a:moveTo>
                  <a:lnTo>
                    <a:pt x="2018" y="0"/>
                  </a:lnTo>
                  <a:lnTo>
                    <a:pt x="1586" y="0"/>
                  </a:lnTo>
                  <a:lnTo>
                    <a:pt x="1201" y="48"/>
                  </a:lnTo>
                  <a:lnTo>
                    <a:pt x="817" y="144"/>
                  </a:lnTo>
                  <a:lnTo>
                    <a:pt x="481" y="241"/>
                  </a:lnTo>
                  <a:lnTo>
                    <a:pt x="241" y="337"/>
                  </a:lnTo>
                  <a:lnTo>
                    <a:pt x="49" y="481"/>
                  </a:lnTo>
                  <a:lnTo>
                    <a:pt x="1" y="577"/>
                  </a:lnTo>
                  <a:lnTo>
                    <a:pt x="1" y="673"/>
                  </a:lnTo>
                  <a:lnTo>
                    <a:pt x="1" y="769"/>
                  </a:lnTo>
                  <a:lnTo>
                    <a:pt x="49" y="865"/>
                  </a:lnTo>
                  <a:lnTo>
                    <a:pt x="49" y="865"/>
                  </a:lnTo>
                  <a:lnTo>
                    <a:pt x="145" y="1009"/>
                  </a:lnTo>
                  <a:lnTo>
                    <a:pt x="289" y="1105"/>
                  </a:lnTo>
                  <a:lnTo>
                    <a:pt x="577" y="1249"/>
                  </a:lnTo>
                  <a:lnTo>
                    <a:pt x="913" y="1297"/>
                  </a:lnTo>
                  <a:lnTo>
                    <a:pt x="1346" y="1345"/>
                  </a:lnTo>
                  <a:lnTo>
                    <a:pt x="1346" y="1345"/>
                  </a:lnTo>
                  <a:lnTo>
                    <a:pt x="1730" y="1297"/>
                  </a:lnTo>
                  <a:lnTo>
                    <a:pt x="2114" y="1249"/>
                  </a:lnTo>
                  <a:lnTo>
                    <a:pt x="2498" y="1153"/>
                  </a:lnTo>
                  <a:lnTo>
                    <a:pt x="2834" y="1057"/>
                  </a:lnTo>
                  <a:lnTo>
                    <a:pt x="3122" y="913"/>
                  </a:lnTo>
                  <a:lnTo>
                    <a:pt x="3315" y="721"/>
                  </a:lnTo>
                  <a:lnTo>
                    <a:pt x="3459" y="577"/>
                  </a:lnTo>
                  <a:lnTo>
                    <a:pt x="3459" y="481"/>
                  </a:lnTo>
                  <a:lnTo>
                    <a:pt x="3459" y="385"/>
                  </a:lnTo>
                  <a:lnTo>
                    <a:pt x="3459" y="385"/>
                  </a:lnTo>
                  <a:lnTo>
                    <a:pt x="3363" y="289"/>
                  </a:lnTo>
                  <a:lnTo>
                    <a:pt x="3267" y="241"/>
                  </a:lnTo>
                  <a:lnTo>
                    <a:pt x="2930" y="96"/>
                  </a:lnTo>
                  <a:lnTo>
                    <a:pt x="2498" y="0"/>
                  </a:lnTo>
                  <a:lnTo>
                    <a:pt x="20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6"/>
            <p:cNvSpPr/>
            <p:nvPr/>
          </p:nvSpPr>
          <p:spPr>
            <a:xfrm>
              <a:off x="6795950" y="3555050"/>
              <a:ext cx="48050" cy="28825"/>
            </a:xfrm>
            <a:custGeom>
              <a:avLst/>
              <a:gdLst/>
              <a:ahLst/>
              <a:cxnLst/>
              <a:rect l="l" t="t" r="r" b="b"/>
              <a:pathLst>
                <a:path w="1922" h="1153" extrusionOk="0">
                  <a:moveTo>
                    <a:pt x="1153" y="0"/>
                  </a:moveTo>
                  <a:lnTo>
                    <a:pt x="865" y="96"/>
                  </a:lnTo>
                  <a:lnTo>
                    <a:pt x="577" y="240"/>
                  </a:lnTo>
                  <a:lnTo>
                    <a:pt x="289" y="384"/>
                  </a:lnTo>
                  <a:lnTo>
                    <a:pt x="97" y="576"/>
                  </a:lnTo>
                  <a:lnTo>
                    <a:pt x="1" y="721"/>
                  </a:lnTo>
                  <a:lnTo>
                    <a:pt x="1" y="817"/>
                  </a:lnTo>
                  <a:lnTo>
                    <a:pt x="1" y="913"/>
                  </a:lnTo>
                  <a:lnTo>
                    <a:pt x="49" y="961"/>
                  </a:lnTo>
                  <a:lnTo>
                    <a:pt x="145" y="1057"/>
                  </a:lnTo>
                  <a:lnTo>
                    <a:pt x="385" y="1153"/>
                  </a:lnTo>
                  <a:lnTo>
                    <a:pt x="913" y="1153"/>
                  </a:lnTo>
                  <a:lnTo>
                    <a:pt x="1201" y="1057"/>
                  </a:lnTo>
                  <a:lnTo>
                    <a:pt x="1441" y="961"/>
                  </a:lnTo>
                  <a:lnTo>
                    <a:pt x="1634" y="817"/>
                  </a:lnTo>
                  <a:lnTo>
                    <a:pt x="1826" y="672"/>
                  </a:lnTo>
                  <a:lnTo>
                    <a:pt x="1922" y="480"/>
                  </a:lnTo>
                  <a:lnTo>
                    <a:pt x="1922" y="288"/>
                  </a:lnTo>
                  <a:lnTo>
                    <a:pt x="1826" y="144"/>
                  </a:lnTo>
                  <a:lnTo>
                    <a:pt x="1778" y="48"/>
                  </a:lnTo>
                  <a:lnTo>
                    <a:pt x="1682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6"/>
            <p:cNvSpPr/>
            <p:nvPr/>
          </p:nvSpPr>
          <p:spPr>
            <a:xfrm>
              <a:off x="6795950" y="3555050"/>
              <a:ext cx="48050" cy="28825"/>
            </a:xfrm>
            <a:custGeom>
              <a:avLst/>
              <a:gdLst/>
              <a:ahLst/>
              <a:cxnLst/>
              <a:rect l="l" t="t" r="r" b="b"/>
              <a:pathLst>
                <a:path w="1922" h="1153" fill="none" extrusionOk="0">
                  <a:moveTo>
                    <a:pt x="1441" y="0"/>
                  </a:moveTo>
                  <a:lnTo>
                    <a:pt x="1441" y="0"/>
                  </a:lnTo>
                  <a:lnTo>
                    <a:pt x="1153" y="0"/>
                  </a:lnTo>
                  <a:lnTo>
                    <a:pt x="865" y="96"/>
                  </a:lnTo>
                  <a:lnTo>
                    <a:pt x="577" y="240"/>
                  </a:lnTo>
                  <a:lnTo>
                    <a:pt x="289" y="384"/>
                  </a:lnTo>
                  <a:lnTo>
                    <a:pt x="97" y="576"/>
                  </a:lnTo>
                  <a:lnTo>
                    <a:pt x="1" y="721"/>
                  </a:lnTo>
                  <a:lnTo>
                    <a:pt x="1" y="817"/>
                  </a:lnTo>
                  <a:lnTo>
                    <a:pt x="1" y="913"/>
                  </a:lnTo>
                  <a:lnTo>
                    <a:pt x="49" y="961"/>
                  </a:lnTo>
                  <a:lnTo>
                    <a:pt x="145" y="1057"/>
                  </a:lnTo>
                  <a:lnTo>
                    <a:pt x="145" y="1057"/>
                  </a:lnTo>
                  <a:lnTo>
                    <a:pt x="385" y="1153"/>
                  </a:lnTo>
                  <a:lnTo>
                    <a:pt x="625" y="1153"/>
                  </a:lnTo>
                  <a:lnTo>
                    <a:pt x="625" y="1153"/>
                  </a:lnTo>
                  <a:lnTo>
                    <a:pt x="913" y="1153"/>
                  </a:lnTo>
                  <a:lnTo>
                    <a:pt x="1201" y="1057"/>
                  </a:lnTo>
                  <a:lnTo>
                    <a:pt x="1441" y="961"/>
                  </a:lnTo>
                  <a:lnTo>
                    <a:pt x="1634" y="817"/>
                  </a:lnTo>
                  <a:lnTo>
                    <a:pt x="1826" y="672"/>
                  </a:lnTo>
                  <a:lnTo>
                    <a:pt x="1922" y="480"/>
                  </a:lnTo>
                  <a:lnTo>
                    <a:pt x="1922" y="288"/>
                  </a:lnTo>
                  <a:lnTo>
                    <a:pt x="1826" y="144"/>
                  </a:lnTo>
                  <a:lnTo>
                    <a:pt x="1826" y="144"/>
                  </a:lnTo>
                  <a:lnTo>
                    <a:pt x="1778" y="48"/>
                  </a:lnTo>
                  <a:lnTo>
                    <a:pt x="1682" y="0"/>
                  </a:lnTo>
                  <a:lnTo>
                    <a:pt x="144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6"/>
            <p:cNvSpPr/>
            <p:nvPr/>
          </p:nvSpPr>
          <p:spPr>
            <a:xfrm>
              <a:off x="7099725" y="3657100"/>
              <a:ext cx="34825" cy="56450"/>
            </a:xfrm>
            <a:custGeom>
              <a:avLst/>
              <a:gdLst/>
              <a:ahLst/>
              <a:cxnLst/>
              <a:rect l="l" t="t" r="r" b="b"/>
              <a:pathLst>
                <a:path w="1393" h="2258" extrusionOk="0">
                  <a:moveTo>
                    <a:pt x="288" y="0"/>
                  </a:moveTo>
                  <a:lnTo>
                    <a:pt x="192" y="96"/>
                  </a:lnTo>
                  <a:lnTo>
                    <a:pt x="144" y="192"/>
                  </a:lnTo>
                  <a:lnTo>
                    <a:pt x="96" y="336"/>
                  </a:lnTo>
                  <a:lnTo>
                    <a:pt x="0" y="721"/>
                  </a:lnTo>
                  <a:lnTo>
                    <a:pt x="48" y="1105"/>
                  </a:lnTo>
                  <a:lnTo>
                    <a:pt x="144" y="1537"/>
                  </a:lnTo>
                  <a:lnTo>
                    <a:pt x="288" y="1921"/>
                  </a:lnTo>
                  <a:lnTo>
                    <a:pt x="384" y="2065"/>
                  </a:lnTo>
                  <a:lnTo>
                    <a:pt x="528" y="2161"/>
                  </a:lnTo>
                  <a:lnTo>
                    <a:pt x="672" y="2257"/>
                  </a:lnTo>
                  <a:lnTo>
                    <a:pt x="1009" y="2257"/>
                  </a:lnTo>
                  <a:lnTo>
                    <a:pt x="1105" y="2161"/>
                  </a:lnTo>
                  <a:lnTo>
                    <a:pt x="1249" y="2065"/>
                  </a:lnTo>
                  <a:lnTo>
                    <a:pt x="1297" y="1969"/>
                  </a:lnTo>
                  <a:lnTo>
                    <a:pt x="1345" y="1825"/>
                  </a:lnTo>
                  <a:lnTo>
                    <a:pt x="1393" y="1633"/>
                  </a:lnTo>
                  <a:lnTo>
                    <a:pt x="1345" y="1249"/>
                  </a:lnTo>
                  <a:lnTo>
                    <a:pt x="1249" y="865"/>
                  </a:lnTo>
                  <a:lnTo>
                    <a:pt x="1105" y="529"/>
                  </a:lnTo>
                  <a:lnTo>
                    <a:pt x="865" y="192"/>
                  </a:lnTo>
                  <a:lnTo>
                    <a:pt x="720" y="96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6"/>
            <p:cNvSpPr/>
            <p:nvPr/>
          </p:nvSpPr>
          <p:spPr>
            <a:xfrm>
              <a:off x="7099725" y="3657100"/>
              <a:ext cx="34825" cy="56450"/>
            </a:xfrm>
            <a:custGeom>
              <a:avLst/>
              <a:gdLst/>
              <a:ahLst/>
              <a:cxnLst/>
              <a:rect l="l" t="t" r="r" b="b"/>
              <a:pathLst>
                <a:path w="1393" h="2258" fill="none" extrusionOk="0">
                  <a:moveTo>
                    <a:pt x="432" y="0"/>
                  </a:moveTo>
                  <a:lnTo>
                    <a:pt x="432" y="0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144" y="192"/>
                  </a:lnTo>
                  <a:lnTo>
                    <a:pt x="96" y="336"/>
                  </a:lnTo>
                  <a:lnTo>
                    <a:pt x="0" y="721"/>
                  </a:lnTo>
                  <a:lnTo>
                    <a:pt x="48" y="1105"/>
                  </a:lnTo>
                  <a:lnTo>
                    <a:pt x="48" y="1105"/>
                  </a:lnTo>
                  <a:lnTo>
                    <a:pt x="144" y="1537"/>
                  </a:lnTo>
                  <a:lnTo>
                    <a:pt x="288" y="1921"/>
                  </a:lnTo>
                  <a:lnTo>
                    <a:pt x="384" y="2065"/>
                  </a:lnTo>
                  <a:lnTo>
                    <a:pt x="528" y="2161"/>
                  </a:lnTo>
                  <a:lnTo>
                    <a:pt x="672" y="2257"/>
                  </a:lnTo>
                  <a:lnTo>
                    <a:pt x="817" y="2257"/>
                  </a:lnTo>
                  <a:lnTo>
                    <a:pt x="817" y="2257"/>
                  </a:lnTo>
                  <a:lnTo>
                    <a:pt x="817" y="2257"/>
                  </a:lnTo>
                  <a:lnTo>
                    <a:pt x="817" y="2257"/>
                  </a:lnTo>
                  <a:lnTo>
                    <a:pt x="1009" y="2257"/>
                  </a:lnTo>
                  <a:lnTo>
                    <a:pt x="1105" y="2161"/>
                  </a:lnTo>
                  <a:lnTo>
                    <a:pt x="1249" y="2065"/>
                  </a:lnTo>
                  <a:lnTo>
                    <a:pt x="1297" y="1969"/>
                  </a:lnTo>
                  <a:lnTo>
                    <a:pt x="1345" y="1825"/>
                  </a:lnTo>
                  <a:lnTo>
                    <a:pt x="1393" y="1633"/>
                  </a:lnTo>
                  <a:lnTo>
                    <a:pt x="1345" y="1249"/>
                  </a:lnTo>
                  <a:lnTo>
                    <a:pt x="1249" y="865"/>
                  </a:lnTo>
                  <a:lnTo>
                    <a:pt x="1105" y="529"/>
                  </a:lnTo>
                  <a:lnTo>
                    <a:pt x="865" y="192"/>
                  </a:lnTo>
                  <a:lnTo>
                    <a:pt x="720" y="96"/>
                  </a:lnTo>
                  <a:lnTo>
                    <a:pt x="576" y="0"/>
                  </a:lnTo>
                  <a:lnTo>
                    <a:pt x="576" y="0"/>
                  </a:lnTo>
                  <a:lnTo>
                    <a:pt x="43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6"/>
            <p:cNvSpPr/>
            <p:nvPr/>
          </p:nvSpPr>
          <p:spPr>
            <a:xfrm>
              <a:off x="7064900" y="3670300"/>
              <a:ext cx="24025" cy="39650"/>
            </a:xfrm>
            <a:custGeom>
              <a:avLst/>
              <a:gdLst/>
              <a:ahLst/>
              <a:cxnLst/>
              <a:rect l="l" t="t" r="r" b="b"/>
              <a:pathLst>
                <a:path w="961" h="1586" extrusionOk="0">
                  <a:moveTo>
                    <a:pt x="192" y="1"/>
                  </a:moveTo>
                  <a:lnTo>
                    <a:pt x="144" y="49"/>
                  </a:lnTo>
                  <a:lnTo>
                    <a:pt x="48" y="241"/>
                  </a:lnTo>
                  <a:lnTo>
                    <a:pt x="0" y="529"/>
                  </a:lnTo>
                  <a:lnTo>
                    <a:pt x="0" y="817"/>
                  </a:lnTo>
                  <a:lnTo>
                    <a:pt x="96" y="1105"/>
                  </a:lnTo>
                  <a:lnTo>
                    <a:pt x="192" y="1345"/>
                  </a:lnTo>
                  <a:lnTo>
                    <a:pt x="337" y="1537"/>
                  </a:lnTo>
                  <a:lnTo>
                    <a:pt x="481" y="1585"/>
                  </a:lnTo>
                  <a:lnTo>
                    <a:pt x="673" y="1585"/>
                  </a:lnTo>
                  <a:lnTo>
                    <a:pt x="769" y="1537"/>
                  </a:lnTo>
                  <a:lnTo>
                    <a:pt x="865" y="1489"/>
                  </a:lnTo>
                  <a:lnTo>
                    <a:pt x="913" y="1393"/>
                  </a:lnTo>
                  <a:lnTo>
                    <a:pt x="961" y="1153"/>
                  </a:lnTo>
                  <a:lnTo>
                    <a:pt x="961" y="913"/>
                  </a:lnTo>
                  <a:lnTo>
                    <a:pt x="865" y="625"/>
                  </a:lnTo>
                  <a:lnTo>
                    <a:pt x="769" y="385"/>
                  </a:lnTo>
                  <a:lnTo>
                    <a:pt x="577" y="145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6"/>
            <p:cNvSpPr/>
            <p:nvPr/>
          </p:nvSpPr>
          <p:spPr>
            <a:xfrm>
              <a:off x="7064900" y="3670300"/>
              <a:ext cx="24025" cy="39650"/>
            </a:xfrm>
            <a:custGeom>
              <a:avLst/>
              <a:gdLst/>
              <a:ahLst/>
              <a:cxnLst/>
              <a:rect l="l" t="t" r="r" b="b"/>
              <a:pathLst>
                <a:path w="961" h="1586" fill="none" extrusionOk="0">
                  <a:moveTo>
                    <a:pt x="289" y="1"/>
                  </a:moveTo>
                  <a:lnTo>
                    <a:pt x="289" y="1"/>
                  </a:lnTo>
                  <a:lnTo>
                    <a:pt x="192" y="1"/>
                  </a:lnTo>
                  <a:lnTo>
                    <a:pt x="144" y="49"/>
                  </a:lnTo>
                  <a:lnTo>
                    <a:pt x="48" y="241"/>
                  </a:lnTo>
                  <a:lnTo>
                    <a:pt x="0" y="529"/>
                  </a:lnTo>
                  <a:lnTo>
                    <a:pt x="0" y="817"/>
                  </a:lnTo>
                  <a:lnTo>
                    <a:pt x="0" y="817"/>
                  </a:lnTo>
                  <a:lnTo>
                    <a:pt x="96" y="1105"/>
                  </a:lnTo>
                  <a:lnTo>
                    <a:pt x="192" y="1345"/>
                  </a:lnTo>
                  <a:lnTo>
                    <a:pt x="337" y="1537"/>
                  </a:lnTo>
                  <a:lnTo>
                    <a:pt x="481" y="1585"/>
                  </a:lnTo>
                  <a:lnTo>
                    <a:pt x="577" y="1585"/>
                  </a:lnTo>
                  <a:lnTo>
                    <a:pt x="577" y="1585"/>
                  </a:lnTo>
                  <a:lnTo>
                    <a:pt x="577" y="1585"/>
                  </a:lnTo>
                  <a:lnTo>
                    <a:pt x="577" y="1585"/>
                  </a:lnTo>
                  <a:lnTo>
                    <a:pt x="673" y="1585"/>
                  </a:lnTo>
                  <a:lnTo>
                    <a:pt x="769" y="1537"/>
                  </a:lnTo>
                  <a:lnTo>
                    <a:pt x="865" y="1489"/>
                  </a:lnTo>
                  <a:lnTo>
                    <a:pt x="913" y="1393"/>
                  </a:lnTo>
                  <a:lnTo>
                    <a:pt x="961" y="1153"/>
                  </a:lnTo>
                  <a:lnTo>
                    <a:pt x="961" y="913"/>
                  </a:lnTo>
                  <a:lnTo>
                    <a:pt x="865" y="625"/>
                  </a:lnTo>
                  <a:lnTo>
                    <a:pt x="769" y="385"/>
                  </a:lnTo>
                  <a:lnTo>
                    <a:pt x="577" y="145"/>
                  </a:lnTo>
                  <a:lnTo>
                    <a:pt x="385" y="1"/>
                  </a:lnTo>
                  <a:lnTo>
                    <a:pt x="385" y="1"/>
                  </a:lnTo>
                  <a:lnTo>
                    <a:pt x="28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6"/>
            <p:cNvSpPr/>
            <p:nvPr/>
          </p:nvSpPr>
          <p:spPr>
            <a:xfrm>
              <a:off x="7085300" y="3928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6"/>
            <p:cNvSpPr/>
            <p:nvPr/>
          </p:nvSpPr>
          <p:spPr>
            <a:xfrm>
              <a:off x="7094900" y="3921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6"/>
            <p:cNvSpPr/>
            <p:nvPr/>
          </p:nvSpPr>
          <p:spPr>
            <a:xfrm>
              <a:off x="6737125" y="3884025"/>
              <a:ext cx="141700" cy="93650"/>
            </a:xfrm>
            <a:custGeom>
              <a:avLst/>
              <a:gdLst/>
              <a:ahLst/>
              <a:cxnLst/>
              <a:rect l="l" t="t" r="r" b="b"/>
              <a:pathLst>
                <a:path w="5668" h="3746" extrusionOk="0">
                  <a:moveTo>
                    <a:pt x="1201" y="0"/>
                  </a:moveTo>
                  <a:lnTo>
                    <a:pt x="913" y="48"/>
                  </a:lnTo>
                  <a:lnTo>
                    <a:pt x="721" y="144"/>
                  </a:lnTo>
                  <a:lnTo>
                    <a:pt x="481" y="288"/>
                  </a:lnTo>
                  <a:lnTo>
                    <a:pt x="337" y="480"/>
                  </a:lnTo>
                  <a:lnTo>
                    <a:pt x="193" y="720"/>
                  </a:lnTo>
                  <a:lnTo>
                    <a:pt x="97" y="1009"/>
                  </a:lnTo>
                  <a:lnTo>
                    <a:pt x="0" y="1297"/>
                  </a:lnTo>
                  <a:lnTo>
                    <a:pt x="0" y="1585"/>
                  </a:lnTo>
                  <a:lnTo>
                    <a:pt x="49" y="1873"/>
                  </a:lnTo>
                  <a:lnTo>
                    <a:pt x="145" y="2161"/>
                  </a:lnTo>
                  <a:lnTo>
                    <a:pt x="241" y="2497"/>
                  </a:lnTo>
                  <a:lnTo>
                    <a:pt x="481" y="2737"/>
                  </a:lnTo>
                  <a:lnTo>
                    <a:pt x="721" y="3026"/>
                  </a:lnTo>
                  <a:lnTo>
                    <a:pt x="1057" y="3266"/>
                  </a:lnTo>
                  <a:lnTo>
                    <a:pt x="1441" y="3458"/>
                  </a:lnTo>
                  <a:lnTo>
                    <a:pt x="1873" y="3602"/>
                  </a:lnTo>
                  <a:lnTo>
                    <a:pt x="2546" y="3698"/>
                  </a:lnTo>
                  <a:lnTo>
                    <a:pt x="3170" y="3746"/>
                  </a:lnTo>
                  <a:lnTo>
                    <a:pt x="3698" y="3746"/>
                  </a:lnTo>
                  <a:lnTo>
                    <a:pt x="4131" y="3650"/>
                  </a:lnTo>
                  <a:lnTo>
                    <a:pt x="4515" y="3458"/>
                  </a:lnTo>
                  <a:lnTo>
                    <a:pt x="4851" y="3266"/>
                  </a:lnTo>
                  <a:lnTo>
                    <a:pt x="5139" y="3026"/>
                  </a:lnTo>
                  <a:lnTo>
                    <a:pt x="5331" y="2786"/>
                  </a:lnTo>
                  <a:lnTo>
                    <a:pt x="5475" y="2497"/>
                  </a:lnTo>
                  <a:lnTo>
                    <a:pt x="5619" y="2161"/>
                  </a:lnTo>
                  <a:lnTo>
                    <a:pt x="5667" y="1873"/>
                  </a:lnTo>
                  <a:lnTo>
                    <a:pt x="5667" y="1585"/>
                  </a:lnTo>
                  <a:lnTo>
                    <a:pt x="5667" y="1345"/>
                  </a:lnTo>
                  <a:lnTo>
                    <a:pt x="5571" y="1105"/>
                  </a:lnTo>
                  <a:lnTo>
                    <a:pt x="5475" y="864"/>
                  </a:lnTo>
                  <a:lnTo>
                    <a:pt x="5379" y="720"/>
                  </a:lnTo>
                  <a:lnTo>
                    <a:pt x="5091" y="528"/>
                  </a:lnTo>
                  <a:lnTo>
                    <a:pt x="4803" y="480"/>
                  </a:lnTo>
                  <a:lnTo>
                    <a:pt x="4515" y="480"/>
                  </a:lnTo>
                  <a:lnTo>
                    <a:pt x="4227" y="576"/>
                  </a:lnTo>
                  <a:lnTo>
                    <a:pt x="3746" y="816"/>
                  </a:lnTo>
                  <a:lnTo>
                    <a:pt x="3506" y="913"/>
                  </a:lnTo>
                  <a:lnTo>
                    <a:pt x="3266" y="1009"/>
                  </a:lnTo>
                  <a:lnTo>
                    <a:pt x="3074" y="961"/>
                  </a:lnTo>
                  <a:lnTo>
                    <a:pt x="2882" y="864"/>
                  </a:lnTo>
                  <a:lnTo>
                    <a:pt x="2546" y="480"/>
                  </a:lnTo>
                  <a:lnTo>
                    <a:pt x="2306" y="336"/>
                  </a:lnTo>
                  <a:lnTo>
                    <a:pt x="2066" y="144"/>
                  </a:lnTo>
                  <a:lnTo>
                    <a:pt x="1681" y="4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6"/>
            <p:cNvSpPr/>
            <p:nvPr/>
          </p:nvSpPr>
          <p:spPr>
            <a:xfrm>
              <a:off x="6737125" y="3884025"/>
              <a:ext cx="141700" cy="93650"/>
            </a:xfrm>
            <a:custGeom>
              <a:avLst/>
              <a:gdLst/>
              <a:ahLst/>
              <a:cxnLst/>
              <a:rect l="l" t="t" r="r" b="b"/>
              <a:pathLst>
                <a:path w="5668" h="3746" fill="none" extrusionOk="0">
                  <a:moveTo>
                    <a:pt x="1201" y="0"/>
                  </a:moveTo>
                  <a:lnTo>
                    <a:pt x="1201" y="0"/>
                  </a:lnTo>
                  <a:lnTo>
                    <a:pt x="1681" y="48"/>
                  </a:lnTo>
                  <a:lnTo>
                    <a:pt x="2066" y="144"/>
                  </a:lnTo>
                  <a:lnTo>
                    <a:pt x="2306" y="336"/>
                  </a:lnTo>
                  <a:lnTo>
                    <a:pt x="2546" y="480"/>
                  </a:lnTo>
                  <a:lnTo>
                    <a:pt x="2546" y="480"/>
                  </a:lnTo>
                  <a:lnTo>
                    <a:pt x="2882" y="864"/>
                  </a:lnTo>
                  <a:lnTo>
                    <a:pt x="3074" y="961"/>
                  </a:lnTo>
                  <a:lnTo>
                    <a:pt x="3266" y="1009"/>
                  </a:lnTo>
                  <a:lnTo>
                    <a:pt x="3266" y="1009"/>
                  </a:lnTo>
                  <a:lnTo>
                    <a:pt x="3506" y="913"/>
                  </a:lnTo>
                  <a:lnTo>
                    <a:pt x="3746" y="816"/>
                  </a:lnTo>
                  <a:lnTo>
                    <a:pt x="4227" y="576"/>
                  </a:lnTo>
                  <a:lnTo>
                    <a:pt x="4515" y="480"/>
                  </a:lnTo>
                  <a:lnTo>
                    <a:pt x="4803" y="480"/>
                  </a:lnTo>
                  <a:lnTo>
                    <a:pt x="5091" y="528"/>
                  </a:lnTo>
                  <a:lnTo>
                    <a:pt x="5379" y="720"/>
                  </a:lnTo>
                  <a:lnTo>
                    <a:pt x="5379" y="720"/>
                  </a:lnTo>
                  <a:lnTo>
                    <a:pt x="5475" y="864"/>
                  </a:lnTo>
                  <a:lnTo>
                    <a:pt x="5571" y="1105"/>
                  </a:lnTo>
                  <a:lnTo>
                    <a:pt x="5667" y="1345"/>
                  </a:lnTo>
                  <a:lnTo>
                    <a:pt x="5667" y="1585"/>
                  </a:lnTo>
                  <a:lnTo>
                    <a:pt x="5667" y="1873"/>
                  </a:lnTo>
                  <a:lnTo>
                    <a:pt x="5619" y="2161"/>
                  </a:lnTo>
                  <a:lnTo>
                    <a:pt x="5475" y="2497"/>
                  </a:lnTo>
                  <a:lnTo>
                    <a:pt x="5331" y="2786"/>
                  </a:lnTo>
                  <a:lnTo>
                    <a:pt x="5139" y="3026"/>
                  </a:lnTo>
                  <a:lnTo>
                    <a:pt x="4851" y="3266"/>
                  </a:lnTo>
                  <a:lnTo>
                    <a:pt x="4515" y="3458"/>
                  </a:lnTo>
                  <a:lnTo>
                    <a:pt x="4131" y="3650"/>
                  </a:lnTo>
                  <a:lnTo>
                    <a:pt x="3698" y="3746"/>
                  </a:lnTo>
                  <a:lnTo>
                    <a:pt x="3170" y="3746"/>
                  </a:lnTo>
                  <a:lnTo>
                    <a:pt x="2546" y="3698"/>
                  </a:lnTo>
                  <a:lnTo>
                    <a:pt x="1873" y="3602"/>
                  </a:lnTo>
                  <a:lnTo>
                    <a:pt x="1873" y="3602"/>
                  </a:lnTo>
                  <a:lnTo>
                    <a:pt x="1441" y="3458"/>
                  </a:lnTo>
                  <a:lnTo>
                    <a:pt x="1057" y="3266"/>
                  </a:lnTo>
                  <a:lnTo>
                    <a:pt x="721" y="3026"/>
                  </a:lnTo>
                  <a:lnTo>
                    <a:pt x="481" y="2737"/>
                  </a:lnTo>
                  <a:lnTo>
                    <a:pt x="241" y="2497"/>
                  </a:lnTo>
                  <a:lnTo>
                    <a:pt x="145" y="2161"/>
                  </a:lnTo>
                  <a:lnTo>
                    <a:pt x="49" y="1873"/>
                  </a:lnTo>
                  <a:lnTo>
                    <a:pt x="0" y="1585"/>
                  </a:lnTo>
                  <a:lnTo>
                    <a:pt x="0" y="1297"/>
                  </a:lnTo>
                  <a:lnTo>
                    <a:pt x="97" y="1009"/>
                  </a:lnTo>
                  <a:lnTo>
                    <a:pt x="193" y="720"/>
                  </a:lnTo>
                  <a:lnTo>
                    <a:pt x="337" y="480"/>
                  </a:lnTo>
                  <a:lnTo>
                    <a:pt x="481" y="288"/>
                  </a:lnTo>
                  <a:lnTo>
                    <a:pt x="721" y="144"/>
                  </a:lnTo>
                  <a:lnTo>
                    <a:pt x="913" y="48"/>
                  </a:lnTo>
                  <a:lnTo>
                    <a:pt x="12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6"/>
            <p:cNvSpPr/>
            <p:nvPr/>
          </p:nvSpPr>
          <p:spPr>
            <a:xfrm>
              <a:off x="6764750" y="3923625"/>
              <a:ext cx="114075" cy="54050"/>
            </a:xfrm>
            <a:custGeom>
              <a:avLst/>
              <a:gdLst/>
              <a:ahLst/>
              <a:cxnLst/>
              <a:rect l="l" t="t" r="r" b="b"/>
              <a:pathLst>
                <a:path w="4563" h="2162" extrusionOk="0">
                  <a:moveTo>
                    <a:pt x="3314" y="1"/>
                  </a:moveTo>
                  <a:lnTo>
                    <a:pt x="2737" y="49"/>
                  </a:lnTo>
                  <a:lnTo>
                    <a:pt x="2257" y="97"/>
                  </a:lnTo>
                  <a:lnTo>
                    <a:pt x="1777" y="241"/>
                  </a:lnTo>
                  <a:lnTo>
                    <a:pt x="1297" y="433"/>
                  </a:lnTo>
                  <a:lnTo>
                    <a:pt x="913" y="721"/>
                  </a:lnTo>
                  <a:lnTo>
                    <a:pt x="528" y="1009"/>
                  </a:lnTo>
                  <a:lnTo>
                    <a:pt x="240" y="1346"/>
                  </a:lnTo>
                  <a:lnTo>
                    <a:pt x="0" y="1682"/>
                  </a:lnTo>
                  <a:lnTo>
                    <a:pt x="336" y="1874"/>
                  </a:lnTo>
                  <a:lnTo>
                    <a:pt x="768" y="2018"/>
                  </a:lnTo>
                  <a:lnTo>
                    <a:pt x="1249" y="2114"/>
                  </a:lnTo>
                  <a:lnTo>
                    <a:pt x="1681" y="2162"/>
                  </a:lnTo>
                  <a:lnTo>
                    <a:pt x="2449" y="2162"/>
                  </a:lnTo>
                  <a:lnTo>
                    <a:pt x="2786" y="2114"/>
                  </a:lnTo>
                  <a:lnTo>
                    <a:pt x="3122" y="2018"/>
                  </a:lnTo>
                  <a:lnTo>
                    <a:pt x="3362" y="1922"/>
                  </a:lnTo>
                  <a:lnTo>
                    <a:pt x="3602" y="1778"/>
                  </a:lnTo>
                  <a:lnTo>
                    <a:pt x="3842" y="1634"/>
                  </a:lnTo>
                  <a:lnTo>
                    <a:pt x="3986" y="1442"/>
                  </a:lnTo>
                  <a:lnTo>
                    <a:pt x="4274" y="1057"/>
                  </a:lnTo>
                  <a:lnTo>
                    <a:pt x="4466" y="673"/>
                  </a:lnTo>
                  <a:lnTo>
                    <a:pt x="4562" y="241"/>
                  </a:lnTo>
                  <a:lnTo>
                    <a:pt x="3938" y="97"/>
                  </a:lnTo>
                  <a:lnTo>
                    <a:pt x="3314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6"/>
            <p:cNvSpPr/>
            <p:nvPr/>
          </p:nvSpPr>
          <p:spPr>
            <a:xfrm>
              <a:off x="6764750" y="3923625"/>
              <a:ext cx="114075" cy="54050"/>
            </a:xfrm>
            <a:custGeom>
              <a:avLst/>
              <a:gdLst/>
              <a:ahLst/>
              <a:cxnLst/>
              <a:rect l="l" t="t" r="r" b="b"/>
              <a:pathLst>
                <a:path w="4563" h="2162" fill="none" extrusionOk="0">
                  <a:moveTo>
                    <a:pt x="4562" y="241"/>
                  </a:moveTo>
                  <a:lnTo>
                    <a:pt x="4562" y="241"/>
                  </a:lnTo>
                  <a:lnTo>
                    <a:pt x="3938" y="97"/>
                  </a:lnTo>
                  <a:lnTo>
                    <a:pt x="3314" y="1"/>
                  </a:lnTo>
                  <a:lnTo>
                    <a:pt x="3314" y="1"/>
                  </a:lnTo>
                  <a:lnTo>
                    <a:pt x="2737" y="49"/>
                  </a:lnTo>
                  <a:lnTo>
                    <a:pt x="2257" y="97"/>
                  </a:lnTo>
                  <a:lnTo>
                    <a:pt x="1777" y="241"/>
                  </a:lnTo>
                  <a:lnTo>
                    <a:pt x="1297" y="433"/>
                  </a:lnTo>
                  <a:lnTo>
                    <a:pt x="913" y="721"/>
                  </a:lnTo>
                  <a:lnTo>
                    <a:pt x="528" y="1009"/>
                  </a:lnTo>
                  <a:lnTo>
                    <a:pt x="240" y="1346"/>
                  </a:lnTo>
                  <a:lnTo>
                    <a:pt x="0" y="1682"/>
                  </a:lnTo>
                  <a:lnTo>
                    <a:pt x="0" y="1682"/>
                  </a:lnTo>
                  <a:lnTo>
                    <a:pt x="336" y="1874"/>
                  </a:lnTo>
                  <a:lnTo>
                    <a:pt x="768" y="2018"/>
                  </a:lnTo>
                  <a:lnTo>
                    <a:pt x="768" y="2018"/>
                  </a:lnTo>
                  <a:lnTo>
                    <a:pt x="1249" y="2114"/>
                  </a:lnTo>
                  <a:lnTo>
                    <a:pt x="1681" y="2162"/>
                  </a:lnTo>
                  <a:lnTo>
                    <a:pt x="2113" y="2162"/>
                  </a:lnTo>
                  <a:lnTo>
                    <a:pt x="2449" y="2162"/>
                  </a:lnTo>
                  <a:lnTo>
                    <a:pt x="2786" y="2114"/>
                  </a:lnTo>
                  <a:lnTo>
                    <a:pt x="3122" y="2018"/>
                  </a:lnTo>
                  <a:lnTo>
                    <a:pt x="3362" y="1922"/>
                  </a:lnTo>
                  <a:lnTo>
                    <a:pt x="3602" y="1778"/>
                  </a:lnTo>
                  <a:lnTo>
                    <a:pt x="3842" y="1634"/>
                  </a:lnTo>
                  <a:lnTo>
                    <a:pt x="3986" y="1442"/>
                  </a:lnTo>
                  <a:lnTo>
                    <a:pt x="4274" y="1057"/>
                  </a:lnTo>
                  <a:lnTo>
                    <a:pt x="4466" y="673"/>
                  </a:lnTo>
                  <a:lnTo>
                    <a:pt x="4562" y="2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6"/>
            <p:cNvSpPr/>
            <p:nvPr/>
          </p:nvSpPr>
          <p:spPr>
            <a:xfrm>
              <a:off x="6753925" y="3884025"/>
              <a:ext cx="121300" cy="49250"/>
            </a:xfrm>
            <a:custGeom>
              <a:avLst/>
              <a:gdLst/>
              <a:ahLst/>
              <a:cxnLst/>
              <a:rect l="l" t="t" r="r" b="b"/>
              <a:pathLst>
                <a:path w="4852" h="1970" extrusionOk="0">
                  <a:moveTo>
                    <a:pt x="529" y="0"/>
                  </a:moveTo>
                  <a:lnTo>
                    <a:pt x="241" y="48"/>
                  </a:lnTo>
                  <a:lnTo>
                    <a:pt x="1" y="192"/>
                  </a:lnTo>
                  <a:lnTo>
                    <a:pt x="145" y="528"/>
                  </a:lnTo>
                  <a:lnTo>
                    <a:pt x="337" y="864"/>
                  </a:lnTo>
                  <a:lnTo>
                    <a:pt x="577" y="1153"/>
                  </a:lnTo>
                  <a:lnTo>
                    <a:pt x="865" y="1441"/>
                  </a:lnTo>
                  <a:lnTo>
                    <a:pt x="1201" y="1633"/>
                  </a:lnTo>
                  <a:lnTo>
                    <a:pt x="1634" y="1825"/>
                  </a:lnTo>
                  <a:lnTo>
                    <a:pt x="2066" y="1921"/>
                  </a:lnTo>
                  <a:lnTo>
                    <a:pt x="2498" y="1969"/>
                  </a:lnTo>
                  <a:lnTo>
                    <a:pt x="2882" y="1969"/>
                  </a:lnTo>
                  <a:lnTo>
                    <a:pt x="3219" y="1921"/>
                  </a:lnTo>
                  <a:lnTo>
                    <a:pt x="3555" y="1825"/>
                  </a:lnTo>
                  <a:lnTo>
                    <a:pt x="3843" y="1681"/>
                  </a:lnTo>
                  <a:lnTo>
                    <a:pt x="4131" y="1537"/>
                  </a:lnTo>
                  <a:lnTo>
                    <a:pt x="4419" y="1345"/>
                  </a:lnTo>
                  <a:lnTo>
                    <a:pt x="4659" y="1153"/>
                  </a:lnTo>
                  <a:lnTo>
                    <a:pt x="4851" y="913"/>
                  </a:lnTo>
                  <a:lnTo>
                    <a:pt x="4707" y="720"/>
                  </a:lnTo>
                  <a:lnTo>
                    <a:pt x="4419" y="528"/>
                  </a:lnTo>
                  <a:lnTo>
                    <a:pt x="4131" y="480"/>
                  </a:lnTo>
                  <a:lnTo>
                    <a:pt x="3843" y="480"/>
                  </a:lnTo>
                  <a:lnTo>
                    <a:pt x="3555" y="576"/>
                  </a:lnTo>
                  <a:lnTo>
                    <a:pt x="3074" y="816"/>
                  </a:lnTo>
                  <a:lnTo>
                    <a:pt x="2834" y="913"/>
                  </a:lnTo>
                  <a:lnTo>
                    <a:pt x="2594" y="1009"/>
                  </a:lnTo>
                  <a:lnTo>
                    <a:pt x="2402" y="961"/>
                  </a:lnTo>
                  <a:lnTo>
                    <a:pt x="2210" y="864"/>
                  </a:lnTo>
                  <a:lnTo>
                    <a:pt x="1874" y="528"/>
                  </a:lnTo>
                  <a:lnTo>
                    <a:pt x="1682" y="336"/>
                  </a:lnTo>
                  <a:lnTo>
                    <a:pt x="1394" y="144"/>
                  </a:lnTo>
                  <a:lnTo>
                    <a:pt x="1009" y="48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6"/>
            <p:cNvSpPr/>
            <p:nvPr/>
          </p:nvSpPr>
          <p:spPr>
            <a:xfrm>
              <a:off x="6876400" y="3926025"/>
              <a:ext cx="78075" cy="63675"/>
            </a:xfrm>
            <a:custGeom>
              <a:avLst/>
              <a:gdLst/>
              <a:ahLst/>
              <a:cxnLst/>
              <a:rect l="l" t="t" r="r" b="b"/>
              <a:pathLst>
                <a:path w="3123" h="2547" extrusionOk="0">
                  <a:moveTo>
                    <a:pt x="1297" y="1"/>
                  </a:moveTo>
                  <a:lnTo>
                    <a:pt x="865" y="49"/>
                  </a:lnTo>
                  <a:lnTo>
                    <a:pt x="529" y="193"/>
                  </a:lnTo>
                  <a:lnTo>
                    <a:pt x="385" y="289"/>
                  </a:lnTo>
                  <a:lnTo>
                    <a:pt x="241" y="433"/>
                  </a:lnTo>
                  <a:lnTo>
                    <a:pt x="144" y="577"/>
                  </a:lnTo>
                  <a:lnTo>
                    <a:pt x="48" y="721"/>
                  </a:lnTo>
                  <a:lnTo>
                    <a:pt x="0" y="961"/>
                  </a:lnTo>
                  <a:lnTo>
                    <a:pt x="0" y="1202"/>
                  </a:lnTo>
                  <a:lnTo>
                    <a:pt x="96" y="1442"/>
                  </a:lnTo>
                  <a:lnTo>
                    <a:pt x="193" y="1682"/>
                  </a:lnTo>
                  <a:lnTo>
                    <a:pt x="385" y="1922"/>
                  </a:lnTo>
                  <a:lnTo>
                    <a:pt x="577" y="2114"/>
                  </a:lnTo>
                  <a:lnTo>
                    <a:pt x="865" y="2306"/>
                  </a:lnTo>
                  <a:lnTo>
                    <a:pt x="1153" y="2450"/>
                  </a:lnTo>
                  <a:lnTo>
                    <a:pt x="1489" y="2546"/>
                  </a:lnTo>
                  <a:lnTo>
                    <a:pt x="1825" y="2546"/>
                  </a:lnTo>
                  <a:lnTo>
                    <a:pt x="2258" y="2498"/>
                  </a:lnTo>
                  <a:lnTo>
                    <a:pt x="2594" y="2354"/>
                  </a:lnTo>
                  <a:lnTo>
                    <a:pt x="2786" y="2258"/>
                  </a:lnTo>
                  <a:lnTo>
                    <a:pt x="2882" y="2162"/>
                  </a:lnTo>
                  <a:lnTo>
                    <a:pt x="2978" y="2018"/>
                  </a:lnTo>
                  <a:lnTo>
                    <a:pt x="3074" y="1826"/>
                  </a:lnTo>
                  <a:lnTo>
                    <a:pt x="3122" y="1586"/>
                  </a:lnTo>
                  <a:lnTo>
                    <a:pt x="3122" y="1346"/>
                  </a:lnTo>
                  <a:lnTo>
                    <a:pt x="3074" y="1106"/>
                  </a:lnTo>
                  <a:lnTo>
                    <a:pt x="2930" y="865"/>
                  </a:lnTo>
                  <a:lnTo>
                    <a:pt x="2786" y="625"/>
                  </a:lnTo>
                  <a:lnTo>
                    <a:pt x="2546" y="433"/>
                  </a:lnTo>
                  <a:lnTo>
                    <a:pt x="2306" y="289"/>
                  </a:lnTo>
                  <a:lnTo>
                    <a:pt x="2017" y="145"/>
                  </a:lnTo>
                  <a:lnTo>
                    <a:pt x="1633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6"/>
            <p:cNvSpPr/>
            <p:nvPr/>
          </p:nvSpPr>
          <p:spPr>
            <a:xfrm>
              <a:off x="6876400" y="3926025"/>
              <a:ext cx="78075" cy="63675"/>
            </a:xfrm>
            <a:custGeom>
              <a:avLst/>
              <a:gdLst/>
              <a:ahLst/>
              <a:cxnLst/>
              <a:rect l="l" t="t" r="r" b="b"/>
              <a:pathLst>
                <a:path w="3123" h="2547" fill="none" extrusionOk="0">
                  <a:moveTo>
                    <a:pt x="1297" y="1"/>
                  </a:moveTo>
                  <a:lnTo>
                    <a:pt x="1297" y="1"/>
                  </a:lnTo>
                  <a:lnTo>
                    <a:pt x="865" y="49"/>
                  </a:lnTo>
                  <a:lnTo>
                    <a:pt x="529" y="193"/>
                  </a:lnTo>
                  <a:lnTo>
                    <a:pt x="385" y="289"/>
                  </a:lnTo>
                  <a:lnTo>
                    <a:pt x="241" y="433"/>
                  </a:lnTo>
                  <a:lnTo>
                    <a:pt x="144" y="577"/>
                  </a:lnTo>
                  <a:lnTo>
                    <a:pt x="48" y="721"/>
                  </a:lnTo>
                  <a:lnTo>
                    <a:pt x="48" y="721"/>
                  </a:lnTo>
                  <a:lnTo>
                    <a:pt x="0" y="961"/>
                  </a:lnTo>
                  <a:lnTo>
                    <a:pt x="0" y="1202"/>
                  </a:lnTo>
                  <a:lnTo>
                    <a:pt x="96" y="1442"/>
                  </a:lnTo>
                  <a:lnTo>
                    <a:pt x="193" y="1682"/>
                  </a:lnTo>
                  <a:lnTo>
                    <a:pt x="385" y="1922"/>
                  </a:lnTo>
                  <a:lnTo>
                    <a:pt x="577" y="2114"/>
                  </a:lnTo>
                  <a:lnTo>
                    <a:pt x="865" y="2306"/>
                  </a:lnTo>
                  <a:lnTo>
                    <a:pt x="1153" y="2450"/>
                  </a:lnTo>
                  <a:lnTo>
                    <a:pt x="1153" y="2450"/>
                  </a:lnTo>
                  <a:lnTo>
                    <a:pt x="1489" y="2546"/>
                  </a:lnTo>
                  <a:lnTo>
                    <a:pt x="1825" y="2546"/>
                  </a:lnTo>
                  <a:lnTo>
                    <a:pt x="1825" y="2546"/>
                  </a:lnTo>
                  <a:lnTo>
                    <a:pt x="2258" y="2498"/>
                  </a:lnTo>
                  <a:lnTo>
                    <a:pt x="2594" y="2354"/>
                  </a:lnTo>
                  <a:lnTo>
                    <a:pt x="2786" y="2258"/>
                  </a:lnTo>
                  <a:lnTo>
                    <a:pt x="2882" y="2162"/>
                  </a:lnTo>
                  <a:lnTo>
                    <a:pt x="2978" y="2018"/>
                  </a:lnTo>
                  <a:lnTo>
                    <a:pt x="3074" y="1826"/>
                  </a:lnTo>
                  <a:lnTo>
                    <a:pt x="3074" y="1826"/>
                  </a:lnTo>
                  <a:lnTo>
                    <a:pt x="3122" y="1586"/>
                  </a:lnTo>
                  <a:lnTo>
                    <a:pt x="3122" y="1346"/>
                  </a:lnTo>
                  <a:lnTo>
                    <a:pt x="3074" y="1106"/>
                  </a:lnTo>
                  <a:lnTo>
                    <a:pt x="2930" y="865"/>
                  </a:lnTo>
                  <a:lnTo>
                    <a:pt x="2786" y="625"/>
                  </a:lnTo>
                  <a:lnTo>
                    <a:pt x="2546" y="433"/>
                  </a:lnTo>
                  <a:lnTo>
                    <a:pt x="2306" y="289"/>
                  </a:lnTo>
                  <a:lnTo>
                    <a:pt x="2017" y="145"/>
                  </a:lnTo>
                  <a:lnTo>
                    <a:pt x="2017" y="145"/>
                  </a:lnTo>
                  <a:lnTo>
                    <a:pt x="1633" y="49"/>
                  </a:lnTo>
                  <a:lnTo>
                    <a:pt x="12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6"/>
            <p:cNvSpPr/>
            <p:nvPr/>
          </p:nvSpPr>
          <p:spPr>
            <a:xfrm>
              <a:off x="6716725" y="3707525"/>
              <a:ext cx="78050" cy="33650"/>
            </a:xfrm>
            <a:custGeom>
              <a:avLst/>
              <a:gdLst/>
              <a:ahLst/>
              <a:cxnLst/>
              <a:rect l="l" t="t" r="r" b="b"/>
              <a:pathLst>
                <a:path w="3122" h="1346" extrusionOk="0">
                  <a:moveTo>
                    <a:pt x="1633" y="0"/>
                  </a:moveTo>
                  <a:lnTo>
                    <a:pt x="1249" y="48"/>
                  </a:lnTo>
                  <a:lnTo>
                    <a:pt x="865" y="144"/>
                  </a:lnTo>
                  <a:lnTo>
                    <a:pt x="528" y="337"/>
                  </a:lnTo>
                  <a:lnTo>
                    <a:pt x="240" y="673"/>
                  </a:lnTo>
                  <a:lnTo>
                    <a:pt x="0" y="1009"/>
                  </a:lnTo>
                  <a:lnTo>
                    <a:pt x="0" y="1153"/>
                  </a:lnTo>
                  <a:lnTo>
                    <a:pt x="48" y="1249"/>
                  </a:lnTo>
                  <a:lnTo>
                    <a:pt x="144" y="1249"/>
                  </a:lnTo>
                  <a:lnTo>
                    <a:pt x="240" y="1153"/>
                  </a:lnTo>
                  <a:lnTo>
                    <a:pt x="480" y="865"/>
                  </a:lnTo>
                  <a:lnTo>
                    <a:pt x="816" y="625"/>
                  </a:lnTo>
                  <a:lnTo>
                    <a:pt x="1153" y="481"/>
                  </a:lnTo>
                  <a:lnTo>
                    <a:pt x="1537" y="385"/>
                  </a:lnTo>
                  <a:lnTo>
                    <a:pt x="1921" y="433"/>
                  </a:lnTo>
                  <a:lnTo>
                    <a:pt x="2113" y="481"/>
                  </a:lnTo>
                  <a:lnTo>
                    <a:pt x="2257" y="529"/>
                  </a:lnTo>
                  <a:lnTo>
                    <a:pt x="2449" y="673"/>
                  </a:lnTo>
                  <a:lnTo>
                    <a:pt x="2593" y="865"/>
                  </a:lnTo>
                  <a:lnTo>
                    <a:pt x="2689" y="1009"/>
                  </a:lnTo>
                  <a:lnTo>
                    <a:pt x="2786" y="1249"/>
                  </a:lnTo>
                  <a:lnTo>
                    <a:pt x="2834" y="1297"/>
                  </a:lnTo>
                  <a:lnTo>
                    <a:pt x="2882" y="1345"/>
                  </a:lnTo>
                  <a:lnTo>
                    <a:pt x="3026" y="1345"/>
                  </a:lnTo>
                  <a:lnTo>
                    <a:pt x="3122" y="1249"/>
                  </a:lnTo>
                  <a:lnTo>
                    <a:pt x="3122" y="1201"/>
                  </a:lnTo>
                  <a:lnTo>
                    <a:pt x="3122" y="1153"/>
                  </a:lnTo>
                  <a:lnTo>
                    <a:pt x="2930" y="769"/>
                  </a:lnTo>
                  <a:lnTo>
                    <a:pt x="2786" y="577"/>
                  </a:lnTo>
                  <a:lnTo>
                    <a:pt x="2641" y="433"/>
                  </a:lnTo>
                  <a:lnTo>
                    <a:pt x="2353" y="192"/>
                  </a:lnTo>
                  <a:lnTo>
                    <a:pt x="2017" y="48"/>
                  </a:lnTo>
                  <a:lnTo>
                    <a:pt x="1825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6"/>
            <p:cNvSpPr/>
            <p:nvPr/>
          </p:nvSpPr>
          <p:spPr>
            <a:xfrm>
              <a:off x="6904000" y="3748350"/>
              <a:ext cx="72075" cy="46850"/>
            </a:xfrm>
            <a:custGeom>
              <a:avLst/>
              <a:gdLst/>
              <a:ahLst/>
              <a:cxnLst/>
              <a:rect l="l" t="t" r="r" b="b"/>
              <a:pathLst>
                <a:path w="2883" h="1874" extrusionOk="0">
                  <a:moveTo>
                    <a:pt x="1010" y="0"/>
                  </a:moveTo>
                  <a:lnTo>
                    <a:pt x="769" y="48"/>
                  </a:lnTo>
                  <a:lnTo>
                    <a:pt x="529" y="96"/>
                  </a:lnTo>
                  <a:lnTo>
                    <a:pt x="289" y="192"/>
                  </a:lnTo>
                  <a:lnTo>
                    <a:pt x="97" y="336"/>
                  </a:lnTo>
                  <a:lnTo>
                    <a:pt x="49" y="384"/>
                  </a:lnTo>
                  <a:lnTo>
                    <a:pt x="1" y="432"/>
                  </a:lnTo>
                  <a:lnTo>
                    <a:pt x="49" y="576"/>
                  </a:lnTo>
                  <a:lnTo>
                    <a:pt x="145" y="625"/>
                  </a:lnTo>
                  <a:lnTo>
                    <a:pt x="241" y="625"/>
                  </a:lnTo>
                  <a:lnTo>
                    <a:pt x="289" y="576"/>
                  </a:lnTo>
                  <a:lnTo>
                    <a:pt x="481" y="480"/>
                  </a:lnTo>
                  <a:lnTo>
                    <a:pt x="625" y="432"/>
                  </a:lnTo>
                  <a:lnTo>
                    <a:pt x="817" y="384"/>
                  </a:lnTo>
                  <a:lnTo>
                    <a:pt x="1010" y="336"/>
                  </a:lnTo>
                  <a:lnTo>
                    <a:pt x="1202" y="336"/>
                  </a:lnTo>
                  <a:lnTo>
                    <a:pt x="1394" y="432"/>
                  </a:lnTo>
                  <a:lnTo>
                    <a:pt x="1730" y="576"/>
                  </a:lnTo>
                  <a:lnTo>
                    <a:pt x="2018" y="817"/>
                  </a:lnTo>
                  <a:lnTo>
                    <a:pt x="2306" y="1057"/>
                  </a:lnTo>
                  <a:lnTo>
                    <a:pt x="2498" y="1393"/>
                  </a:lnTo>
                  <a:lnTo>
                    <a:pt x="2546" y="1585"/>
                  </a:lnTo>
                  <a:lnTo>
                    <a:pt x="2594" y="1729"/>
                  </a:lnTo>
                  <a:lnTo>
                    <a:pt x="2642" y="1825"/>
                  </a:lnTo>
                  <a:lnTo>
                    <a:pt x="2738" y="1873"/>
                  </a:lnTo>
                  <a:lnTo>
                    <a:pt x="2834" y="1825"/>
                  </a:lnTo>
                  <a:lnTo>
                    <a:pt x="2882" y="1729"/>
                  </a:lnTo>
                  <a:lnTo>
                    <a:pt x="2834" y="1489"/>
                  </a:lnTo>
                  <a:lnTo>
                    <a:pt x="2786" y="1297"/>
                  </a:lnTo>
                  <a:lnTo>
                    <a:pt x="2690" y="1057"/>
                  </a:lnTo>
                  <a:lnTo>
                    <a:pt x="2594" y="865"/>
                  </a:lnTo>
                  <a:lnTo>
                    <a:pt x="2306" y="528"/>
                  </a:lnTo>
                  <a:lnTo>
                    <a:pt x="1922" y="240"/>
                  </a:lnTo>
                  <a:lnTo>
                    <a:pt x="1730" y="144"/>
                  </a:lnTo>
                  <a:lnTo>
                    <a:pt x="1490" y="96"/>
                  </a:lnTo>
                  <a:lnTo>
                    <a:pt x="1010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6"/>
            <p:cNvSpPr/>
            <p:nvPr/>
          </p:nvSpPr>
          <p:spPr>
            <a:xfrm>
              <a:off x="6643475" y="3839600"/>
              <a:ext cx="78075" cy="63650"/>
            </a:xfrm>
            <a:custGeom>
              <a:avLst/>
              <a:gdLst/>
              <a:ahLst/>
              <a:cxnLst/>
              <a:rect l="l" t="t" r="r" b="b"/>
              <a:pathLst>
                <a:path w="3123" h="2546" extrusionOk="0">
                  <a:moveTo>
                    <a:pt x="1297" y="0"/>
                  </a:moveTo>
                  <a:lnTo>
                    <a:pt x="865" y="48"/>
                  </a:lnTo>
                  <a:lnTo>
                    <a:pt x="529" y="192"/>
                  </a:lnTo>
                  <a:lnTo>
                    <a:pt x="385" y="288"/>
                  </a:lnTo>
                  <a:lnTo>
                    <a:pt x="241" y="432"/>
                  </a:lnTo>
                  <a:lnTo>
                    <a:pt x="145" y="576"/>
                  </a:lnTo>
                  <a:lnTo>
                    <a:pt x="49" y="720"/>
                  </a:lnTo>
                  <a:lnTo>
                    <a:pt x="1" y="961"/>
                  </a:lnTo>
                  <a:lnTo>
                    <a:pt x="1" y="1201"/>
                  </a:lnTo>
                  <a:lnTo>
                    <a:pt x="49" y="1441"/>
                  </a:lnTo>
                  <a:lnTo>
                    <a:pt x="193" y="1681"/>
                  </a:lnTo>
                  <a:lnTo>
                    <a:pt x="385" y="1921"/>
                  </a:lnTo>
                  <a:lnTo>
                    <a:pt x="577" y="2113"/>
                  </a:lnTo>
                  <a:lnTo>
                    <a:pt x="817" y="2305"/>
                  </a:lnTo>
                  <a:lnTo>
                    <a:pt x="1153" y="2449"/>
                  </a:lnTo>
                  <a:lnTo>
                    <a:pt x="1489" y="2545"/>
                  </a:lnTo>
                  <a:lnTo>
                    <a:pt x="1825" y="2545"/>
                  </a:lnTo>
                  <a:lnTo>
                    <a:pt x="2258" y="2497"/>
                  </a:lnTo>
                  <a:lnTo>
                    <a:pt x="2594" y="2353"/>
                  </a:lnTo>
                  <a:lnTo>
                    <a:pt x="2738" y="2257"/>
                  </a:lnTo>
                  <a:lnTo>
                    <a:pt x="2882" y="2161"/>
                  </a:lnTo>
                  <a:lnTo>
                    <a:pt x="2978" y="2017"/>
                  </a:lnTo>
                  <a:lnTo>
                    <a:pt x="3074" y="1825"/>
                  </a:lnTo>
                  <a:lnTo>
                    <a:pt x="3122" y="1585"/>
                  </a:lnTo>
                  <a:lnTo>
                    <a:pt x="3122" y="1345"/>
                  </a:lnTo>
                  <a:lnTo>
                    <a:pt x="3026" y="1105"/>
                  </a:lnTo>
                  <a:lnTo>
                    <a:pt x="2930" y="865"/>
                  </a:lnTo>
                  <a:lnTo>
                    <a:pt x="2738" y="624"/>
                  </a:lnTo>
                  <a:lnTo>
                    <a:pt x="2546" y="432"/>
                  </a:lnTo>
                  <a:lnTo>
                    <a:pt x="2258" y="288"/>
                  </a:lnTo>
                  <a:lnTo>
                    <a:pt x="1970" y="144"/>
                  </a:lnTo>
                  <a:lnTo>
                    <a:pt x="1633" y="48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6"/>
            <p:cNvSpPr/>
            <p:nvPr/>
          </p:nvSpPr>
          <p:spPr>
            <a:xfrm>
              <a:off x="6643475" y="3839600"/>
              <a:ext cx="78075" cy="63650"/>
            </a:xfrm>
            <a:custGeom>
              <a:avLst/>
              <a:gdLst/>
              <a:ahLst/>
              <a:cxnLst/>
              <a:rect l="l" t="t" r="r" b="b"/>
              <a:pathLst>
                <a:path w="3123" h="2546" fill="none" extrusionOk="0">
                  <a:moveTo>
                    <a:pt x="1297" y="0"/>
                  </a:moveTo>
                  <a:lnTo>
                    <a:pt x="1297" y="0"/>
                  </a:lnTo>
                  <a:lnTo>
                    <a:pt x="865" y="48"/>
                  </a:lnTo>
                  <a:lnTo>
                    <a:pt x="529" y="192"/>
                  </a:lnTo>
                  <a:lnTo>
                    <a:pt x="385" y="288"/>
                  </a:lnTo>
                  <a:lnTo>
                    <a:pt x="241" y="432"/>
                  </a:lnTo>
                  <a:lnTo>
                    <a:pt x="145" y="576"/>
                  </a:lnTo>
                  <a:lnTo>
                    <a:pt x="49" y="720"/>
                  </a:lnTo>
                  <a:lnTo>
                    <a:pt x="49" y="720"/>
                  </a:lnTo>
                  <a:lnTo>
                    <a:pt x="1" y="961"/>
                  </a:lnTo>
                  <a:lnTo>
                    <a:pt x="1" y="1201"/>
                  </a:lnTo>
                  <a:lnTo>
                    <a:pt x="49" y="1441"/>
                  </a:lnTo>
                  <a:lnTo>
                    <a:pt x="193" y="1681"/>
                  </a:lnTo>
                  <a:lnTo>
                    <a:pt x="385" y="1921"/>
                  </a:lnTo>
                  <a:lnTo>
                    <a:pt x="577" y="2113"/>
                  </a:lnTo>
                  <a:lnTo>
                    <a:pt x="817" y="2305"/>
                  </a:lnTo>
                  <a:lnTo>
                    <a:pt x="1153" y="2449"/>
                  </a:lnTo>
                  <a:lnTo>
                    <a:pt x="1153" y="2449"/>
                  </a:lnTo>
                  <a:lnTo>
                    <a:pt x="1489" y="2545"/>
                  </a:lnTo>
                  <a:lnTo>
                    <a:pt x="1825" y="2545"/>
                  </a:lnTo>
                  <a:lnTo>
                    <a:pt x="1825" y="2545"/>
                  </a:lnTo>
                  <a:lnTo>
                    <a:pt x="2258" y="2497"/>
                  </a:lnTo>
                  <a:lnTo>
                    <a:pt x="2594" y="2353"/>
                  </a:lnTo>
                  <a:lnTo>
                    <a:pt x="2738" y="2257"/>
                  </a:lnTo>
                  <a:lnTo>
                    <a:pt x="2882" y="2161"/>
                  </a:lnTo>
                  <a:lnTo>
                    <a:pt x="2978" y="2017"/>
                  </a:lnTo>
                  <a:lnTo>
                    <a:pt x="3074" y="1825"/>
                  </a:lnTo>
                  <a:lnTo>
                    <a:pt x="3074" y="1825"/>
                  </a:lnTo>
                  <a:lnTo>
                    <a:pt x="3122" y="1585"/>
                  </a:lnTo>
                  <a:lnTo>
                    <a:pt x="3122" y="1345"/>
                  </a:lnTo>
                  <a:lnTo>
                    <a:pt x="3026" y="1105"/>
                  </a:lnTo>
                  <a:lnTo>
                    <a:pt x="2930" y="865"/>
                  </a:lnTo>
                  <a:lnTo>
                    <a:pt x="2738" y="624"/>
                  </a:lnTo>
                  <a:lnTo>
                    <a:pt x="2546" y="432"/>
                  </a:lnTo>
                  <a:lnTo>
                    <a:pt x="2258" y="288"/>
                  </a:lnTo>
                  <a:lnTo>
                    <a:pt x="1970" y="144"/>
                  </a:lnTo>
                  <a:lnTo>
                    <a:pt x="1970" y="144"/>
                  </a:lnTo>
                  <a:lnTo>
                    <a:pt x="1633" y="48"/>
                  </a:lnTo>
                  <a:lnTo>
                    <a:pt x="12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6"/>
            <p:cNvSpPr/>
            <p:nvPr/>
          </p:nvSpPr>
          <p:spPr>
            <a:xfrm>
              <a:off x="6805550" y="3828775"/>
              <a:ext cx="22850" cy="20450"/>
            </a:xfrm>
            <a:custGeom>
              <a:avLst/>
              <a:gdLst/>
              <a:ahLst/>
              <a:cxnLst/>
              <a:rect l="l" t="t" r="r" b="b"/>
              <a:pathLst>
                <a:path w="914" h="818" extrusionOk="0">
                  <a:moveTo>
                    <a:pt x="241" y="1"/>
                  </a:moveTo>
                  <a:lnTo>
                    <a:pt x="193" y="49"/>
                  </a:lnTo>
                  <a:lnTo>
                    <a:pt x="49" y="385"/>
                  </a:lnTo>
                  <a:lnTo>
                    <a:pt x="49" y="577"/>
                  </a:lnTo>
                  <a:lnTo>
                    <a:pt x="1" y="673"/>
                  </a:lnTo>
                  <a:lnTo>
                    <a:pt x="1" y="769"/>
                  </a:lnTo>
                  <a:lnTo>
                    <a:pt x="97" y="817"/>
                  </a:lnTo>
                  <a:lnTo>
                    <a:pt x="193" y="817"/>
                  </a:lnTo>
                  <a:lnTo>
                    <a:pt x="193" y="721"/>
                  </a:lnTo>
                  <a:lnTo>
                    <a:pt x="193" y="625"/>
                  </a:lnTo>
                  <a:lnTo>
                    <a:pt x="241" y="433"/>
                  </a:lnTo>
                  <a:lnTo>
                    <a:pt x="284" y="282"/>
                  </a:lnTo>
                  <a:lnTo>
                    <a:pt x="289" y="289"/>
                  </a:lnTo>
                  <a:lnTo>
                    <a:pt x="337" y="385"/>
                  </a:lnTo>
                  <a:lnTo>
                    <a:pt x="433" y="673"/>
                  </a:lnTo>
                  <a:lnTo>
                    <a:pt x="529" y="721"/>
                  </a:lnTo>
                  <a:lnTo>
                    <a:pt x="625" y="721"/>
                  </a:lnTo>
                  <a:lnTo>
                    <a:pt x="913" y="337"/>
                  </a:lnTo>
                  <a:lnTo>
                    <a:pt x="913" y="241"/>
                  </a:lnTo>
                  <a:lnTo>
                    <a:pt x="913" y="193"/>
                  </a:lnTo>
                  <a:lnTo>
                    <a:pt x="817" y="145"/>
                  </a:lnTo>
                  <a:lnTo>
                    <a:pt x="769" y="193"/>
                  </a:lnTo>
                  <a:lnTo>
                    <a:pt x="561" y="470"/>
                  </a:lnTo>
                  <a:lnTo>
                    <a:pt x="481" y="337"/>
                  </a:lnTo>
                  <a:lnTo>
                    <a:pt x="385" y="193"/>
                  </a:lnTo>
                  <a:lnTo>
                    <a:pt x="337" y="97"/>
                  </a:lnTo>
                  <a:lnTo>
                    <a:pt x="289" y="49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6"/>
            <p:cNvSpPr/>
            <p:nvPr/>
          </p:nvSpPr>
          <p:spPr>
            <a:xfrm>
              <a:off x="6436975" y="4286225"/>
              <a:ext cx="379425" cy="230550"/>
            </a:xfrm>
            <a:custGeom>
              <a:avLst/>
              <a:gdLst/>
              <a:ahLst/>
              <a:cxnLst/>
              <a:rect l="l" t="t" r="r" b="b"/>
              <a:pathLst>
                <a:path w="15177" h="9222" extrusionOk="0">
                  <a:moveTo>
                    <a:pt x="9989" y="0"/>
                  </a:moveTo>
                  <a:lnTo>
                    <a:pt x="8885" y="673"/>
                  </a:lnTo>
                  <a:lnTo>
                    <a:pt x="7684" y="1441"/>
                  </a:lnTo>
                  <a:lnTo>
                    <a:pt x="6291" y="2402"/>
                  </a:lnTo>
                  <a:lnTo>
                    <a:pt x="4803" y="3506"/>
                  </a:lnTo>
                  <a:lnTo>
                    <a:pt x="3314" y="4659"/>
                  </a:lnTo>
                  <a:lnTo>
                    <a:pt x="2690" y="5235"/>
                  </a:lnTo>
                  <a:lnTo>
                    <a:pt x="2065" y="5812"/>
                  </a:lnTo>
                  <a:lnTo>
                    <a:pt x="1537" y="6340"/>
                  </a:lnTo>
                  <a:lnTo>
                    <a:pt x="1105" y="6868"/>
                  </a:lnTo>
                  <a:lnTo>
                    <a:pt x="0" y="5043"/>
                  </a:lnTo>
                  <a:lnTo>
                    <a:pt x="961" y="9221"/>
                  </a:lnTo>
                  <a:lnTo>
                    <a:pt x="15176" y="961"/>
                  </a:lnTo>
                  <a:lnTo>
                    <a:pt x="998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6"/>
            <p:cNvSpPr/>
            <p:nvPr/>
          </p:nvSpPr>
          <p:spPr>
            <a:xfrm>
              <a:off x="6436975" y="4286225"/>
              <a:ext cx="379425" cy="230550"/>
            </a:xfrm>
            <a:custGeom>
              <a:avLst/>
              <a:gdLst/>
              <a:ahLst/>
              <a:cxnLst/>
              <a:rect l="l" t="t" r="r" b="b"/>
              <a:pathLst>
                <a:path w="15177" h="9222" fill="none" extrusionOk="0">
                  <a:moveTo>
                    <a:pt x="9989" y="0"/>
                  </a:moveTo>
                  <a:lnTo>
                    <a:pt x="9989" y="0"/>
                  </a:lnTo>
                  <a:lnTo>
                    <a:pt x="8885" y="673"/>
                  </a:lnTo>
                  <a:lnTo>
                    <a:pt x="7684" y="1441"/>
                  </a:lnTo>
                  <a:lnTo>
                    <a:pt x="6291" y="2402"/>
                  </a:lnTo>
                  <a:lnTo>
                    <a:pt x="4803" y="3506"/>
                  </a:lnTo>
                  <a:lnTo>
                    <a:pt x="3314" y="4659"/>
                  </a:lnTo>
                  <a:lnTo>
                    <a:pt x="2690" y="5235"/>
                  </a:lnTo>
                  <a:lnTo>
                    <a:pt x="2065" y="5812"/>
                  </a:lnTo>
                  <a:lnTo>
                    <a:pt x="1537" y="6340"/>
                  </a:lnTo>
                  <a:lnTo>
                    <a:pt x="1105" y="6868"/>
                  </a:lnTo>
                  <a:lnTo>
                    <a:pt x="0" y="5043"/>
                  </a:lnTo>
                  <a:lnTo>
                    <a:pt x="961" y="9221"/>
                  </a:lnTo>
                  <a:lnTo>
                    <a:pt x="15176" y="961"/>
                  </a:lnTo>
                  <a:lnTo>
                    <a:pt x="99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6"/>
            <p:cNvSpPr/>
            <p:nvPr/>
          </p:nvSpPr>
          <p:spPr>
            <a:xfrm>
              <a:off x="6479000" y="4426700"/>
              <a:ext cx="40825" cy="67250"/>
            </a:xfrm>
            <a:custGeom>
              <a:avLst/>
              <a:gdLst/>
              <a:ahLst/>
              <a:cxnLst/>
              <a:rect l="l" t="t" r="r" b="b"/>
              <a:pathLst>
                <a:path w="1633" h="2690" extrusionOk="0">
                  <a:moveTo>
                    <a:pt x="576" y="0"/>
                  </a:moveTo>
                  <a:lnTo>
                    <a:pt x="0" y="625"/>
                  </a:lnTo>
                  <a:lnTo>
                    <a:pt x="96" y="721"/>
                  </a:lnTo>
                  <a:lnTo>
                    <a:pt x="192" y="913"/>
                  </a:lnTo>
                  <a:lnTo>
                    <a:pt x="240" y="1057"/>
                  </a:lnTo>
                  <a:lnTo>
                    <a:pt x="192" y="1201"/>
                  </a:lnTo>
                  <a:lnTo>
                    <a:pt x="768" y="2690"/>
                  </a:lnTo>
                  <a:lnTo>
                    <a:pt x="1633" y="2210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6"/>
            <p:cNvSpPr/>
            <p:nvPr/>
          </p:nvSpPr>
          <p:spPr>
            <a:xfrm>
              <a:off x="6479000" y="4426700"/>
              <a:ext cx="40825" cy="67250"/>
            </a:xfrm>
            <a:custGeom>
              <a:avLst/>
              <a:gdLst/>
              <a:ahLst/>
              <a:cxnLst/>
              <a:rect l="l" t="t" r="r" b="b"/>
              <a:pathLst>
                <a:path w="1633" h="2690" fill="none" extrusionOk="0">
                  <a:moveTo>
                    <a:pt x="576" y="0"/>
                  </a:moveTo>
                  <a:lnTo>
                    <a:pt x="576" y="0"/>
                  </a:lnTo>
                  <a:lnTo>
                    <a:pt x="0" y="625"/>
                  </a:lnTo>
                  <a:lnTo>
                    <a:pt x="0" y="625"/>
                  </a:lnTo>
                  <a:lnTo>
                    <a:pt x="96" y="721"/>
                  </a:lnTo>
                  <a:lnTo>
                    <a:pt x="192" y="913"/>
                  </a:lnTo>
                  <a:lnTo>
                    <a:pt x="240" y="1057"/>
                  </a:lnTo>
                  <a:lnTo>
                    <a:pt x="192" y="1201"/>
                  </a:lnTo>
                  <a:lnTo>
                    <a:pt x="768" y="2690"/>
                  </a:lnTo>
                  <a:lnTo>
                    <a:pt x="1633" y="2210"/>
                  </a:lnTo>
                  <a:lnTo>
                    <a:pt x="57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6"/>
            <p:cNvSpPr/>
            <p:nvPr/>
          </p:nvSpPr>
          <p:spPr>
            <a:xfrm>
              <a:off x="6432175" y="4407500"/>
              <a:ext cx="52850" cy="110475"/>
            </a:xfrm>
            <a:custGeom>
              <a:avLst/>
              <a:gdLst/>
              <a:ahLst/>
              <a:cxnLst/>
              <a:rect l="l" t="t" r="r" b="b"/>
              <a:pathLst>
                <a:path w="2114" h="4419" extrusionOk="0">
                  <a:moveTo>
                    <a:pt x="0" y="0"/>
                  </a:moveTo>
                  <a:lnTo>
                    <a:pt x="0" y="192"/>
                  </a:lnTo>
                  <a:lnTo>
                    <a:pt x="96" y="672"/>
                  </a:lnTo>
                  <a:lnTo>
                    <a:pt x="432" y="2209"/>
                  </a:lnTo>
                  <a:lnTo>
                    <a:pt x="961" y="4418"/>
                  </a:lnTo>
                  <a:lnTo>
                    <a:pt x="1105" y="4370"/>
                  </a:lnTo>
                  <a:lnTo>
                    <a:pt x="1393" y="4274"/>
                  </a:lnTo>
                  <a:lnTo>
                    <a:pt x="1729" y="4130"/>
                  </a:lnTo>
                  <a:lnTo>
                    <a:pt x="1921" y="4034"/>
                  </a:lnTo>
                  <a:lnTo>
                    <a:pt x="1873" y="3746"/>
                  </a:lnTo>
                  <a:lnTo>
                    <a:pt x="1681" y="3170"/>
                  </a:lnTo>
                  <a:lnTo>
                    <a:pt x="1441" y="2401"/>
                  </a:lnTo>
                  <a:lnTo>
                    <a:pt x="1681" y="2353"/>
                  </a:lnTo>
                  <a:lnTo>
                    <a:pt x="1873" y="2209"/>
                  </a:lnTo>
                  <a:lnTo>
                    <a:pt x="1969" y="2113"/>
                  </a:lnTo>
                  <a:lnTo>
                    <a:pt x="2065" y="2017"/>
                  </a:lnTo>
                  <a:lnTo>
                    <a:pt x="2113" y="1873"/>
                  </a:lnTo>
                  <a:lnTo>
                    <a:pt x="2065" y="1729"/>
                  </a:lnTo>
                  <a:lnTo>
                    <a:pt x="2017" y="1633"/>
                  </a:lnTo>
                  <a:lnTo>
                    <a:pt x="1921" y="1489"/>
                  </a:lnTo>
                  <a:lnTo>
                    <a:pt x="1729" y="1249"/>
                  </a:lnTo>
                  <a:lnTo>
                    <a:pt x="1537" y="1153"/>
                  </a:lnTo>
                  <a:lnTo>
                    <a:pt x="1489" y="1153"/>
                  </a:lnTo>
                  <a:lnTo>
                    <a:pt x="1393" y="1201"/>
                  </a:lnTo>
                  <a:lnTo>
                    <a:pt x="1297" y="1345"/>
                  </a:lnTo>
                  <a:lnTo>
                    <a:pt x="1201" y="1633"/>
                  </a:lnTo>
                  <a:lnTo>
                    <a:pt x="1153" y="1441"/>
                  </a:lnTo>
                  <a:lnTo>
                    <a:pt x="1009" y="1201"/>
                  </a:lnTo>
                  <a:lnTo>
                    <a:pt x="624" y="672"/>
                  </a:lnTo>
                  <a:lnTo>
                    <a:pt x="240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6"/>
            <p:cNvSpPr/>
            <p:nvPr/>
          </p:nvSpPr>
          <p:spPr>
            <a:xfrm>
              <a:off x="6432175" y="4407500"/>
              <a:ext cx="52850" cy="110475"/>
            </a:xfrm>
            <a:custGeom>
              <a:avLst/>
              <a:gdLst/>
              <a:ahLst/>
              <a:cxnLst/>
              <a:rect l="l" t="t" r="r" b="b"/>
              <a:pathLst>
                <a:path w="2114" h="4419" fill="none" extrusionOk="0">
                  <a:moveTo>
                    <a:pt x="961" y="4418"/>
                  </a:moveTo>
                  <a:lnTo>
                    <a:pt x="961" y="4418"/>
                  </a:lnTo>
                  <a:lnTo>
                    <a:pt x="432" y="2209"/>
                  </a:lnTo>
                  <a:lnTo>
                    <a:pt x="96" y="672"/>
                  </a:lnTo>
                  <a:lnTo>
                    <a:pt x="0" y="19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40" y="192"/>
                  </a:lnTo>
                  <a:lnTo>
                    <a:pt x="624" y="672"/>
                  </a:lnTo>
                  <a:lnTo>
                    <a:pt x="1009" y="1201"/>
                  </a:lnTo>
                  <a:lnTo>
                    <a:pt x="1153" y="1441"/>
                  </a:lnTo>
                  <a:lnTo>
                    <a:pt x="1201" y="1633"/>
                  </a:lnTo>
                  <a:lnTo>
                    <a:pt x="1201" y="1633"/>
                  </a:lnTo>
                  <a:lnTo>
                    <a:pt x="1297" y="1345"/>
                  </a:lnTo>
                  <a:lnTo>
                    <a:pt x="1393" y="1201"/>
                  </a:lnTo>
                  <a:lnTo>
                    <a:pt x="1489" y="1153"/>
                  </a:lnTo>
                  <a:lnTo>
                    <a:pt x="1537" y="1153"/>
                  </a:lnTo>
                  <a:lnTo>
                    <a:pt x="1537" y="1153"/>
                  </a:lnTo>
                  <a:lnTo>
                    <a:pt x="1729" y="1249"/>
                  </a:lnTo>
                  <a:lnTo>
                    <a:pt x="1921" y="1489"/>
                  </a:lnTo>
                  <a:lnTo>
                    <a:pt x="2017" y="1633"/>
                  </a:lnTo>
                  <a:lnTo>
                    <a:pt x="2065" y="1729"/>
                  </a:lnTo>
                  <a:lnTo>
                    <a:pt x="2113" y="1873"/>
                  </a:lnTo>
                  <a:lnTo>
                    <a:pt x="2065" y="2017"/>
                  </a:lnTo>
                  <a:lnTo>
                    <a:pt x="2065" y="2017"/>
                  </a:lnTo>
                  <a:lnTo>
                    <a:pt x="1969" y="2113"/>
                  </a:lnTo>
                  <a:lnTo>
                    <a:pt x="1873" y="2209"/>
                  </a:lnTo>
                  <a:lnTo>
                    <a:pt x="1681" y="2353"/>
                  </a:lnTo>
                  <a:lnTo>
                    <a:pt x="1441" y="2401"/>
                  </a:lnTo>
                  <a:lnTo>
                    <a:pt x="1441" y="2401"/>
                  </a:lnTo>
                  <a:lnTo>
                    <a:pt x="1681" y="3170"/>
                  </a:lnTo>
                  <a:lnTo>
                    <a:pt x="1873" y="3746"/>
                  </a:lnTo>
                  <a:lnTo>
                    <a:pt x="1921" y="4034"/>
                  </a:lnTo>
                  <a:lnTo>
                    <a:pt x="1921" y="4034"/>
                  </a:lnTo>
                  <a:lnTo>
                    <a:pt x="1729" y="4130"/>
                  </a:lnTo>
                  <a:lnTo>
                    <a:pt x="1393" y="4274"/>
                  </a:lnTo>
                  <a:lnTo>
                    <a:pt x="1105" y="4370"/>
                  </a:lnTo>
                  <a:lnTo>
                    <a:pt x="961" y="44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6"/>
            <p:cNvSpPr/>
            <p:nvPr/>
          </p:nvSpPr>
          <p:spPr>
            <a:xfrm>
              <a:off x="6432175" y="4407500"/>
              <a:ext cx="20425" cy="36025"/>
            </a:xfrm>
            <a:custGeom>
              <a:avLst/>
              <a:gdLst/>
              <a:ahLst/>
              <a:cxnLst/>
              <a:rect l="l" t="t" r="r" b="b"/>
              <a:pathLst>
                <a:path w="817" h="1441" extrusionOk="0">
                  <a:moveTo>
                    <a:pt x="0" y="0"/>
                  </a:moveTo>
                  <a:lnTo>
                    <a:pt x="0" y="96"/>
                  </a:lnTo>
                  <a:lnTo>
                    <a:pt x="48" y="432"/>
                  </a:lnTo>
                  <a:lnTo>
                    <a:pt x="240" y="1441"/>
                  </a:lnTo>
                  <a:lnTo>
                    <a:pt x="576" y="1201"/>
                  </a:lnTo>
                  <a:lnTo>
                    <a:pt x="816" y="961"/>
                  </a:lnTo>
                  <a:lnTo>
                    <a:pt x="336" y="288"/>
                  </a:lnTo>
                  <a:lnTo>
                    <a:pt x="96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6"/>
            <p:cNvSpPr/>
            <p:nvPr/>
          </p:nvSpPr>
          <p:spPr>
            <a:xfrm>
              <a:off x="6432175" y="4407500"/>
              <a:ext cx="20425" cy="36025"/>
            </a:xfrm>
            <a:custGeom>
              <a:avLst/>
              <a:gdLst/>
              <a:ahLst/>
              <a:cxnLst/>
              <a:rect l="l" t="t" r="r" b="b"/>
              <a:pathLst>
                <a:path w="817" h="1441" fill="none" extrusionOk="0">
                  <a:moveTo>
                    <a:pt x="816" y="961"/>
                  </a:moveTo>
                  <a:lnTo>
                    <a:pt x="816" y="961"/>
                  </a:lnTo>
                  <a:lnTo>
                    <a:pt x="336" y="288"/>
                  </a:lnTo>
                  <a:lnTo>
                    <a:pt x="96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48" y="432"/>
                  </a:lnTo>
                  <a:lnTo>
                    <a:pt x="240" y="1441"/>
                  </a:lnTo>
                  <a:lnTo>
                    <a:pt x="240" y="1441"/>
                  </a:lnTo>
                  <a:lnTo>
                    <a:pt x="576" y="1201"/>
                  </a:lnTo>
                  <a:lnTo>
                    <a:pt x="816" y="96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6"/>
            <p:cNvSpPr/>
            <p:nvPr/>
          </p:nvSpPr>
          <p:spPr>
            <a:xfrm>
              <a:off x="6432175" y="4407500"/>
              <a:ext cx="20425" cy="36025"/>
            </a:xfrm>
            <a:custGeom>
              <a:avLst/>
              <a:gdLst/>
              <a:ahLst/>
              <a:cxnLst/>
              <a:rect l="l" t="t" r="r" b="b"/>
              <a:pathLst>
                <a:path w="817" h="1441" extrusionOk="0">
                  <a:moveTo>
                    <a:pt x="0" y="0"/>
                  </a:moveTo>
                  <a:lnTo>
                    <a:pt x="0" y="48"/>
                  </a:lnTo>
                  <a:lnTo>
                    <a:pt x="48" y="528"/>
                  </a:lnTo>
                  <a:lnTo>
                    <a:pt x="240" y="1441"/>
                  </a:lnTo>
                  <a:lnTo>
                    <a:pt x="576" y="1201"/>
                  </a:lnTo>
                  <a:lnTo>
                    <a:pt x="816" y="961"/>
                  </a:lnTo>
                  <a:lnTo>
                    <a:pt x="336" y="288"/>
                  </a:lnTo>
                  <a:lnTo>
                    <a:pt x="96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6"/>
            <p:cNvSpPr/>
            <p:nvPr/>
          </p:nvSpPr>
          <p:spPr>
            <a:xfrm>
              <a:off x="6432175" y="4407500"/>
              <a:ext cx="20425" cy="36025"/>
            </a:xfrm>
            <a:custGeom>
              <a:avLst/>
              <a:gdLst/>
              <a:ahLst/>
              <a:cxnLst/>
              <a:rect l="l" t="t" r="r" b="b"/>
              <a:pathLst>
                <a:path w="817" h="144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8" y="528"/>
                  </a:lnTo>
                  <a:lnTo>
                    <a:pt x="240" y="1441"/>
                  </a:lnTo>
                  <a:lnTo>
                    <a:pt x="240" y="1441"/>
                  </a:lnTo>
                  <a:lnTo>
                    <a:pt x="576" y="1201"/>
                  </a:lnTo>
                  <a:lnTo>
                    <a:pt x="816" y="961"/>
                  </a:lnTo>
                  <a:lnTo>
                    <a:pt x="816" y="961"/>
                  </a:lnTo>
                  <a:lnTo>
                    <a:pt x="336" y="288"/>
                  </a:lnTo>
                  <a:lnTo>
                    <a:pt x="96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6"/>
            <p:cNvSpPr/>
            <p:nvPr/>
          </p:nvSpPr>
          <p:spPr>
            <a:xfrm>
              <a:off x="6617050" y="4310225"/>
              <a:ext cx="295400" cy="342225"/>
            </a:xfrm>
            <a:custGeom>
              <a:avLst/>
              <a:gdLst/>
              <a:ahLst/>
              <a:cxnLst/>
              <a:rect l="l" t="t" r="r" b="b"/>
              <a:pathLst>
                <a:path w="11816" h="13689" extrusionOk="0">
                  <a:moveTo>
                    <a:pt x="11815" y="1"/>
                  </a:moveTo>
                  <a:lnTo>
                    <a:pt x="6676" y="1442"/>
                  </a:lnTo>
                  <a:lnTo>
                    <a:pt x="6436" y="1682"/>
                  </a:lnTo>
                  <a:lnTo>
                    <a:pt x="5812" y="2402"/>
                  </a:lnTo>
                  <a:lnTo>
                    <a:pt x="4900" y="3507"/>
                  </a:lnTo>
                  <a:lnTo>
                    <a:pt x="4419" y="4179"/>
                  </a:lnTo>
                  <a:lnTo>
                    <a:pt x="3891" y="4900"/>
                  </a:lnTo>
                  <a:lnTo>
                    <a:pt x="3411" y="5668"/>
                  </a:lnTo>
                  <a:lnTo>
                    <a:pt x="2930" y="6484"/>
                  </a:lnTo>
                  <a:lnTo>
                    <a:pt x="2498" y="7301"/>
                  </a:lnTo>
                  <a:lnTo>
                    <a:pt x="2162" y="8165"/>
                  </a:lnTo>
                  <a:lnTo>
                    <a:pt x="1922" y="9030"/>
                  </a:lnTo>
                  <a:lnTo>
                    <a:pt x="1730" y="9894"/>
                  </a:lnTo>
                  <a:lnTo>
                    <a:pt x="1682" y="10326"/>
                  </a:lnTo>
                  <a:lnTo>
                    <a:pt x="1682" y="10711"/>
                  </a:lnTo>
                  <a:lnTo>
                    <a:pt x="1730" y="11143"/>
                  </a:lnTo>
                  <a:lnTo>
                    <a:pt x="1778" y="11527"/>
                  </a:lnTo>
                  <a:lnTo>
                    <a:pt x="1" y="10374"/>
                  </a:lnTo>
                  <a:lnTo>
                    <a:pt x="2690" y="13688"/>
                  </a:lnTo>
                  <a:lnTo>
                    <a:pt x="11815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6"/>
            <p:cNvSpPr/>
            <p:nvPr/>
          </p:nvSpPr>
          <p:spPr>
            <a:xfrm>
              <a:off x="6617050" y="4310225"/>
              <a:ext cx="295400" cy="342225"/>
            </a:xfrm>
            <a:custGeom>
              <a:avLst/>
              <a:gdLst/>
              <a:ahLst/>
              <a:cxnLst/>
              <a:rect l="l" t="t" r="r" b="b"/>
              <a:pathLst>
                <a:path w="11816" h="13689" fill="none" extrusionOk="0">
                  <a:moveTo>
                    <a:pt x="6676" y="1442"/>
                  </a:moveTo>
                  <a:lnTo>
                    <a:pt x="6676" y="1442"/>
                  </a:lnTo>
                  <a:lnTo>
                    <a:pt x="6436" y="1682"/>
                  </a:lnTo>
                  <a:lnTo>
                    <a:pt x="5812" y="2402"/>
                  </a:lnTo>
                  <a:lnTo>
                    <a:pt x="4900" y="3507"/>
                  </a:lnTo>
                  <a:lnTo>
                    <a:pt x="4419" y="4179"/>
                  </a:lnTo>
                  <a:lnTo>
                    <a:pt x="3891" y="4900"/>
                  </a:lnTo>
                  <a:lnTo>
                    <a:pt x="3411" y="5668"/>
                  </a:lnTo>
                  <a:lnTo>
                    <a:pt x="2930" y="6484"/>
                  </a:lnTo>
                  <a:lnTo>
                    <a:pt x="2498" y="7301"/>
                  </a:lnTo>
                  <a:lnTo>
                    <a:pt x="2162" y="8165"/>
                  </a:lnTo>
                  <a:lnTo>
                    <a:pt x="1922" y="9030"/>
                  </a:lnTo>
                  <a:lnTo>
                    <a:pt x="1730" y="9894"/>
                  </a:lnTo>
                  <a:lnTo>
                    <a:pt x="1682" y="10326"/>
                  </a:lnTo>
                  <a:lnTo>
                    <a:pt x="1682" y="10711"/>
                  </a:lnTo>
                  <a:lnTo>
                    <a:pt x="1730" y="11143"/>
                  </a:lnTo>
                  <a:lnTo>
                    <a:pt x="1778" y="11527"/>
                  </a:lnTo>
                  <a:lnTo>
                    <a:pt x="1" y="10374"/>
                  </a:lnTo>
                  <a:lnTo>
                    <a:pt x="2690" y="13688"/>
                  </a:lnTo>
                  <a:lnTo>
                    <a:pt x="11815" y="1"/>
                  </a:lnTo>
                  <a:lnTo>
                    <a:pt x="6676" y="14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6"/>
            <p:cNvSpPr/>
            <p:nvPr/>
          </p:nvSpPr>
          <p:spPr>
            <a:xfrm>
              <a:off x="6711900" y="4592375"/>
              <a:ext cx="12050" cy="19250"/>
            </a:xfrm>
            <a:custGeom>
              <a:avLst/>
              <a:gdLst/>
              <a:ahLst/>
              <a:cxnLst/>
              <a:rect l="l" t="t" r="r" b="b"/>
              <a:pathLst>
                <a:path w="482" h="770" extrusionOk="0">
                  <a:moveTo>
                    <a:pt x="481" y="1"/>
                  </a:moveTo>
                  <a:lnTo>
                    <a:pt x="1" y="769"/>
                  </a:lnTo>
                  <a:lnTo>
                    <a:pt x="1" y="769"/>
                  </a:lnTo>
                  <a:lnTo>
                    <a:pt x="481" y="1"/>
                  </a:lnTo>
                  <a:lnTo>
                    <a:pt x="481" y="1"/>
                  </a:lnTo>
                  <a:close/>
                </a:path>
              </a:pathLst>
            </a:custGeom>
            <a:solidFill>
              <a:srgbClr val="DBB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6"/>
            <p:cNvSpPr/>
            <p:nvPr/>
          </p:nvSpPr>
          <p:spPr>
            <a:xfrm>
              <a:off x="6711900" y="4592375"/>
              <a:ext cx="12050" cy="19250"/>
            </a:xfrm>
            <a:custGeom>
              <a:avLst/>
              <a:gdLst/>
              <a:ahLst/>
              <a:cxnLst/>
              <a:rect l="l" t="t" r="r" b="b"/>
              <a:pathLst>
                <a:path w="482" h="770" fill="none" extrusionOk="0">
                  <a:moveTo>
                    <a:pt x="481" y="1"/>
                  </a:moveTo>
                  <a:lnTo>
                    <a:pt x="1" y="769"/>
                  </a:lnTo>
                  <a:lnTo>
                    <a:pt x="1" y="769"/>
                  </a:lnTo>
                  <a:lnTo>
                    <a:pt x="481" y="1"/>
                  </a:lnTo>
                  <a:lnTo>
                    <a:pt x="4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6"/>
            <p:cNvSpPr/>
            <p:nvPr/>
          </p:nvSpPr>
          <p:spPr>
            <a:xfrm>
              <a:off x="6659075" y="4558775"/>
              <a:ext cx="64875" cy="52850"/>
            </a:xfrm>
            <a:custGeom>
              <a:avLst/>
              <a:gdLst/>
              <a:ahLst/>
              <a:cxnLst/>
              <a:rect l="l" t="t" r="r" b="b"/>
              <a:pathLst>
                <a:path w="2595" h="2114" extrusionOk="0">
                  <a:moveTo>
                    <a:pt x="49" y="0"/>
                  </a:moveTo>
                  <a:lnTo>
                    <a:pt x="1" y="673"/>
                  </a:lnTo>
                  <a:lnTo>
                    <a:pt x="241" y="721"/>
                  </a:lnTo>
                  <a:lnTo>
                    <a:pt x="481" y="865"/>
                  </a:lnTo>
                  <a:lnTo>
                    <a:pt x="721" y="1009"/>
                  </a:lnTo>
                  <a:lnTo>
                    <a:pt x="769" y="1105"/>
                  </a:lnTo>
                  <a:lnTo>
                    <a:pt x="769" y="1249"/>
                  </a:lnTo>
                  <a:lnTo>
                    <a:pt x="769" y="1297"/>
                  </a:lnTo>
                  <a:lnTo>
                    <a:pt x="2114" y="2113"/>
                  </a:lnTo>
                  <a:lnTo>
                    <a:pt x="2594" y="134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6"/>
            <p:cNvSpPr/>
            <p:nvPr/>
          </p:nvSpPr>
          <p:spPr>
            <a:xfrm>
              <a:off x="6659075" y="4558775"/>
              <a:ext cx="64875" cy="52850"/>
            </a:xfrm>
            <a:custGeom>
              <a:avLst/>
              <a:gdLst/>
              <a:ahLst/>
              <a:cxnLst/>
              <a:rect l="l" t="t" r="r" b="b"/>
              <a:pathLst>
                <a:path w="2595" h="2114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673"/>
                  </a:lnTo>
                  <a:lnTo>
                    <a:pt x="1" y="673"/>
                  </a:lnTo>
                  <a:lnTo>
                    <a:pt x="241" y="721"/>
                  </a:lnTo>
                  <a:lnTo>
                    <a:pt x="481" y="865"/>
                  </a:lnTo>
                  <a:lnTo>
                    <a:pt x="721" y="1009"/>
                  </a:lnTo>
                  <a:lnTo>
                    <a:pt x="769" y="1105"/>
                  </a:lnTo>
                  <a:lnTo>
                    <a:pt x="769" y="1249"/>
                  </a:lnTo>
                  <a:lnTo>
                    <a:pt x="769" y="1249"/>
                  </a:lnTo>
                  <a:lnTo>
                    <a:pt x="769" y="1297"/>
                  </a:lnTo>
                  <a:lnTo>
                    <a:pt x="2114" y="2113"/>
                  </a:lnTo>
                  <a:lnTo>
                    <a:pt x="2594" y="1345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6"/>
            <p:cNvSpPr/>
            <p:nvPr/>
          </p:nvSpPr>
          <p:spPr>
            <a:xfrm>
              <a:off x="6609850" y="4567175"/>
              <a:ext cx="87675" cy="88875"/>
            </a:xfrm>
            <a:custGeom>
              <a:avLst/>
              <a:gdLst/>
              <a:ahLst/>
              <a:cxnLst/>
              <a:rect l="l" t="t" r="r" b="b"/>
              <a:pathLst>
                <a:path w="3507" h="3555" extrusionOk="0">
                  <a:moveTo>
                    <a:pt x="1" y="0"/>
                  </a:moveTo>
                  <a:lnTo>
                    <a:pt x="97" y="192"/>
                  </a:lnTo>
                  <a:lnTo>
                    <a:pt x="433" y="577"/>
                  </a:lnTo>
                  <a:lnTo>
                    <a:pt x="1394" y="1777"/>
                  </a:lnTo>
                  <a:lnTo>
                    <a:pt x="2834" y="3554"/>
                  </a:lnTo>
                  <a:lnTo>
                    <a:pt x="2930" y="3458"/>
                  </a:lnTo>
                  <a:lnTo>
                    <a:pt x="3170" y="3218"/>
                  </a:lnTo>
                  <a:lnTo>
                    <a:pt x="3411" y="2978"/>
                  </a:lnTo>
                  <a:lnTo>
                    <a:pt x="3507" y="2786"/>
                  </a:lnTo>
                  <a:lnTo>
                    <a:pt x="3363" y="2546"/>
                  </a:lnTo>
                  <a:lnTo>
                    <a:pt x="2930" y="2113"/>
                  </a:lnTo>
                  <a:lnTo>
                    <a:pt x="2354" y="1537"/>
                  </a:lnTo>
                  <a:lnTo>
                    <a:pt x="2546" y="1345"/>
                  </a:lnTo>
                  <a:lnTo>
                    <a:pt x="2690" y="1153"/>
                  </a:lnTo>
                  <a:lnTo>
                    <a:pt x="2738" y="1057"/>
                  </a:lnTo>
                  <a:lnTo>
                    <a:pt x="2738" y="913"/>
                  </a:lnTo>
                  <a:lnTo>
                    <a:pt x="2738" y="769"/>
                  </a:lnTo>
                  <a:lnTo>
                    <a:pt x="2642" y="673"/>
                  </a:lnTo>
                  <a:lnTo>
                    <a:pt x="2546" y="577"/>
                  </a:lnTo>
                  <a:lnTo>
                    <a:pt x="2402" y="481"/>
                  </a:lnTo>
                  <a:lnTo>
                    <a:pt x="2162" y="385"/>
                  </a:lnTo>
                  <a:lnTo>
                    <a:pt x="1922" y="337"/>
                  </a:lnTo>
                  <a:lnTo>
                    <a:pt x="1874" y="385"/>
                  </a:lnTo>
                  <a:lnTo>
                    <a:pt x="1826" y="433"/>
                  </a:lnTo>
                  <a:lnTo>
                    <a:pt x="1778" y="673"/>
                  </a:lnTo>
                  <a:lnTo>
                    <a:pt x="1826" y="961"/>
                  </a:lnTo>
                  <a:lnTo>
                    <a:pt x="1682" y="817"/>
                  </a:lnTo>
                  <a:lnTo>
                    <a:pt x="1442" y="673"/>
                  </a:lnTo>
                  <a:lnTo>
                    <a:pt x="865" y="337"/>
                  </a:lnTo>
                  <a:lnTo>
                    <a:pt x="337" y="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6"/>
            <p:cNvSpPr/>
            <p:nvPr/>
          </p:nvSpPr>
          <p:spPr>
            <a:xfrm>
              <a:off x="6609850" y="4567175"/>
              <a:ext cx="87675" cy="88875"/>
            </a:xfrm>
            <a:custGeom>
              <a:avLst/>
              <a:gdLst/>
              <a:ahLst/>
              <a:cxnLst/>
              <a:rect l="l" t="t" r="r" b="b"/>
              <a:pathLst>
                <a:path w="3507" h="3555" fill="none" extrusionOk="0">
                  <a:moveTo>
                    <a:pt x="2834" y="3554"/>
                  </a:moveTo>
                  <a:lnTo>
                    <a:pt x="2834" y="3554"/>
                  </a:lnTo>
                  <a:lnTo>
                    <a:pt x="1394" y="1777"/>
                  </a:lnTo>
                  <a:lnTo>
                    <a:pt x="433" y="577"/>
                  </a:lnTo>
                  <a:lnTo>
                    <a:pt x="97" y="19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37" y="96"/>
                  </a:lnTo>
                  <a:lnTo>
                    <a:pt x="865" y="337"/>
                  </a:lnTo>
                  <a:lnTo>
                    <a:pt x="1442" y="673"/>
                  </a:lnTo>
                  <a:lnTo>
                    <a:pt x="1682" y="817"/>
                  </a:lnTo>
                  <a:lnTo>
                    <a:pt x="1826" y="961"/>
                  </a:lnTo>
                  <a:lnTo>
                    <a:pt x="1826" y="961"/>
                  </a:lnTo>
                  <a:lnTo>
                    <a:pt x="1778" y="673"/>
                  </a:lnTo>
                  <a:lnTo>
                    <a:pt x="1826" y="433"/>
                  </a:lnTo>
                  <a:lnTo>
                    <a:pt x="1874" y="385"/>
                  </a:lnTo>
                  <a:lnTo>
                    <a:pt x="1922" y="337"/>
                  </a:lnTo>
                  <a:lnTo>
                    <a:pt x="1922" y="337"/>
                  </a:lnTo>
                  <a:lnTo>
                    <a:pt x="2162" y="385"/>
                  </a:lnTo>
                  <a:lnTo>
                    <a:pt x="2402" y="481"/>
                  </a:lnTo>
                  <a:lnTo>
                    <a:pt x="2546" y="577"/>
                  </a:lnTo>
                  <a:lnTo>
                    <a:pt x="2642" y="673"/>
                  </a:lnTo>
                  <a:lnTo>
                    <a:pt x="2738" y="769"/>
                  </a:lnTo>
                  <a:lnTo>
                    <a:pt x="2738" y="913"/>
                  </a:lnTo>
                  <a:lnTo>
                    <a:pt x="2738" y="913"/>
                  </a:lnTo>
                  <a:lnTo>
                    <a:pt x="2738" y="1057"/>
                  </a:lnTo>
                  <a:lnTo>
                    <a:pt x="2690" y="1153"/>
                  </a:lnTo>
                  <a:lnTo>
                    <a:pt x="2546" y="1345"/>
                  </a:lnTo>
                  <a:lnTo>
                    <a:pt x="2354" y="1537"/>
                  </a:lnTo>
                  <a:lnTo>
                    <a:pt x="2354" y="1537"/>
                  </a:lnTo>
                  <a:lnTo>
                    <a:pt x="2930" y="2113"/>
                  </a:lnTo>
                  <a:lnTo>
                    <a:pt x="3363" y="2546"/>
                  </a:lnTo>
                  <a:lnTo>
                    <a:pt x="3507" y="2786"/>
                  </a:lnTo>
                  <a:lnTo>
                    <a:pt x="3507" y="2786"/>
                  </a:lnTo>
                  <a:lnTo>
                    <a:pt x="3411" y="2978"/>
                  </a:lnTo>
                  <a:lnTo>
                    <a:pt x="3170" y="3218"/>
                  </a:lnTo>
                  <a:lnTo>
                    <a:pt x="2930" y="3458"/>
                  </a:lnTo>
                  <a:lnTo>
                    <a:pt x="2834" y="35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6"/>
            <p:cNvSpPr/>
            <p:nvPr/>
          </p:nvSpPr>
          <p:spPr>
            <a:xfrm>
              <a:off x="6609850" y="4567175"/>
              <a:ext cx="30050" cy="30025"/>
            </a:xfrm>
            <a:custGeom>
              <a:avLst/>
              <a:gdLst/>
              <a:ahLst/>
              <a:cxnLst/>
              <a:rect l="l" t="t" r="r" b="b"/>
              <a:pathLst>
                <a:path w="1202" h="1201" extrusionOk="0">
                  <a:moveTo>
                    <a:pt x="1" y="0"/>
                  </a:moveTo>
                  <a:lnTo>
                    <a:pt x="49" y="144"/>
                  </a:lnTo>
                  <a:lnTo>
                    <a:pt x="241" y="385"/>
                  </a:lnTo>
                  <a:lnTo>
                    <a:pt x="913" y="1201"/>
                  </a:lnTo>
                  <a:lnTo>
                    <a:pt x="1057" y="865"/>
                  </a:lnTo>
                  <a:lnTo>
                    <a:pt x="1201" y="529"/>
                  </a:lnTo>
                  <a:lnTo>
                    <a:pt x="433" y="144"/>
                  </a:lnTo>
                  <a:lnTo>
                    <a:pt x="145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6"/>
            <p:cNvSpPr/>
            <p:nvPr/>
          </p:nvSpPr>
          <p:spPr>
            <a:xfrm>
              <a:off x="6609850" y="4567175"/>
              <a:ext cx="30050" cy="30025"/>
            </a:xfrm>
            <a:custGeom>
              <a:avLst/>
              <a:gdLst/>
              <a:ahLst/>
              <a:cxnLst/>
              <a:rect l="l" t="t" r="r" b="b"/>
              <a:pathLst>
                <a:path w="1202" h="1201" fill="none" extrusionOk="0">
                  <a:moveTo>
                    <a:pt x="1201" y="529"/>
                  </a:moveTo>
                  <a:lnTo>
                    <a:pt x="1201" y="529"/>
                  </a:lnTo>
                  <a:lnTo>
                    <a:pt x="433" y="144"/>
                  </a:lnTo>
                  <a:lnTo>
                    <a:pt x="145" y="48"/>
                  </a:lnTo>
                  <a:lnTo>
                    <a:pt x="1" y="0"/>
                  </a:lnTo>
                  <a:lnTo>
                    <a:pt x="1" y="0"/>
                  </a:lnTo>
                  <a:lnTo>
                    <a:pt x="49" y="144"/>
                  </a:lnTo>
                  <a:lnTo>
                    <a:pt x="241" y="385"/>
                  </a:lnTo>
                  <a:lnTo>
                    <a:pt x="913" y="1201"/>
                  </a:lnTo>
                  <a:lnTo>
                    <a:pt x="913" y="1201"/>
                  </a:lnTo>
                  <a:lnTo>
                    <a:pt x="1057" y="865"/>
                  </a:lnTo>
                  <a:lnTo>
                    <a:pt x="1201" y="52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6"/>
            <p:cNvSpPr/>
            <p:nvPr/>
          </p:nvSpPr>
          <p:spPr>
            <a:xfrm>
              <a:off x="6609850" y="4567175"/>
              <a:ext cx="30050" cy="30025"/>
            </a:xfrm>
            <a:custGeom>
              <a:avLst/>
              <a:gdLst/>
              <a:ahLst/>
              <a:cxnLst/>
              <a:rect l="l" t="t" r="r" b="b"/>
              <a:pathLst>
                <a:path w="1202" h="1201" extrusionOk="0">
                  <a:moveTo>
                    <a:pt x="1" y="0"/>
                  </a:moveTo>
                  <a:lnTo>
                    <a:pt x="1" y="48"/>
                  </a:lnTo>
                  <a:lnTo>
                    <a:pt x="289" y="433"/>
                  </a:lnTo>
                  <a:lnTo>
                    <a:pt x="913" y="1201"/>
                  </a:lnTo>
                  <a:lnTo>
                    <a:pt x="1057" y="865"/>
                  </a:lnTo>
                  <a:lnTo>
                    <a:pt x="1201" y="529"/>
                  </a:lnTo>
                  <a:lnTo>
                    <a:pt x="481" y="14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CF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6"/>
            <p:cNvSpPr/>
            <p:nvPr/>
          </p:nvSpPr>
          <p:spPr>
            <a:xfrm>
              <a:off x="6609850" y="4567175"/>
              <a:ext cx="30050" cy="30025"/>
            </a:xfrm>
            <a:custGeom>
              <a:avLst/>
              <a:gdLst/>
              <a:ahLst/>
              <a:cxnLst/>
              <a:rect l="l" t="t" r="r" b="b"/>
              <a:pathLst>
                <a:path w="1202" h="1201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289" y="433"/>
                  </a:lnTo>
                  <a:lnTo>
                    <a:pt x="913" y="1201"/>
                  </a:lnTo>
                  <a:lnTo>
                    <a:pt x="913" y="1201"/>
                  </a:lnTo>
                  <a:lnTo>
                    <a:pt x="1057" y="865"/>
                  </a:lnTo>
                  <a:lnTo>
                    <a:pt x="1201" y="529"/>
                  </a:lnTo>
                  <a:lnTo>
                    <a:pt x="1201" y="529"/>
                  </a:lnTo>
                  <a:lnTo>
                    <a:pt x="481" y="144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6"/>
            <p:cNvSpPr/>
            <p:nvPr/>
          </p:nvSpPr>
          <p:spPr>
            <a:xfrm>
              <a:off x="6479000" y="4152950"/>
              <a:ext cx="463450" cy="449075"/>
            </a:xfrm>
            <a:custGeom>
              <a:avLst/>
              <a:gdLst/>
              <a:ahLst/>
              <a:cxnLst/>
              <a:rect l="l" t="t" r="r" b="b"/>
              <a:pathLst>
                <a:path w="18538" h="17963" extrusionOk="0">
                  <a:moveTo>
                    <a:pt x="9317" y="1"/>
                  </a:moveTo>
                  <a:lnTo>
                    <a:pt x="9173" y="433"/>
                  </a:lnTo>
                  <a:lnTo>
                    <a:pt x="8981" y="817"/>
                  </a:lnTo>
                  <a:lnTo>
                    <a:pt x="8837" y="1153"/>
                  </a:lnTo>
                  <a:lnTo>
                    <a:pt x="8645" y="1393"/>
                  </a:lnTo>
                  <a:lnTo>
                    <a:pt x="8452" y="1586"/>
                  </a:lnTo>
                  <a:lnTo>
                    <a:pt x="8260" y="1778"/>
                  </a:lnTo>
                  <a:lnTo>
                    <a:pt x="8068" y="1874"/>
                  </a:lnTo>
                  <a:lnTo>
                    <a:pt x="7876" y="1970"/>
                  </a:lnTo>
                  <a:lnTo>
                    <a:pt x="7540" y="2114"/>
                  </a:lnTo>
                  <a:lnTo>
                    <a:pt x="7252" y="2114"/>
                  </a:lnTo>
                  <a:lnTo>
                    <a:pt x="7012" y="2066"/>
                  </a:lnTo>
                  <a:lnTo>
                    <a:pt x="6051" y="5524"/>
                  </a:lnTo>
                  <a:lnTo>
                    <a:pt x="5331" y="5956"/>
                  </a:lnTo>
                  <a:lnTo>
                    <a:pt x="4418" y="6532"/>
                  </a:lnTo>
                  <a:lnTo>
                    <a:pt x="2401" y="7925"/>
                  </a:lnTo>
                  <a:lnTo>
                    <a:pt x="0" y="9702"/>
                  </a:lnTo>
                  <a:lnTo>
                    <a:pt x="1777" y="13448"/>
                  </a:lnTo>
                  <a:lnTo>
                    <a:pt x="2353" y="13064"/>
                  </a:lnTo>
                  <a:lnTo>
                    <a:pt x="3458" y="12439"/>
                  </a:lnTo>
                  <a:lnTo>
                    <a:pt x="6435" y="10806"/>
                  </a:lnTo>
                  <a:lnTo>
                    <a:pt x="10566" y="8597"/>
                  </a:lnTo>
                  <a:lnTo>
                    <a:pt x="10422" y="8789"/>
                  </a:lnTo>
                  <a:lnTo>
                    <a:pt x="10181" y="9077"/>
                  </a:lnTo>
                  <a:lnTo>
                    <a:pt x="9605" y="9990"/>
                  </a:lnTo>
                  <a:lnTo>
                    <a:pt x="8212" y="12439"/>
                  </a:lnTo>
                  <a:lnTo>
                    <a:pt x="6964" y="14744"/>
                  </a:lnTo>
                  <a:lnTo>
                    <a:pt x="6435" y="15801"/>
                  </a:lnTo>
                  <a:lnTo>
                    <a:pt x="10518" y="17962"/>
                  </a:lnTo>
                  <a:lnTo>
                    <a:pt x="11574" y="16665"/>
                  </a:lnTo>
                  <a:lnTo>
                    <a:pt x="14023" y="13688"/>
                  </a:lnTo>
                  <a:lnTo>
                    <a:pt x="15368" y="11959"/>
                  </a:lnTo>
                  <a:lnTo>
                    <a:pt x="16569" y="10326"/>
                  </a:lnTo>
                  <a:lnTo>
                    <a:pt x="17097" y="9558"/>
                  </a:lnTo>
                  <a:lnTo>
                    <a:pt x="17481" y="8885"/>
                  </a:lnTo>
                  <a:lnTo>
                    <a:pt x="17817" y="8309"/>
                  </a:lnTo>
                  <a:lnTo>
                    <a:pt x="17961" y="7877"/>
                  </a:lnTo>
                  <a:lnTo>
                    <a:pt x="18154" y="7156"/>
                  </a:lnTo>
                  <a:lnTo>
                    <a:pt x="18298" y="6436"/>
                  </a:lnTo>
                  <a:lnTo>
                    <a:pt x="18394" y="5716"/>
                  </a:lnTo>
                  <a:lnTo>
                    <a:pt x="18490" y="5091"/>
                  </a:lnTo>
                  <a:lnTo>
                    <a:pt x="18538" y="4179"/>
                  </a:lnTo>
                  <a:lnTo>
                    <a:pt x="18538" y="3795"/>
                  </a:lnTo>
                  <a:lnTo>
                    <a:pt x="17865" y="3843"/>
                  </a:lnTo>
                  <a:lnTo>
                    <a:pt x="17193" y="3795"/>
                  </a:lnTo>
                  <a:lnTo>
                    <a:pt x="16857" y="3747"/>
                  </a:lnTo>
                  <a:lnTo>
                    <a:pt x="16473" y="3699"/>
                  </a:lnTo>
                  <a:lnTo>
                    <a:pt x="16281" y="3603"/>
                  </a:lnTo>
                  <a:lnTo>
                    <a:pt x="16185" y="3458"/>
                  </a:lnTo>
                  <a:lnTo>
                    <a:pt x="16089" y="3314"/>
                  </a:lnTo>
                  <a:lnTo>
                    <a:pt x="15992" y="3074"/>
                  </a:lnTo>
                  <a:lnTo>
                    <a:pt x="15944" y="2594"/>
                  </a:lnTo>
                  <a:lnTo>
                    <a:pt x="15944" y="2066"/>
                  </a:lnTo>
                  <a:lnTo>
                    <a:pt x="15992" y="1489"/>
                  </a:lnTo>
                  <a:lnTo>
                    <a:pt x="16089" y="1057"/>
                  </a:lnTo>
                  <a:lnTo>
                    <a:pt x="16185" y="577"/>
                  </a:lnTo>
                  <a:lnTo>
                    <a:pt x="931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6"/>
            <p:cNvSpPr/>
            <p:nvPr/>
          </p:nvSpPr>
          <p:spPr>
            <a:xfrm>
              <a:off x="6479000" y="4152950"/>
              <a:ext cx="463450" cy="449075"/>
            </a:xfrm>
            <a:custGeom>
              <a:avLst/>
              <a:gdLst/>
              <a:ahLst/>
              <a:cxnLst/>
              <a:rect l="l" t="t" r="r" b="b"/>
              <a:pathLst>
                <a:path w="18538" h="17963" fill="none" extrusionOk="0">
                  <a:moveTo>
                    <a:pt x="1777" y="13448"/>
                  </a:moveTo>
                  <a:lnTo>
                    <a:pt x="0" y="9702"/>
                  </a:lnTo>
                  <a:lnTo>
                    <a:pt x="0" y="9702"/>
                  </a:lnTo>
                  <a:lnTo>
                    <a:pt x="2401" y="7925"/>
                  </a:lnTo>
                  <a:lnTo>
                    <a:pt x="4418" y="6532"/>
                  </a:lnTo>
                  <a:lnTo>
                    <a:pt x="5331" y="5956"/>
                  </a:lnTo>
                  <a:lnTo>
                    <a:pt x="6051" y="5524"/>
                  </a:lnTo>
                  <a:lnTo>
                    <a:pt x="7012" y="2066"/>
                  </a:lnTo>
                  <a:lnTo>
                    <a:pt x="7012" y="2066"/>
                  </a:lnTo>
                  <a:lnTo>
                    <a:pt x="7252" y="2114"/>
                  </a:lnTo>
                  <a:lnTo>
                    <a:pt x="7540" y="2114"/>
                  </a:lnTo>
                  <a:lnTo>
                    <a:pt x="7876" y="1970"/>
                  </a:lnTo>
                  <a:lnTo>
                    <a:pt x="8068" y="1874"/>
                  </a:lnTo>
                  <a:lnTo>
                    <a:pt x="8260" y="1778"/>
                  </a:lnTo>
                  <a:lnTo>
                    <a:pt x="8452" y="1586"/>
                  </a:lnTo>
                  <a:lnTo>
                    <a:pt x="8645" y="1393"/>
                  </a:lnTo>
                  <a:lnTo>
                    <a:pt x="8837" y="1153"/>
                  </a:lnTo>
                  <a:lnTo>
                    <a:pt x="8981" y="817"/>
                  </a:lnTo>
                  <a:lnTo>
                    <a:pt x="9173" y="433"/>
                  </a:lnTo>
                  <a:lnTo>
                    <a:pt x="9317" y="1"/>
                  </a:lnTo>
                  <a:lnTo>
                    <a:pt x="16185" y="577"/>
                  </a:lnTo>
                  <a:lnTo>
                    <a:pt x="16185" y="577"/>
                  </a:lnTo>
                  <a:lnTo>
                    <a:pt x="16089" y="1057"/>
                  </a:lnTo>
                  <a:lnTo>
                    <a:pt x="15992" y="1489"/>
                  </a:lnTo>
                  <a:lnTo>
                    <a:pt x="15944" y="2066"/>
                  </a:lnTo>
                  <a:lnTo>
                    <a:pt x="15944" y="2594"/>
                  </a:lnTo>
                  <a:lnTo>
                    <a:pt x="15992" y="3074"/>
                  </a:lnTo>
                  <a:lnTo>
                    <a:pt x="16089" y="3314"/>
                  </a:lnTo>
                  <a:lnTo>
                    <a:pt x="16185" y="3458"/>
                  </a:lnTo>
                  <a:lnTo>
                    <a:pt x="16281" y="3603"/>
                  </a:lnTo>
                  <a:lnTo>
                    <a:pt x="16473" y="3699"/>
                  </a:lnTo>
                  <a:lnTo>
                    <a:pt x="16473" y="3699"/>
                  </a:lnTo>
                  <a:lnTo>
                    <a:pt x="16857" y="3747"/>
                  </a:lnTo>
                  <a:lnTo>
                    <a:pt x="17193" y="3795"/>
                  </a:lnTo>
                  <a:lnTo>
                    <a:pt x="17865" y="3843"/>
                  </a:lnTo>
                  <a:lnTo>
                    <a:pt x="18538" y="3795"/>
                  </a:lnTo>
                  <a:lnTo>
                    <a:pt x="18538" y="3795"/>
                  </a:lnTo>
                  <a:lnTo>
                    <a:pt x="18538" y="4179"/>
                  </a:lnTo>
                  <a:lnTo>
                    <a:pt x="18490" y="5091"/>
                  </a:lnTo>
                  <a:lnTo>
                    <a:pt x="18394" y="5716"/>
                  </a:lnTo>
                  <a:lnTo>
                    <a:pt x="18298" y="6436"/>
                  </a:lnTo>
                  <a:lnTo>
                    <a:pt x="18154" y="7156"/>
                  </a:lnTo>
                  <a:lnTo>
                    <a:pt x="17961" y="7877"/>
                  </a:lnTo>
                  <a:lnTo>
                    <a:pt x="17961" y="7877"/>
                  </a:lnTo>
                  <a:lnTo>
                    <a:pt x="17817" y="8309"/>
                  </a:lnTo>
                  <a:lnTo>
                    <a:pt x="17481" y="8885"/>
                  </a:lnTo>
                  <a:lnTo>
                    <a:pt x="17097" y="9558"/>
                  </a:lnTo>
                  <a:lnTo>
                    <a:pt x="16569" y="10326"/>
                  </a:lnTo>
                  <a:lnTo>
                    <a:pt x="15368" y="11959"/>
                  </a:lnTo>
                  <a:lnTo>
                    <a:pt x="14023" y="13688"/>
                  </a:lnTo>
                  <a:lnTo>
                    <a:pt x="11574" y="16665"/>
                  </a:lnTo>
                  <a:lnTo>
                    <a:pt x="10518" y="17962"/>
                  </a:lnTo>
                  <a:lnTo>
                    <a:pt x="6435" y="15801"/>
                  </a:lnTo>
                  <a:lnTo>
                    <a:pt x="6435" y="15801"/>
                  </a:lnTo>
                  <a:lnTo>
                    <a:pt x="6964" y="14744"/>
                  </a:lnTo>
                  <a:lnTo>
                    <a:pt x="8212" y="12439"/>
                  </a:lnTo>
                  <a:lnTo>
                    <a:pt x="9605" y="9990"/>
                  </a:lnTo>
                  <a:lnTo>
                    <a:pt x="10181" y="9077"/>
                  </a:lnTo>
                  <a:lnTo>
                    <a:pt x="10422" y="8789"/>
                  </a:lnTo>
                  <a:lnTo>
                    <a:pt x="10566" y="8597"/>
                  </a:lnTo>
                  <a:lnTo>
                    <a:pt x="10566" y="8597"/>
                  </a:lnTo>
                  <a:lnTo>
                    <a:pt x="6435" y="10806"/>
                  </a:lnTo>
                  <a:lnTo>
                    <a:pt x="3458" y="12439"/>
                  </a:lnTo>
                  <a:lnTo>
                    <a:pt x="2353" y="13064"/>
                  </a:lnTo>
                  <a:lnTo>
                    <a:pt x="1777" y="134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6"/>
            <p:cNvSpPr/>
            <p:nvPr/>
          </p:nvSpPr>
          <p:spPr>
            <a:xfrm>
              <a:off x="6479000" y="4152950"/>
              <a:ext cx="463450" cy="449075"/>
            </a:xfrm>
            <a:custGeom>
              <a:avLst/>
              <a:gdLst/>
              <a:ahLst/>
              <a:cxnLst/>
              <a:rect l="l" t="t" r="r" b="b"/>
              <a:pathLst>
                <a:path w="18538" h="17963" extrusionOk="0">
                  <a:moveTo>
                    <a:pt x="9317" y="1"/>
                  </a:moveTo>
                  <a:lnTo>
                    <a:pt x="9077" y="625"/>
                  </a:lnTo>
                  <a:lnTo>
                    <a:pt x="8837" y="1105"/>
                  </a:lnTo>
                  <a:lnTo>
                    <a:pt x="8549" y="1489"/>
                  </a:lnTo>
                  <a:lnTo>
                    <a:pt x="8260" y="1778"/>
                  </a:lnTo>
                  <a:lnTo>
                    <a:pt x="7972" y="1922"/>
                  </a:lnTo>
                  <a:lnTo>
                    <a:pt x="7732" y="2066"/>
                  </a:lnTo>
                  <a:lnTo>
                    <a:pt x="7492" y="2114"/>
                  </a:lnTo>
                  <a:lnTo>
                    <a:pt x="7300" y="2114"/>
                  </a:lnTo>
                  <a:lnTo>
                    <a:pt x="7012" y="2066"/>
                  </a:lnTo>
                  <a:lnTo>
                    <a:pt x="6051" y="5524"/>
                  </a:lnTo>
                  <a:lnTo>
                    <a:pt x="5331" y="5956"/>
                  </a:lnTo>
                  <a:lnTo>
                    <a:pt x="4418" y="6532"/>
                  </a:lnTo>
                  <a:lnTo>
                    <a:pt x="2401" y="7925"/>
                  </a:lnTo>
                  <a:lnTo>
                    <a:pt x="0" y="9702"/>
                  </a:lnTo>
                  <a:lnTo>
                    <a:pt x="1777" y="13448"/>
                  </a:lnTo>
                  <a:lnTo>
                    <a:pt x="2353" y="13064"/>
                  </a:lnTo>
                  <a:lnTo>
                    <a:pt x="3458" y="12439"/>
                  </a:lnTo>
                  <a:lnTo>
                    <a:pt x="6435" y="10806"/>
                  </a:lnTo>
                  <a:lnTo>
                    <a:pt x="10566" y="8597"/>
                  </a:lnTo>
                  <a:lnTo>
                    <a:pt x="10422" y="8789"/>
                  </a:lnTo>
                  <a:lnTo>
                    <a:pt x="10181" y="9077"/>
                  </a:lnTo>
                  <a:lnTo>
                    <a:pt x="9605" y="9990"/>
                  </a:lnTo>
                  <a:lnTo>
                    <a:pt x="8212" y="12439"/>
                  </a:lnTo>
                  <a:lnTo>
                    <a:pt x="6964" y="14744"/>
                  </a:lnTo>
                  <a:lnTo>
                    <a:pt x="6435" y="15801"/>
                  </a:lnTo>
                  <a:lnTo>
                    <a:pt x="10518" y="17962"/>
                  </a:lnTo>
                  <a:lnTo>
                    <a:pt x="11574" y="16665"/>
                  </a:lnTo>
                  <a:lnTo>
                    <a:pt x="14023" y="13688"/>
                  </a:lnTo>
                  <a:lnTo>
                    <a:pt x="15368" y="11959"/>
                  </a:lnTo>
                  <a:lnTo>
                    <a:pt x="16569" y="10326"/>
                  </a:lnTo>
                  <a:lnTo>
                    <a:pt x="17097" y="9558"/>
                  </a:lnTo>
                  <a:lnTo>
                    <a:pt x="17481" y="8885"/>
                  </a:lnTo>
                  <a:lnTo>
                    <a:pt x="17817" y="8309"/>
                  </a:lnTo>
                  <a:lnTo>
                    <a:pt x="17961" y="7877"/>
                  </a:lnTo>
                  <a:lnTo>
                    <a:pt x="18154" y="7252"/>
                  </a:lnTo>
                  <a:lnTo>
                    <a:pt x="18298" y="6580"/>
                  </a:lnTo>
                  <a:lnTo>
                    <a:pt x="18442" y="5428"/>
                  </a:lnTo>
                  <a:lnTo>
                    <a:pt x="18490" y="4467"/>
                  </a:lnTo>
                  <a:lnTo>
                    <a:pt x="18538" y="3891"/>
                  </a:lnTo>
                  <a:lnTo>
                    <a:pt x="18538" y="3795"/>
                  </a:lnTo>
                  <a:lnTo>
                    <a:pt x="17913" y="3843"/>
                  </a:lnTo>
                  <a:lnTo>
                    <a:pt x="17241" y="3795"/>
                  </a:lnTo>
                  <a:lnTo>
                    <a:pt x="16857" y="3747"/>
                  </a:lnTo>
                  <a:lnTo>
                    <a:pt x="16473" y="3699"/>
                  </a:lnTo>
                  <a:lnTo>
                    <a:pt x="16329" y="3603"/>
                  </a:lnTo>
                  <a:lnTo>
                    <a:pt x="16233" y="3507"/>
                  </a:lnTo>
                  <a:lnTo>
                    <a:pt x="16137" y="3410"/>
                  </a:lnTo>
                  <a:lnTo>
                    <a:pt x="16040" y="3266"/>
                  </a:lnTo>
                  <a:lnTo>
                    <a:pt x="15944" y="2882"/>
                  </a:lnTo>
                  <a:lnTo>
                    <a:pt x="15944" y="2450"/>
                  </a:lnTo>
                  <a:lnTo>
                    <a:pt x="15992" y="1778"/>
                  </a:lnTo>
                  <a:lnTo>
                    <a:pt x="16040" y="1201"/>
                  </a:lnTo>
                  <a:lnTo>
                    <a:pt x="16185" y="577"/>
                  </a:lnTo>
                  <a:lnTo>
                    <a:pt x="9317" y="1"/>
                  </a:lnTo>
                  <a:close/>
                </a:path>
              </a:pathLst>
            </a:custGeom>
            <a:solidFill>
              <a:srgbClr val="B4D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6"/>
            <p:cNvSpPr/>
            <p:nvPr/>
          </p:nvSpPr>
          <p:spPr>
            <a:xfrm>
              <a:off x="6479000" y="4152950"/>
              <a:ext cx="463450" cy="449075"/>
            </a:xfrm>
            <a:custGeom>
              <a:avLst/>
              <a:gdLst/>
              <a:ahLst/>
              <a:cxnLst/>
              <a:rect l="l" t="t" r="r" b="b"/>
              <a:pathLst>
                <a:path w="18538" h="17963" fill="none" extrusionOk="0">
                  <a:moveTo>
                    <a:pt x="9317" y="1"/>
                  </a:moveTo>
                  <a:lnTo>
                    <a:pt x="9317" y="1"/>
                  </a:lnTo>
                  <a:lnTo>
                    <a:pt x="9077" y="625"/>
                  </a:lnTo>
                  <a:lnTo>
                    <a:pt x="8837" y="1105"/>
                  </a:lnTo>
                  <a:lnTo>
                    <a:pt x="8549" y="1489"/>
                  </a:lnTo>
                  <a:lnTo>
                    <a:pt x="8260" y="1778"/>
                  </a:lnTo>
                  <a:lnTo>
                    <a:pt x="7972" y="1922"/>
                  </a:lnTo>
                  <a:lnTo>
                    <a:pt x="7732" y="2066"/>
                  </a:lnTo>
                  <a:lnTo>
                    <a:pt x="7492" y="2114"/>
                  </a:lnTo>
                  <a:lnTo>
                    <a:pt x="7300" y="2114"/>
                  </a:lnTo>
                  <a:lnTo>
                    <a:pt x="7300" y="2114"/>
                  </a:lnTo>
                  <a:lnTo>
                    <a:pt x="7012" y="2066"/>
                  </a:lnTo>
                  <a:lnTo>
                    <a:pt x="6051" y="5524"/>
                  </a:lnTo>
                  <a:lnTo>
                    <a:pt x="6051" y="5524"/>
                  </a:lnTo>
                  <a:lnTo>
                    <a:pt x="5331" y="5956"/>
                  </a:lnTo>
                  <a:lnTo>
                    <a:pt x="4418" y="6532"/>
                  </a:lnTo>
                  <a:lnTo>
                    <a:pt x="2401" y="7925"/>
                  </a:lnTo>
                  <a:lnTo>
                    <a:pt x="0" y="9702"/>
                  </a:lnTo>
                  <a:lnTo>
                    <a:pt x="1777" y="13448"/>
                  </a:lnTo>
                  <a:lnTo>
                    <a:pt x="1777" y="13448"/>
                  </a:lnTo>
                  <a:lnTo>
                    <a:pt x="2353" y="13064"/>
                  </a:lnTo>
                  <a:lnTo>
                    <a:pt x="3458" y="12439"/>
                  </a:lnTo>
                  <a:lnTo>
                    <a:pt x="6435" y="10806"/>
                  </a:lnTo>
                  <a:lnTo>
                    <a:pt x="10566" y="8597"/>
                  </a:lnTo>
                  <a:lnTo>
                    <a:pt x="10566" y="8597"/>
                  </a:lnTo>
                  <a:lnTo>
                    <a:pt x="10566" y="8597"/>
                  </a:lnTo>
                  <a:lnTo>
                    <a:pt x="10566" y="8597"/>
                  </a:lnTo>
                  <a:lnTo>
                    <a:pt x="10422" y="8789"/>
                  </a:lnTo>
                  <a:lnTo>
                    <a:pt x="10181" y="9077"/>
                  </a:lnTo>
                  <a:lnTo>
                    <a:pt x="9605" y="9990"/>
                  </a:lnTo>
                  <a:lnTo>
                    <a:pt x="8212" y="12439"/>
                  </a:lnTo>
                  <a:lnTo>
                    <a:pt x="6964" y="14744"/>
                  </a:lnTo>
                  <a:lnTo>
                    <a:pt x="6435" y="15801"/>
                  </a:lnTo>
                  <a:lnTo>
                    <a:pt x="10518" y="17962"/>
                  </a:lnTo>
                  <a:lnTo>
                    <a:pt x="10518" y="17962"/>
                  </a:lnTo>
                  <a:lnTo>
                    <a:pt x="11574" y="16665"/>
                  </a:lnTo>
                  <a:lnTo>
                    <a:pt x="14023" y="13688"/>
                  </a:lnTo>
                  <a:lnTo>
                    <a:pt x="15368" y="11959"/>
                  </a:lnTo>
                  <a:lnTo>
                    <a:pt x="16569" y="10326"/>
                  </a:lnTo>
                  <a:lnTo>
                    <a:pt x="17097" y="9558"/>
                  </a:lnTo>
                  <a:lnTo>
                    <a:pt x="17481" y="8885"/>
                  </a:lnTo>
                  <a:lnTo>
                    <a:pt x="17817" y="8309"/>
                  </a:lnTo>
                  <a:lnTo>
                    <a:pt x="17961" y="7877"/>
                  </a:lnTo>
                  <a:lnTo>
                    <a:pt x="17961" y="7877"/>
                  </a:lnTo>
                  <a:lnTo>
                    <a:pt x="18154" y="7252"/>
                  </a:lnTo>
                  <a:lnTo>
                    <a:pt x="18298" y="6580"/>
                  </a:lnTo>
                  <a:lnTo>
                    <a:pt x="18442" y="5428"/>
                  </a:lnTo>
                  <a:lnTo>
                    <a:pt x="18490" y="4467"/>
                  </a:lnTo>
                  <a:lnTo>
                    <a:pt x="18538" y="3891"/>
                  </a:lnTo>
                  <a:lnTo>
                    <a:pt x="18538" y="3891"/>
                  </a:lnTo>
                  <a:lnTo>
                    <a:pt x="18538" y="3795"/>
                  </a:lnTo>
                  <a:lnTo>
                    <a:pt x="18538" y="3795"/>
                  </a:lnTo>
                  <a:lnTo>
                    <a:pt x="17913" y="3843"/>
                  </a:lnTo>
                  <a:lnTo>
                    <a:pt x="17913" y="3843"/>
                  </a:lnTo>
                  <a:lnTo>
                    <a:pt x="17241" y="3795"/>
                  </a:lnTo>
                  <a:lnTo>
                    <a:pt x="16857" y="3747"/>
                  </a:lnTo>
                  <a:lnTo>
                    <a:pt x="16473" y="3699"/>
                  </a:lnTo>
                  <a:lnTo>
                    <a:pt x="16473" y="3699"/>
                  </a:lnTo>
                  <a:lnTo>
                    <a:pt x="16329" y="3603"/>
                  </a:lnTo>
                  <a:lnTo>
                    <a:pt x="16233" y="3507"/>
                  </a:lnTo>
                  <a:lnTo>
                    <a:pt x="16137" y="3410"/>
                  </a:lnTo>
                  <a:lnTo>
                    <a:pt x="16040" y="3266"/>
                  </a:lnTo>
                  <a:lnTo>
                    <a:pt x="15944" y="2882"/>
                  </a:lnTo>
                  <a:lnTo>
                    <a:pt x="15944" y="2450"/>
                  </a:lnTo>
                  <a:lnTo>
                    <a:pt x="15944" y="2450"/>
                  </a:lnTo>
                  <a:lnTo>
                    <a:pt x="15992" y="1778"/>
                  </a:lnTo>
                  <a:lnTo>
                    <a:pt x="16040" y="1201"/>
                  </a:lnTo>
                  <a:lnTo>
                    <a:pt x="16185" y="577"/>
                  </a:lnTo>
                  <a:lnTo>
                    <a:pt x="93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6"/>
            <p:cNvSpPr/>
            <p:nvPr/>
          </p:nvSpPr>
          <p:spPr>
            <a:xfrm>
              <a:off x="6683100" y="4336650"/>
              <a:ext cx="142900" cy="34850"/>
            </a:xfrm>
            <a:custGeom>
              <a:avLst/>
              <a:gdLst/>
              <a:ahLst/>
              <a:cxnLst/>
              <a:rect l="l" t="t" r="r" b="b"/>
              <a:pathLst>
                <a:path w="5716" h="1394" extrusionOk="0">
                  <a:moveTo>
                    <a:pt x="0" y="1"/>
                  </a:moveTo>
                  <a:lnTo>
                    <a:pt x="96" y="97"/>
                  </a:lnTo>
                  <a:lnTo>
                    <a:pt x="433" y="337"/>
                  </a:lnTo>
                  <a:lnTo>
                    <a:pt x="913" y="673"/>
                  </a:lnTo>
                  <a:lnTo>
                    <a:pt x="1201" y="865"/>
                  </a:lnTo>
                  <a:lnTo>
                    <a:pt x="1585" y="1009"/>
                  </a:lnTo>
                  <a:lnTo>
                    <a:pt x="1969" y="1153"/>
                  </a:lnTo>
                  <a:lnTo>
                    <a:pt x="2402" y="1297"/>
                  </a:lnTo>
                  <a:lnTo>
                    <a:pt x="2882" y="1345"/>
                  </a:lnTo>
                  <a:lnTo>
                    <a:pt x="3410" y="1393"/>
                  </a:lnTo>
                  <a:lnTo>
                    <a:pt x="3938" y="1345"/>
                  </a:lnTo>
                  <a:lnTo>
                    <a:pt x="4515" y="1249"/>
                  </a:lnTo>
                  <a:lnTo>
                    <a:pt x="5091" y="1105"/>
                  </a:lnTo>
                  <a:lnTo>
                    <a:pt x="5715" y="817"/>
                  </a:lnTo>
                  <a:lnTo>
                    <a:pt x="5235" y="913"/>
                  </a:lnTo>
                  <a:lnTo>
                    <a:pt x="3938" y="913"/>
                  </a:lnTo>
                  <a:lnTo>
                    <a:pt x="3074" y="865"/>
                  </a:lnTo>
                  <a:lnTo>
                    <a:pt x="2113" y="721"/>
                  </a:lnTo>
                  <a:lnTo>
                    <a:pt x="1585" y="577"/>
                  </a:lnTo>
                  <a:lnTo>
                    <a:pt x="1057" y="433"/>
                  </a:lnTo>
                  <a:lnTo>
                    <a:pt x="529" y="24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6"/>
            <p:cNvSpPr/>
            <p:nvPr/>
          </p:nvSpPr>
          <p:spPr>
            <a:xfrm>
              <a:off x="6637475" y="4508350"/>
              <a:ext cx="127300" cy="106875"/>
            </a:xfrm>
            <a:custGeom>
              <a:avLst/>
              <a:gdLst/>
              <a:ahLst/>
              <a:cxnLst/>
              <a:rect l="l" t="t" r="r" b="b"/>
              <a:pathLst>
                <a:path w="5092" h="4275" extrusionOk="0">
                  <a:moveTo>
                    <a:pt x="673" y="0"/>
                  </a:moveTo>
                  <a:lnTo>
                    <a:pt x="0" y="1585"/>
                  </a:lnTo>
                  <a:lnTo>
                    <a:pt x="4227" y="4274"/>
                  </a:lnTo>
                  <a:lnTo>
                    <a:pt x="5091" y="2978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6"/>
            <p:cNvSpPr/>
            <p:nvPr/>
          </p:nvSpPr>
          <p:spPr>
            <a:xfrm>
              <a:off x="6469375" y="4359475"/>
              <a:ext cx="76875" cy="136875"/>
            </a:xfrm>
            <a:custGeom>
              <a:avLst/>
              <a:gdLst/>
              <a:ahLst/>
              <a:cxnLst/>
              <a:rect l="l" t="t" r="r" b="b"/>
              <a:pathLst>
                <a:path w="3075" h="5475" extrusionOk="0">
                  <a:moveTo>
                    <a:pt x="1298" y="0"/>
                  </a:moveTo>
                  <a:lnTo>
                    <a:pt x="1" y="1153"/>
                  </a:lnTo>
                  <a:lnTo>
                    <a:pt x="1586" y="5475"/>
                  </a:lnTo>
                  <a:lnTo>
                    <a:pt x="3074" y="4851"/>
                  </a:lnTo>
                  <a:lnTo>
                    <a:pt x="1298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6"/>
            <p:cNvSpPr/>
            <p:nvPr/>
          </p:nvSpPr>
          <p:spPr>
            <a:xfrm>
              <a:off x="6697500" y="4199775"/>
              <a:ext cx="168125" cy="99675"/>
            </a:xfrm>
            <a:custGeom>
              <a:avLst/>
              <a:gdLst/>
              <a:ahLst/>
              <a:cxnLst/>
              <a:rect l="l" t="t" r="r" b="b"/>
              <a:pathLst>
                <a:path w="6725" h="3987" extrusionOk="0">
                  <a:moveTo>
                    <a:pt x="481" y="1"/>
                  </a:moveTo>
                  <a:lnTo>
                    <a:pt x="433" y="145"/>
                  </a:lnTo>
                  <a:lnTo>
                    <a:pt x="241" y="577"/>
                  </a:lnTo>
                  <a:lnTo>
                    <a:pt x="97" y="1153"/>
                  </a:lnTo>
                  <a:lnTo>
                    <a:pt x="49" y="1489"/>
                  </a:lnTo>
                  <a:lnTo>
                    <a:pt x="1" y="1826"/>
                  </a:lnTo>
                  <a:lnTo>
                    <a:pt x="1" y="2162"/>
                  </a:lnTo>
                  <a:lnTo>
                    <a:pt x="97" y="2546"/>
                  </a:lnTo>
                  <a:lnTo>
                    <a:pt x="241" y="2882"/>
                  </a:lnTo>
                  <a:lnTo>
                    <a:pt x="433" y="3170"/>
                  </a:lnTo>
                  <a:lnTo>
                    <a:pt x="721" y="3458"/>
                  </a:lnTo>
                  <a:lnTo>
                    <a:pt x="1153" y="3651"/>
                  </a:lnTo>
                  <a:lnTo>
                    <a:pt x="1634" y="3843"/>
                  </a:lnTo>
                  <a:lnTo>
                    <a:pt x="2258" y="3939"/>
                  </a:lnTo>
                  <a:lnTo>
                    <a:pt x="3122" y="3987"/>
                  </a:lnTo>
                  <a:lnTo>
                    <a:pt x="3843" y="3939"/>
                  </a:lnTo>
                  <a:lnTo>
                    <a:pt x="4467" y="3843"/>
                  </a:lnTo>
                  <a:lnTo>
                    <a:pt x="4947" y="3651"/>
                  </a:lnTo>
                  <a:lnTo>
                    <a:pt x="5427" y="3410"/>
                  </a:lnTo>
                  <a:lnTo>
                    <a:pt x="5764" y="3122"/>
                  </a:lnTo>
                  <a:lnTo>
                    <a:pt x="6052" y="2786"/>
                  </a:lnTo>
                  <a:lnTo>
                    <a:pt x="6292" y="2498"/>
                  </a:lnTo>
                  <a:lnTo>
                    <a:pt x="6436" y="2162"/>
                  </a:lnTo>
                  <a:lnTo>
                    <a:pt x="6580" y="1826"/>
                  </a:lnTo>
                  <a:lnTo>
                    <a:pt x="6628" y="1489"/>
                  </a:lnTo>
                  <a:lnTo>
                    <a:pt x="6676" y="1201"/>
                  </a:lnTo>
                  <a:lnTo>
                    <a:pt x="6724" y="769"/>
                  </a:lnTo>
                  <a:lnTo>
                    <a:pt x="6676" y="529"/>
                  </a:lnTo>
                  <a:lnTo>
                    <a:pt x="6436" y="481"/>
                  </a:lnTo>
                  <a:lnTo>
                    <a:pt x="5716" y="433"/>
                  </a:lnTo>
                  <a:lnTo>
                    <a:pt x="3603" y="241"/>
                  </a:lnTo>
                  <a:lnTo>
                    <a:pt x="481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6"/>
            <p:cNvSpPr/>
            <p:nvPr/>
          </p:nvSpPr>
          <p:spPr>
            <a:xfrm>
              <a:off x="6698700" y="4034100"/>
              <a:ext cx="57650" cy="90075"/>
            </a:xfrm>
            <a:custGeom>
              <a:avLst/>
              <a:gdLst/>
              <a:ahLst/>
              <a:cxnLst/>
              <a:rect l="l" t="t" r="r" b="b"/>
              <a:pathLst>
                <a:path w="2306" h="3603" extrusionOk="0">
                  <a:moveTo>
                    <a:pt x="865" y="0"/>
                  </a:moveTo>
                  <a:lnTo>
                    <a:pt x="673" y="48"/>
                  </a:lnTo>
                  <a:lnTo>
                    <a:pt x="529" y="96"/>
                  </a:lnTo>
                  <a:lnTo>
                    <a:pt x="481" y="288"/>
                  </a:lnTo>
                  <a:lnTo>
                    <a:pt x="433" y="721"/>
                  </a:lnTo>
                  <a:lnTo>
                    <a:pt x="241" y="1921"/>
                  </a:lnTo>
                  <a:lnTo>
                    <a:pt x="1" y="3602"/>
                  </a:lnTo>
                  <a:lnTo>
                    <a:pt x="1922" y="3362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6"/>
            <p:cNvSpPr/>
            <p:nvPr/>
          </p:nvSpPr>
          <p:spPr>
            <a:xfrm>
              <a:off x="6689100" y="4115725"/>
              <a:ext cx="68450" cy="51650"/>
            </a:xfrm>
            <a:custGeom>
              <a:avLst/>
              <a:gdLst/>
              <a:ahLst/>
              <a:cxnLst/>
              <a:rect l="l" t="t" r="r" b="b"/>
              <a:pathLst>
                <a:path w="2738" h="2066" extrusionOk="0">
                  <a:moveTo>
                    <a:pt x="2498" y="193"/>
                  </a:moveTo>
                  <a:lnTo>
                    <a:pt x="2546" y="289"/>
                  </a:lnTo>
                  <a:lnTo>
                    <a:pt x="2546" y="481"/>
                  </a:lnTo>
                  <a:lnTo>
                    <a:pt x="2546" y="721"/>
                  </a:lnTo>
                  <a:lnTo>
                    <a:pt x="2546" y="769"/>
                  </a:lnTo>
                  <a:lnTo>
                    <a:pt x="1633" y="1778"/>
                  </a:lnTo>
                  <a:lnTo>
                    <a:pt x="1489" y="1874"/>
                  </a:lnTo>
                  <a:lnTo>
                    <a:pt x="1201" y="1874"/>
                  </a:lnTo>
                  <a:lnTo>
                    <a:pt x="1105" y="1778"/>
                  </a:lnTo>
                  <a:lnTo>
                    <a:pt x="529" y="1298"/>
                  </a:lnTo>
                  <a:lnTo>
                    <a:pt x="289" y="1105"/>
                  </a:lnTo>
                  <a:lnTo>
                    <a:pt x="241" y="1057"/>
                  </a:lnTo>
                  <a:lnTo>
                    <a:pt x="193" y="1009"/>
                  </a:lnTo>
                  <a:lnTo>
                    <a:pt x="193" y="913"/>
                  </a:lnTo>
                  <a:lnTo>
                    <a:pt x="193" y="721"/>
                  </a:lnTo>
                  <a:lnTo>
                    <a:pt x="193" y="424"/>
                  </a:lnTo>
                  <a:lnTo>
                    <a:pt x="193" y="424"/>
                  </a:lnTo>
                  <a:lnTo>
                    <a:pt x="385" y="385"/>
                  </a:lnTo>
                  <a:lnTo>
                    <a:pt x="1345" y="289"/>
                  </a:lnTo>
                  <a:lnTo>
                    <a:pt x="2354" y="193"/>
                  </a:lnTo>
                  <a:close/>
                  <a:moveTo>
                    <a:pt x="2354" y="1"/>
                  </a:moveTo>
                  <a:lnTo>
                    <a:pt x="1729" y="49"/>
                  </a:lnTo>
                  <a:lnTo>
                    <a:pt x="961" y="145"/>
                  </a:lnTo>
                  <a:lnTo>
                    <a:pt x="97" y="241"/>
                  </a:lnTo>
                  <a:lnTo>
                    <a:pt x="0" y="289"/>
                  </a:lnTo>
                  <a:lnTo>
                    <a:pt x="0" y="337"/>
                  </a:lnTo>
                  <a:lnTo>
                    <a:pt x="0" y="721"/>
                  </a:lnTo>
                  <a:lnTo>
                    <a:pt x="0" y="961"/>
                  </a:lnTo>
                  <a:lnTo>
                    <a:pt x="0" y="1057"/>
                  </a:lnTo>
                  <a:lnTo>
                    <a:pt x="48" y="1105"/>
                  </a:lnTo>
                  <a:lnTo>
                    <a:pt x="48" y="1154"/>
                  </a:lnTo>
                  <a:lnTo>
                    <a:pt x="193" y="1298"/>
                  </a:lnTo>
                  <a:lnTo>
                    <a:pt x="961" y="1922"/>
                  </a:lnTo>
                  <a:lnTo>
                    <a:pt x="1153" y="2018"/>
                  </a:lnTo>
                  <a:lnTo>
                    <a:pt x="1345" y="2066"/>
                  </a:lnTo>
                  <a:lnTo>
                    <a:pt x="1585" y="2018"/>
                  </a:lnTo>
                  <a:lnTo>
                    <a:pt x="1777" y="1874"/>
                  </a:lnTo>
                  <a:lnTo>
                    <a:pt x="2690" y="913"/>
                  </a:lnTo>
                  <a:lnTo>
                    <a:pt x="2738" y="865"/>
                  </a:lnTo>
                  <a:lnTo>
                    <a:pt x="2738" y="481"/>
                  </a:lnTo>
                  <a:lnTo>
                    <a:pt x="2738" y="289"/>
                  </a:lnTo>
                  <a:lnTo>
                    <a:pt x="2690" y="97"/>
                  </a:lnTo>
                  <a:lnTo>
                    <a:pt x="2642" y="49"/>
                  </a:lnTo>
                  <a:lnTo>
                    <a:pt x="2594" y="49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6"/>
            <p:cNvSpPr/>
            <p:nvPr/>
          </p:nvSpPr>
          <p:spPr>
            <a:xfrm>
              <a:off x="6709500" y="4138550"/>
              <a:ext cx="28850" cy="25225"/>
            </a:xfrm>
            <a:custGeom>
              <a:avLst/>
              <a:gdLst/>
              <a:ahLst/>
              <a:cxnLst/>
              <a:rect l="l" t="t" r="r" b="b"/>
              <a:pathLst>
                <a:path w="1154" h="1009" extrusionOk="0">
                  <a:moveTo>
                    <a:pt x="385" y="0"/>
                  </a:moveTo>
                  <a:lnTo>
                    <a:pt x="193" y="96"/>
                  </a:lnTo>
                  <a:lnTo>
                    <a:pt x="49" y="241"/>
                  </a:lnTo>
                  <a:lnTo>
                    <a:pt x="1" y="433"/>
                  </a:lnTo>
                  <a:lnTo>
                    <a:pt x="49" y="673"/>
                  </a:lnTo>
                  <a:lnTo>
                    <a:pt x="145" y="817"/>
                  </a:lnTo>
                  <a:lnTo>
                    <a:pt x="337" y="961"/>
                  </a:lnTo>
                  <a:lnTo>
                    <a:pt x="577" y="1009"/>
                  </a:lnTo>
                  <a:lnTo>
                    <a:pt x="817" y="961"/>
                  </a:lnTo>
                  <a:lnTo>
                    <a:pt x="1009" y="817"/>
                  </a:lnTo>
                  <a:lnTo>
                    <a:pt x="1105" y="673"/>
                  </a:lnTo>
                  <a:lnTo>
                    <a:pt x="1154" y="481"/>
                  </a:lnTo>
                  <a:lnTo>
                    <a:pt x="1154" y="337"/>
                  </a:lnTo>
                  <a:lnTo>
                    <a:pt x="1057" y="192"/>
                  </a:lnTo>
                  <a:lnTo>
                    <a:pt x="913" y="48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6"/>
            <p:cNvSpPr/>
            <p:nvPr/>
          </p:nvSpPr>
          <p:spPr>
            <a:xfrm>
              <a:off x="6849975" y="4059300"/>
              <a:ext cx="74475" cy="86475"/>
            </a:xfrm>
            <a:custGeom>
              <a:avLst/>
              <a:gdLst/>
              <a:ahLst/>
              <a:cxnLst/>
              <a:rect l="l" t="t" r="r" b="b"/>
              <a:pathLst>
                <a:path w="2979" h="3459" extrusionOk="0">
                  <a:moveTo>
                    <a:pt x="1153" y="1"/>
                  </a:moveTo>
                  <a:lnTo>
                    <a:pt x="529" y="1586"/>
                  </a:lnTo>
                  <a:lnTo>
                    <a:pt x="1" y="3026"/>
                  </a:lnTo>
                  <a:lnTo>
                    <a:pt x="1730" y="3459"/>
                  </a:lnTo>
                  <a:lnTo>
                    <a:pt x="2978" y="577"/>
                  </a:lnTo>
                  <a:lnTo>
                    <a:pt x="2114" y="241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6"/>
            <p:cNvSpPr/>
            <p:nvPr/>
          </p:nvSpPr>
          <p:spPr>
            <a:xfrm>
              <a:off x="6833175" y="4128950"/>
              <a:ext cx="70850" cy="54050"/>
            </a:xfrm>
            <a:custGeom>
              <a:avLst/>
              <a:gdLst/>
              <a:ahLst/>
              <a:cxnLst/>
              <a:rect l="l" t="t" r="r" b="b"/>
              <a:pathLst>
                <a:path w="2834" h="2162" extrusionOk="0">
                  <a:moveTo>
                    <a:pt x="370" y="202"/>
                  </a:moveTo>
                  <a:lnTo>
                    <a:pt x="673" y="240"/>
                  </a:lnTo>
                  <a:lnTo>
                    <a:pt x="1970" y="528"/>
                  </a:lnTo>
                  <a:lnTo>
                    <a:pt x="2498" y="673"/>
                  </a:lnTo>
                  <a:lnTo>
                    <a:pt x="2631" y="717"/>
                  </a:lnTo>
                  <a:lnTo>
                    <a:pt x="2594" y="865"/>
                  </a:lnTo>
                  <a:lnTo>
                    <a:pt x="2498" y="1153"/>
                  </a:lnTo>
                  <a:lnTo>
                    <a:pt x="2450" y="1297"/>
                  </a:lnTo>
                  <a:lnTo>
                    <a:pt x="2450" y="1322"/>
                  </a:lnTo>
                  <a:lnTo>
                    <a:pt x="2450" y="1322"/>
                  </a:lnTo>
                  <a:lnTo>
                    <a:pt x="1297" y="1921"/>
                  </a:lnTo>
                  <a:lnTo>
                    <a:pt x="1105" y="1969"/>
                  </a:lnTo>
                  <a:lnTo>
                    <a:pt x="913" y="1921"/>
                  </a:lnTo>
                  <a:lnTo>
                    <a:pt x="769" y="1777"/>
                  </a:lnTo>
                  <a:lnTo>
                    <a:pt x="385" y="1105"/>
                  </a:lnTo>
                  <a:lnTo>
                    <a:pt x="241" y="865"/>
                  </a:lnTo>
                  <a:lnTo>
                    <a:pt x="193" y="769"/>
                  </a:lnTo>
                  <a:lnTo>
                    <a:pt x="193" y="721"/>
                  </a:lnTo>
                  <a:lnTo>
                    <a:pt x="337" y="336"/>
                  </a:lnTo>
                  <a:lnTo>
                    <a:pt x="370" y="202"/>
                  </a:lnTo>
                  <a:close/>
                  <a:moveTo>
                    <a:pt x="241" y="0"/>
                  </a:moveTo>
                  <a:lnTo>
                    <a:pt x="241" y="48"/>
                  </a:lnTo>
                  <a:lnTo>
                    <a:pt x="97" y="336"/>
                  </a:lnTo>
                  <a:lnTo>
                    <a:pt x="49" y="576"/>
                  </a:lnTo>
                  <a:lnTo>
                    <a:pt x="0" y="673"/>
                  </a:lnTo>
                  <a:lnTo>
                    <a:pt x="0" y="769"/>
                  </a:lnTo>
                  <a:lnTo>
                    <a:pt x="0" y="817"/>
                  </a:lnTo>
                  <a:lnTo>
                    <a:pt x="97" y="1009"/>
                  </a:lnTo>
                  <a:lnTo>
                    <a:pt x="625" y="1873"/>
                  </a:lnTo>
                  <a:lnTo>
                    <a:pt x="721" y="1969"/>
                  </a:lnTo>
                  <a:lnTo>
                    <a:pt x="865" y="2065"/>
                  </a:lnTo>
                  <a:lnTo>
                    <a:pt x="961" y="2113"/>
                  </a:lnTo>
                  <a:lnTo>
                    <a:pt x="1105" y="2161"/>
                  </a:lnTo>
                  <a:lnTo>
                    <a:pt x="1249" y="2113"/>
                  </a:lnTo>
                  <a:lnTo>
                    <a:pt x="1393" y="2065"/>
                  </a:lnTo>
                  <a:lnTo>
                    <a:pt x="2594" y="1441"/>
                  </a:lnTo>
                  <a:lnTo>
                    <a:pt x="2642" y="1393"/>
                  </a:lnTo>
                  <a:lnTo>
                    <a:pt x="2738" y="1153"/>
                  </a:lnTo>
                  <a:lnTo>
                    <a:pt x="2786" y="913"/>
                  </a:lnTo>
                  <a:lnTo>
                    <a:pt x="2834" y="673"/>
                  </a:lnTo>
                  <a:lnTo>
                    <a:pt x="2786" y="625"/>
                  </a:lnTo>
                  <a:lnTo>
                    <a:pt x="2738" y="528"/>
                  </a:lnTo>
                  <a:lnTo>
                    <a:pt x="2498" y="480"/>
                  </a:lnTo>
                  <a:lnTo>
                    <a:pt x="1873" y="288"/>
                  </a:lnTo>
                  <a:lnTo>
                    <a:pt x="1153" y="14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6"/>
            <p:cNvSpPr/>
            <p:nvPr/>
          </p:nvSpPr>
          <p:spPr>
            <a:xfrm>
              <a:off x="6848775" y="4152950"/>
              <a:ext cx="28850" cy="26450"/>
            </a:xfrm>
            <a:custGeom>
              <a:avLst/>
              <a:gdLst/>
              <a:ahLst/>
              <a:cxnLst/>
              <a:rect l="l" t="t" r="r" b="b"/>
              <a:pathLst>
                <a:path w="1154" h="1058" extrusionOk="0">
                  <a:moveTo>
                    <a:pt x="577" y="1"/>
                  </a:moveTo>
                  <a:lnTo>
                    <a:pt x="337" y="49"/>
                  </a:lnTo>
                  <a:lnTo>
                    <a:pt x="145" y="145"/>
                  </a:lnTo>
                  <a:lnTo>
                    <a:pt x="49" y="337"/>
                  </a:lnTo>
                  <a:lnTo>
                    <a:pt x="1" y="529"/>
                  </a:lnTo>
                  <a:lnTo>
                    <a:pt x="49" y="721"/>
                  </a:lnTo>
                  <a:lnTo>
                    <a:pt x="193" y="913"/>
                  </a:lnTo>
                  <a:lnTo>
                    <a:pt x="385" y="1009"/>
                  </a:lnTo>
                  <a:lnTo>
                    <a:pt x="625" y="1057"/>
                  </a:lnTo>
                  <a:lnTo>
                    <a:pt x="865" y="1009"/>
                  </a:lnTo>
                  <a:lnTo>
                    <a:pt x="1009" y="865"/>
                  </a:lnTo>
                  <a:lnTo>
                    <a:pt x="1105" y="721"/>
                  </a:lnTo>
                  <a:lnTo>
                    <a:pt x="1153" y="577"/>
                  </a:lnTo>
                  <a:lnTo>
                    <a:pt x="1105" y="385"/>
                  </a:lnTo>
                  <a:lnTo>
                    <a:pt x="1009" y="241"/>
                  </a:lnTo>
                  <a:lnTo>
                    <a:pt x="865" y="97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6"/>
          <p:cNvGrpSpPr/>
          <p:nvPr/>
        </p:nvGrpSpPr>
        <p:grpSpPr>
          <a:xfrm>
            <a:off x="4575103" y="630001"/>
            <a:ext cx="954083" cy="869661"/>
            <a:chOff x="4890550" y="655525"/>
            <a:chExt cx="312200" cy="284575"/>
          </a:xfrm>
        </p:grpSpPr>
        <p:sp>
          <p:nvSpPr>
            <p:cNvPr id="3167" name="Google Shape;3167;p46"/>
            <p:cNvSpPr/>
            <p:nvPr/>
          </p:nvSpPr>
          <p:spPr>
            <a:xfrm>
              <a:off x="4890550" y="655525"/>
              <a:ext cx="312200" cy="284575"/>
            </a:xfrm>
            <a:custGeom>
              <a:avLst/>
              <a:gdLst/>
              <a:ahLst/>
              <a:cxnLst/>
              <a:rect l="l" t="t" r="r" b="b"/>
              <a:pathLst>
                <a:path w="12488" h="11383" extrusionOk="0">
                  <a:moveTo>
                    <a:pt x="5668" y="0"/>
                  </a:moveTo>
                  <a:lnTo>
                    <a:pt x="2930" y="1153"/>
                  </a:lnTo>
                  <a:lnTo>
                    <a:pt x="1009" y="1969"/>
                  </a:lnTo>
                  <a:lnTo>
                    <a:pt x="337" y="2306"/>
                  </a:lnTo>
                  <a:lnTo>
                    <a:pt x="1" y="2498"/>
                  </a:lnTo>
                  <a:lnTo>
                    <a:pt x="1" y="2594"/>
                  </a:lnTo>
                  <a:lnTo>
                    <a:pt x="1" y="2882"/>
                  </a:lnTo>
                  <a:lnTo>
                    <a:pt x="97" y="3698"/>
                  </a:lnTo>
                  <a:lnTo>
                    <a:pt x="481" y="6100"/>
                  </a:lnTo>
                  <a:lnTo>
                    <a:pt x="1057" y="9557"/>
                  </a:lnTo>
                  <a:lnTo>
                    <a:pt x="3603" y="10470"/>
                  </a:lnTo>
                  <a:lnTo>
                    <a:pt x="5524" y="11094"/>
                  </a:lnTo>
                  <a:lnTo>
                    <a:pt x="6244" y="11286"/>
                  </a:lnTo>
                  <a:lnTo>
                    <a:pt x="6724" y="11382"/>
                  </a:lnTo>
                  <a:lnTo>
                    <a:pt x="6916" y="11334"/>
                  </a:lnTo>
                  <a:lnTo>
                    <a:pt x="7204" y="11238"/>
                  </a:lnTo>
                  <a:lnTo>
                    <a:pt x="7925" y="10854"/>
                  </a:lnTo>
                  <a:lnTo>
                    <a:pt x="8885" y="10326"/>
                  </a:lnTo>
                  <a:lnTo>
                    <a:pt x="9894" y="9701"/>
                  </a:lnTo>
                  <a:lnTo>
                    <a:pt x="11671" y="8501"/>
                  </a:lnTo>
                  <a:lnTo>
                    <a:pt x="12487" y="7972"/>
                  </a:lnTo>
                  <a:lnTo>
                    <a:pt x="11863" y="1153"/>
                  </a:lnTo>
                  <a:lnTo>
                    <a:pt x="5668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6"/>
            <p:cNvSpPr/>
            <p:nvPr/>
          </p:nvSpPr>
          <p:spPr>
            <a:xfrm>
              <a:off x="4890550" y="655525"/>
              <a:ext cx="312200" cy="284575"/>
            </a:xfrm>
            <a:custGeom>
              <a:avLst/>
              <a:gdLst/>
              <a:ahLst/>
              <a:cxnLst/>
              <a:rect l="l" t="t" r="r" b="b"/>
              <a:pathLst>
                <a:path w="12488" h="11383" fill="none" extrusionOk="0">
                  <a:moveTo>
                    <a:pt x="1057" y="9557"/>
                  </a:moveTo>
                  <a:lnTo>
                    <a:pt x="1057" y="9557"/>
                  </a:lnTo>
                  <a:lnTo>
                    <a:pt x="481" y="6100"/>
                  </a:lnTo>
                  <a:lnTo>
                    <a:pt x="97" y="3698"/>
                  </a:lnTo>
                  <a:lnTo>
                    <a:pt x="1" y="2882"/>
                  </a:lnTo>
                  <a:lnTo>
                    <a:pt x="1" y="2594"/>
                  </a:lnTo>
                  <a:lnTo>
                    <a:pt x="1" y="2498"/>
                  </a:lnTo>
                  <a:lnTo>
                    <a:pt x="1" y="2498"/>
                  </a:lnTo>
                  <a:lnTo>
                    <a:pt x="337" y="2306"/>
                  </a:lnTo>
                  <a:lnTo>
                    <a:pt x="1009" y="1969"/>
                  </a:lnTo>
                  <a:lnTo>
                    <a:pt x="2930" y="1153"/>
                  </a:lnTo>
                  <a:lnTo>
                    <a:pt x="5668" y="0"/>
                  </a:lnTo>
                  <a:lnTo>
                    <a:pt x="11863" y="1153"/>
                  </a:lnTo>
                  <a:lnTo>
                    <a:pt x="12487" y="7972"/>
                  </a:lnTo>
                  <a:lnTo>
                    <a:pt x="12487" y="7972"/>
                  </a:lnTo>
                  <a:lnTo>
                    <a:pt x="11671" y="8501"/>
                  </a:lnTo>
                  <a:lnTo>
                    <a:pt x="9894" y="9701"/>
                  </a:lnTo>
                  <a:lnTo>
                    <a:pt x="8885" y="10326"/>
                  </a:lnTo>
                  <a:lnTo>
                    <a:pt x="7925" y="10854"/>
                  </a:lnTo>
                  <a:lnTo>
                    <a:pt x="7204" y="11238"/>
                  </a:lnTo>
                  <a:lnTo>
                    <a:pt x="6916" y="11334"/>
                  </a:lnTo>
                  <a:lnTo>
                    <a:pt x="6724" y="11382"/>
                  </a:lnTo>
                  <a:lnTo>
                    <a:pt x="6724" y="11382"/>
                  </a:lnTo>
                  <a:lnTo>
                    <a:pt x="6244" y="11286"/>
                  </a:lnTo>
                  <a:lnTo>
                    <a:pt x="5524" y="11094"/>
                  </a:lnTo>
                  <a:lnTo>
                    <a:pt x="3603" y="10470"/>
                  </a:lnTo>
                  <a:lnTo>
                    <a:pt x="1057" y="95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6"/>
            <p:cNvSpPr/>
            <p:nvPr/>
          </p:nvSpPr>
          <p:spPr>
            <a:xfrm>
              <a:off x="4890550" y="655525"/>
              <a:ext cx="312200" cy="284575"/>
            </a:xfrm>
            <a:custGeom>
              <a:avLst/>
              <a:gdLst/>
              <a:ahLst/>
              <a:cxnLst/>
              <a:rect l="l" t="t" r="r" b="b"/>
              <a:pathLst>
                <a:path w="12488" h="11383" extrusionOk="0">
                  <a:moveTo>
                    <a:pt x="5668" y="0"/>
                  </a:moveTo>
                  <a:lnTo>
                    <a:pt x="2930" y="1153"/>
                  </a:lnTo>
                  <a:lnTo>
                    <a:pt x="1009" y="1969"/>
                  </a:lnTo>
                  <a:lnTo>
                    <a:pt x="337" y="2306"/>
                  </a:lnTo>
                  <a:lnTo>
                    <a:pt x="1" y="2498"/>
                  </a:lnTo>
                  <a:lnTo>
                    <a:pt x="1" y="2594"/>
                  </a:lnTo>
                  <a:lnTo>
                    <a:pt x="1" y="2882"/>
                  </a:lnTo>
                  <a:lnTo>
                    <a:pt x="97" y="3698"/>
                  </a:lnTo>
                  <a:lnTo>
                    <a:pt x="481" y="6100"/>
                  </a:lnTo>
                  <a:lnTo>
                    <a:pt x="1057" y="9557"/>
                  </a:lnTo>
                  <a:lnTo>
                    <a:pt x="3603" y="10470"/>
                  </a:lnTo>
                  <a:lnTo>
                    <a:pt x="5524" y="11094"/>
                  </a:lnTo>
                  <a:lnTo>
                    <a:pt x="6244" y="11286"/>
                  </a:lnTo>
                  <a:lnTo>
                    <a:pt x="6724" y="11382"/>
                  </a:lnTo>
                  <a:lnTo>
                    <a:pt x="6916" y="11334"/>
                  </a:lnTo>
                  <a:lnTo>
                    <a:pt x="7204" y="11238"/>
                  </a:lnTo>
                  <a:lnTo>
                    <a:pt x="7925" y="10854"/>
                  </a:lnTo>
                  <a:lnTo>
                    <a:pt x="8885" y="10326"/>
                  </a:lnTo>
                  <a:lnTo>
                    <a:pt x="9894" y="9701"/>
                  </a:lnTo>
                  <a:lnTo>
                    <a:pt x="11671" y="8501"/>
                  </a:lnTo>
                  <a:lnTo>
                    <a:pt x="12487" y="7972"/>
                  </a:lnTo>
                  <a:lnTo>
                    <a:pt x="11863" y="1153"/>
                  </a:lnTo>
                  <a:lnTo>
                    <a:pt x="5668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6"/>
            <p:cNvSpPr/>
            <p:nvPr/>
          </p:nvSpPr>
          <p:spPr>
            <a:xfrm>
              <a:off x="4890550" y="655525"/>
              <a:ext cx="312200" cy="284575"/>
            </a:xfrm>
            <a:custGeom>
              <a:avLst/>
              <a:gdLst/>
              <a:ahLst/>
              <a:cxnLst/>
              <a:rect l="l" t="t" r="r" b="b"/>
              <a:pathLst>
                <a:path w="12488" h="11383" fill="none" extrusionOk="0">
                  <a:moveTo>
                    <a:pt x="1057" y="9557"/>
                  </a:moveTo>
                  <a:lnTo>
                    <a:pt x="1057" y="9557"/>
                  </a:lnTo>
                  <a:lnTo>
                    <a:pt x="481" y="6100"/>
                  </a:lnTo>
                  <a:lnTo>
                    <a:pt x="97" y="3698"/>
                  </a:lnTo>
                  <a:lnTo>
                    <a:pt x="1" y="2882"/>
                  </a:lnTo>
                  <a:lnTo>
                    <a:pt x="1" y="2594"/>
                  </a:lnTo>
                  <a:lnTo>
                    <a:pt x="1" y="2498"/>
                  </a:lnTo>
                  <a:lnTo>
                    <a:pt x="1" y="2498"/>
                  </a:lnTo>
                  <a:lnTo>
                    <a:pt x="337" y="2306"/>
                  </a:lnTo>
                  <a:lnTo>
                    <a:pt x="1009" y="1969"/>
                  </a:lnTo>
                  <a:lnTo>
                    <a:pt x="2930" y="1153"/>
                  </a:lnTo>
                  <a:lnTo>
                    <a:pt x="5668" y="0"/>
                  </a:lnTo>
                  <a:lnTo>
                    <a:pt x="11863" y="1153"/>
                  </a:lnTo>
                  <a:lnTo>
                    <a:pt x="12487" y="7972"/>
                  </a:lnTo>
                  <a:lnTo>
                    <a:pt x="12487" y="7972"/>
                  </a:lnTo>
                  <a:lnTo>
                    <a:pt x="11671" y="8501"/>
                  </a:lnTo>
                  <a:lnTo>
                    <a:pt x="9894" y="9701"/>
                  </a:lnTo>
                  <a:lnTo>
                    <a:pt x="8885" y="10326"/>
                  </a:lnTo>
                  <a:lnTo>
                    <a:pt x="7925" y="10854"/>
                  </a:lnTo>
                  <a:lnTo>
                    <a:pt x="7204" y="11238"/>
                  </a:lnTo>
                  <a:lnTo>
                    <a:pt x="6916" y="11334"/>
                  </a:lnTo>
                  <a:lnTo>
                    <a:pt x="6724" y="11382"/>
                  </a:lnTo>
                  <a:lnTo>
                    <a:pt x="6724" y="11382"/>
                  </a:lnTo>
                  <a:lnTo>
                    <a:pt x="6244" y="11286"/>
                  </a:lnTo>
                  <a:lnTo>
                    <a:pt x="5524" y="11094"/>
                  </a:lnTo>
                  <a:lnTo>
                    <a:pt x="3603" y="10470"/>
                  </a:lnTo>
                  <a:lnTo>
                    <a:pt x="1057" y="95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6"/>
            <p:cNvSpPr/>
            <p:nvPr/>
          </p:nvSpPr>
          <p:spPr>
            <a:xfrm>
              <a:off x="4963800" y="656725"/>
              <a:ext cx="132075" cy="27625"/>
            </a:xfrm>
            <a:custGeom>
              <a:avLst/>
              <a:gdLst/>
              <a:ahLst/>
              <a:cxnLst/>
              <a:rect l="l" t="t" r="r" b="b"/>
              <a:pathLst>
                <a:path w="5283" h="1105" extrusionOk="0">
                  <a:moveTo>
                    <a:pt x="3266" y="48"/>
                  </a:moveTo>
                  <a:lnTo>
                    <a:pt x="5283" y="433"/>
                  </a:lnTo>
                  <a:lnTo>
                    <a:pt x="3266" y="48"/>
                  </a:lnTo>
                  <a:lnTo>
                    <a:pt x="3266" y="48"/>
                  </a:lnTo>
                  <a:lnTo>
                    <a:pt x="3266" y="48"/>
                  </a:lnTo>
                  <a:close/>
                  <a:moveTo>
                    <a:pt x="2690" y="0"/>
                  </a:moveTo>
                  <a:lnTo>
                    <a:pt x="2690" y="0"/>
                  </a:lnTo>
                  <a:lnTo>
                    <a:pt x="0" y="1105"/>
                  </a:lnTo>
                  <a:lnTo>
                    <a:pt x="0" y="1105"/>
                  </a:lnTo>
                  <a:lnTo>
                    <a:pt x="2690" y="0"/>
                  </a:lnTo>
                  <a:lnTo>
                    <a:pt x="2690" y="0"/>
                  </a:ln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6"/>
            <p:cNvSpPr/>
            <p:nvPr/>
          </p:nvSpPr>
          <p:spPr>
            <a:xfrm>
              <a:off x="5045425" y="657925"/>
              <a:ext cx="50450" cy="9625"/>
            </a:xfrm>
            <a:custGeom>
              <a:avLst/>
              <a:gdLst/>
              <a:ahLst/>
              <a:cxnLst/>
              <a:rect l="l" t="t" r="r" b="b"/>
              <a:pathLst>
                <a:path w="2018" h="385" fill="none" extrusionOk="0">
                  <a:moveTo>
                    <a:pt x="1" y="0"/>
                  </a:moveTo>
                  <a:lnTo>
                    <a:pt x="2018" y="38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6"/>
            <p:cNvSpPr/>
            <p:nvPr/>
          </p:nvSpPr>
          <p:spPr>
            <a:xfrm>
              <a:off x="4963800" y="656725"/>
              <a:ext cx="67250" cy="27625"/>
            </a:xfrm>
            <a:custGeom>
              <a:avLst/>
              <a:gdLst/>
              <a:ahLst/>
              <a:cxnLst/>
              <a:rect l="l" t="t" r="r" b="b"/>
              <a:pathLst>
                <a:path w="2690" h="1105" fill="none" extrusionOk="0">
                  <a:moveTo>
                    <a:pt x="2690" y="0"/>
                  </a:moveTo>
                  <a:lnTo>
                    <a:pt x="2690" y="0"/>
                  </a:lnTo>
                  <a:lnTo>
                    <a:pt x="0" y="1105"/>
                  </a:lnTo>
                  <a:lnTo>
                    <a:pt x="0" y="1105"/>
                  </a:lnTo>
                  <a:lnTo>
                    <a:pt x="2690" y="0"/>
                  </a:lnTo>
                  <a:lnTo>
                    <a:pt x="269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6"/>
            <p:cNvSpPr/>
            <p:nvPr/>
          </p:nvSpPr>
          <p:spPr>
            <a:xfrm>
              <a:off x="4890550" y="656725"/>
              <a:ext cx="296575" cy="106875"/>
            </a:xfrm>
            <a:custGeom>
              <a:avLst/>
              <a:gdLst/>
              <a:ahLst/>
              <a:cxnLst/>
              <a:rect l="l" t="t" r="r" b="b"/>
              <a:pathLst>
                <a:path w="11863" h="4275" extrusionOk="0">
                  <a:moveTo>
                    <a:pt x="5620" y="0"/>
                  </a:moveTo>
                  <a:lnTo>
                    <a:pt x="2930" y="1105"/>
                  </a:lnTo>
                  <a:lnTo>
                    <a:pt x="1009" y="1921"/>
                  </a:lnTo>
                  <a:lnTo>
                    <a:pt x="337" y="2258"/>
                  </a:lnTo>
                  <a:lnTo>
                    <a:pt x="1" y="2450"/>
                  </a:lnTo>
                  <a:lnTo>
                    <a:pt x="2930" y="3458"/>
                  </a:lnTo>
                  <a:lnTo>
                    <a:pt x="4659" y="4034"/>
                  </a:lnTo>
                  <a:lnTo>
                    <a:pt x="5331" y="4227"/>
                  </a:lnTo>
                  <a:lnTo>
                    <a:pt x="5668" y="4275"/>
                  </a:lnTo>
                  <a:lnTo>
                    <a:pt x="5716" y="4275"/>
                  </a:lnTo>
                  <a:lnTo>
                    <a:pt x="8789" y="2738"/>
                  </a:lnTo>
                  <a:lnTo>
                    <a:pt x="10854" y="1681"/>
                  </a:lnTo>
                  <a:lnTo>
                    <a:pt x="11527" y="1345"/>
                  </a:lnTo>
                  <a:lnTo>
                    <a:pt x="11863" y="1153"/>
                  </a:lnTo>
                  <a:lnTo>
                    <a:pt x="11863" y="1105"/>
                  </a:lnTo>
                  <a:lnTo>
                    <a:pt x="11719" y="1057"/>
                  </a:lnTo>
                  <a:lnTo>
                    <a:pt x="8213" y="433"/>
                  </a:lnTo>
                  <a:lnTo>
                    <a:pt x="6196" y="48"/>
                  </a:lnTo>
                  <a:lnTo>
                    <a:pt x="5620" y="0"/>
                  </a:lnTo>
                  <a:close/>
                </a:path>
              </a:pathLst>
            </a:custGeom>
            <a:solidFill>
              <a:srgbClr val="FF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6"/>
            <p:cNvSpPr/>
            <p:nvPr/>
          </p:nvSpPr>
          <p:spPr>
            <a:xfrm>
              <a:off x="4890550" y="656725"/>
              <a:ext cx="296575" cy="106875"/>
            </a:xfrm>
            <a:custGeom>
              <a:avLst/>
              <a:gdLst/>
              <a:ahLst/>
              <a:cxnLst/>
              <a:rect l="l" t="t" r="r" b="b"/>
              <a:pathLst>
                <a:path w="11863" h="4275" fill="none" extrusionOk="0">
                  <a:moveTo>
                    <a:pt x="5620" y="0"/>
                  </a:moveTo>
                  <a:lnTo>
                    <a:pt x="5620" y="0"/>
                  </a:lnTo>
                  <a:lnTo>
                    <a:pt x="2930" y="1105"/>
                  </a:lnTo>
                  <a:lnTo>
                    <a:pt x="2930" y="1105"/>
                  </a:lnTo>
                  <a:lnTo>
                    <a:pt x="1009" y="1921"/>
                  </a:lnTo>
                  <a:lnTo>
                    <a:pt x="337" y="2258"/>
                  </a:lnTo>
                  <a:lnTo>
                    <a:pt x="1" y="2450"/>
                  </a:lnTo>
                  <a:lnTo>
                    <a:pt x="1" y="2450"/>
                  </a:lnTo>
                  <a:lnTo>
                    <a:pt x="1" y="2450"/>
                  </a:lnTo>
                  <a:lnTo>
                    <a:pt x="1" y="2450"/>
                  </a:lnTo>
                  <a:lnTo>
                    <a:pt x="1" y="2450"/>
                  </a:lnTo>
                  <a:lnTo>
                    <a:pt x="1" y="2450"/>
                  </a:lnTo>
                  <a:lnTo>
                    <a:pt x="1" y="2450"/>
                  </a:lnTo>
                  <a:lnTo>
                    <a:pt x="2930" y="3458"/>
                  </a:lnTo>
                  <a:lnTo>
                    <a:pt x="4659" y="4034"/>
                  </a:lnTo>
                  <a:lnTo>
                    <a:pt x="5331" y="4227"/>
                  </a:lnTo>
                  <a:lnTo>
                    <a:pt x="5668" y="4275"/>
                  </a:lnTo>
                  <a:lnTo>
                    <a:pt x="5668" y="4275"/>
                  </a:lnTo>
                  <a:lnTo>
                    <a:pt x="5668" y="4275"/>
                  </a:lnTo>
                  <a:lnTo>
                    <a:pt x="5668" y="4275"/>
                  </a:lnTo>
                  <a:lnTo>
                    <a:pt x="5716" y="4275"/>
                  </a:lnTo>
                  <a:lnTo>
                    <a:pt x="5716" y="4275"/>
                  </a:lnTo>
                  <a:lnTo>
                    <a:pt x="5716" y="4275"/>
                  </a:lnTo>
                  <a:lnTo>
                    <a:pt x="5716" y="4275"/>
                  </a:lnTo>
                  <a:lnTo>
                    <a:pt x="5716" y="4275"/>
                  </a:lnTo>
                  <a:lnTo>
                    <a:pt x="8789" y="2738"/>
                  </a:lnTo>
                  <a:lnTo>
                    <a:pt x="10854" y="1681"/>
                  </a:lnTo>
                  <a:lnTo>
                    <a:pt x="11527" y="1345"/>
                  </a:lnTo>
                  <a:lnTo>
                    <a:pt x="11863" y="1153"/>
                  </a:lnTo>
                  <a:lnTo>
                    <a:pt x="11863" y="1105"/>
                  </a:lnTo>
                  <a:lnTo>
                    <a:pt x="11863" y="1105"/>
                  </a:lnTo>
                  <a:lnTo>
                    <a:pt x="11719" y="1057"/>
                  </a:lnTo>
                  <a:lnTo>
                    <a:pt x="8213" y="433"/>
                  </a:lnTo>
                  <a:lnTo>
                    <a:pt x="6196" y="48"/>
                  </a:lnTo>
                  <a:lnTo>
                    <a:pt x="6196" y="48"/>
                  </a:lnTo>
                  <a:lnTo>
                    <a:pt x="56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6"/>
            <p:cNvSpPr/>
            <p:nvPr/>
          </p:nvSpPr>
          <p:spPr>
            <a:xfrm>
              <a:off x="4890550" y="717950"/>
              <a:ext cx="164525" cy="222150"/>
            </a:xfrm>
            <a:custGeom>
              <a:avLst/>
              <a:gdLst/>
              <a:ahLst/>
              <a:cxnLst/>
              <a:rect l="l" t="t" r="r" b="b"/>
              <a:pathLst>
                <a:path w="6581" h="8886" extrusionOk="0">
                  <a:moveTo>
                    <a:pt x="1" y="1"/>
                  </a:moveTo>
                  <a:lnTo>
                    <a:pt x="1" y="145"/>
                  </a:lnTo>
                  <a:lnTo>
                    <a:pt x="49" y="769"/>
                  </a:lnTo>
                  <a:lnTo>
                    <a:pt x="145" y="1730"/>
                  </a:lnTo>
                  <a:lnTo>
                    <a:pt x="529" y="4035"/>
                  </a:lnTo>
                  <a:lnTo>
                    <a:pt x="1057" y="7060"/>
                  </a:lnTo>
                  <a:lnTo>
                    <a:pt x="3410" y="7925"/>
                  </a:lnTo>
                  <a:lnTo>
                    <a:pt x="5283" y="8501"/>
                  </a:lnTo>
                  <a:lnTo>
                    <a:pt x="6052" y="8741"/>
                  </a:lnTo>
                  <a:lnTo>
                    <a:pt x="6580" y="8885"/>
                  </a:lnTo>
                  <a:lnTo>
                    <a:pt x="5716" y="1826"/>
                  </a:lnTo>
                  <a:lnTo>
                    <a:pt x="5668" y="1826"/>
                  </a:lnTo>
                  <a:lnTo>
                    <a:pt x="5331" y="1778"/>
                  </a:lnTo>
                  <a:lnTo>
                    <a:pt x="4659" y="1585"/>
                  </a:lnTo>
                  <a:lnTo>
                    <a:pt x="2930" y="100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6"/>
            <p:cNvSpPr/>
            <p:nvPr/>
          </p:nvSpPr>
          <p:spPr>
            <a:xfrm>
              <a:off x="4890550" y="717950"/>
              <a:ext cx="164525" cy="222150"/>
            </a:xfrm>
            <a:custGeom>
              <a:avLst/>
              <a:gdLst/>
              <a:ahLst/>
              <a:cxnLst/>
              <a:rect l="l" t="t" r="r" b="b"/>
              <a:pathLst>
                <a:path w="6581" h="8886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49" y="769"/>
                  </a:lnTo>
                  <a:lnTo>
                    <a:pt x="145" y="1730"/>
                  </a:lnTo>
                  <a:lnTo>
                    <a:pt x="529" y="4035"/>
                  </a:lnTo>
                  <a:lnTo>
                    <a:pt x="1057" y="7060"/>
                  </a:lnTo>
                  <a:lnTo>
                    <a:pt x="1057" y="7060"/>
                  </a:lnTo>
                  <a:lnTo>
                    <a:pt x="1057" y="7060"/>
                  </a:lnTo>
                  <a:lnTo>
                    <a:pt x="1057" y="7060"/>
                  </a:lnTo>
                  <a:lnTo>
                    <a:pt x="1057" y="7060"/>
                  </a:lnTo>
                  <a:lnTo>
                    <a:pt x="3410" y="7925"/>
                  </a:lnTo>
                  <a:lnTo>
                    <a:pt x="5283" y="8501"/>
                  </a:lnTo>
                  <a:lnTo>
                    <a:pt x="6052" y="8741"/>
                  </a:lnTo>
                  <a:lnTo>
                    <a:pt x="6580" y="8885"/>
                  </a:lnTo>
                  <a:lnTo>
                    <a:pt x="5716" y="1826"/>
                  </a:lnTo>
                  <a:lnTo>
                    <a:pt x="5716" y="1826"/>
                  </a:lnTo>
                  <a:lnTo>
                    <a:pt x="5716" y="1826"/>
                  </a:lnTo>
                  <a:lnTo>
                    <a:pt x="5716" y="1826"/>
                  </a:lnTo>
                  <a:lnTo>
                    <a:pt x="5716" y="1826"/>
                  </a:lnTo>
                  <a:lnTo>
                    <a:pt x="5716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331" y="1778"/>
                  </a:lnTo>
                  <a:lnTo>
                    <a:pt x="4659" y="1585"/>
                  </a:lnTo>
                  <a:lnTo>
                    <a:pt x="2930" y="100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6"/>
            <p:cNvSpPr/>
            <p:nvPr/>
          </p:nvSpPr>
          <p:spPr>
            <a:xfrm>
              <a:off x="4890550" y="717950"/>
              <a:ext cx="142900" cy="45650"/>
            </a:xfrm>
            <a:custGeom>
              <a:avLst/>
              <a:gdLst/>
              <a:ahLst/>
              <a:cxnLst/>
              <a:rect l="l" t="t" r="r" b="b"/>
              <a:pathLst>
                <a:path w="5716" h="1826" extrusionOk="0">
                  <a:moveTo>
                    <a:pt x="5716" y="1826"/>
                  </a:moveTo>
                  <a:lnTo>
                    <a:pt x="5716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716" y="1826"/>
                  </a:lnTo>
                  <a:close/>
                  <a:moveTo>
                    <a:pt x="5716" y="1826"/>
                  </a:moveTo>
                  <a:lnTo>
                    <a:pt x="5716" y="1826"/>
                  </a:lnTo>
                  <a:lnTo>
                    <a:pt x="5716" y="1826"/>
                  </a:lnTo>
                  <a:lnTo>
                    <a:pt x="5716" y="1826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930" y="1009"/>
                  </a:lnTo>
                  <a:lnTo>
                    <a:pt x="4659" y="1585"/>
                  </a:lnTo>
                  <a:lnTo>
                    <a:pt x="5331" y="1778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331" y="1778"/>
                  </a:lnTo>
                  <a:lnTo>
                    <a:pt x="4659" y="1585"/>
                  </a:lnTo>
                  <a:lnTo>
                    <a:pt x="2930" y="1009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A9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6"/>
            <p:cNvSpPr/>
            <p:nvPr/>
          </p:nvSpPr>
          <p:spPr>
            <a:xfrm>
              <a:off x="5032225" y="7635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9" y="1"/>
                  </a:moveTo>
                  <a:lnTo>
                    <a:pt x="49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6"/>
            <p:cNvSpPr/>
            <p:nvPr/>
          </p:nvSpPr>
          <p:spPr>
            <a:xfrm>
              <a:off x="5033425" y="763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6"/>
            <p:cNvSpPr/>
            <p:nvPr/>
          </p:nvSpPr>
          <p:spPr>
            <a:xfrm>
              <a:off x="4890550" y="717950"/>
              <a:ext cx="141700" cy="45650"/>
            </a:xfrm>
            <a:custGeom>
              <a:avLst/>
              <a:gdLst/>
              <a:ahLst/>
              <a:cxnLst/>
              <a:rect l="l" t="t" r="r" b="b"/>
              <a:pathLst>
                <a:path w="5668" h="1826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930" y="1009"/>
                  </a:lnTo>
                  <a:lnTo>
                    <a:pt x="4659" y="1585"/>
                  </a:lnTo>
                  <a:lnTo>
                    <a:pt x="5331" y="1778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668" y="1826"/>
                  </a:lnTo>
                  <a:lnTo>
                    <a:pt x="5331" y="1778"/>
                  </a:lnTo>
                  <a:lnTo>
                    <a:pt x="4659" y="1585"/>
                  </a:lnTo>
                  <a:lnTo>
                    <a:pt x="2930" y="100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6"/>
            <p:cNvSpPr/>
            <p:nvPr/>
          </p:nvSpPr>
          <p:spPr>
            <a:xfrm>
              <a:off x="4890550" y="717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6"/>
            <p:cNvSpPr/>
            <p:nvPr/>
          </p:nvSpPr>
          <p:spPr>
            <a:xfrm>
              <a:off x="4890550" y="717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46"/>
            <p:cNvSpPr/>
            <p:nvPr/>
          </p:nvSpPr>
          <p:spPr>
            <a:xfrm>
              <a:off x="5075450" y="747975"/>
              <a:ext cx="106875" cy="136900"/>
            </a:xfrm>
            <a:custGeom>
              <a:avLst/>
              <a:gdLst/>
              <a:ahLst/>
              <a:cxnLst/>
              <a:rect l="l" t="t" r="r" b="b"/>
              <a:pathLst>
                <a:path w="4275" h="5476" extrusionOk="0">
                  <a:moveTo>
                    <a:pt x="1874" y="625"/>
                  </a:moveTo>
                  <a:lnTo>
                    <a:pt x="2114" y="673"/>
                  </a:lnTo>
                  <a:lnTo>
                    <a:pt x="2258" y="769"/>
                  </a:lnTo>
                  <a:lnTo>
                    <a:pt x="2402" y="865"/>
                  </a:lnTo>
                  <a:lnTo>
                    <a:pt x="2450" y="1009"/>
                  </a:lnTo>
                  <a:lnTo>
                    <a:pt x="2498" y="1201"/>
                  </a:lnTo>
                  <a:lnTo>
                    <a:pt x="2402" y="1393"/>
                  </a:lnTo>
                  <a:lnTo>
                    <a:pt x="2210" y="1585"/>
                  </a:lnTo>
                  <a:lnTo>
                    <a:pt x="1922" y="1825"/>
                  </a:lnTo>
                  <a:lnTo>
                    <a:pt x="1441" y="2017"/>
                  </a:lnTo>
                  <a:lnTo>
                    <a:pt x="1345" y="673"/>
                  </a:lnTo>
                  <a:lnTo>
                    <a:pt x="1585" y="625"/>
                  </a:lnTo>
                  <a:close/>
                  <a:moveTo>
                    <a:pt x="2546" y="2834"/>
                  </a:moveTo>
                  <a:lnTo>
                    <a:pt x="2834" y="2882"/>
                  </a:lnTo>
                  <a:lnTo>
                    <a:pt x="3074" y="2978"/>
                  </a:lnTo>
                  <a:lnTo>
                    <a:pt x="3314" y="3122"/>
                  </a:lnTo>
                  <a:lnTo>
                    <a:pt x="3458" y="3362"/>
                  </a:lnTo>
                  <a:lnTo>
                    <a:pt x="3506" y="3602"/>
                  </a:lnTo>
                  <a:lnTo>
                    <a:pt x="3506" y="3698"/>
                  </a:lnTo>
                  <a:lnTo>
                    <a:pt x="3458" y="3842"/>
                  </a:lnTo>
                  <a:lnTo>
                    <a:pt x="3266" y="4130"/>
                  </a:lnTo>
                  <a:lnTo>
                    <a:pt x="2930" y="4371"/>
                  </a:lnTo>
                  <a:lnTo>
                    <a:pt x="2450" y="4659"/>
                  </a:lnTo>
                  <a:lnTo>
                    <a:pt x="1826" y="4851"/>
                  </a:lnTo>
                  <a:lnTo>
                    <a:pt x="1489" y="2930"/>
                  </a:lnTo>
                  <a:lnTo>
                    <a:pt x="1633" y="2882"/>
                  </a:lnTo>
                  <a:lnTo>
                    <a:pt x="2066" y="2834"/>
                  </a:lnTo>
                  <a:close/>
                  <a:moveTo>
                    <a:pt x="1970" y="0"/>
                  </a:moveTo>
                  <a:lnTo>
                    <a:pt x="1489" y="48"/>
                  </a:lnTo>
                  <a:lnTo>
                    <a:pt x="1057" y="144"/>
                  </a:lnTo>
                  <a:lnTo>
                    <a:pt x="337" y="384"/>
                  </a:lnTo>
                  <a:lnTo>
                    <a:pt x="1" y="529"/>
                  </a:lnTo>
                  <a:lnTo>
                    <a:pt x="625" y="5475"/>
                  </a:lnTo>
                  <a:lnTo>
                    <a:pt x="1297" y="5331"/>
                  </a:lnTo>
                  <a:lnTo>
                    <a:pt x="1922" y="5187"/>
                  </a:lnTo>
                  <a:lnTo>
                    <a:pt x="2450" y="4995"/>
                  </a:lnTo>
                  <a:lnTo>
                    <a:pt x="2882" y="4851"/>
                  </a:lnTo>
                  <a:lnTo>
                    <a:pt x="3266" y="4611"/>
                  </a:lnTo>
                  <a:lnTo>
                    <a:pt x="3602" y="4419"/>
                  </a:lnTo>
                  <a:lnTo>
                    <a:pt x="3843" y="4226"/>
                  </a:lnTo>
                  <a:lnTo>
                    <a:pt x="4035" y="4034"/>
                  </a:lnTo>
                  <a:lnTo>
                    <a:pt x="4179" y="3794"/>
                  </a:lnTo>
                  <a:lnTo>
                    <a:pt x="4227" y="3602"/>
                  </a:lnTo>
                  <a:lnTo>
                    <a:pt x="4275" y="3410"/>
                  </a:lnTo>
                  <a:lnTo>
                    <a:pt x="4275" y="3218"/>
                  </a:lnTo>
                  <a:lnTo>
                    <a:pt x="4227" y="3074"/>
                  </a:lnTo>
                  <a:lnTo>
                    <a:pt x="4131" y="2930"/>
                  </a:lnTo>
                  <a:lnTo>
                    <a:pt x="4035" y="2786"/>
                  </a:lnTo>
                  <a:lnTo>
                    <a:pt x="3939" y="2690"/>
                  </a:lnTo>
                  <a:lnTo>
                    <a:pt x="3699" y="2546"/>
                  </a:lnTo>
                  <a:lnTo>
                    <a:pt x="3506" y="2450"/>
                  </a:lnTo>
                  <a:lnTo>
                    <a:pt x="3074" y="2402"/>
                  </a:lnTo>
                  <a:lnTo>
                    <a:pt x="2594" y="2402"/>
                  </a:lnTo>
                  <a:lnTo>
                    <a:pt x="2834" y="2305"/>
                  </a:lnTo>
                  <a:lnTo>
                    <a:pt x="3026" y="2161"/>
                  </a:lnTo>
                  <a:lnTo>
                    <a:pt x="3170" y="2017"/>
                  </a:lnTo>
                  <a:lnTo>
                    <a:pt x="3314" y="1825"/>
                  </a:lnTo>
                  <a:lnTo>
                    <a:pt x="3362" y="1681"/>
                  </a:lnTo>
                  <a:lnTo>
                    <a:pt x="3458" y="1537"/>
                  </a:lnTo>
                  <a:lnTo>
                    <a:pt x="3458" y="1201"/>
                  </a:lnTo>
                  <a:lnTo>
                    <a:pt x="3362" y="865"/>
                  </a:lnTo>
                  <a:lnTo>
                    <a:pt x="3218" y="577"/>
                  </a:lnTo>
                  <a:lnTo>
                    <a:pt x="2978" y="288"/>
                  </a:lnTo>
                  <a:lnTo>
                    <a:pt x="2690" y="96"/>
                  </a:lnTo>
                  <a:lnTo>
                    <a:pt x="2546" y="48"/>
                  </a:lnTo>
                  <a:lnTo>
                    <a:pt x="2354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5" name="Google Shape;3185;p46"/>
          <p:cNvGrpSpPr/>
          <p:nvPr/>
        </p:nvGrpSpPr>
        <p:grpSpPr>
          <a:xfrm rot="-4665238">
            <a:off x="4756603" y="1322530"/>
            <a:ext cx="413119" cy="961979"/>
            <a:chOff x="4194880" y="328742"/>
            <a:chExt cx="413138" cy="962024"/>
          </a:xfrm>
        </p:grpSpPr>
        <p:sp>
          <p:nvSpPr>
            <p:cNvPr id="3186" name="Google Shape;3186;p46"/>
            <p:cNvSpPr/>
            <p:nvPr/>
          </p:nvSpPr>
          <p:spPr>
            <a:xfrm flipH="1">
              <a:off x="4194880" y="328742"/>
              <a:ext cx="413138" cy="475806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46"/>
            <p:cNvSpPr/>
            <p:nvPr/>
          </p:nvSpPr>
          <p:spPr>
            <a:xfrm rot="-2306925" flipH="1">
              <a:off x="4256692" y="959568"/>
              <a:ext cx="247590" cy="285134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E292FC96-D358-4AFE-B336-BAE2277EB1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01" t="29568" r="8113" b="21978"/>
          <a:stretch/>
        </p:blipFill>
        <p:spPr>
          <a:xfrm>
            <a:off x="352538" y="853853"/>
            <a:ext cx="5124842" cy="4203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p43"/>
          <p:cNvSpPr/>
          <p:nvPr/>
        </p:nvSpPr>
        <p:spPr>
          <a:xfrm>
            <a:off x="0" y="907430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4" name="Google Shape;2804;p43"/>
          <p:cNvSpPr/>
          <p:nvPr/>
        </p:nvSpPr>
        <p:spPr>
          <a:xfrm>
            <a:off x="262813" y="355555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43"/>
          <p:cNvSpPr/>
          <p:nvPr/>
        </p:nvSpPr>
        <p:spPr>
          <a:xfrm>
            <a:off x="7632591" y="175281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43"/>
          <p:cNvSpPr/>
          <p:nvPr/>
        </p:nvSpPr>
        <p:spPr>
          <a:xfrm>
            <a:off x="7511821" y="36763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7" name="Google Shape;2807;p43"/>
          <p:cNvSpPr txBox="1">
            <a:spLocks noGrp="1"/>
          </p:cNvSpPr>
          <p:nvPr>
            <p:ph type="title" idx="9"/>
          </p:nvPr>
        </p:nvSpPr>
        <p:spPr>
          <a:xfrm>
            <a:off x="0" y="0"/>
            <a:ext cx="2886992" cy="6383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Martes</a:t>
            </a:r>
            <a:endParaRPr dirty="0"/>
          </a:p>
        </p:txBody>
      </p:sp>
      <p:sp>
        <p:nvSpPr>
          <p:cNvPr id="2818" name="Google Shape;2818;p43"/>
          <p:cNvSpPr txBox="1">
            <a:spLocks noGrp="1"/>
          </p:cNvSpPr>
          <p:nvPr>
            <p:ph type="title" idx="6"/>
          </p:nvPr>
        </p:nvSpPr>
        <p:spPr>
          <a:xfrm>
            <a:off x="6838500" y="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Activación</a:t>
            </a:r>
            <a:endParaRPr sz="3200" dirty="0"/>
          </a:p>
        </p:txBody>
      </p:sp>
      <p:sp>
        <p:nvSpPr>
          <p:cNvPr id="2820" name="Google Shape;2820;p43"/>
          <p:cNvSpPr/>
          <p:nvPr/>
        </p:nvSpPr>
        <p:spPr>
          <a:xfrm>
            <a:off x="7061458" y="5639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11 Rectángulo"/>
          <p:cNvSpPr/>
          <p:nvPr/>
        </p:nvSpPr>
        <p:spPr>
          <a:xfrm>
            <a:off x="3356892" y="4509294"/>
            <a:ext cx="4719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solidFill>
                  <a:schemeClr val="bg2">
                    <a:lumMod val="50000"/>
                  </a:schemeClr>
                </a:solidFill>
              </a:rPr>
              <a:t>https://youtu.be/Ssjj49zJcaw</a:t>
            </a:r>
          </a:p>
        </p:txBody>
      </p:sp>
      <p:pic>
        <p:nvPicPr>
          <p:cNvPr id="4" name="Elementos multimedia en línea 3" title="Hockey-pockey- Maestra Andrea">
            <a:hlinkClick r:id="" action="ppaction://media"/>
            <a:extLst>
              <a:ext uri="{FF2B5EF4-FFF2-40B4-BE49-F238E27FC236}">
                <a16:creationId xmlns:a16="http://schemas.microsoft.com/office/drawing/2014/main" id="{29A1E8AD-F257-4BE7-9DFF-32250C78E7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67420" y="736407"/>
            <a:ext cx="6065171" cy="3426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2"/>
          <p:cNvPicPr>
            <a:picLocks noChangeAspect="1" noChangeArrowheads="1"/>
          </p:cNvPicPr>
          <p:nvPr/>
        </p:nvPicPr>
        <p:blipFill>
          <a:blip r:embed="rId3" cstate="print"/>
          <a:srcRect l="6686" t="29270" r="41700" b="18227"/>
          <a:stretch>
            <a:fillRect/>
          </a:stretch>
        </p:blipFill>
        <p:spPr bwMode="auto">
          <a:xfrm>
            <a:off x="3933644" y="1579222"/>
            <a:ext cx="5210355" cy="310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oogle Shape;3192;p47"/>
          <p:cNvGrpSpPr/>
          <p:nvPr/>
        </p:nvGrpSpPr>
        <p:grpSpPr>
          <a:xfrm>
            <a:off x="392324" y="2582948"/>
            <a:ext cx="3317096" cy="2045249"/>
            <a:chOff x="4908575" y="2482875"/>
            <a:chExt cx="654350" cy="403450"/>
          </a:xfrm>
        </p:grpSpPr>
        <p:sp>
          <p:nvSpPr>
            <p:cNvPr id="3193" name="Google Shape;3193;p47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extrusionOk="0">
                  <a:moveTo>
                    <a:pt x="11142" y="1"/>
                  </a:moveTo>
                  <a:lnTo>
                    <a:pt x="10326" y="97"/>
                  </a:lnTo>
                  <a:lnTo>
                    <a:pt x="9990" y="145"/>
                  </a:lnTo>
                  <a:lnTo>
                    <a:pt x="9654" y="241"/>
                  </a:lnTo>
                  <a:lnTo>
                    <a:pt x="9077" y="529"/>
                  </a:lnTo>
                  <a:lnTo>
                    <a:pt x="8597" y="817"/>
                  </a:lnTo>
                  <a:lnTo>
                    <a:pt x="8165" y="1201"/>
                  </a:lnTo>
                  <a:lnTo>
                    <a:pt x="7781" y="1634"/>
                  </a:lnTo>
                  <a:lnTo>
                    <a:pt x="7444" y="2066"/>
                  </a:lnTo>
                  <a:lnTo>
                    <a:pt x="7156" y="2498"/>
                  </a:lnTo>
                  <a:lnTo>
                    <a:pt x="6916" y="2930"/>
                  </a:lnTo>
                  <a:lnTo>
                    <a:pt x="6724" y="3410"/>
                  </a:lnTo>
                  <a:lnTo>
                    <a:pt x="6388" y="4275"/>
                  </a:lnTo>
                  <a:lnTo>
                    <a:pt x="6244" y="4995"/>
                  </a:lnTo>
                  <a:lnTo>
                    <a:pt x="6148" y="5668"/>
                  </a:lnTo>
                  <a:lnTo>
                    <a:pt x="5571" y="5524"/>
                  </a:lnTo>
                  <a:lnTo>
                    <a:pt x="4995" y="5379"/>
                  </a:lnTo>
                  <a:lnTo>
                    <a:pt x="4275" y="5283"/>
                  </a:lnTo>
                  <a:lnTo>
                    <a:pt x="3458" y="5235"/>
                  </a:lnTo>
                  <a:lnTo>
                    <a:pt x="2690" y="5235"/>
                  </a:lnTo>
                  <a:lnTo>
                    <a:pt x="2354" y="5283"/>
                  </a:lnTo>
                  <a:lnTo>
                    <a:pt x="2018" y="5379"/>
                  </a:lnTo>
                  <a:lnTo>
                    <a:pt x="1681" y="5476"/>
                  </a:lnTo>
                  <a:lnTo>
                    <a:pt x="1441" y="5668"/>
                  </a:lnTo>
                  <a:lnTo>
                    <a:pt x="1201" y="5860"/>
                  </a:lnTo>
                  <a:lnTo>
                    <a:pt x="1009" y="6148"/>
                  </a:lnTo>
                  <a:lnTo>
                    <a:pt x="817" y="6436"/>
                  </a:lnTo>
                  <a:lnTo>
                    <a:pt x="673" y="6772"/>
                  </a:lnTo>
                  <a:lnTo>
                    <a:pt x="385" y="7541"/>
                  </a:lnTo>
                  <a:lnTo>
                    <a:pt x="193" y="8357"/>
                  </a:lnTo>
                  <a:lnTo>
                    <a:pt x="48" y="9125"/>
                  </a:lnTo>
                  <a:lnTo>
                    <a:pt x="0" y="9846"/>
                  </a:lnTo>
                  <a:lnTo>
                    <a:pt x="0" y="10374"/>
                  </a:lnTo>
                  <a:lnTo>
                    <a:pt x="48" y="10662"/>
                  </a:lnTo>
                  <a:lnTo>
                    <a:pt x="145" y="10710"/>
                  </a:lnTo>
                  <a:lnTo>
                    <a:pt x="385" y="10806"/>
                  </a:lnTo>
                  <a:lnTo>
                    <a:pt x="1201" y="10950"/>
                  </a:lnTo>
                  <a:lnTo>
                    <a:pt x="3987" y="11383"/>
                  </a:lnTo>
                  <a:lnTo>
                    <a:pt x="7973" y="11863"/>
                  </a:lnTo>
                  <a:lnTo>
                    <a:pt x="12535" y="12439"/>
                  </a:lnTo>
                  <a:lnTo>
                    <a:pt x="21035" y="13352"/>
                  </a:lnTo>
                  <a:lnTo>
                    <a:pt x="23917" y="13640"/>
                  </a:lnTo>
                  <a:lnTo>
                    <a:pt x="24733" y="13688"/>
                  </a:lnTo>
                  <a:lnTo>
                    <a:pt x="25070" y="13688"/>
                  </a:lnTo>
                  <a:lnTo>
                    <a:pt x="25118" y="13640"/>
                  </a:lnTo>
                  <a:lnTo>
                    <a:pt x="25166" y="13496"/>
                  </a:lnTo>
                  <a:lnTo>
                    <a:pt x="25262" y="13015"/>
                  </a:lnTo>
                  <a:lnTo>
                    <a:pt x="25358" y="12343"/>
                  </a:lnTo>
                  <a:lnTo>
                    <a:pt x="25454" y="11575"/>
                  </a:lnTo>
                  <a:lnTo>
                    <a:pt x="25454" y="10710"/>
                  </a:lnTo>
                  <a:lnTo>
                    <a:pt x="25454" y="9942"/>
                  </a:lnTo>
                  <a:lnTo>
                    <a:pt x="25358" y="9270"/>
                  </a:lnTo>
                  <a:lnTo>
                    <a:pt x="25310" y="8981"/>
                  </a:lnTo>
                  <a:lnTo>
                    <a:pt x="25262" y="8789"/>
                  </a:lnTo>
                  <a:lnTo>
                    <a:pt x="25118" y="8597"/>
                  </a:lnTo>
                  <a:lnTo>
                    <a:pt x="25022" y="8453"/>
                  </a:lnTo>
                  <a:lnTo>
                    <a:pt x="24685" y="8165"/>
                  </a:lnTo>
                  <a:lnTo>
                    <a:pt x="24253" y="7973"/>
                  </a:lnTo>
                  <a:lnTo>
                    <a:pt x="23869" y="7781"/>
                  </a:lnTo>
                  <a:lnTo>
                    <a:pt x="23149" y="7589"/>
                  </a:lnTo>
                  <a:lnTo>
                    <a:pt x="22860" y="7541"/>
                  </a:lnTo>
                  <a:lnTo>
                    <a:pt x="22908" y="7060"/>
                  </a:lnTo>
                  <a:lnTo>
                    <a:pt x="23005" y="6004"/>
                  </a:lnTo>
                  <a:lnTo>
                    <a:pt x="23053" y="5331"/>
                  </a:lnTo>
                  <a:lnTo>
                    <a:pt x="23053" y="4659"/>
                  </a:lnTo>
                  <a:lnTo>
                    <a:pt x="23005" y="3987"/>
                  </a:lnTo>
                  <a:lnTo>
                    <a:pt x="22908" y="3410"/>
                  </a:lnTo>
                  <a:lnTo>
                    <a:pt x="22860" y="3314"/>
                  </a:lnTo>
                  <a:lnTo>
                    <a:pt x="22716" y="3170"/>
                  </a:lnTo>
                  <a:lnTo>
                    <a:pt x="22380" y="2834"/>
                  </a:lnTo>
                  <a:lnTo>
                    <a:pt x="21804" y="2498"/>
                  </a:lnTo>
                  <a:lnTo>
                    <a:pt x="21132" y="2162"/>
                  </a:lnTo>
                  <a:lnTo>
                    <a:pt x="20315" y="1826"/>
                  </a:lnTo>
                  <a:lnTo>
                    <a:pt x="19403" y="1489"/>
                  </a:lnTo>
                  <a:lnTo>
                    <a:pt x="18394" y="1201"/>
                  </a:lnTo>
                  <a:lnTo>
                    <a:pt x="17338" y="865"/>
                  </a:lnTo>
                  <a:lnTo>
                    <a:pt x="16233" y="625"/>
                  </a:lnTo>
                  <a:lnTo>
                    <a:pt x="15128" y="385"/>
                  </a:lnTo>
                  <a:lnTo>
                    <a:pt x="14072" y="193"/>
                  </a:lnTo>
                  <a:lnTo>
                    <a:pt x="13015" y="49"/>
                  </a:lnTo>
                  <a:lnTo>
                    <a:pt x="1200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7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fill="none" extrusionOk="0">
                  <a:moveTo>
                    <a:pt x="6148" y="5668"/>
                  </a:moveTo>
                  <a:lnTo>
                    <a:pt x="6148" y="5668"/>
                  </a:lnTo>
                  <a:lnTo>
                    <a:pt x="6244" y="4995"/>
                  </a:lnTo>
                  <a:lnTo>
                    <a:pt x="6388" y="4275"/>
                  </a:lnTo>
                  <a:lnTo>
                    <a:pt x="6724" y="3410"/>
                  </a:lnTo>
                  <a:lnTo>
                    <a:pt x="6916" y="2930"/>
                  </a:lnTo>
                  <a:lnTo>
                    <a:pt x="7156" y="2498"/>
                  </a:lnTo>
                  <a:lnTo>
                    <a:pt x="7444" y="2066"/>
                  </a:lnTo>
                  <a:lnTo>
                    <a:pt x="7781" y="1634"/>
                  </a:lnTo>
                  <a:lnTo>
                    <a:pt x="8165" y="1201"/>
                  </a:lnTo>
                  <a:lnTo>
                    <a:pt x="8597" y="817"/>
                  </a:lnTo>
                  <a:lnTo>
                    <a:pt x="9077" y="529"/>
                  </a:lnTo>
                  <a:lnTo>
                    <a:pt x="9654" y="241"/>
                  </a:lnTo>
                  <a:lnTo>
                    <a:pt x="9654" y="241"/>
                  </a:lnTo>
                  <a:lnTo>
                    <a:pt x="9990" y="145"/>
                  </a:lnTo>
                  <a:lnTo>
                    <a:pt x="10326" y="97"/>
                  </a:lnTo>
                  <a:lnTo>
                    <a:pt x="11142" y="1"/>
                  </a:lnTo>
                  <a:lnTo>
                    <a:pt x="12007" y="1"/>
                  </a:lnTo>
                  <a:lnTo>
                    <a:pt x="13015" y="49"/>
                  </a:lnTo>
                  <a:lnTo>
                    <a:pt x="14072" y="193"/>
                  </a:lnTo>
                  <a:lnTo>
                    <a:pt x="15128" y="385"/>
                  </a:lnTo>
                  <a:lnTo>
                    <a:pt x="16233" y="625"/>
                  </a:lnTo>
                  <a:lnTo>
                    <a:pt x="17338" y="865"/>
                  </a:lnTo>
                  <a:lnTo>
                    <a:pt x="18394" y="1201"/>
                  </a:lnTo>
                  <a:lnTo>
                    <a:pt x="19403" y="1489"/>
                  </a:lnTo>
                  <a:lnTo>
                    <a:pt x="20315" y="1826"/>
                  </a:lnTo>
                  <a:lnTo>
                    <a:pt x="21132" y="2162"/>
                  </a:lnTo>
                  <a:lnTo>
                    <a:pt x="21804" y="2498"/>
                  </a:lnTo>
                  <a:lnTo>
                    <a:pt x="22380" y="2834"/>
                  </a:lnTo>
                  <a:lnTo>
                    <a:pt x="22716" y="3170"/>
                  </a:lnTo>
                  <a:lnTo>
                    <a:pt x="22860" y="3314"/>
                  </a:lnTo>
                  <a:lnTo>
                    <a:pt x="22908" y="3410"/>
                  </a:lnTo>
                  <a:lnTo>
                    <a:pt x="22908" y="3410"/>
                  </a:lnTo>
                  <a:lnTo>
                    <a:pt x="23005" y="3987"/>
                  </a:lnTo>
                  <a:lnTo>
                    <a:pt x="23053" y="4659"/>
                  </a:lnTo>
                  <a:lnTo>
                    <a:pt x="23053" y="5331"/>
                  </a:lnTo>
                  <a:lnTo>
                    <a:pt x="23005" y="6004"/>
                  </a:lnTo>
                  <a:lnTo>
                    <a:pt x="22908" y="7060"/>
                  </a:lnTo>
                  <a:lnTo>
                    <a:pt x="22860" y="7541"/>
                  </a:lnTo>
                  <a:lnTo>
                    <a:pt x="22860" y="7541"/>
                  </a:lnTo>
                  <a:lnTo>
                    <a:pt x="23149" y="7589"/>
                  </a:lnTo>
                  <a:lnTo>
                    <a:pt x="23869" y="7781"/>
                  </a:lnTo>
                  <a:lnTo>
                    <a:pt x="24253" y="7973"/>
                  </a:lnTo>
                  <a:lnTo>
                    <a:pt x="24685" y="8165"/>
                  </a:lnTo>
                  <a:lnTo>
                    <a:pt x="25022" y="8453"/>
                  </a:lnTo>
                  <a:lnTo>
                    <a:pt x="25118" y="8597"/>
                  </a:lnTo>
                  <a:lnTo>
                    <a:pt x="25262" y="8789"/>
                  </a:lnTo>
                  <a:lnTo>
                    <a:pt x="25262" y="8789"/>
                  </a:lnTo>
                  <a:lnTo>
                    <a:pt x="25310" y="8981"/>
                  </a:lnTo>
                  <a:lnTo>
                    <a:pt x="25358" y="9270"/>
                  </a:lnTo>
                  <a:lnTo>
                    <a:pt x="25454" y="9942"/>
                  </a:lnTo>
                  <a:lnTo>
                    <a:pt x="25454" y="10710"/>
                  </a:lnTo>
                  <a:lnTo>
                    <a:pt x="25454" y="11575"/>
                  </a:lnTo>
                  <a:lnTo>
                    <a:pt x="25358" y="12343"/>
                  </a:lnTo>
                  <a:lnTo>
                    <a:pt x="25262" y="13015"/>
                  </a:lnTo>
                  <a:lnTo>
                    <a:pt x="25166" y="13496"/>
                  </a:lnTo>
                  <a:lnTo>
                    <a:pt x="25118" y="13640"/>
                  </a:lnTo>
                  <a:lnTo>
                    <a:pt x="25070" y="13688"/>
                  </a:lnTo>
                  <a:lnTo>
                    <a:pt x="25070" y="13688"/>
                  </a:lnTo>
                  <a:lnTo>
                    <a:pt x="24733" y="13688"/>
                  </a:lnTo>
                  <a:lnTo>
                    <a:pt x="23917" y="13640"/>
                  </a:lnTo>
                  <a:lnTo>
                    <a:pt x="21035" y="13352"/>
                  </a:lnTo>
                  <a:lnTo>
                    <a:pt x="12535" y="12439"/>
                  </a:lnTo>
                  <a:lnTo>
                    <a:pt x="7973" y="11863"/>
                  </a:lnTo>
                  <a:lnTo>
                    <a:pt x="3987" y="11383"/>
                  </a:lnTo>
                  <a:lnTo>
                    <a:pt x="1201" y="10950"/>
                  </a:lnTo>
                  <a:lnTo>
                    <a:pt x="385" y="10806"/>
                  </a:lnTo>
                  <a:lnTo>
                    <a:pt x="145" y="10710"/>
                  </a:lnTo>
                  <a:lnTo>
                    <a:pt x="48" y="10662"/>
                  </a:lnTo>
                  <a:lnTo>
                    <a:pt x="48" y="10662"/>
                  </a:lnTo>
                  <a:lnTo>
                    <a:pt x="0" y="10374"/>
                  </a:lnTo>
                  <a:lnTo>
                    <a:pt x="0" y="9846"/>
                  </a:lnTo>
                  <a:lnTo>
                    <a:pt x="48" y="9125"/>
                  </a:lnTo>
                  <a:lnTo>
                    <a:pt x="193" y="8357"/>
                  </a:lnTo>
                  <a:lnTo>
                    <a:pt x="385" y="7541"/>
                  </a:lnTo>
                  <a:lnTo>
                    <a:pt x="673" y="6772"/>
                  </a:lnTo>
                  <a:lnTo>
                    <a:pt x="817" y="6436"/>
                  </a:lnTo>
                  <a:lnTo>
                    <a:pt x="1009" y="6148"/>
                  </a:lnTo>
                  <a:lnTo>
                    <a:pt x="1201" y="5860"/>
                  </a:lnTo>
                  <a:lnTo>
                    <a:pt x="1441" y="5668"/>
                  </a:lnTo>
                  <a:lnTo>
                    <a:pt x="1441" y="5668"/>
                  </a:lnTo>
                  <a:lnTo>
                    <a:pt x="1681" y="5476"/>
                  </a:lnTo>
                  <a:lnTo>
                    <a:pt x="2018" y="5379"/>
                  </a:lnTo>
                  <a:lnTo>
                    <a:pt x="2354" y="5283"/>
                  </a:lnTo>
                  <a:lnTo>
                    <a:pt x="2690" y="5235"/>
                  </a:lnTo>
                  <a:lnTo>
                    <a:pt x="3458" y="5235"/>
                  </a:lnTo>
                  <a:lnTo>
                    <a:pt x="4275" y="5283"/>
                  </a:lnTo>
                  <a:lnTo>
                    <a:pt x="4995" y="5379"/>
                  </a:lnTo>
                  <a:lnTo>
                    <a:pt x="5571" y="5524"/>
                  </a:lnTo>
                  <a:lnTo>
                    <a:pt x="6148" y="56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7"/>
            <p:cNvSpPr/>
            <p:nvPr/>
          </p:nvSpPr>
          <p:spPr>
            <a:xfrm>
              <a:off x="5211125" y="2683375"/>
              <a:ext cx="50450" cy="18050"/>
            </a:xfrm>
            <a:custGeom>
              <a:avLst/>
              <a:gdLst/>
              <a:ahLst/>
              <a:cxnLst/>
              <a:rect l="l" t="t" r="r" b="b"/>
              <a:pathLst>
                <a:path w="2018" h="722" extrusionOk="0">
                  <a:moveTo>
                    <a:pt x="625" y="1"/>
                  </a:moveTo>
                  <a:lnTo>
                    <a:pt x="289" y="49"/>
                  </a:lnTo>
                  <a:lnTo>
                    <a:pt x="96" y="97"/>
                  </a:lnTo>
                  <a:lnTo>
                    <a:pt x="0" y="145"/>
                  </a:lnTo>
                  <a:lnTo>
                    <a:pt x="0" y="193"/>
                  </a:lnTo>
                  <a:lnTo>
                    <a:pt x="0" y="289"/>
                  </a:lnTo>
                  <a:lnTo>
                    <a:pt x="48" y="385"/>
                  </a:lnTo>
                  <a:lnTo>
                    <a:pt x="289" y="529"/>
                  </a:lnTo>
                  <a:lnTo>
                    <a:pt x="625" y="625"/>
                  </a:lnTo>
                  <a:lnTo>
                    <a:pt x="1009" y="721"/>
                  </a:lnTo>
                  <a:lnTo>
                    <a:pt x="1393" y="721"/>
                  </a:lnTo>
                  <a:lnTo>
                    <a:pt x="1729" y="673"/>
                  </a:lnTo>
                  <a:lnTo>
                    <a:pt x="1873" y="625"/>
                  </a:lnTo>
                  <a:lnTo>
                    <a:pt x="1969" y="577"/>
                  </a:lnTo>
                  <a:lnTo>
                    <a:pt x="2017" y="481"/>
                  </a:lnTo>
                  <a:lnTo>
                    <a:pt x="2017" y="385"/>
                  </a:lnTo>
                  <a:lnTo>
                    <a:pt x="2017" y="337"/>
                  </a:lnTo>
                  <a:lnTo>
                    <a:pt x="1921" y="289"/>
                  </a:lnTo>
                  <a:lnTo>
                    <a:pt x="1681" y="193"/>
                  </a:lnTo>
                  <a:lnTo>
                    <a:pt x="1345" y="97"/>
                  </a:lnTo>
                  <a:lnTo>
                    <a:pt x="1009" y="49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7"/>
            <p:cNvSpPr/>
            <p:nvPr/>
          </p:nvSpPr>
          <p:spPr>
            <a:xfrm>
              <a:off x="5380400" y="2699000"/>
              <a:ext cx="44450" cy="15625"/>
            </a:xfrm>
            <a:custGeom>
              <a:avLst/>
              <a:gdLst/>
              <a:ahLst/>
              <a:cxnLst/>
              <a:rect l="l" t="t" r="r" b="b"/>
              <a:pathLst>
                <a:path w="1778" h="625" extrusionOk="0">
                  <a:moveTo>
                    <a:pt x="289" y="0"/>
                  </a:moveTo>
                  <a:lnTo>
                    <a:pt x="97" y="48"/>
                  </a:lnTo>
                  <a:lnTo>
                    <a:pt x="49" y="96"/>
                  </a:lnTo>
                  <a:lnTo>
                    <a:pt x="1" y="144"/>
                  </a:lnTo>
                  <a:lnTo>
                    <a:pt x="1" y="240"/>
                  </a:lnTo>
                  <a:lnTo>
                    <a:pt x="49" y="288"/>
                  </a:lnTo>
                  <a:lnTo>
                    <a:pt x="289" y="432"/>
                  </a:lnTo>
                  <a:lnTo>
                    <a:pt x="577" y="528"/>
                  </a:lnTo>
                  <a:lnTo>
                    <a:pt x="913" y="576"/>
                  </a:lnTo>
                  <a:lnTo>
                    <a:pt x="1250" y="625"/>
                  </a:lnTo>
                  <a:lnTo>
                    <a:pt x="1538" y="576"/>
                  </a:lnTo>
                  <a:lnTo>
                    <a:pt x="1730" y="480"/>
                  </a:lnTo>
                  <a:lnTo>
                    <a:pt x="1778" y="384"/>
                  </a:lnTo>
                  <a:lnTo>
                    <a:pt x="1778" y="336"/>
                  </a:lnTo>
                  <a:lnTo>
                    <a:pt x="1682" y="240"/>
                  </a:lnTo>
                  <a:lnTo>
                    <a:pt x="1490" y="144"/>
                  </a:lnTo>
                  <a:lnTo>
                    <a:pt x="1202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7"/>
            <p:cNvSpPr/>
            <p:nvPr/>
          </p:nvSpPr>
          <p:spPr>
            <a:xfrm>
              <a:off x="4926575" y="2747025"/>
              <a:ext cx="626750" cy="79250"/>
            </a:xfrm>
            <a:custGeom>
              <a:avLst/>
              <a:gdLst/>
              <a:ahLst/>
              <a:cxnLst/>
              <a:rect l="l" t="t" r="r" b="b"/>
              <a:pathLst>
                <a:path w="25070" h="3170" extrusionOk="0">
                  <a:moveTo>
                    <a:pt x="25070" y="3122"/>
                  </a:moveTo>
                  <a:lnTo>
                    <a:pt x="25070" y="3122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0747" y="2786"/>
                  </a:moveTo>
                  <a:lnTo>
                    <a:pt x="20747" y="2786"/>
                  </a:lnTo>
                  <a:lnTo>
                    <a:pt x="20747" y="2786"/>
                  </a:lnTo>
                  <a:lnTo>
                    <a:pt x="23533" y="3026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3533" y="3026"/>
                  </a:lnTo>
                  <a:lnTo>
                    <a:pt x="20747" y="2786"/>
                  </a:lnTo>
                  <a:close/>
                  <a:moveTo>
                    <a:pt x="9221" y="1441"/>
                  </a:moveTo>
                  <a:lnTo>
                    <a:pt x="9221" y="1441"/>
                  </a:lnTo>
                  <a:lnTo>
                    <a:pt x="9221" y="1441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9221" y="1441"/>
                  </a:lnTo>
                  <a:close/>
                  <a:moveTo>
                    <a:pt x="97" y="144"/>
                  </a:moveTo>
                  <a:lnTo>
                    <a:pt x="97" y="144"/>
                  </a:lnTo>
                  <a:lnTo>
                    <a:pt x="481" y="240"/>
                  </a:lnTo>
                  <a:lnTo>
                    <a:pt x="1249" y="384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1249" y="384"/>
                  </a:lnTo>
                  <a:lnTo>
                    <a:pt x="481" y="240"/>
                  </a:lnTo>
                  <a:lnTo>
                    <a:pt x="97" y="144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97" y="144"/>
                  </a:lnTo>
                  <a:lnTo>
                    <a:pt x="97" y="144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7"/>
            <p:cNvSpPr/>
            <p:nvPr/>
          </p:nvSpPr>
          <p:spPr>
            <a:xfrm>
              <a:off x="5550900" y="2825050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97" y="1"/>
                  </a:moveTo>
                  <a:lnTo>
                    <a:pt x="97" y="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7"/>
            <p:cNvSpPr/>
            <p:nvPr/>
          </p:nvSpPr>
          <p:spPr>
            <a:xfrm>
              <a:off x="5445250" y="2816650"/>
              <a:ext cx="105675" cy="9625"/>
            </a:xfrm>
            <a:custGeom>
              <a:avLst/>
              <a:gdLst/>
              <a:ahLst/>
              <a:cxnLst/>
              <a:rect l="l" t="t" r="r" b="b"/>
              <a:pathLst>
                <a:path w="4227" h="38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786" y="241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2786" y="2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7"/>
            <p:cNvSpPr/>
            <p:nvPr/>
          </p:nvSpPr>
          <p:spPr>
            <a:xfrm>
              <a:off x="5157100" y="2783025"/>
              <a:ext cx="156100" cy="19250"/>
            </a:xfrm>
            <a:custGeom>
              <a:avLst/>
              <a:gdLst/>
              <a:ahLst/>
              <a:cxnLst/>
              <a:rect l="l" t="t" r="r" b="b"/>
              <a:pathLst>
                <a:path w="6244" h="77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7"/>
            <p:cNvSpPr/>
            <p:nvPr/>
          </p:nvSpPr>
          <p:spPr>
            <a:xfrm>
              <a:off x="4928975" y="2750625"/>
              <a:ext cx="94875" cy="15625"/>
            </a:xfrm>
            <a:custGeom>
              <a:avLst/>
              <a:gdLst/>
              <a:ahLst/>
              <a:cxnLst/>
              <a:rect l="l" t="t" r="r" b="b"/>
              <a:pathLst>
                <a:path w="3795" h="62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85" y="96"/>
                  </a:lnTo>
                  <a:lnTo>
                    <a:pt x="1153" y="240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1153" y="240"/>
                  </a:lnTo>
                  <a:lnTo>
                    <a:pt x="385" y="9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7"/>
            <p:cNvSpPr/>
            <p:nvPr/>
          </p:nvSpPr>
          <p:spPr>
            <a:xfrm>
              <a:off x="4927775" y="2749425"/>
              <a:ext cx="1225" cy="1225"/>
            </a:xfrm>
            <a:custGeom>
              <a:avLst/>
              <a:gdLst/>
              <a:ahLst/>
              <a:cxnLst/>
              <a:rect l="l" t="t" r="r" b="b"/>
              <a:pathLst>
                <a:path w="49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7"/>
            <p:cNvSpPr/>
            <p:nvPr/>
          </p:nvSpPr>
          <p:spPr>
            <a:xfrm>
              <a:off x="4927775" y="27482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7"/>
            <p:cNvSpPr/>
            <p:nvPr/>
          </p:nvSpPr>
          <p:spPr>
            <a:xfrm>
              <a:off x="4927775" y="27470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7"/>
            <p:cNvSpPr/>
            <p:nvPr/>
          </p:nvSpPr>
          <p:spPr>
            <a:xfrm>
              <a:off x="49265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7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extrusionOk="0">
                  <a:moveTo>
                    <a:pt x="5908" y="1"/>
                  </a:move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340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7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fill="none" extrusionOk="0">
                  <a:moveTo>
                    <a:pt x="6340" y="1"/>
                  </a:moveTo>
                  <a:lnTo>
                    <a:pt x="6340" y="1"/>
                  </a:lnTo>
                  <a:lnTo>
                    <a:pt x="5908" y="1"/>
                  </a:ln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3218" y="2306"/>
                  </a:lnTo>
                  <a:lnTo>
                    <a:pt x="3218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8106" y="1682"/>
                  </a:lnTo>
                  <a:lnTo>
                    <a:pt x="17914" y="1682"/>
                  </a:lnTo>
                  <a:lnTo>
                    <a:pt x="17914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868" y="49"/>
                  </a:lnTo>
                  <a:lnTo>
                    <a:pt x="634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7"/>
            <p:cNvSpPr/>
            <p:nvPr/>
          </p:nvSpPr>
          <p:spPr>
            <a:xfrm>
              <a:off x="5106675" y="2503300"/>
              <a:ext cx="189725" cy="169300"/>
            </a:xfrm>
            <a:custGeom>
              <a:avLst/>
              <a:gdLst/>
              <a:ahLst/>
              <a:cxnLst/>
              <a:rect l="l" t="t" r="r" b="b"/>
              <a:pathLst>
                <a:path w="7589" h="6772" extrusionOk="0">
                  <a:moveTo>
                    <a:pt x="4419" y="0"/>
                  </a:moveTo>
                  <a:lnTo>
                    <a:pt x="3602" y="48"/>
                  </a:lnTo>
                  <a:lnTo>
                    <a:pt x="3170" y="96"/>
                  </a:lnTo>
                  <a:lnTo>
                    <a:pt x="2834" y="144"/>
                  </a:lnTo>
                  <a:lnTo>
                    <a:pt x="2546" y="240"/>
                  </a:lnTo>
                  <a:lnTo>
                    <a:pt x="2305" y="384"/>
                  </a:lnTo>
                  <a:lnTo>
                    <a:pt x="2113" y="576"/>
                  </a:lnTo>
                  <a:lnTo>
                    <a:pt x="1873" y="865"/>
                  </a:lnTo>
                  <a:lnTo>
                    <a:pt x="1681" y="1201"/>
                  </a:lnTo>
                  <a:lnTo>
                    <a:pt x="1489" y="1585"/>
                  </a:lnTo>
                  <a:lnTo>
                    <a:pt x="1105" y="2497"/>
                  </a:lnTo>
                  <a:lnTo>
                    <a:pt x="769" y="3458"/>
                  </a:lnTo>
                  <a:lnTo>
                    <a:pt x="240" y="5187"/>
                  </a:lnTo>
                  <a:lnTo>
                    <a:pt x="0" y="5907"/>
                  </a:lnTo>
                  <a:lnTo>
                    <a:pt x="7060" y="6772"/>
                  </a:lnTo>
                  <a:lnTo>
                    <a:pt x="7348" y="3746"/>
                  </a:lnTo>
                  <a:lnTo>
                    <a:pt x="7540" y="1585"/>
                  </a:lnTo>
                  <a:lnTo>
                    <a:pt x="7588" y="865"/>
                  </a:lnTo>
                  <a:lnTo>
                    <a:pt x="7588" y="480"/>
                  </a:lnTo>
                  <a:lnTo>
                    <a:pt x="7540" y="432"/>
                  </a:lnTo>
                  <a:lnTo>
                    <a:pt x="7396" y="384"/>
                  </a:lnTo>
                  <a:lnTo>
                    <a:pt x="6868" y="240"/>
                  </a:lnTo>
                  <a:lnTo>
                    <a:pt x="6147" y="96"/>
                  </a:lnTo>
                  <a:lnTo>
                    <a:pt x="5331" y="48"/>
                  </a:lnTo>
                  <a:lnTo>
                    <a:pt x="44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7"/>
            <p:cNvSpPr/>
            <p:nvPr/>
          </p:nvSpPr>
          <p:spPr>
            <a:xfrm>
              <a:off x="5118675" y="2515300"/>
              <a:ext cx="170525" cy="148900"/>
            </a:xfrm>
            <a:custGeom>
              <a:avLst/>
              <a:gdLst/>
              <a:ahLst/>
              <a:cxnLst/>
              <a:rect l="l" t="t" r="r" b="b"/>
              <a:pathLst>
                <a:path w="6821" h="5956" extrusionOk="0">
                  <a:moveTo>
                    <a:pt x="3891" y="0"/>
                  </a:moveTo>
                  <a:lnTo>
                    <a:pt x="3122" y="48"/>
                  </a:lnTo>
                  <a:lnTo>
                    <a:pt x="2738" y="96"/>
                  </a:lnTo>
                  <a:lnTo>
                    <a:pt x="2402" y="144"/>
                  </a:lnTo>
                  <a:lnTo>
                    <a:pt x="2162" y="240"/>
                  </a:lnTo>
                  <a:lnTo>
                    <a:pt x="1921" y="337"/>
                  </a:lnTo>
                  <a:lnTo>
                    <a:pt x="1729" y="529"/>
                  </a:lnTo>
                  <a:lnTo>
                    <a:pt x="1537" y="769"/>
                  </a:lnTo>
                  <a:lnTo>
                    <a:pt x="1393" y="1057"/>
                  </a:lnTo>
                  <a:lnTo>
                    <a:pt x="1201" y="1393"/>
                  </a:lnTo>
                  <a:lnTo>
                    <a:pt x="865" y="2161"/>
                  </a:lnTo>
                  <a:lnTo>
                    <a:pt x="577" y="3026"/>
                  </a:lnTo>
                  <a:lnTo>
                    <a:pt x="145" y="4515"/>
                  </a:lnTo>
                  <a:lnTo>
                    <a:pt x="0" y="5187"/>
                  </a:lnTo>
                  <a:lnTo>
                    <a:pt x="6388" y="5955"/>
                  </a:lnTo>
                  <a:lnTo>
                    <a:pt x="6628" y="3314"/>
                  </a:lnTo>
                  <a:lnTo>
                    <a:pt x="6772" y="1441"/>
                  </a:lnTo>
                  <a:lnTo>
                    <a:pt x="6820" y="769"/>
                  </a:lnTo>
                  <a:lnTo>
                    <a:pt x="6772" y="481"/>
                  </a:lnTo>
                  <a:lnTo>
                    <a:pt x="6724" y="433"/>
                  </a:lnTo>
                  <a:lnTo>
                    <a:pt x="6580" y="385"/>
                  </a:lnTo>
                  <a:lnTo>
                    <a:pt x="6148" y="240"/>
                  </a:lnTo>
                  <a:lnTo>
                    <a:pt x="5475" y="144"/>
                  </a:lnTo>
                  <a:lnTo>
                    <a:pt x="4707" y="48"/>
                  </a:lnTo>
                  <a:lnTo>
                    <a:pt x="3891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7"/>
            <p:cNvSpPr/>
            <p:nvPr/>
          </p:nvSpPr>
          <p:spPr>
            <a:xfrm>
              <a:off x="5305975" y="2526100"/>
              <a:ext cx="129700" cy="164500"/>
            </a:xfrm>
            <a:custGeom>
              <a:avLst/>
              <a:gdLst/>
              <a:ahLst/>
              <a:cxnLst/>
              <a:rect l="l" t="t" r="r" b="b"/>
              <a:pathLst>
                <a:path w="5188" h="6580" extrusionOk="0">
                  <a:moveTo>
                    <a:pt x="529" y="1"/>
                  </a:moveTo>
                  <a:lnTo>
                    <a:pt x="433" y="49"/>
                  </a:lnTo>
                  <a:lnTo>
                    <a:pt x="385" y="289"/>
                  </a:lnTo>
                  <a:lnTo>
                    <a:pt x="289" y="961"/>
                  </a:lnTo>
                  <a:lnTo>
                    <a:pt x="193" y="1874"/>
                  </a:lnTo>
                  <a:lnTo>
                    <a:pt x="96" y="2930"/>
                  </a:lnTo>
                  <a:lnTo>
                    <a:pt x="48" y="4947"/>
                  </a:lnTo>
                  <a:lnTo>
                    <a:pt x="0" y="5860"/>
                  </a:lnTo>
                  <a:lnTo>
                    <a:pt x="4899" y="6580"/>
                  </a:lnTo>
                  <a:lnTo>
                    <a:pt x="4995" y="5908"/>
                  </a:lnTo>
                  <a:lnTo>
                    <a:pt x="5139" y="4419"/>
                  </a:lnTo>
                  <a:lnTo>
                    <a:pt x="5187" y="3506"/>
                  </a:lnTo>
                  <a:lnTo>
                    <a:pt x="5187" y="2690"/>
                  </a:lnTo>
                  <a:lnTo>
                    <a:pt x="5187" y="1922"/>
                  </a:lnTo>
                  <a:lnTo>
                    <a:pt x="5139" y="1633"/>
                  </a:lnTo>
                  <a:lnTo>
                    <a:pt x="5043" y="1345"/>
                  </a:lnTo>
                  <a:lnTo>
                    <a:pt x="4947" y="1153"/>
                  </a:lnTo>
                  <a:lnTo>
                    <a:pt x="4755" y="961"/>
                  </a:lnTo>
                  <a:lnTo>
                    <a:pt x="4515" y="817"/>
                  </a:lnTo>
                  <a:lnTo>
                    <a:pt x="4275" y="625"/>
                  </a:lnTo>
                  <a:lnTo>
                    <a:pt x="3554" y="385"/>
                  </a:lnTo>
                  <a:lnTo>
                    <a:pt x="2834" y="193"/>
                  </a:lnTo>
                  <a:lnTo>
                    <a:pt x="2066" y="97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7"/>
            <p:cNvSpPr/>
            <p:nvPr/>
          </p:nvSpPr>
          <p:spPr>
            <a:xfrm>
              <a:off x="5313175" y="2534500"/>
              <a:ext cx="117700" cy="146500"/>
            </a:xfrm>
            <a:custGeom>
              <a:avLst/>
              <a:gdLst/>
              <a:ahLst/>
              <a:cxnLst/>
              <a:rect l="l" t="t" r="r" b="b"/>
              <a:pathLst>
                <a:path w="4708" h="5860" extrusionOk="0">
                  <a:moveTo>
                    <a:pt x="529" y="1"/>
                  </a:moveTo>
                  <a:lnTo>
                    <a:pt x="481" y="49"/>
                  </a:lnTo>
                  <a:lnTo>
                    <a:pt x="385" y="241"/>
                  </a:lnTo>
                  <a:lnTo>
                    <a:pt x="289" y="865"/>
                  </a:lnTo>
                  <a:lnTo>
                    <a:pt x="193" y="1682"/>
                  </a:lnTo>
                  <a:lnTo>
                    <a:pt x="145" y="2642"/>
                  </a:lnTo>
                  <a:lnTo>
                    <a:pt x="49" y="4467"/>
                  </a:lnTo>
                  <a:lnTo>
                    <a:pt x="1" y="5283"/>
                  </a:lnTo>
                  <a:lnTo>
                    <a:pt x="4227" y="5860"/>
                  </a:lnTo>
                  <a:lnTo>
                    <a:pt x="4323" y="5332"/>
                  </a:lnTo>
                  <a:lnTo>
                    <a:pt x="4563" y="3987"/>
                  </a:lnTo>
                  <a:lnTo>
                    <a:pt x="4659" y="3218"/>
                  </a:lnTo>
                  <a:lnTo>
                    <a:pt x="4707" y="2498"/>
                  </a:lnTo>
                  <a:lnTo>
                    <a:pt x="4707" y="1826"/>
                  </a:lnTo>
                  <a:lnTo>
                    <a:pt x="4659" y="1538"/>
                  </a:lnTo>
                  <a:lnTo>
                    <a:pt x="4611" y="1297"/>
                  </a:lnTo>
                  <a:lnTo>
                    <a:pt x="4515" y="1105"/>
                  </a:lnTo>
                  <a:lnTo>
                    <a:pt x="4371" y="913"/>
                  </a:lnTo>
                  <a:lnTo>
                    <a:pt x="4131" y="769"/>
                  </a:lnTo>
                  <a:lnTo>
                    <a:pt x="3891" y="625"/>
                  </a:lnTo>
                  <a:lnTo>
                    <a:pt x="3266" y="385"/>
                  </a:lnTo>
                  <a:lnTo>
                    <a:pt x="2594" y="193"/>
                  </a:lnTo>
                  <a:lnTo>
                    <a:pt x="1922" y="97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7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873" y="144"/>
                  </a:lnTo>
                  <a:lnTo>
                    <a:pt x="1441" y="337"/>
                  </a:lnTo>
                  <a:lnTo>
                    <a:pt x="1009" y="625"/>
                  </a:lnTo>
                  <a:lnTo>
                    <a:pt x="673" y="1009"/>
                  </a:lnTo>
                  <a:lnTo>
                    <a:pt x="385" y="1393"/>
                  </a:lnTo>
                  <a:lnTo>
                    <a:pt x="193" y="1873"/>
                  </a:lnTo>
                  <a:lnTo>
                    <a:pt x="48" y="235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145" y="3794"/>
                  </a:lnTo>
                  <a:lnTo>
                    <a:pt x="337" y="4227"/>
                  </a:lnTo>
                  <a:lnTo>
                    <a:pt x="481" y="4419"/>
                  </a:lnTo>
                  <a:lnTo>
                    <a:pt x="625" y="4611"/>
                  </a:lnTo>
                  <a:lnTo>
                    <a:pt x="865" y="4803"/>
                  </a:lnTo>
                  <a:lnTo>
                    <a:pt x="1057" y="4995"/>
                  </a:lnTo>
                  <a:lnTo>
                    <a:pt x="1345" y="5139"/>
                  </a:lnTo>
                  <a:lnTo>
                    <a:pt x="1585" y="5235"/>
                  </a:lnTo>
                  <a:lnTo>
                    <a:pt x="1921" y="5331"/>
                  </a:lnTo>
                  <a:lnTo>
                    <a:pt x="2258" y="5427"/>
                  </a:lnTo>
                  <a:lnTo>
                    <a:pt x="2594" y="5475"/>
                  </a:lnTo>
                  <a:lnTo>
                    <a:pt x="3266" y="5475"/>
                  </a:lnTo>
                  <a:lnTo>
                    <a:pt x="3554" y="5427"/>
                  </a:lnTo>
                  <a:lnTo>
                    <a:pt x="3794" y="5331"/>
                  </a:lnTo>
                  <a:lnTo>
                    <a:pt x="4035" y="5235"/>
                  </a:lnTo>
                  <a:lnTo>
                    <a:pt x="4275" y="5091"/>
                  </a:lnTo>
                  <a:lnTo>
                    <a:pt x="4467" y="4947"/>
                  </a:lnTo>
                  <a:lnTo>
                    <a:pt x="4803" y="4563"/>
                  </a:lnTo>
                  <a:lnTo>
                    <a:pt x="5091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283" y="2113"/>
                  </a:lnTo>
                  <a:lnTo>
                    <a:pt x="5139" y="1585"/>
                  </a:lnTo>
                  <a:lnTo>
                    <a:pt x="4851" y="1153"/>
                  </a:lnTo>
                  <a:lnTo>
                    <a:pt x="4515" y="721"/>
                  </a:lnTo>
                  <a:lnTo>
                    <a:pt x="4323" y="577"/>
                  </a:lnTo>
                  <a:lnTo>
                    <a:pt x="4083" y="385"/>
                  </a:lnTo>
                  <a:lnTo>
                    <a:pt x="3842" y="288"/>
                  </a:lnTo>
                  <a:lnTo>
                    <a:pt x="3554" y="144"/>
                  </a:lnTo>
                  <a:lnTo>
                    <a:pt x="3266" y="96"/>
                  </a:lnTo>
                  <a:lnTo>
                    <a:pt x="2930" y="48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7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48"/>
                  </a:moveTo>
                  <a:lnTo>
                    <a:pt x="2930" y="48"/>
                  </a:lnTo>
                  <a:lnTo>
                    <a:pt x="3266" y="96"/>
                  </a:lnTo>
                  <a:lnTo>
                    <a:pt x="3554" y="144"/>
                  </a:lnTo>
                  <a:lnTo>
                    <a:pt x="3842" y="288"/>
                  </a:lnTo>
                  <a:lnTo>
                    <a:pt x="4083" y="385"/>
                  </a:lnTo>
                  <a:lnTo>
                    <a:pt x="4323" y="577"/>
                  </a:lnTo>
                  <a:lnTo>
                    <a:pt x="4515" y="721"/>
                  </a:lnTo>
                  <a:lnTo>
                    <a:pt x="4851" y="1153"/>
                  </a:lnTo>
                  <a:lnTo>
                    <a:pt x="5139" y="1585"/>
                  </a:lnTo>
                  <a:lnTo>
                    <a:pt x="5283" y="2113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091" y="4130"/>
                  </a:lnTo>
                  <a:lnTo>
                    <a:pt x="4803" y="4563"/>
                  </a:lnTo>
                  <a:lnTo>
                    <a:pt x="4467" y="4947"/>
                  </a:lnTo>
                  <a:lnTo>
                    <a:pt x="4275" y="5091"/>
                  </a:lnTo>
                  <a:lnTo>
                    <a:pt x="4035" y="5235"/>
                  </a:lnTo>
                  <a:lnTo>
                    <a:pt x="3794" y="5331"/>
                  </a:lnTo>
                  <a:lnTo>
                    <a:pt x="3554" y="5427"/>
                  </a:lnTo>
                  <a:lnTo>
                    <a:pt x="3266" y="5475"/>
                  </a:lnTo>
                  <a:lnTo>
                    <a:pt x="2930" y="5475"/>
                  </a:lnTo>
                  <a:lnTo>
                    <a:pt x="2594" y="5475"/>
                  </a:lnTo>
                  <a:lnTo>
                    <a:pt x="2258" y="5427"/>
                  </a:lnTo>
                  <a:lnTo>
                    <a:pt x="2258" y="5427"/>
                  </a:lnTo>
                  <a:lnTo>
                    <a:pt x="1921" y="5331"/>
                  </a:lnTo>
                  <a:lnTo>
                    <a:pt x="1585" y="5235"/>
                  </a:lnTo>
                  <a:lnTo>
                    <a:pt x="1345" y="5139"/>
                  </a:lnTo>
                  <a:lnTo>
                    <a:pt x="1057" y="4995"/>
                  </a:lnTo>
                  <a:lnTo>
                    <a:pt x="865" y="4803"/>
                  </a:lnTo>
                  <a:lnTo>
                    <a:pt x="625" y="4611"/>
                  </a:lnTo>
                  <a:lnTo>
                    <a:pt x="481" y="4419"/>
                  </a:lnTo>
                  <a:lnTo>
                    <a:pt x="337" y="4227"/>
                  </a:lnTo>
                  <a:lnTo>
                    <a:pt x="145" y="3794"/>
                  </a:lnTo>
                  <a:lnTo>
                    <a:pt x="0" y="3314"/>
                  </a:lnTo>
                  <a:lnTo>
                    <a:pt x="0" y="2834"/>
                  </a:lnTo>
                  <a:lnTo>
                    <a:pt x="48" y="2354"/>
                  </a:lnTo>
                  <a:lnTo>
                    <a:pt x="193" y="1873"/>
                  </a:lnTo>
                  <a:lnTo>
                    <a:pt x="385" y="1393"/>
                  </a:lnTo>
                  <a:lnTo>
                    <a:pt x="673" y="1009"/>
                  </a:lnTo>
                  <a:lnTo>
                    <a:pt x="1009" y="625"/>
                  </a:lnTo>
                  <a:lnTo>
                    <a:pt x="1441" y="337"/>
                  </a:lnTo>
                  <a:lnTo>
                    <a:pt x="1873" y="144"/>
                  </a:lnTo>
                  <a:lnTo>
                    <a:pt x="2402" y="0"/>
                  </a:lnTo>
                  <a:lnTo>
                    <a:pt x="2642" y="0"/>
                  </a:lnTo>
                  <a:lnTo>
                    <a:pt x="293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7"/>
            <p:cNvSpPr/>
            <p:nvPr/>
          </p:nvSpPr>
          <p:spPr>
            <a:xfrm>
              <a:off x="5068250" y="2756625"/>
              <a:ext cx="42050" cy="42050"/>
            </a:xfrm>
            <a:custGeom>
              <a:avLst/>
              <a:gdLst/>
              <a:ahLst/>
              <a:cxnLst/>
              <a:rect l="l" t="t" r="r" b="b"/>
              <a:pathLst>
                <a:path w="1682" h="1682" extrusionOk="0">
                  <a:moveTo>
                    <a:pt x="625" y="0"/>
                  </a:moveTo>
                  <a:lnTo>
                    <a:pt x="433" y="96"/>
                  </a:lnTo>
                  <a:lnTo>
                    <a:pt x="289" y="144"/>
                  </a:lnTo>
                  <a:lnTo>
                    <a:pt x="193" y="289"/>
                  </a:lnTo>
                  <a:lnTo>
                    <a:pt x="96" y="385"/>
                  </a:lnTo>
                  <a:lnTo>
                    <a:pt x="48" y="529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48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29" y="1633"/>
                  </a:lnTo>
                  <a:lnTo>
                    <a:pt x="721" y="1681"/>
                  </a:lnTo>
                  <a:lnTo>
                    <a:pt x="1057" y="1681"/>
                  </a:lnTo>
                  <a:lnTo>
                    <a:pt x="1201" y="1585"/>
                  </a:lnTo>
                  <a:lnTo>
                    <a:pt x="1345" y="1537"/>
                  </a:lnTo>
                  <a:lnTo>
                    <a:pt x="1537" y="1297"/>
                  </a:lnTo>
                  <a:lnTo>
                    <a:pt x="1681" y="1009"/>
                  </a:lnTo>
                  <a:lnTo>
                    <a:pt x="1681" y="721"/>
                  </a:lnTo>
                  <a:lnTo>
                    <a:pt x="1633" y="577"/>
                  </a:lnTo>
                  <a:lnTo>
                    <a:pt x="1585" y="433"/>
                  </a:lnTo>
                  <a:lnTo>
                    <a:pt x="1489" y="289"/>
                  </a:lnTo>
                  <a:lnTo>
                    <a:pt x="1393" y="192"/>
                  </a:lnTo>
                  <a:lnTo>
                    <a:pt x="1201" y="96"/>
                  </a:lnTo>
                  <a:lnTo>
                    <a:pt x="1009" y="48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7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922" y="144"/>
                  </a:lnTo>
                  <a:lnTo>
                    <a:pt x="1441" y="336"/>
                  </a:lnTo>
                  <a:lnTo>
                    <a:pt x="1057" y="625"/>
                  </a:lnTo>
                  <a:lnTo>
                    <a:pt x="721" y="961"/>
                  </a:lnTo>
                  <a:lnTo>
                    <a:pt x="433" y="1393"/>
                  </a:lnTo>
                  <a:lnTo>
                    <a:pt x="193" y="1825"/>
                  </a:lnTo>
                  <a:lnTo>
                    <a:pt x="97" y="2305"/>
                  </a:lnTo>
                  <a:lnTo>
                    <a:pt x="0" y="2834"/>
                  </a:lnTo>
                  <a:lnTo>
                    <a:pt x="49" y="3314"/>
                  </a:lnTo>
                  <a:lnTo>
                    <a:pt x="145" y="3794"/>
                  </a:lnTo>
                  <a:lnTo>
                    <a:pt x="385" y="4226"/>
                  </a:lnTo>
                  <a:lnTo>
                    <a:pt x="529" y="4419"/>
                  </a:lnTo>
                  <a:lnTo>
                    <a:pt x="673" y="4611"/>
                  </a:lnTo>
                  <a:lnTo>
                    <a:pt x="865" y="4803"/>
                  </a:lnTo>
                  <a:lnTo>
                    <a:pt x="1105" y="4947"/>
                  </a:lnTo>
                  <a:lnTo>
                    <a:pt x="1345" y="5091"/>
                  </a:lnTo>
                  <a:lnTo>
                    <a:pt x="1633" y="5235"/>
                  </a:lnTo>
                  <a:lnTo>
                    <a:pt x="1922" y="5331"/>
                  </a:lnTo>
                  <a:lnTo>
                    <a:pt x="2306" y="5427"/>
                  </a:lnTo>
                  <a:lnTo>
                    <a:pt x="2642" y="5475"/>
                  </a:lnTo>
                  <a:lnTo>
                    <a:pt x="2978" y="5475"/>
                  </a:lnTo>
                  <a:lnTo>
                    <a:pt x="3266" y="5427"/>
                  </a:lnTo>
                  <a:lnTo>
                    <a:pt x="3554" y="5379"/>
                  </a:lnTo>
                  <a:lnTo>
                    <a:pt x="3843" y="5331"/>
                  </a:lnTo>
                  <a:lnTo>
                    <a:pt x="4083" y="5187"/>
                  </a:lnTo>
                  <a:lnTo>
                    <a:pt x="4275" y="5091"/>
                  </a:lnTo>
                  <a:lnTo>
                    <a:pt x="4515" y="4899"/>
                  </a:lnTo>
                  <a:lnTo>
                    <a:pt x="4851" y="4563"/>
                  </a:lnTo>
                  <a:lnTo>
                    <a:pt x="5139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331" y="2065"/>
                  </a:lnTo>
                  <a:lnTo>
                    <a:pt x="5139" y="1585"/>
                  </a:lnTo>
                  <a:lnTo>
                    <a:pt x="4899" y="1105"/>
                  </a:lnTo>
                  <a:lnTo>
                    <a:pt x="4563" y="721"/>
                  </a:lnTo>
                  <a:lnTo>
                    <a:pt x="4323" y="529"/>
                  </a:lnTo>
                  <a:lnTo>
                    <a:pt x="4083" y="384"/>
                  </a:lnTo>
                  <a:lnTo>
                    <a:pt x="3843" y="240"/>
                  </a:lnTo>
                  <a:lnTo>
                    <a:pt x="3554" y="144"/>
                  </a:lnTo>
                  <a:lnTo>
                    <a:pt x="3266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7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0"/>
                  </a:moveTo>
                  <a:lnTo>
                    <a:pt x="2930" y="0"/>
                  </a:lnTo>
                  <a:lnTo>
                    <a:pt x="3266" y="48"/>
                  </a:lnTo>
                  <a:lnTo>
                    <a:pt x="3554" y="144"/>
                  </a:lnTo>
                  <a:lnTo>
                    <a:pt x="3843" y="240"/>
                  </a:lnTo>
                  <a:lnTo>
                    <a:pt x="4083" y="384"/>
                  </a:lnTo>
                  <a:lnTo>
                    <a:pt x="4323" y="529"/>
                  </a:lnTo>
                  <a:lnTo>
                    <a:pt x="4563" y="721"/>
                  </a:lnTo>
                  <a:lnTo>
                    <a:pt x="4899" y="1105"/>
                  </a:lnTo>
                  <a:lnTo>
                    <a:pt x="5139" y="1585"/>
                  </a:lnTo>
                  <a:lnTo>
                    <a:pt x="5331" y="2065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139" y="4130"/>
                  </a:lnTo>
                  <a:lnTo>
                    <a:pt x="4851" y="4563"/>
                  </a:lnTo>
                  <a:lnTo>
                    <a:pt x="4515" y="4899"/>
                  </a:lnTo>
                  <a:lnTo>
                    <a:pt x="4275" y="5091"/>
                  </a:lnTo>
                  <a:lnTo>
                    <a:pt x="4083" y="5187"/>
                  </a:lnTo>
                  <a:lnTo>
                    <a:pt x="3843" y="5331"/>
                  </a:lnTo>
                  <a:lnTo>
                    <a:pt x="3554" y="5379"/>
                  </a:lnTo>
                  <a:lnTo>
                    <a:pt x="3266" y="5427"/>
                  </a:lnTo>
                  <a:lnTo>
                    <a:pt x="2978" y="5475"/>
                  </a:lnTo>
                  <a:lnTo>
                    <a:pt x="2642" y="5475"/>
                  </a:lnTo>
                  <a:lnTo>
                    <a:pt x="2306" y="5427"/>
                  </a:lnTo>
                  <a:lnTo>
                    <a:pt x="2306" y="5427"/>
                  </a:lnTo>
                  <a:lnTo>
                    <a:pt x="1922" y="5331"/>
                  </a:lnTo>
                  <a:lnTo>
                    <a:pt x="1633" y="5235"/>
                  </a:lnTo>
                  <a:lnTo>
                    <a:pt x="1345" y="5091"/>
                  </a:lnTo>
                  <a:lnTo>
                    <a:pt x="1105" y="4947"/>
                  </a:lnTo>
                  <a:lnTo>
                    <a:pt x="865" y="4803"/>
                  </a:lnTo>
                  <a:lnTo>
                    <a:pt x="673" y="4611"/>
                  </a:lnTo>
                  <a:lnTo>
                    <a:pt x="529" y="4419"/>
                  </a:lnTo>
                  <a:lnTo>
                    <a:pt x="385" y="4226"/>
                  </a:lnTo>
                  <a:lnTo>
                    <a:pt x="145" y="3794"/>
                  </a:lnTo>
                  <a:lnTo>
                    <a:pt x="49" y="3314"/>
                  </a:lnTo>
                  <a:lnTo>
                    <a:pt x="0" y="2834"/>
                  </a:lnTo>
                  <a:lnTo>
                    <a:pt x="97" y="2305"/>
                  </a:lnTo>
                  <a:lnTo>
                    <a:pt x="193" y="1825"/>
                  </a:lnTo>
                  <a:lnTo>
                    <a:pt x="433" y="1393"/>
                  </a:lnTo>
                  <a:lnTo>
                    <a:pt x="721" y="961"/>
                  </a:lnTo>
                  <a:lnTo>
                    <a:pt x="1057" y="625"/>
                  </a:lnTo>
                  <a:lnTo>
                    <a:pt x="1441" y="336"/>
                  </a:lnTo>
                  <a:lnTo>
                    <a:pt x="1922" y="144"/>
                  </a:lnTo>
                  <a:lnTo>
                    <a:pt x="2402" y="0"/>
                  </a:lnTo>
                  <a:lnTo>
                    <a:pt x="2690" y="0"/>
                  </a:lnTo>
                  <a:lnTo>
                    <a:pt x="29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47"/>
            <p:cNvSpPr/>
            <p:nvPr/>
          </p:nvSpPr>
          <p:spPr>
            <a:xfrm>
              <a:off x="5355200" y="2799850"/>
              <a:ext cx="43250" cy="42050"/>
            </a:xfrm>
            <a:custGeom>
              <a:avLst/>
              <a:gdLst/>
              <a:ahLst/>
              <a:cxnLst/>
              <a:rect l="l" t="t" r="r" b="b"/>
              <a:pathLst>
                <a:path w="1730" h="1682" extrusionOk="0">
                  <a:moveTo>
                    <a:pt x="625" y="0"/>
                  </a:moveTo>
                  <a:lnTo>
                    <a:pt x="481" y="48"/>
                  </a:lnTo>
                  <a:lnTo>
                    <a:pt x="337" y="144"/>
                  </a:lnTo>
                  <a:lnTo>
                    <a:pt x="193" y="240"/>
                  </a:lnTo>
                  <a:lnTo>
                    <a:pt x="145" y="384"/>
                  </a:lnTo>
                  <a:lnTo>
                    <a:pt x="48" y="529"/>
                  </a:lnTo>
                  <a:lnTo>
                    <a:pt x="0" y="673"/>
                  </a:lnTo>
                  <a:lnTo>
                    <a:pt x="48" y="1009"/>
                  </a:lnTo>
                  <a:lnTo>
                    <a:pt x="97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77" y="1633"/>
                  </a:lnTo>
                  <a:lnTo>
                    <a:pt x="769" y="1681"/>
                  </a:lnTo>
                  <a:lnTo>
                    <a:pt x="913" y="1681"/>
                  </a:lnTo>
                  <a:lnTo>
                    <a:pt x="1105" y="1633"/>
                  </a:lnTo>
                  <a:lnTo>
                    <a:pt x="1249" y="1585"/>
                  </a:lnTo>
                  <a:lnTo>
                    <a:pt x="1393" y="1489"/>
                  </a:lnTo>
                  <a:lnTo>
                    <a:pt x="1585" y="1297"/>
                  </a:lnTo>
                  <a:lnTo>
                    <a:pt x="1681" y="1009"/>
                  </a:lnTo>
                  <a:lnTo>
                    <a:pt x="1729" y="673"/>
                  </a:lnTo>
                  <a:lnTo>
                    <a:pt x="1681" y="529"/>
                  </a:lnTo>
                  <a:lnTo>
                    <a:pt x="1633" y="384"/>
                  </a:lnTo>
                  <a:lnTo>
                    <a:pt x="1537" y="288"/>
                  </a:lnTo>
                  <a:lnTo>
                    <a:pt x="1393" y="192"/>
                  </a:lnTo>
                  <a:lnTo>
                    <a:pt x="1249" y="96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47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extrusionOk="0">
                  <a:moveTo>
                    <a:pt x="1154" y="1"/>
                  </a:move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154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47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fill="none" extrusionOk="0">
                  <a:moveTo>
                    <a:pt x="1154" y="1"/>
                  </a:moveTo>
                  <a:lnTo>
                    <a:pt x="1154" y="1"/>
                  </a:ln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346" y="49"/>
                  </a:lnTo>
                  <a:lnTo>
                    <a:pt x="11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47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extrusionOk="0">
                  <a:moveTo>
                    <a:pt x="1201" y="0"/>
                  </a:move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47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fill="none" extrusionOk="0">
                  <a:moveTo>
                    <a:pt x="1201" y="0"/>
                  </a:moveTo>
                  <a:lnTo>
                    <a:pt x="1201" y="0"/>
                  </a:ln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393" y="48"/>
                  </a:lnTo>
                  <a:lnTo>
                    <a:pt x="12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47"/>
            <p:cNvSpPr/>
            <p:nvPr/>
          </p:nvSpPr>
          <p:spPr>
            <a:xfrm>
              <a:off x="4908575" y="2635350"/>
              <a:ext cx="51650" cy="63675"/>
            </a:xfrm>
            <a:custGeom>
              <a:avLst/>
              <a:gdLst/>
              <a:ahLst/>
              <a:cxnLst/>
              <a:rect l="l" t="t" r="r" b="b"/>
              <a:pathLst>
                <a:path w="2066" h="2547" extrusionOk="0">
                  <a:moveTo>
                    <a:pt x="528" y="1"/>
                  </a:moveTo>
                  <a:lnTo>
                    <a:pt x="432" y="49"/>
                  </a:lnTo>
                  <a:lnTo>
                    <a:pt x="288" y="193"/>
                  </a:lnTo>
                  <a:lnTo>
                    <a:pt x="192" y="481"/>
                  </a:lnTo>
                  <a:lnTo>
                    <a:pt x="96" y="865"/>
                  </a:lnTo>
                  <a:lnTo>
                    <a:pt x="48" y="1249"/>
                  </a:lnTo>
                  <a:lnTo>
                    <a:pt x="0" y="1682"/>
                  </a:lnTo>
                  <a:lnTo>
                    <a:pt x="0" y="2018"/>
                  </a:lnTo>
                  <a:lnTo>
                    <a:pt x="96" y="2306"/>
                  </a:lnTo>
                  <a:lnTo>
                    <a:pt x="96" y="2402"/>
                  </a:lnTo>
                  <a:lnTo>
                    <a:pt x="192" y="2450"/>
                  </a:lnTo>
                  <a:lnTo>
                    <a:pt x="336" y="2498"/>
                  </a:lnTo>
                  <a:lnTo>
                    <a:pt x="576" y="2546"/>
                  </a:lnTo>
                  <a:lnTo>
                    <a:pt x="817" y="2546"/>
                  </a:lnTo>
                  <a:lnTo>
                    <a:pt x="1057" y="2498"/>
                  </a:lnTo>
                  <a:lnTo>
                    <a:pt x="1345" y="2450"/>
                  </a:lnTo>
                  <a:lnTo>
                    <a:pt x="1585" y="2354"/>
                  </a:lnTo>
                  <a:lnTo>
                    <a:pt x="1777" y="2210"/>
                  </a:lnTo>
                  <a:lnTo>
                    <a:pt x="1921" y="2018"/>
                  </a:lnTo>
                  <a:lnTo>
                    <a:pt x="2017" y="1778"/>
                  </a:lnTo>
                  <a:lnTo>
                    <a:pt x="2065" y="1538"/>
                  </a:lnTo>
                  <a:lnTo>
                    <a:pt x="2017" y="1346"/>
                  </a:lnTo>
                  <a:lnTo>
                    <a:pt x="1969" y="1153"/>
                  </a:lnTo>
                  <a:lnTo>
                    <a:pt x="1921" y="961"/>
                  </a:lnTo>
                  <a:lnTo>
                    <a:pt x="1825" y="769"/>
                  </a:lnTo>
                  <a:lnTo>
                    <a:pt x="1537" y="481"/>
                  </a:lnTo>
                  <a:lnTo>
                    <a:pt x="1201" y="241"/>
                  </a:lnTo>
                  <a:lnTo>
                    <a:pt x="913" y="49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7"/>
            <p:cNvSpPr/>
            <p:nvPr/>
          </p:nvSpPr>
          <p:spPr>
            <a:xfrm>
              <a:off x="4912175" y="2641350"/>
              <a:ext cx="15625" cy="51675"/>
            </a:xfrm>
            <a:custGeom>
              <a:avLst/>
              <a:gdLst/>
              <a:ahLst/>
              <a:cxnLst/>
              <a:rect l="l" t="t" r="r" b="b"/>
              <a:pathLst>
                <a:path w="625" h="2067" extrusionOk="0">
                  <a:moveTo>
                    <a:pt x="336" y="1"/>
                  </a:moveTo>
                  <a:lnTo>
                    <a:pt x="288" y="97"/>
                  </a:lnTo>
                  <a:lnTo>
                    <a:pt x="144" y="289"/>
                  </a:lnTo>
                  <a:lnTo>
                    <a:pt x="96" y="625"/>
                  </a:lnTo>
                  <a:lnTo>
                    <a:pt x="0" y="1009"/>
                  </a:lnTo>
                  <a:lnTo>
                    <a:pt x="0" y="1394"/>
                  </a:lnTo>
                  <a:lnTo>
                    <a:pt x="48" y="1730"/>
                  </a:lnTo>
                  <a:lnTo>
                    <a:pt x="96" y="1970"/>
                  </a:lnTo>
                  <a:lnTo>
                    <a:pt x="144" y="2066"/>
                  </a:lnTo>
                  <a:lnTo>
                    <a:pt x="288" y="2066"/>
                  </a:lnTo>
                  <a:lnTo>
                    <a:pt x="336" y="1970"/>
                  </a:lnTo>
                  <a:lnTo>
                    <a:pt x="480" y="1778"/>
                  </a:lnTo>
                  <a:lnTo>
                    <a:pt x="576" y="1442"/>
                  </a:lnTo>
                  <a:lnTo>
                    <a:pt x="624" y="1058"/>
                  </a:lnTo>
                  <a:lnTo>
                    <a:pt x="624" y="673"/>
                  </a:lnTo>
                  <a:lnTo>
                    <a:pt x="576" y="337"/>
                  </a:lnTo>
                  <a:lnTo>
                    <a:pt x="528" y="97"/>
                  </a:lnTo>
                  <a:lnTo>
                    <a:pt x="480" y="49"/>
                  </a:lnTo>
                  <a:lnTo>
                    <a:pt x="432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9" name="Google Shape;3249;p47"/>
          <p:cNvSpPr txBox="1">
            <a:spLocks noGrp="1"/>
          </p:cNvSpPr>
          <p:nvPr>
            <p:ph type="title"/>
          </p:nvPr>
        </p:nvSpPr>
        <p:spPr>
          <a:xfrm>
            <a:off x="2346385" y="0"/>
            <a:ext cx="67976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motricidad fina</a:t>
            </a:r>
            <a:endParaRPr dirty="0"/>
          </a:p>
        </p:txBody>
      </p:sp>
      <p:grpSp>
        <p:nvGrpSpPr>
          <p:cNvPr id="3" name="Google Shape;3251;p47"/>
          <p:cNvGrpSpPr/>
          <p:nvPr/>
        </p:nvGrpSpPr>
        <p:grpSpPr>
          <a:xfrm>
            <a:off x="1177123" y="2093208"/>
            <a:ext cx="1260508" cy="1410117"/>
            <a:chOff x="1177123" y="2093208"/>
            <a:chExt cx="1260508" cy="1410117"/>
          </a:xfrm>
        </p:grpSpPr>
        <p:sp>
          <p:nvSpPr>
            <p:cNvPr id="3252" name="Google Shape;3252;p47"/>
            <p:cNvSpPr/>
            <p:nvPr/>
          </p:nvSpPr>
          <p:spPr>
            <a:xfrm>
              <a:off x="1697350" y="3248450"/>
              <a:ext cx="593675" cy="254875"/>
            </a:xfrm>
            <a:custGeom>
              <a:avLst/>
              <a:gdLst/>
              <a:ahLst/>
              <a:cxnLst/>
              <a:rect l="l" t="t" r="r" b="b"/>
              <a:pathLst>
                <a:path w="23747" h="10195" extrusionOk="0">
                  <a:moveTo>
                    <a:pt x="8174" y="1954"/>
                  </a:moveTo>
                  <a:lnTo>
                    <a:pt x="0" y="7465"/>
                  </a:lnTo>
                  <a:lnTo>
                    <a:pt x="22920" y="10195"/>
                  </a:lnTo>
                  <a:lnTo>
                    <a:pt x="23747" y="0"/>
                  </a:lnTo>
                  <a:lnTo>
                    <a:pt x="18186" y="3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grpSp>
          <p:nvGrpSpPr>
            <p:cNvPr id="4" name="Google Shape;3253;p47"/>
            <p:cNvGrpSpPr/>
            <p:nvPr/>
          </p:nvGrpSpPr>
          <p:grpSpPr>
            <a:xfrm>
              <a:off x="1177123" y="2093208"/>
              <a:ext cx="1260508" cy="1352617"/>
              <a:chOff x="1203423" y="2145783"/>
              <a:chExt cx="1260508" cy="1352617"/>
            </a:xfrm>
          </p:grpSpPr>
          <p:grpSp>
            <p:nvGrpSpPr>
              <p:cNvPr id="5" name="Google Shape;3254;p47"/>
              <p:cNvGrpSpPr/>
              <p:nvPr/>
            </p:nvGrpSpPr>
            <p:grpSpPr>
              <a:xfrm rot="-756874">
                <a:off x="1914524" y="3228692"/>
                <a:ext cx="274726" cy="242637"/>
                <a:chOff x="4629501" y="2356014"/>
                <a:chExt cx="274715" cy="242628"/>
              </a:xfrm>
            </p:grpSpPr>
            <p:sp>
              <p:nvSpPr>
                <p:cNvPr id="3255" name="Google Shape;3255;p47"/>
                <p:cNvSpPr/>
                <p:nvPr/>
              </p:nvSpPr>
              <p:spPr>
                <a:xfrm rot="386444" flipH="1">
                  <a:off x="4636648" y="2442406"/>
                  <a:ext cx="260421" cy="142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1730" extrusionOk="0">
                      <a:moveTo>
                        <a:pt x="817" y="0"/>
                      </a:moveTo>
                      <a:lnTo>
                        <a:pt x="145" y="96"/>
                      </a:lnTo>
                      <a:lnTo>
                        <a:pt x="49" y="288"/>
                      </a:lnTo>
                      <a:lnTo>
                        <a:pt x="1" y="528"/>
                      </a:lnTo>
                      <a:lnTo>
                        <a:pt x="49" y="769"/>
                      </a:lnTo>
                      <a:lnTo>
                        <a:pt x="145" y="1009"/>
                      </a:lnTo>
                      <a:lnTo>
                        <a:pt x="241" y="1201"/>
                      </a:lnTo>
                      <a:lnTo>
                        <a:pt x="433" y="1345"/>
                      </a:lnTo>
                      <a:lnTo>
                        <a:pt x="673" y="1489"/>
                      </a:lnTo>
                      <a:lnTo>
                        <a:pt x="961" y="1633"/>
                      </a:lnTo>
                      <a:lnTo>
                        <a:pt x="1249" y="1681"/>
                      </a:lnTo>
                      <a:lnTo>
                        <a:pt x="1586" y="1729"/>
                      </a:lnTo>
                      <a:lnTo>
                        <a:pt x="1874" y="1681"/>
                      </a:lnTo>
                      <a:lnTo>
                        <a:pt x="2162" y="1633"/>
                      </a:lnTo>
                      <a:lnTo>
                        <a:pt x="2450" y="1537"/>
                      </a:lnTo>
                      <a:lnTo>
                        <a:pt x="2690" y="1393"/>
                      </a:lnTo>
                      <a:lnTo>
                        <a:pt x="2882" y="1249"/>
                      </a:lnTo>
                      <a:lnTo>
                        <a:pt x="3026" y="1057"/>
                      </a:lnTo>
                      <a:lnTo>
                        <a:pt x="3122" y="817"/>
                      </a:lnTo>
                      <a:lnTo>
                        <a:pt x="3170" y="576"/>
                      </a:lnTo>
                      <a:lnTo>
                        <a:pt x="3170" y="384"/>
                      </a:lnTo>
                      <a:lnTo>
                        <a:pt x="3122" y="240"/>
                      </a:lnTo>
                      <a:lnTo>
                        <a:pt x="2354" y="96"/>
                      </a:lnTo>
                      <a:lnTo>
                        <a:pt x="1586" y="0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6" name="Google Shape;3256;p47"/>
                <p:cNvSpPr/>
                <p:nvPr/>
              </p:nvSpPr>
              <p:spPr>
                <a:xfrm rot="386444" flipH="1">
                  <a:off x="4636648" y="2442406"/>
                  <a:ext cx="260421" cy="142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1730" fill="none" extrusionOk="0">
                      <a:moveTo>
                        <a:pt x="1" y="528"/>
                      </a:moveTo>
                      <a:lnTo>
                        <a:pt x="1" y="528"/>
                      </a:lnTo>
                      <a:lnTo>
                        <a:pt x="49" y="288"/>
                      </a:lnTo>
                      <a:lnTo>
                        <a:pt x="145" y="96"/>
                      </a:lnTo>
                      <a:lnTo>
                        <a:pt x="145" y="96"/>
                      </a:lnTo>
                      <a:lnTo>
                        <a:pt x="817" y="0"/>
                      </a:lnTo>
                      <a:lnTo>
                        <a:pt x="1586" y="0"/>
                      </a:lnTo>
                      <a:lnTo>
                        <a:pt x="2354" y="96"/>
                      </a:lnTo>
                      <a:lnTo>
                        <a:pt x="3122" y="240"/>
                      </a:lnTo>
                      <a:lnTo>
                        <a:pt x="3122" y="240"/>
                      </a:lnTo>
                      <a:lnTo>
                        <a:pt x="3170" y="384"/>
                      </a:lnTo>
                      <a:lnTo>
                        <a:pt x="3170" y="576"/>
                      </a:lnTo>
                      <a:lnTo>
                        <a:pt x="3170" y="576"/>
                      </a:lnTo>
                      <a:lnTo>
                        <a:pt x="3122" y="817"/>
                      </a:lnTo>
                      <a:lnTo>
                        <a:pt x="3026" y="1057"/>
                      </a:lnTo>
                      <a:lnTo>
                        <a:pt x="2882" y="1249"/>
                      </a:lnTo>
                      <a:lnTo>
                        <a:pt x="2690" y="1393"/>
                      </a:lnTo>
                      <a:lnTo>
                        <a:pt x="2450" y="1537"/>
                      </a:lnTo>
                      <a:lnTo>
                        <a:pt x="2162" y="1633"/>
                      </a:lnTo>
                      <a:lnTo>
                        <a:pt x="1874" y="1681"/>
                      </a:lnTo>
                      <a:lnTo>
                        <a:pt x="1586" y="1729"/>
                      </a:lnTo>
                      <a:lnTo>
                        <a:pt x="1586" y="1729"/>
                      </a:lnTo>
                      <a:lnTo>
                        <a:pt x="1249" y="1681"/>
                      </a:lnTo>
                      <a:lnTo>
                        <a:pt x="961" y="1633"/>
                      </a:lnTo>
                      <a:lnTo>
                        <a:pt x="673" y="1489"/>
                      </a:lnTo>
                      <a:lnTo>
                        <a:pt x="433" y="1345"/>
                      </a:lnTo>
                      <a:lnTo>
                        <a:pt x="241" y="1201"/>
                      </a:lnTo>
                      <a:lnTo>
                        <a:pt x="145" y="1009"/>
                      </a:lnTo>
                      <a:lnTo>
                        <a:pt x="49" y="769"/>
                      </a:lnTo>
                      <a:lnTo>
                        <a:pt x="1" y="528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7" name="Google Shape;3257;p47"/>
                <p:cNvSpPr/>
                <p:nvPr/>
              </p:nvSpPr>
              <p:spPr>
                <a:xfrm rot="386444" flipH="1">
                  <a:off x="4701403" y="2363130"/>
                  <a:ext cx="134194" cy="130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" h="1586" extrusionOk="0">
                      <a:moveTo>
                        <a:pt x="336" y="1"/>
                      </a:moveTo>
                      <a:lnTo>
                        <a:pt x="0" y="1489"/>
                      </a:lnTo>
                      <a:lnTo>
                        <a:pt x="1441" y="1585"/>
                      </a:lnTo>
                      <a:lnTo>
                        <a:pt x="1633" y="193"/>
                      </a:lnTo>
                      <a:lnTo>
                        <a:pt x="336" y="1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8" name="Google Shape;3258;p47"/>
                <p:cNvSpPr/>
                <p:nvPr/>
              </p:nvSpPr>
              <p:spPr>
                <a:xfrm rot="386444" flipH="1">
                  <a:off x="4701403" y="2363130"/>
                  <a:ext cx="134194" cy="130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" h="1586" fill="none" extrusionOk="0">
                      <a:moveTo>
                        <a:pt x="1633" y="193"/>
                      </a:moveTo>
                      <a:lnTo>
                        <a:pt x="1441" y="1585"/>
                      </a:lnTo>
                      <a:lnTo>
                        <a:pt x="0" y="1489"/>
                      </a:lnTo>
                      <a:lnTo>
                        <a:pt x="336" y="1"/>
                      </a:lnTo>
                      <a:lnTo>
                        <a:pt x="1633" y="193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9" name="Google Shape;3259;p47"/>
                <p:cNvSpPr/>
                <p:nvPr/>
              </p:nvSpPr>
              <p:spPr>
                <a:xfrm rot="386444" flipH="1">
                  <a:off x="4705359" y="2434391"/>
                  <a:ext cx="126227" cy="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" h="721" extrusionOk="0">
                      <a:moveTo>
                        <a:pt x="144" y="0"/>
                      </a:moveTo>
                      <a:lnTo>
                        <a:pt x="0" y="624"/>
                      </a:lnTo>
                      <a:lnTo>
                        <a:pt x="1441" y="720"/>
                      </a:lnTo>
                      <a:lnTo>
                        <a:pt x="1537" y="96"/>
                      </a:lnTo>
                      <a:lnTo>
                        <a:pt x="1105" y="96"/>
                      </a:lnTo>
                      <a:lnTo>
                        <a:pt x="625" y="48"/>
                      </a:lnTo>
                      <a:lnTo>
                        <a:pt x="144" y="0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0" name="Google Shape;3260;p47"/>
                <p:cNvSpPr/>
                <p:nvPr/>
              </p:nvSpPr>
              <p:spPr>
                <a:xfrm rot="386444" flipH="1">
                  <a:off x="4705359" y="2434391"/>
                  <a:ext cx="126227" cy="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" h="721" fill="none" extrusionOk="0">
                      <a:moveTo>
                        <a:pt x="144" y="0"/>
                      </a:moveTo>
                      <a:lnTo>
                        <a:pt x="0" y="624"/>
                      </a:lnTo>
                      <a:lnTo>
                        <a:pt x="1441" y="720"/>
                      </a:lnTo>
                      <a:lnTo>
                        <a:pt x="1537" y="96"/>
                      </a:lnTo>
                      <a:lnTo>
                        <a:pt x="1537" y="96"/>
                      </a:lnTo>
                      <a:lnTo>
                        <a:pt x="1105" y="96"/>
                      </a:lnTo>
                      <a:lnTo>
                        <a:pt x="1105" y="96"/>
                      </a:lnTo>
                      <a:lnTo>
                        <a:pt x="625" y="48"/>
                      </a:lnTo>
                      <a:lnTo>
                        <a:pt x="144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" name="Google Shape;3261;p47"/>
              <p:cNvGrpSpPr/>
              <p:nvPr/>
            </p:nvGrpSpPr>
            <p:grpSpPr>
              <a:xfrm>
                <a:off x="1203423" y="2145783"/>
                <a:ext cx="1260508" cy="1211961"/>
                <a:chOff x="3963675" y="2257150"/>
                <a:chExt cx="623150" cy="599150"/>
              </a:xfrm>
            </p:grpSpPr>
            <p:sp>
              <p:nvSpPr>
                <p:cNvPr id="3262" name="Google Shape;3262;p47"/>
                <p:cNvSpPr/>
                <p:nvPr/>
              </p:nvSpPr>
              <p:spPr>
                <a:xfrm>
                  <a:off x="3963675" y="2611350"/>
                  <a:ext cx="489875" cy="2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95" h="9798" extrusionOk="0">
                      <a:moveTo>
                        <a:pt x="19595" y="0"/>
                      </a:moveTo>
                      <a:lnTo>
                        <a:pt x="18970" y="288"/>
                      </a:lnTo>
                      <a:lnTo>
                        <a:pt x="17337" y="1057"/>
                      </a:lnTo>
                      <a:lnTo>
                        <a:pt x="16233" y="1489"/>
                      </a:lnTo>
                      <a:lnTo>
                        <a:pt x="15032" y="1969"/>
                      </a:lnTo>
                      <a:lnTo>
                        <a:pt x="13735" y="2450"/>
                      </a:lnTo>
                      <a:lnTo>
                        <a:pt x="12343" y="2834"/>
                      </a:lnTo>
                      <a:lnTo>
                        <a:pt x="10998" y="3170"/>
                      </a:lnTo>
                      <a:lnTo>
                        <a:pt x="10326" y="3266"/>
                      </a:lnTo>
                      <a:lnTo>
                        <a:pt x="9653" y="3362"/>
                      </a:lnTo>
                      <a:lnTo>
                        <a:pt x="9029" y="3410"/>
                      </a:lnTo>
                      <a:lnTo>
                        <a:pt x="8405" y="3458"/>
                      </a:lnTo>
                      <a:lnTo>
                        <a:pt x="7780" y="3410"/>
                      </a:lnTo>
                      <a:lnTo>
                        <a:pt x="7252" y="3314"/>
                      </a:lnTo>
                      <a:lnTo>
                        <a:pt x="6724" y="3218"/>
                      </a:lnTo>
                      <a:lnTo>
                        <a:pt x="6244" y="3026"/>
                      </a:lnTo>
                      <a:lnTo>
                        <a:pt x="5859" y="2786"/>
                      </a:lnTo>
                      <a:lnTo>
                        <a:pt x="5475" y="2450"/>
                      </a:lnTo>
                      <a:lnTo>
                        <a:pt x="5187" y="2065"/>
                      </a:lnTo>
                      <a:lnTo>
                        <a:pt x="4947" y="1633"/>
                      </a:lnTo>
                      <a:lnTo>
                        <a:pt x="4755" y="1105"/>
                      </a:lnTo>
                      <a:lnTo>
                        <a:pt x="4659" y="481"/>
                      </a:lnTo>
                      <a:lnTo>
                        <a:pt x="4323" y="721"/>
                      </a:lnTo>
                      <a:lnTo>
                        <a:pt x="3410" y="1297"/>
                      </a:lnTo>
                      <a:lnTo>
                        <a:pt x="2834" y="1681"/>
                      </a:lnTo>
                      <a:lnTo>
                        <a:pt x="2257" y="2209"/>
                      </a:lnTo>
                      <a:lnTo>
                        <a:pt x="1681" y="2738"/>
                      </a:lnTo>
                      <a:lnTo>
                        <a:pt x="1105" y="3314"/>
                      </a:lnTo>
                      <a:lnTo>
                        <a:pt x="625" y="3986"/>
                      </a:lnTo>
                      <a:lnTo>
                        <a:pt x="432" y="4275"/>
                      </a:lnTo>
                      <a:lnTo>
                        <a:pt x="288" y="4659"/>
                      </a:lnTo>
                      <a:lnTo>
                        <a:pt x="144" y="4995"/>
                      </a:lnTo>
                      <a:lnTo>
                        <a:pt x="48" y="5331"/>
                      </a:lnTo>
                      <a:lnTo>
                        <a:pt x="0" y="5715"/>
                      </a:lnTo>
                      <a:lnTo>
                        <a:pt x="0" y="6052"/>
                      </a:lnTo>
                      <a:lnTo>
                        <a:pt x="48" y="6436"/>
                      </a:lnTo>
                      <a:lnTo>
                        <a:pt x="144" y="6772"/>
                      </a:lnTo>
                      <a:lnTo>
                        <a:pt x="336" y="7156"/>
                      </a:lnTo>
                      <a:lnTo>
                        <a:pt x="577" y="7540"/>
                      </a:lnTo>
                      <a:lnTo>
                        <a:pt x="865" y="7876"/>
                      </a:lnTo>
                      <a:lnTo>
                        <a:pt x="1249" y="8261"/>
                      </a:lnTo>
                      <a:lnTo>
                        <a:pt x="1729" y="8597"/>
                      </a:lnTo>
                      <a:lnTo>
                        <a:pt x="2257" y="8981"/>
                      </a:lnTo>
                      <a:lnTo>
                        <a:pt x="2930" y="9317"/>
                      </a:lnTo>
                      <a:lnTo>
                        <a:pt x="3602" y="9557"/>
                      </a:lnTo>
                      <a:lnTo>
                        <a:pt x="4323" y="9701"/>
                      </a:lnTo>
                      <a:lnTo>
                        <a:pt x="5043" y="9797"/>
                      </a:lnTo>
                      <a:lnTo>
                        <a:pt x="5763" y="9797"/>
                      </a:lnTo>
                      <a:lnTo>
                        <a:pt x="6484" y="9701"/>
                      </a:lnTo>
                      <a:lnTo>
                        <a:pt x="7252" y="9557"/>
                      </a:lnTo>
                      <a:lnTo>
                        <a:pt x="7972" y="9365"/>
                      </a:lnTo>
                      <a:lnTo>
                        <a:pt x="8693" y="9077"/>
                      </a:lnTo>
                      <a:lnTo>
                        <a:pt x="9461" y="8789"/>
                      </a:lnTo>
                      <a:lnTo>
                        <a:pt x="10182" y="8405"/>
                      </a:lnTo>
                      <a:lnTo>
                        <a:pt x="10902" y="8021"/>
                      </a:lnTo>
                      <a:lnTo>
                        <a:pt x="11574" y="7540"/>
                      </a:lnTo>
                      <a:lnTo>
                        <a:pt x="12295" y="7108"/>
                      </a:lnTo>
                      <a:lnTo>
                        <a:pt x="13591" y="6100"/>
                      </a:lnTo>
                      <a:lnTo>
                        <a:pt x="14840" y="5043"/>
                      </a:lnTo>
                      <a:lnTo>
                        <a:pt x="15993" y="3938"/>
                      </a:lnTo>
                      <a:lnTo>
                        <a:pt x="17001" y="2930"/>
                      </a:lnTo>
                      <a:lnTo>
                        <a:pt x="17914" y="2017"/>
                      </a:lnTo>
                      <a:lnTo>
                        <a:pt x="19162" y="577"/>
                      </a:lnTo>
                      <a:lnTo>
                        <a:pt x="1959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3" name="Google Shape;3263;p47"/>
                <p:cNvSpPr/>
                <p:nvPr/>
              </p:nvSpPr>
              <p:spPr>
                <a:xfrm>
                  <a:off x="3963675" y="2611350"/>
                  <a:ext cx="489875" cy="2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95" h="9798" fill="none" extrusionOk="0">
                      <a:moveTo>
                        <a:pt x="4659" y="481"/>
                      </a:moveTo>
                      <a:lnTo>
                        <a:pt x="4659" y="481"/>
                      </a:lnTo>
                      <a:lnTo>
                        <a:pt x="4323" y="721"/>
                      </a:lnTo>
                      <a:lnTo>
                        <a:pt x="3410" y="1297"/>
                      </a:lnTo>
                      <a:lnTo>
                        <a:pt x="2834" y="1681"/>
                      </a:lnTo>
                      <a:lnTo>
                        <a:pt x="2257" y="2209"/>
                      </a:lnTo>
                      <a:lnTo>
                        <a:pt x="1681" y="2738"/>
                      </a:lnTo>
                      <a:lnTo>
                        <a:pt x="1105" y="3314"/>
                      </a:lnTo>
                      <a:lnTo>
                        <a:pt x="625" y="3986"/>
                      </a:lnTo>
                      <a:lnTo>
                        <a:pt x="432" y="4275"/>
                      </a:lnTo>
                      <a:lnTo>
                        <a:pt x="288" y="4659"/>
                      </a:lnTo>
                      <a:lnTo>
                        <a:pt x="144" y="4995"/>
                      </a:lnTo>
                      <a:lnTo>
                        <a:pt x="48" y="5331"/>
                      </a:lnTo>
                      <a:lnTo>
                        <a:pt x="0" y="5715"/>
                      </a:lnTo>
                      <a:lnTo>
                        <a:pt x="0" y="6052"/>
                      </a:lnTo>
                      <a:lnTo>
                        <a:pt x="48" y="6436"/>
                      </a:lnTo>
                      <a:lnTo>
                        <a:pt x="144" y="6772"/>
                      </a:lnTo>
                      <a:lnTo>
                        <a:pt x="336" y="7156"/>
                      </a:lnTo>
                      <a:lnTo>
                        <a:pt x="577" y="7540"/>
                      </a:lnTo>
                      <a:lnTo>
                        <a:pt x="865" y="7876"/>
                      </a:lnTo>
                      <a:lnTo>
                        <a:pt x="1249" y="8261"/>
                      </a:lnTo>
                      <a:lnTo>
                        <a:pt x="1729" y="8597"/>
                      </a:lnTo>
                      <a:lnTo>
                        <a:pt x="2257" y="8981"/>
                      </a:lnTo>
                      <a:lnTo>
                        <a:pt x="2257" y="8981"/>
                      </a:lnTo>
                      <a:lnTo>
                        <a:pt x="2930" y="9317"/>
                      </a:lnTo>
                      <a:lnTo>
                        <a:pt x="3602" y="9557"/>
                      </a:lnTo>
                      <a:lnTo>
                        <a:pt x="4323" y="9701"/>
                      </a:lnTo>
                      <a:lnTo>
                        <a:pt x="5043" y="9797"/>
                      </a:lnTo>
                      <a:lnTo>
                        <a:pt x="5763" y="9797"/>
                      </a:lnTo>
                      <a:lnTo>
                        <a:pt x="6484" y="9701"/>
                      </a:lnTo>
                      <a:lnTo>
                        <a:pt x="7252" y="9557"/>
                      </a:lnTo>
                      <a:lnTo>
                        <a:pt x="7972" y="9365"/>
                      </a:lnTo>
                      <a:lnTo>
                        <a:pt x="8693" y="9077"/>
                      </a:lnTo>
                      <a:lnTo>
                        <a:pt x="9461" y="8789"/>
                      </a:lnTo>
                      <a:lnTo>
                        <a:pt x="10182" y="8405"/>
                      </a:lnTo>
                      <a:lnTo>
                        <a:pt x="10902" y="8021"/>
                      </a:lnTo>
                      <a:lnTo>
                        <a:pt x="11574" y="7540"/>
                      </a:lnTo>
                      <a:lnTo>
                        <a:pt x="12295" y="7108"/>
                      </a:lnTo>
                      <a:lnTo>
                        <a:pt x="13591" y="6100"/>
                      </a:lnTo>
                      <a:lnTo>
                        <a:pt x="14840" y="5043"/>
                      </a:lnTo>
                      <a:lnTo>
                        <a:pt x="15993" y="3938"/>
                      </a:lnTo>
                      <a:lnTo>
                        <a:pt x="17001" y="2930"/>
                      </a:lnTo>
                      <a:lnTo>
                        <a:pt x="17914" y="2017"/>
                      </a:lnTo>
                      <a:lnTo>
                        <a:pt x="19162" y="577"/>
                      </a:lnTo>
                      <a:lnTo>
                        <a:pt x="19595" y="0"/>
                      </a:lnTo>
                      <a:lnTo>
                        <a:pt x="19595" y="0"/>
                      </a:lnTo>
                      <a:lnTo>
                        <a:pt x="18970" y="288"/>
                      </a:lnTo>
                      <a:lnTo>
                        <a:pt x="17337" y="1057"/>
                      </a:lnTo>
                      <a:lnTo>
                        <a:pt x="16233" y="1489"/>
                      </a:lnTo>
                      <a:lnTo>
                        <a:pt x="15032" y="1969"/>
                      </a:lnTo>
                      <a:lnTo>
                        <a:pt x="13735" y="2450"/>
                      </a:lnTo>
                      <a:lnTo>
                        <a:pt x="12343" y="2834"/>
                      </a:lnTo>
                      <a:lnTo>
                        <a:pt x="10998" y="3170"/>
                      </a:lnTo>
                      <a:lnTo>
                        <a:pt x="10326" y="3266"/>
                      </a:lnTo>
                      <a:lnTo>
                        <a:pt x="9653" y="3362"/>
                      </a:lnTo>
                      <a:lnTo>
                        <a:pt x="9029" y="3410"/>
                      </a:lnTo>
                      <a:lnTo>
                        <a:pt x="8405" y="3458"/>
                      </a:lnTo>
                      <a:lnTo>
                        <a:pt x="7780" y="3410"/>
                      </a:lnTo>
                      <a:lnTo>
                        <a:pt x="7252" y="3314"/>
                      </a:lnTo>
                      <a:lnTo>
                        <a:pt x="6724" y="3218"/>
                      </a:lnTo>
                      <a:lnTo>
                        <a:pt x="6244" y="3026"/>
                      </a:lnTo>
                      <a:lnTo>
                        <a:pt x="5859" y="2786"/>
                      </a:lnTo>
                      <a:lnTo>
                        <a:pt x="5475" y="2450"/>
                      </a:lnTo>
                      <a:lnTo>
                        <a:pt x="5187" y="2065"/>
                      </a:lnTo>
                      <a:lnTo>
                        <a:pt x="4947" y="1633"/>
                      </a:lnTo>
                      <a:lnTo>
                        <a:pt x="4755" y="1105"/>
                      </a:lnTo>
                      <a:lnTo>
                        <a:pt x="4659" y="48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4" name="Google Shape;3264;p47"/>
                <p:cNvSpPr/>
                <p:nvPr/>
              </p:nvSpPr>
              <p:spPr>
                <a:xfrm>
                  <a:off x="4454725" y="2554925"/>
                  <a:ext cx="1321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4" h="5764" extrusionOk="0">
                      <a:moveTo>
                        <a:pt x="2450" y="0"/>
                      </a:moveTo>
                      <a:lnTo>
                        <a:pt x="2162" y="48"/>
                      </a:lnTo>
                      <a:lnTo>
                        <a:pt x="1922" y="96"/>
                      </a:lnTo>
                      <a:lnTo>
                        <a:pt x="1681" y="192"/>
                      </a:lnTo>
                      <a:lnTo>
                        <a:pt x="1201" y="432"/>
                      </a:lnTo>
                      <a:lnTo>
                        <a:pt x="817" y="769"/>
                      </a:lnTo>
                      <a:lnTo>
                        <a:pt x="481" y="1153"/>
                      </a:lnTo>
                      <a:lnTo>
                        <a:pt x="193" y="1633"/>
                      </a:lnTo>
                      <a:lnTo>
                        <a:pt x="49" y="2161"/>
                      </a:lnTo>
                      <a:lnTo>
                        <a:pt x="1" y="2738"/>
                      </a:lnTo>
                      <a:lnTo>
                        <a:pt x="49" y="3314"/>
                      </a:lnTo>
                      <a:lnTo>
                        <a:pt x="193" y="3842"/>
                      </a:lnTo>
                      <a:lnTo>
                        <a:pt x="433" y="4370"/>
                      </a:lnTo>
                      <a:lnTo>
                        <a:pt x="721" y="4803"/>
                      </a:lnTo>
                      <a:lnTo>
                        <a:pt x="1105" y="5187"/>
                      </a:lnTo>
                      <a:lnTo>
                        <a:pt x="1537" y="5475"/>
                      </a:lnTo>
                      <a:lnTo>
                        <a:pt x="2066" y="5667"/>
                      </a:lnTo>
                      <a:lnTo>
                        <a:pt x="2546" y="5763"/>
                      </a:lnTo>
                      <a:lnTo>
                        <a:pt x="2834" y="5763"/>
                      </a:lnTo>
                      <a:lnTo>
                        <a:pt x="3074" y="5715"/>
                      </a:lnTo>
                      <a:lnTo>
                        <a:pt x="3362" y="5667"/>
                      </a:lnTo>
                      <a:lnTo>
                        <a:pt x="3602" y="5571"/>
                      </a:lnTo>
                      <a:lnTo>
                        <a:pt x="4083" y="5331"/>
                      </a:lnTo>
                      <a:lnTo>
                        <a:pt x="4467" y="4995"/>
                      </a:lnTo>
                      <a:lnTo>
                        <a:pt x="4803" y="4611"/>
                      </a:lnTo>
                      <a:lnTo>
                        <a:pt x="5043" y="4130"/>
                      </a:lnTo>
                      <a:lnTo>
                        <a:pt x="5235" y="3602"/>
                      </a:lnTo>
                      <a:lnTo>
                        <a:pt x="5283" y="3026"/>
                      </a:lnTo>
                      <a:lnTo>
                        <a:pt x="5235" y="2449"/>
                      </a:lnTo>
                      <a:lnTo>
                        <a:pt x="5091" y="1873"/>
                      </a:lnTo>
                      <a:lnTo>
                        <a:pt x="4851" y="1393"/>
                      </a:lnTo>
                      <a:lnTo>
                        <a:pt x="4563" y="913"/>
                      </a:lnTo>
                      <a:lnTo>
                        <a:pt x="4179" y="576"/>
                      </a:lnTo>
                      <a:lnTo>
                        <a:pt x="3698" y="288"/>
                      </a:lnTo>
                      <a:lnTo>
                        <a:pt x="3218" y="96"/>
                      </a:lnTo>
                      <a:lnTo>
                        <a:pt x="2690" y="0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5" name="Google Shape;3265;p47"/>
                <p:cNvSpPr/>
                <p:nvPr/>
              </p:nvSpPr>
              <p:spPr>
                <a:xfrm>
                  <a:off x="4454725" y="2554925"/>
                  <a:ext cx="1321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4" h="5764" fill="none" extrusionOk="0">
                      <a:moveTo>
                        <a:pt x="5235" y="2449"/>
                      </a:moveTo>
                      <a:lnTo>
                        <a:pt x="5235" y="2449"/>
                      </a:lnTo>
                      <a:lnTo>
                        <a:pt x="5283" y="3026"/>
                      </a:lnTo>
                      <a:lnTo>
                        <a:pt x="5235" y="3602"/>
                      </a:lnTo>
                      <a:lnTo>
                        <a:pt x="5043" y="4130"/>
                      </a:lnTo>
                      <a:lnTo>
                        <a:pt x="4803" y="4611"/>
                      </a:lnTo>
                      <a:lnTo>
                        <a:pt x="4467" y="4995"/>
                      </a:lnTo>
                      <a:lnTo>
                        <a:pt x="4083" y="5331"/>
                      </a:lnTo>
                      <a:lnTo>
                        <a:pt x="3602" y="5571"/>
                      </a:lnTo>
                      <a:lnTo>
                        <a:pt x="3362" y="5667"/>
                      </a:lnTo>
                      <a:lnTo>
                        <a:pt x="3074" y="5715"/>
                      </a:lnTo>
                      <a:lnTo>
                        <a:pt x="3074" y="5715"/>
                      </a:lnTo>
                      <a:lnTo>
                        <a:pt x="2834" y="5763"/>
                      </a:lnTo>
                      <a:lnTo>
                        <a:pt x="2546" y="5763"/>
                      </a:lnTo>
                      <a:lnTo>
                        <a:pt x="2066" y="5667"/>
                      </a:lnTo>
                      <a:lnTo>
                        <a:pt x="1537" y="5475"/>
                      </a:lnTo>
                      <a:lnTo>
                        <a:pt x="1105" y="5187"/>
                      </a:lnTo>
                      <a:lnTo>
                        <a:pt x="721" y="4803"/>
                      </a:lnTo>
                      <a:lnTo>
                        <a:pt x="433" y="4370"/>
                      </a:lnTo>
                      <a:lnTo>
                        <a:pt x="193" y="3842"/>
                      </a:lnTo>
                      <a:lnTo>
                        <a:pt x="49" y="3314"/>
                      </a:lnTo>
                      <a:lnTo>
                        <a:pt x="49" y="3314"/>
                      </a:lnTo>
                      <a:lnTo>
                        <a:pt x="1" y="2738"/>
                      </a:lnTo>
                      <a:lnTo>
                        <a:pt x="49" y="2161"/>
                      </a:lnTo>
                      <a:lnTo>
                        <a:pt x="193" y="1633"/>
                      </a:lnTo>
                      <a:lnTo>
                        <a:pt x="481" y="1153"/>
                      </a:lnTo>
                      <a:lnTo>
                        <a:pt x="817" y="769"/>
                      </a:lnTo>
                      <a:lnTo>
                        <a:pt x="1201" y="432"/>
                      </a:lnTo>
                      <a:lnTo>
                        <a:pt x="1681" y="192"/>
                      </a:lnTo>
                      <a:lnTo>
                        <a:pt x="1922" y="96"/>
                      </a:lnTo>
                      <a:lnTo>
                        <a:pt x="2162" y="48"/>
                      </a:lnTo>
                      <a:lnTo>
                        <a:pt x="2162" y="48"/>
                      </a:lnTo>
                      <a:lnTo>
                        <a:pt x="2450" y="0"/>
                      </a:lnTo>
                      <a:lnTo>
                        <a:pt x="2690" y="0"/>
                      </a:lnTo>
                      <a:lnTo>
                        <a:pt x="3218" y="96"/>
                      </a:lnTo>
                      <a:lnTo>
                        <a:pt x="3698" y="288"/>
                      </a:lnTo>
                      <a:lnTo>
                        <a:pt x="4179" y="576"/>
                      </a:lnTo>
                      <a:lnTo>
                        <a:pt x="4563" y="913"/>
                      </a:lnTo>
                      <a:lnTo>
                        <a:pt x="4851" y="1393"/>
                      </a:lnTo>
                      <a:lnTo>
                        <a:pt x="5091" y="1873"/>
                      </a:lnTo>
                      <a:lnTo>
                        <a:pt x="5235" y="2449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6" name="Google Shape;3266;p47"/>
                <p:cNvSpPr/>
                <p:nvPr/>
              </p:nvSpPr>
              <p:spPr>
                <a:xfrm>
                  <a:off x="4535175" y="2586125"/>
                  <a:ext cx="34825" cy="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" h="3219" extrusionOk="0">
                      <a:moveTo>
                        <a:pt x="384" y="1"/>
                      </a:moveTo>
                      <a:lnTo>
                        <a:pt x="240" y="577"/>
                      </a:lnTo>
                      <a:lnTo>
                        <a:pt x="144" y="817"/>
                      </a:lnTo>
                      <a:lnTo>
                        <a:pt x="48" y="1009"/>
                      </a:lnTo>
                      <a:lnTo>
                        <a:pt x="0" y="1009"/>
                      </a:lnTo>
                      <a:lnTo>
                        <a:pt x="144" y="1730"/>
                      </a:lnTo>
                      <a:lnTo>
                        <a:pt x="192" y="2498"/>
                      </a:lnTo>
                      <a:lnTo>
                        <a:pt x="192" y="3218"/>
                      </a:lnTo>
                      <a:lnTo>
                        <a:pt x="480" y="3122"/>
                      </a:lnTo>
                      <a:lnTo>
                        <a:pt x="769" y="2978"/>
                      </a:lnTo>
                      <a:lnTo>
                        <a:pt x="961" y="2786"/>
                      </a:lnTo>
                      <a:lnTo>
                        <a:pt x="1153" y="2546"/>
                      </a:lnTo>
                      <a:lnTo>
                        <a:pt x="1297" y="2258"/>
                      </a:lnTo>
                      <a:lnTo>
                        <a:pt x="1345" y="1970"/>
                      </a:lnTo>
                      <a:lnTo>
                        <a:pt x="1393" y="1634"/>
                      </a:lnTo>
                      <a:lnTo>
                        <a:pt x="1393" y="1297"/>
                      </a:lnTo>
                      <a:lnTo>
                        <a:pt x="1345" y="1105"/>
                      </a:lnTo>
                      <a:lnTo>
                        <a:pt x="1249" y="865"/>
                      </a:lnTo>
                      <a:lnTo>
                        <a:pt x="1009" y="481"/>
                      </a:lnTo>
                      <a:lnTo>
                        <a:pt x="721" y="193"/>
                      </a:lnTo>
                      <a:lnTo>
                        <a:pt x="384" y="1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7" name="Google Shape;3267;p47"/>
                <p:cNvSpPr/>
                <p:nvPr/>
              </p:nvSpPr>
              <p:spPr>
                <a:xfrm>
                  <a:off x="4535175" y="2586125"/>
                  <a:ext cx="34825" cy="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" h="3219" fill="none" extrusionOk="0">
                      <a:moveTo>
                        <a:pt x="384" y="1"/>
                      </a:moveTo>
                      <a:lnTo>
                        <a:pt x="384" y="1"/>
                      </a:lnTo>
                      <a:lnTo>
                        <a:pt x="240" y="577"/>
                      </a:lnTo>
                      <a:lnTo>
                        <a:pt x="144" y="817"/>
                      </a:lnTo>
                      <a:lnTo>
                        <a:pt x="48" y="1009"/>
                      </a:lnTo>
                      <a:lnTo>
                        <a:pt x="48" y="1009"/>
                      </a:lnTo>
                      <a:lnTo>
                        <a:pt x="48" y="1009"/>
                      </a:lnTo>
                      <a:lnTo>
                        <a:pt x="48" y="1009"/>
                      </a:lnTo>
                      <a:lnTo>
                        <a:pt x="0" y="1009"/>
                      </a:lnTo>
                      <a:lnTo>
                        <a:pt x="144" y="1730"/>
                      </a:lnTo>
                      <a:lnTo>
                        <a:pt x="144" y="1730"/>
                      </a:lnTo>
                      <a:lnTo>
                        <a:pt x="192" y="2498"/>
                      </a:lnTo>
                      <a:lnTo>
                        <a:pt x="192" y="3218"/>
                      </a:lnTo>
                      <a:lnTo>
                        <a:pt x="192" y="3218"/>
                      </a:lnTo>
                      <a:lnTo>
                        <a:pt x="480" y="3122"/>
                      </a:lnTo>
                      <a:lnTo>
                        <a:pt x="769" y="2978"/>
                      </a:lnTo>
                      <a:lnTo>
                        <a:pt x="961" y="2786"/>
                      </a:lnTo>
                      <a:lnTo>
                        <a:pt x="1153" y="2546"/>
                      </a:lnTo>
                      <a:lnTo>
                        <a:pt x="1297" y="2258"/>
                      </a:lnTo>
                      <a:lnTo>
                        <a:pt x="1345" y="1970"/>
                      </a:lnTo>
                      <a:lnTo>
                        <a:pt x="1393" y="1634"/>
                      </a:lnTo>
                      <a:lnTo>
                        <a:pt x="1393" y="1297"/>
                      </a:lnTo>
                      <a:lnTo>
                        <a:pt x="1393" y="1297"/>
                      </a:lnTo>
                      <a:lnTo>
                        <a:pt x="1345" y="1105"/>
                      </a:lnTo>
                      <a:lnTo>
                        <a:pt x="1249" y="865"/>
                      </a:lnTo>
                      <a:lnTo>
                        <a:pt x="1009" y="481"/>
                      </a:lnTo>
                      <a:lnTo>
                        <a:pt x="721" y="193"/>
                      </a:lnTo>
                      <a:lnTo>
                        <a:pt x="384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8" name="Google Shape;3268;p47"/>
                <p:cNvSpPr/>
                <p:nvPr/>
              </p:nvSpPr>
              <p:spPr>
                <a:xfrm>
                  <a:off x="4107750" y="2434850"/>
                  <a:ext cx="433450" cy="41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8" h="16474" extrusionOk="0">
                      <a:moveTo>
                        <a:pt x="9605" y="1"/>
                      </a:moveTo>
                      <a:lnTo>
                        <a:pt x="8885" y="97"/>
                      </a:lnTo>
                      <a:lnTo>
                        <a:pt x="5283" y="913"/>
                      </a:lnTo>
                      <a:lnTo>
                        <a:pt x="4419" y="1009"/>
                      </a:lnTo>
                      <a:lnTo>
                        <a:pt x="3650" y="1201"/>
                      </a:lnTo>
                      <a:lnTo>
                        <a:pt x="2978" y="1489"/>
                      </a:lnTo>
                      <a:lnTo>
                        <a:pt x="2402" y="1826"/>
                      </a:lnTo>
                      <a:lnTo>
                        <a:pt x="1873" y="2210"/>
                      </a:lnTo>
                      <a:lnTo>
                        <a:pt x="1393" y="2690"/>
                      </a:lnTo>
                      <a:lnTo>
                        <a:pt x="1009" y="3218"/>
                      </a:lnTo>
                      <a:lnTo>
                        <a:pt x="721" y="3795"/>
                      </a:lnTo>
                      <a:lnTo>
                        <a:pt x="432" y="4419"/>
                      </a:lnTo>
                      <a:lnTo>
                        <a:pt x="240" y="5091"/>
                      </a:lnTo>
                      <a:lnTo>
                        <a:pt x="96" y="5764"/>
                      </a:lnTo>
                      <a:lnTo>
                        <a:pt x="0" y="6484"/>
                      </a:lnTo>
                      <a:lnTo>
                        <a:pt x="0" y="7204"/>
                      </a:lnTo>
                      <a:lnTo>
                        <a:pt x="0" y="7925"/>
                      </a:lnTo>
                      <a:lnTo>
                        <a:pt x="48" y="8645"/>
                      </a:lnTo>
                      <a:lnTo>
                        <a:pt x="144" y="9366"/>
                      </a:lnTo>
                      <a:lnTo>
                        <a:pt x="336" y="10518"/>
                      </a:lnTo>
                      <a:lnTo>
                        <a:pt x="288" y="10902"/>
                      </a:lnTo>
                      <a:lnTo>
                        <a:pt x="288" y="11287"/>
                      </a:lnTo>
                      <a:lnTo>
                        <a:pt x="288" y="11623"/>
                      </a:lnTo>
                      <a:lnTo>
                        <a:pt x="336" y="12007"/>
                      </a:lnTo>
                      <a:lnTo>
                        <a:pt x="384" y="12343"/>
                      </a:lnTo>
                      <a:lnTo>
                        <a:pt x="529" y="12679"/>
                      </a:lnTo>
                      <a:lnTo>
                        <a:pt x="769" y="13304"/>
                      </a:lnTo>
                      <a:lnTo>
                        <a:pt x="1153" y="13832"/>
                      </a:lnTo>
                      <a:lnTo>
                        <a:pt x="1585" y="14360"/>
                      </a:lnTo>
                      <a:lnTo>
                        <a:pt x="2113" y="14840"/>
                      </a:lnTo>
                      <a:lnTo>
                        <a:pt x="2690" y="15225"/>
                      </a:lnTo>
                      <a:lnTo>
                        <a:pt x="3314" y="15609"/>
                      </a:lnTo>
                      <a:lnTo>
                        <a:pt x="3986" y="15897"/>
                      </a:lnTo>
                      <a:lnTo>
                        <a:pt x="4707" y="16137"/>
                      </a:lnTo>
                      <a:lnTo>
                        <a:pt x="5427" y="16281"/>
                      </a:lnTo>
                      <a:lnTo>
                        <a:pt x="6196" y="16425"/>
                      </a:lnTo>
                      <a:lnTo>
                        <a:pt x="6916" y="16473"/>
                      </a:lnTo>
                      <a:lnTo>
                        <a:pt x="7684" y="16425"/>
                      </a:lnTo>
                      <a:lnTo>
                        <a:pt x="8405" y="16377"/>
                      </a:lnTo>
                      <a:lnTo>
                        <a:pt x="11382" y="15897"/>
                      </a:lnTo>
                      <a:lnTo>
                        <a:pt x="12103" y="15705"/>
                      </a:lnTo>
                      <a:lnTo>
                        <a:pt x="12775" y="15513"/>
                      </a:lnTo>
                      <a:lnTo>
                        <a:pt x="13399" y="15225"/>
                      </a:lnTo>
                      <a:lnTo>
                        <a:pt x="14024" y="14888"/>
                      </a:lnTo>
                      <a:lnTo>
                        <a:pt x="14600" y="14504"/>
                      </a:lnTo>
                      <a:lnTo>
                        <a:pt x="15080" y="14072"/>
                      </a:lnTo>
                      <a:lnTo>
                        <a:pt x="15560" y="13592"/>
                      </a:lnTo>
                      <a:lnTo>
                        <a:pt x="15993" y="13063"/>
                      </a:lnTo>
                      <a:lnTo>
                        <a:pt x="16377" y="12487"/>
                      </a:lnTo>
                      <a:lnTo>
                        <a:pt x="16665" y="11863"/>
                      </a:lnTo>
                      <a:lnTo>
                        <a:pt x="16905" y="11239"/>
                      </a:lnTo>
                      <a:lnTo>
                        <a:pt x="17097" y="10614"/>
                      </a:lnTo>
                      <a:lnTo>
                        <a:pt x="17241" y="9894"/>
                      </a:lnTo>
                      <a:lnTo>
                        <a:pt x="17337" y="9221"/>
                      </a:lnTo>
                      <a:lnTo>
                        <a:pt x="17289" y="8501"/>
                      </a:lnTo>
                      <a:lnTo>
                        <a:pt x="17241" y="7781"/>
                      </a:lnTo>
                      <a:lnTo>
                        <a:pt x="17049" y="6628"/>
                      </a:lnTo>
                      <a:lnTo>
                        <a:pt x="16905" y="5908"/>
                      </a:lnTo>
                      <a:lnTo>
                        <a:pt x="16665" y="5235"/>
                      </a:lnTo>
                      <a:lnTo>
                        <a:pt x="16377" y="4563"/>
                      </a:lnTo>
                      <a:lnTo>
                        <a:pt x="16041" y="3891"/>
                      </a:lnTo>
                      <a:lnTo>
                        <a:pt x="15656" y="3314"/>
                      </a:lnTo>
                      <a:lnTo>
                        <a:pt x="15224" y="2738"/>
                      </a:lnTo>
                      <a:lnTo>
                        <a:pt x="14696" y="2162"/>
                      </a:lnTo>
                      <a:lnTo>
                        <a:pt x="14168" y="1682"/>
                      </a:lnTo>
                      <a:lnTo>
                        <a:pt x="13591" y="1249"/>
                      </a:lnTo>
                      <a:lnTo>
                        <a:pt x="13015" y="865"/>
                      </a:lnTo>
                      <a:lnTo>
                        <a:pt x="12391" y="577"/>
                      </a:lnTo>
                      <a:lnTo>
                        <a:pt x="11718" y="289"/>
                      </a:lnTo>
                      <a:lnTo>
                        <a:pt x="11046" y="145"/>
                      </a:lnTo>
                      <a:lnTo>
                        <a:pt x="10326" y="49"/>
                      </a:lnTo>
                      <a:lnTo>
                        <a:pt x="9605" y="1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9" name="Google Shape;3269;p47"/>
                <p:cNvSpPr/>
                <p:nvPr/>
              </p:nvSpPr>
              <p:spPr>
                <a:xfrm>
                  <a:off x="4107750" y="2434850"/>
                  <a:ext cx="433450" cy="41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8" h="16474" fill="none" extrusionOk="0">
                      <a:moveTo>
                        <a:pt x="8885" y="97"/>
                      </a:moveTo>
                      <a:lnTo>
                        <a:pt x="5283" y="913"/>
                      </a:lnTo>
                      <a:lnTo>
                        <a:pt x="5283" y="913"/>
                      </a:lnTo>
                      <a:lnTo>
                        <a:pt x="4419" y="1009"/>
                      </a:lnTo>
                      <a:lnTo>
                        <a:pt x="3650" y="1201"/>
                      </a:lnTo>
                      <a:lnTo>
                        <a:pt x="2978" y="1489"/>
                      </a:lnTo>
                      <a:lnTo>
                        <a:pt x="2402" y="1826"/>
                      </a:lnTo>
                      <a:lnTo>
                        <a:pt x="1873" y="2210"/>
                      </a:lnTo>
                      <a:lnTo>
                        <a:pt x="1393" y="2690"/>
                      </a:lnTo>
                      <a:lnTo>
                        <a:pt x="1009" y="3218"/>
                      </a:lnTo>
                      <a:lnTo>
                        <a:pt x="721" y="3795"/>
                      </a:lnTo>
                      <a:lnTo>
                        <a:pt x="432" y="4419"/>
                      </a:lnTo>
                      <a:lnTo>
                        <a:pt x="240" y="5091"/>
                      </a:lnTo>
                      <a:lnTo>
                        <a:pt x="96" y="5764"/>
                      </a:lnTo>
                      <a:lnTo>
                        <a:pt x="0" y="6484"/>
                      </a:lnTo>
                      <a:lnTo>
                        <a:pt x="0" y="7204"/>
                      </a:lnTo>
                      <a:lnTo>
                        <a:pt x="0" y="7925"/>
                      </a:lnTo>
                      <a:lnTo>
                        <a:pt x="48" y="8645"/>
                      </a:lnTo>
                      <a:lnTo>
                        <a:pt x="144" y="9366"/>
                      </a:lnTo>
                      <a:lnTo>
                        <a:pt x="336" y="10518"/>
                      </a:lnTo>
                      <a:lnTo>
                        <a:pt x="336" y="10518"/>
                      </a:lnTo>
                      <a:lnTo>
                        <a:pt x="288" y="10902"/>
                      </a:lnTo>
                      <a:lnTo>
                        <a:pt x="288" y="11287"/>
                      </a:lnTo>
                      <a:lnTo>
                        <a:pt x="288" y="11623"/>
                      </a:lnTo>
                      <a:lnTo>
                        <a:pt x="336" y="12007"/>
                      </a:lnTo>
                      <a:lnTo>
                        <a:pt x="384" y="12343"/>
                      </a:lnTo>
                      <a:lnTo>
                        <a:pt x="529" y="12679"/>
                      </a:lnTo>
                      <a:lnTo>
                        <a:pt x="769" y="13304"/>
                      </a:lnTo>
                      <a:lnTo>
                        <a:pt x="1153" y="13832"/>
                      </a:lnTo>
                      <a:lnTo>
                        <a:pt x="1585" y="14360"/>
                      </a:lnTo>
                      <a:lnTo>
                        <a:pt x="2113" y="14840"/>
                      </a:lnTo>
                      <a:lnTo>
                        <a:pt x="2690" y="15225"/>
                      </a:lnTo>
                      <a:lnTo>
                        <a:pt x="3314" y="15609"/>
                      </a:lnTo>
                      <a:lnTo>
                        <a:pt x="3986" y="15897"/>
                      </a:lnTo>
                      <a:lnTo>
                        <a:pt x="4707" y="16137"/>
                      </a:lnTo>
                      <a:lnTo>
                        <a:pt x="5427" y="16281"/>
                      </a:lnTo>
                      <a:lnTo>
                        <a:pt x="6196" y="16425"/>
                      </a:lnTo>
                      <a:lnTo>
                        <a:pt x="6916" y="16473"/>
                      </a:lnTo>
                      <a:lnTo>
                        <a:pt x="7684" y="16425"/>
                      </a:lnTo>
                      <a:lnTo>
                        <a:pt x="8405" y="16377"/>
                      </a:lnTo>
                      <a:lnTo>
                        <a:pt x="11382" y="15897"/>
                      </a:lnTo>
                      <a:lnTo>
                        <a:pt x="11382" y="15897"/>
                      </a:lnTo>
                      <a:lnTo>
                        <a:pt x="12103" y="15705"/>
                      </a:lnTo>
                      <a:lnTo>
                        <a:pt x="12775" y="15513"/>
                      </a:lnTo>
                      <a:lnTo>
                        <a:pt x="13399" y="15225"/>
                      </a:lnTo>
                      <a:lnTo>
                        <a:pt x="14024" y="14888"/>
                      </a:lnTo>
                      <a:lnTo>
                        <a:pt x="14600" y="14504"/>
                      </a:lnTo>
                      <a:lnTo>
                        <a:pt x="15080" y="14072"/>
                      </a:lnTo>
                      <a:lnTo>
                        <a:pt x="15560" y="13592"/>
                      </a:lnTo>
                      <a:lnTo>
                        <a:pt x="15993" y="13063"/>
                      </a:lnTo>
                      <a:lnTo>
                        <a:pt x="16377" y="12487"/>
                      </a:lnTo>
                      <a:lnTo>
                        <a:pt x="16665" y="11863"/>
                      </a:lnTo>
                      <a:lnTo>
                        <a:pt x="16905" y="11239"/>
                      </a:lnTo>
                      <a:lnTo>
                        <a:pt x="17097" y="10614"/>
                      </a:lnTo>
                      <a:lnTo>
                        <a:pt x="17241" y="9894"/>
                      </a:lnTo>
                      <a:lnTo>
                        <a:pt x="17337" y="9221"/>
                      </a:lnTo>
                      <a:lnTo>
                        <a:pt x="17289" y="8501"/>
                      </a:lnTo>
                      <a:lnTo>
                        <a:pt x="17241" y="7781"/>
                      </a:lnTo>
                      <a:lnTo>
                        <a:pt x="17049" y="6628"/>
                      </a:lnTo>
                      <a:lnTo>
                        <a:pt x="17049" y="6628"/>
                      </a:lnTo>
                      <a:lnTo>
                        <a:pt x="16905" y="5908"/>
                      </a:lnTo>
                      <a:lnTo>
                        <a:pt x="16665" y="5235"/>
                      </a:lnTo>
                      <a:lnTo>
                        <a:pt x="16377" y="4563"/>
                      </a:lnTo>
                      <a:lnTo>
                        <a:pt x="16041" y="3891"/>
                      </a:lnTo>
                      <a:lnTo>
                        <a:pt x="15656" y="3314"/>
                      </a:lnTo>
                      <a:lnTo>
                        <a:pt x="15224" y="2738"/>
                      </a:lnTo>
                      <a:lnTo>
                        <a:pt x="14696" y="2162"/>
                      </a:lnTo>
                      <a:lnTo>
                        <a:pt x="14168" y="1682"/>
                      </a:lnTo>
                      <a:lnTo>
                        <a:pt x="13591" y="1249"/>
                      </a:lnTo>
                      <a:lnTo>
                        <a:pt x="13015" y="865"/>
                      </a:lnTo>
                      <a:lnTo>
                        <a:pt x="12391" y="577"/>
                      </a:lnTo>
                      <a:lnTo>
                        <a:pt x="11718" y="289"/>
                      </a:lnTo>
                      <a:lnTo>
                        <a:pt x="11046" y="145"/>
                      </a:lnTo>
                      <a:lnTo>
                        <a:pt x="10326" y="49"/>
                      </a:lnTo>
                      <a:lnTo>
                        <a:pt x="9605" y="1"/>
                      </a:lnTo>
                      <a:lnTo>
                        <a:pt x="8885" y="97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0" name="Google Shape;3270;p47"/>
                <p:cNvSpPr/>
                <p:nvPr/>
              </p:nvSpPr>
              <p:spPr>
                <a:xfrm>
                  <a:off x="4279425" y="2673775"/>
                  <a:ext cx="114100" cy="6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4" h="2498" extrusionOk="0">
                      <a:moveTo>
                        <a:pt x="3891" y="1"/>
                      </a:moveTo>
                      <a:lnTo>
                        <a:pt x="3603" y="49"/>
                      </a:lnTo>
                      <a:lnTo>
                        <a:pt x="3315" y="193"/>
                      </a:lnTo>
                      <a:lnTo>
                        <a:pt x="3074" y="337"/>
                      </a:lnTo>
                      <a:lnTo>
                        <a:pt x="2594" y="625"/>
                      </a:lnTo>
                      <a:lnTo>
                        <a:pt x="2354" y="721"/>
                      </a:lnTo>
                      <a:lnTo>
                        <a:pt x="2162" y="721"/>
                      </a:lnTo>
                      <a:lnTo>
                        <a:pt x="1634" y="577"/>
                      </a:lnTo>
                      <a:lnTo>
                        <a:pt x="1009" y="385"/>
                      </a:lnTo>
                      <a:lnTo>
                        <a:pt x="673" y="337"/>
                      </a:lnTo>
                      <a:lnTo>
                        <a:pt x="433" y="337"/>
                      </a:lnTo>
                      <a:lnTo>
                        <a:pt x="193" y="385"/>
                      </a:lnTo>
                      <a:lnTo>
                        <a:pt x="97" y="481"/>
                      </a:lnTo>
                      <a:lnTo>
                        <a:pt x="49" y="577"/>
                      </a:lnTo>
                      <a:lnTo>
                        <a:pt x="1" y="865"/>
                      </a:lnTo>
                      <a:lnTo>
                        <a:pt x="49" y="1153"/>
                      </a:lnTo>
                      <a:lnTo>
                        <a:pt x="193" y="1489"/>
                      </a:lnTo>
                      <a:lnTo>
                        <a:pt x="481" y="1874"/>
                      </a:lnTo>
                      <a:lnTo>
                        <a:pt x="865" y="2162"/>
                      </a:lnTo>
                      <a:lnTo>
                        <a:pt x="1057" y="2258"/>
                      </a:lnTo>
                      <a:lnTo>
                        <a:pt x="1346" y="2354"/>
                      </a:lnTo>
                      <a:lnTo>
                        <a:pt x="1586" y="2450"/>
                      </a:lnTo>
                      <a:lnTo>
                        <a:pt x="1922" y="2498"/>
                      </a:lnTo>
                      <a:lnTo>
                        <a:pt x="2594" y="2498"/>
                      </a:lnTo>
                      <a:lnTo>
                        <a:pt x="2978" y="2402"/>
                      </a:lnTo>
                      <a:lnTo>
                        <a:pt x="3267" y="2306"/>
                      </a:lnTo>
                      <a:lnTo>
                        <a:pt x="3555" y="2162"/>
                      </a:lnTo>
                      <a:lnTo>
                        <a:pt x="3795" y="2018"/>
                      </a:lnTo>
                      <a:lnTo>
                        <a:pt x="4035" y="1826"/>
                      </a:lnTo>
                      <a:lnTo>
                        <a:pt x="4179" y="1634"/>
                      </a:lnTo>
                      <a:lnTo>
                        <a:pt x="4323" y="1393"/>
                      </a:lnTo>
                      <a:lnTo>
                        <a:pt x="4419" y="1201"/>
                      </a:lnTo>
                      <a:lnTo>
                        <a:pt x="4515" y="961"/>
                      </a:lnTo>
                      <a:lnTo>
                        <a:pt x="4563" y="769"/>
                      </a:lnTo>
                      <a:lnTo>
                        <a:pt x="4563" y="577"/>
                      </a:lnTo>
                      <a:lnTo>
                        <a:pt x="4563" y="385"/>
                      </a:lnTo>
                      <a:lnTo>
                        <a:pt x="4515" y="241"/>
                      </a:lnTo>
                      <a:lnTo>
                        <a:pt x="4419" y="145"/>
                      </a:lnTo>
                      <a:lnTo>
                        <a:pt x="4323" y="49"/>
                      </a:lnTo>
                      <a:lnTo>
                        <a:pt x="4179" y="1"/>
                      </a:lnTo>
                      <a:close/>
                    </a:path>
                  </a:pathLst>
                </a:custGeom>
                <a:solidFill>
                  <a:srgbClr val="FFFDF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1" name="Google Shape;3271;p47"/>
                <p:cNvSpPr/>
                <p:nvPr/>
              </p:nvSpPr>
              <p:spPr>
                <a:xfrm>
                  <a:off x="4368275" y="2584925"/>
                  <a:ext cx="66075" cy="5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3" h="2114" extrusionOk="0">
                      <a:moveTo>
                        <a:pt x="2354" y="1"/>
                      </a:moveTo>
                      <a:lnTo>
                        <a:pt x="2162" y="49"/>
                      </a:lnTo>
                      <a:lnTo>
                        <a:pt x="1922" y="145"/>
                      </a:lnTo>
                      <a:lnTo>
                        <a:pt x="1441" y="433"/>
                      </a:lnTo>
                      <a:lnTo>
                        <a:pt x="961" y="817"/>
                      </a:lnTo>
                      <a:lnTo>
                        <a:pt x="481" y="1249"/>
                      </a:lnTo>
                      <a:lnTo>
                        <a:pt x="145" y="1634"/>
                      </a:lnTo>
                      <a:lnTo>
                        <a:pt x="49" y="1826"/>
                      </a:lnTo>
                      <a:lnTo>
                        <a:pt x="1" y="1970"/>
                      </a:lnTo>
                      <a:lnTo>
                        <a:pt x="1" y="2066"/>
                      </a:lnTo>
                      <a:lnTo>
                        <a:pt x="97" y="2114"/>
                      </a:lnTo>
                      <a:lnTo>
                        <a:pt x="337" y="2114"/>
                      </a:lnTo>
                      <a:lnTo>
                        <a:pt x="673" y="1922"/>
                      </a:lnTo>
                      <a:lnTo>
                        <a:pt x="1153" y="1682"/>
                      </a:lnTo>
                      <a:lnTo>
                        <a:pt x="1634" y="1345"/>
                      </a:lnTo>
                      <a:lnTo>
                        <a:pt x="2066" y="1009"/>
                      </a:lnTo>
                      <a:lnTo>
                        <a:pt x="2450" y="625"/>
                      </a:lnTo>
                      <a:lnTo>
                        <a:pt x="2546" y="481"/>
                      </a:lnTo>
                      <a:lnTo>
                        <a:pt x="2594" y="289"/>
                      </a:lnTo>
                      <a:lnTo>
                        <a:pt x="2642" y="145"/>
                      </a:lnTo>
                      <a:lnTo>
                        <a:pt x="2546" y="49"/>
                      </a:lnTo>
                      <a:lnTo>
                        <a:pt x="2450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2" name="Google Shape;3272;p47"/>
                <p:cNvSpPr/>
                <p:nvPr/>
              </p:nvSpPr>
              <p:spPr>
                <a:xfrm>
                  <a:off x="4186975" y="2624550"/>
                  <a:ext cx="91275" cy="3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1" h="1250" extrusionOk="0">
                      <a:moveTo>
                        <a:pt x="433" y="1"/>
                      </a:moveTo>
                      <a:lnTo>
                        <a:pt x="241" y="49"/>
                      </a:lnTo>
                      <a:lnTo>
                        <a:pt x="97" y="97"/>
                      </a:lnTo>
                      <a:lnTo>
                        <a:pt x="1" y="193"/>
                      </a:lnTo>
                      <a:lnTo>
                        <a:pt x="49" y="385"/>
                      </a:lnTo>
                      <a:lnTo>
                        <a:pt x="97" y="529"/>
                      </a:lnTo>
                      <a:lnTo>
                        <a:pt x="241" y="625"/>
                      </a:lnTo>
                      <a:lnTo>
                        <a:pt x="433" y="769"/>
                      </a:lnTo>
                      <a:lnTo>
                        <a:pt x="961" y="961"/>
                      </a:lnTo>
                      <a:lnTo>
                        <a:pt x="1634" y="1105"/>
                      </a:lnTo>
                      <a:lnTo>
                        <a:pt x="2258" y="1201"/>
                      </a:lnTo>
                      <a:lnTo>
                        <a:pt x="2882" y="1249"/>
                      </a:lnTo>
                      <a:lnTo>
                        <a:pt x="3363" y="1249"/>
                      </a:lnTo>
                      <a:lnTo>
                        <a:pt x="3507" y="1201"/>
                      </a:lnTo>
                      <a:lnTo>
                        <a:pt x="3603" y="1153"/>
                      </a:lnTo>
                      <a:lnTo>
                        <a:pt x="3651" y="1057"/>
                      </a:lnTo>
                      <a:lnTo>
                        <a:pt x="3603" y="913"/>
                      </a:lnTo>
                      <a:lnTo>
                        <a:pt x="3507" y="817"/>
                      </a:lnTo>
                      <a:lnTo>
                        <a:pt x="3315" y="673"/>
                      </a:lnTo>
                      <a:lnTo>
                        <a:pt x="2786" y="433"/>
                      </a:lnTo>
                      <a:lnTo>
                        <a:pt x="2066" y="241"/>
                      </a:lnTo>
                      <a:lnTo>
                        <a:pt x="1394" y="97"/>
                      </a:lnTo>
                      <a:lnTo>
                        <a:pt x="721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3" name="Google Shape;3273;p47"/>
                <p:cNvSpPr/>
                <p:nvPr/>
              </p:nvSpPr>
              <p:spPr>
                <a:xfrm>
                  <a:off x="4040500" y="2607750"/>
                  <a:ext cx="1333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2" h="5764" extrusionOk="0">
                      <a:moveTo>
                        <a:pt x="2210" y="0"/>
                      </a:moveTo>
                      <a:lnTo>
                        <a:pt x="1922" y="96"/>
                      </a:lnTo>
                      <a:lnTo>
                        <a:pt x="1682" y="144"/>
                      </a:lnTo>
                      <a:lnTo>
                        <a:pt x="1201" y="384"/>
                      </a:lnTo>
                      <a:lnTo>
                        <a:pt x="817" y="721"/>
                      </a:lnTo>
                      <a:lnTo>
                        <a:pt x="481" y="1153"/>
                      </a:lnTo>
                      <a:lnTo>
                        <a:pt x="241" y="1633"/>
                      </a:lnTo>
                      <a:lnTo>
                        <a:pt x="97" y="2161"/>
                      </a:lnTo>
                      <a:lnTo>
                        <a:pt x="1" y="2690"/>
                      </a:lnTo>
                      <a:lnTo>
                        <a:pt x="49" y="3314"/>
                      </a:lnTo>
                      <a:lnTo>
                        <a:pt x="193" y="3842"/>
                      </a:lnTo>
                      <a:lnTo>
                        <a:pt x="433" y="4371"/>
                      </a:lnTo>
                      <a:lnTo>
                        <a:pt x="769" y="4803"/>
                      </a:lnTo>
                      <a:lnTo>
                        <a:pt x="1153" y="5187"/>
                      </a:lnTo>
                      <a:lnTo>
                        <a:pt x="1586" y="5475"/>
                      </a:lnTo>
                      <a:lnTo>
                        <a:pt x="2066" y="5667"/>
                      </a:lnTo>
                      <a:lnTo>
                        <a:pt x="2594" y="5763"/>
                      </a:lnTo>
                      <a:lnTo>
                        <a:pt x="2834" y="5763"/>
                      </a:lnTo>
                      <a:lnTo>
                        <a:pt x="3122" y="5715"/>
                      </a:lnTo>
                      <a:lnTo>
                        <a:pt x="3411" y="5667"/>
                      </a:lnTo>
                      <a:lnTo>
                        <a:pt x="3651" y="5571"/>
                      </a:lnTo>
                      <a:lnTo>
                        <a:pt x="4083" y="5331"/>
                      </a:lnTo>
                      <a:lnTo>
                        <a:pt x="4515" y="4995"/>
                      </a:lnTo>
                      <a:lnTo>
                        <a:pt x="4851" y="4563"/>
                      </a:lnTo>
                      <a:lnTo>
                        <a:pt x="5092" y="4130"/>
                      </a:lnTo>
                      <a:lnTo>
                        <a:pt x="5236" y="3602"/>
                      </a:lnTo>
                      <a:lnTo>
                        <a:pt x="5332" y="3026"/>
                      </a:lnTo>
                      <a:lnTo>
                        <a:pt x="5284" y="2450"/>
                      </a:lnTo>
                      <a:lnTo>
                        <a:pt x="5140" y="1873"/>
                      </a:lnTo>
                      <a:lnTo>
                        <a:pt x="4899" y="1393"/>
                      </a:lnTo>
                      <a:lnTo>
                        <a:pt x="4563" y="913"/>
                      </a:lnTo>
                      <a:lnTo>
                        <a:pt x="4179" y="577"/>
                      </a:lnTo>
                      <a:lnTo>
                        <a:pt x="3747" y="288"/>
                      </a:lnTo>
                      <a:lnTo>
                        <a:pt x="3267" y="96"/>
                      </a:lnTo>
                      <a:lnTo>
                        <a:pt x="2738" y="0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4" name="Google Shape;3274;p47"/>
                <p:cNvSpPr/>
                <p:nvPr/>
              </p:nvSpPr>
              <p:spPr>
                <a:xfrm>
                  <a:off x="4040500" y="2607750"/>
                  <a:ext cx="1333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2" h="5764" fill="none" extrusionOk="0">
                      <a:moveTo>
                        <a:pt x="5284" y="2450"/>
                      </a:moveTo>
                      <a:lnTo>
                        <a:pt x="5284" y="2450"/>
                      </a:lnTo>
                      <a:lnTo>
                        <a:pt x="5332" y="3026"/>
                      </a:lnTo>
                      <a:lnTo>
                        <a:pt x="5236" y="3602"/>
                      </a:lnTo>
                      <a:lnTo>
                        <a:pt x="5092" y="4130"/>
                      </a:lnTo>
                      <a:lnTo>
                        <a:pt x="4851" y="4563"/>
                      </a:lnTo>
                      <a:lnTo>
                        <a:pt x="4515" y="4995"/>
                      </a:lnTo>
                      <a:lnTo>
                        <a:pt x="4083" y="5331"/>
                      </a:lnTo>
                      <a:lnTo>
                        <a:pt x="3651" y="5571"/>
                      </a:lnTo>
                      <a:lnTo>
                        <a:pt x="3411" y="5667"/>
                      </a:lnTo>
                      <a:lnTo>
                        <a:pt x="3122" y="5715"/>
                      </a:lnTo>
                      <a:lnTo>
                        <a:pt x="3122" y="5715"/>
                      </a:lnTo>
                      <a:lnTo>
                        <a:pt x="2834" y="5763"/>
                      </a:lnTo>
                      <a:lnTo>
                        <a:pt x="2594" y="5763"/>
                      </a:lnTo>
                      <a:lnTo>
                        <a:pt x="2066" y="5667"/>
                      </a:lnTo>
                      <a:lnTo>
                        <a:pt x="1586" y="5475"/>
                      </a:lnTo>
                      <a:lnTo>
                        <a:pt x="1153" y="5187"/>
                      </a:lnTo>
                      <a:lnTo>
                        <a:pt x="769" y="4803"/>
                      </a:lnTo>
                      <a:lnTo>
                        <a:pt x="433" y="4371"/>
                      </a:lnTo>
                      <a:lnTo>
                        <a:pt x="193" y="3842"/>
                      </a:lnTo>
                      <a:lnTo>
                        <a:pt x="49" y="3314"/>
                      </a:lnTo>
                      <a:lnTo>
                        <a:pt x="49" y="3314"/>
                      </a:lnTo>
                      <a:lnTo>
                        <a:pt x="1" y="2690"/>
                      </a:lnTo>
                      <a:lnTo>
                        <a:pt x="97" y="2161"/>
                      </a:lnTo>
                      <a:lnTo>
                        <a:pt x="241" y="1633"/>
                      </a:lnTo>
                      <a:lnTo>
                        <a:pt x="481" y="1153"/>
                      </a:lnTo>
                      <a:lnTo>
                        <a:pt x="817" y="721"/>
                      </a:lnTo>
                      <a:lnTo>
                        <a:pt x="1201" y="384"/>
                      </a:lnTo>
                      <a:lnTo>
                        <a:pt x="1682" y="144"/>
                      </a:lnTo>
                      <a:lnTo>
                        <a:pt x="1922" y="96"/>
                      </a:lnTo>
                      <a:lnTo>
                        <a:pt x="2210" y="0"/>
                      </a:lnTo>
                      <a:lnTo>
                        <a:pt x="2210" y="0"/>
                      </a:lnTo>
                      <a:lnTo>
                        <a:pt x="2450" y="0"/>
                      </a:lnTo>
                      <a:lnTo>
                        <a:pt x="2738" y="0"/>
                      </a:lnTo>
                      <a:lnTo>
                        <a:pt x="3267" y="96"/>
                      </a:lnTo>
                      <a:lnTo>
                        <a:pt x="3747" y="288"/>
                      </a:lnTo>
                      <a:lnTo>
                        <a:pt x="4179" y="577"/>
                      </a:lnTo>
                      <a:lnTo>
                        <a:pt x="4563" y="913"/>
                      </a:lnTo>
                      <a:lnTo>
                        <a:pt x="4899" y="1393"/>
                      </a:lnTo>
                      <a:lnTo>
                        <a:pt x="5140" y="1873"/>
                      </a:lnTo>
                      <a:lnTo>
                        <a:pt x="5284" y="245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5" name="Google Shape;3275;p47"/>
                <p:cNvSpPr/>
                <p:nvPr/>
              </p:nvSpPr>
              <p:spPr>
                <a:xfrm>
                  <a:off x="4064525" y="2636550"/>
                  <a:ext cx="78050" cy="8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" h="3411" extrusionOk="0">
                      <a:moveTo>
                        <a:pt x="1537" y="1"/>
                      </a:moveTo>
                      <a:lnTo>
                        <a:pt x="1297" y="49"/>
                      </a:lnTo>
                      <a:lnTo>
                        <a:pt x="1009" y="97"/>
                      </a:lnTo>
                      <a:lnTo>
                        <a:pt x="721" y="241"/>
                      </a:lnTo>
                      <a:lnTo>
                        <a:pt x="481" y="481"/>
                      </a:lnTo>
                      <a:lnTo>
                        <a:pt x="289" y="721"/>
                      </a:lnTo>
                      <a:lnTo>
                        <a:pt x="144" y="961"/>
                      </a:lnTo>
                      <a:lnTo>
                        <a:pt x="48" y="1298"/>
                      </a:lnTo>
                      <a:lnTo>
                        <a:pt x="0" y="1634"/>
                      </a:lnTo>
                      <a:lnTo>
                        <a:pt x="48" y="1970"/>
                      </a:lnTo>
                      <a:lnTo>
                        <a:pt x="96" y="2258"/>
                      </a:lnTo>
                      <a:lnTo>
                        <a:pt x="240" y="2546"/>
                      </a:lnTo>
                      <a:lnTo>
                        <a:pt x="385" y="2786"/>
                      </a:lnTo>
                      <a:lnTo>
                        <a:pt x="577" y="3026"/>
                      </a:lnTo>
                      <a:lnTo>
                        <a:pt x="817" y="3171"/>
                      </a:lnTo>
                      <a:lnTo>
                        <a:pt x="1057" y="3315"/>
                      </a:lnTo>
                      <a:lnTo>
                        <a:pt x="1345" y="3411"/>
                      </a:lnTo>
                      <a:lnTo>
                        <a:pt x="1825" y="3411"/>
                      </a:lnTo>
                      <a:lnTo>
                        <a:pt x="2161" y="3315"/>
                      </a:lnTo>
                      <a:lnTo>
                        <a:pt x="2402" y="3171"/>
                      </a:lnTo>
                      <a:lnTo>
                        <a:pt x="2642" y="2978"/>
                      </a:lnTo>
                      <a:lnTo>
                        <a:pt x="2834" y="2738"/>
                      </a:lnTo>
                      <a:lnTo>
                        <a:pt x="3026" y="2450"/>
                      </a:lnTo>
                      <a:lnTo>
                        <a:pt x="3122" y="2162"/>
                      </a:lnTo>
                      <a:lnTo>
                        <a:pt x="3122" y="1826"/>
                      </a:lnTo>
                      <a:lnTo>
                        <a:pt x="3122" y="1490"/>
                      </a:lnTo>
                      <a:lnTo>
                        <a:pt x="3026" y="1153"/>
                      </a:lnTo>
                      <a:lnTo>
                        <a:pt x="2930" y="865"/>
                      </a:lnTo>
                      <a:lnTo>
                        <a:pt x="2738" y="625"/>
                      </a:lnTo>
                      <a:lnTo>
                        <a:pt x="2546" y="433"/>
                      </a:lnTo>
                      <a:lnTo>
                        <a:pt x="2354" y="241"/>
                      </a:lnTo>
                      <a:lnTo>
                        <a:pt x="2065" y="145"/>
                      </a:lnTo>
                      <a:lnTo>
                        <a:pt x="1825" y="49"/>
                      </a:lnTo>
                      <a:lnTo>
                        <a:pt x="1537" y="1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6" name="Google Shape;3276;p47"/>
                <p:cNvSpPr/>
                <p:nvPr/>
              </p:nvSpPr>
              <p:spPr>
                <a:xfrm>
                  <a:off x="4064525" y="2636550"/>
                  <a:ext cx="78050" cy="8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" h="3411" fill="none" extrusionOk="0">
                      <a:moveTo>
                        <a:pt x="1537" y="1"/>
                      </a:moveTo>
                      <a:lnTo>
                        <a:pt x="1537" y="1"/>
                      </a:lnTo>
                      <a:lnTo>
                        <a:pt x="1297" y="49"/>
                      </a:lnTo>
                      <a:lnTo>
                        <a:pt x="1297" y="49"/>
                      </a:lnTo>
                      <a:lnTo>
                        <a:pt x="1009" y="97"/>
                      </a:lnTo>
                      <a:lnTo>
                        <a:pt x="721" y="241"/>
                      </a:lnTo>
                      <a:lnTo>
                        <a:pt x="481" y="481"/>
                      </a:lnTo>
                      <a:lnTo>
                        <a:pt x="289" y="721"/>
                      </a:lnTo>
                      <a:lnTo>
                        <a:pt x="144" y="961"/>
                      </a:lnTo>
                      <a:lnTo>
                        <a:pt x="48" y="1298"/>
                      </a:lnTo>
                      <a:lnTo>
                        <a:pt x="0" y="1634"/>
                      </a:lnTo>
                      <a:lnTo>
                        <a:pt x="48" y="1970"/>
                      </a:lnTo>
                      <a:lnTo>
                        <a:pt x="48" y="1970"/>
                      </a:lnTo>
                      <a:lnTo>
                        <a:pt x="96" y="2258"/>
                      </a:lnTo>
                      <a:lnTo>
                        <a:pt x="240" y="2546"/>
                      </a:lnTo>
                      <a:lnTo>
                        <a:pt x="385" y="2786"/>
                      </a:lnTo>
                      <a:lnTo>
                        <a:pt x="577" y="3026"/>
                      </a:lnTo>
                      <a:lnTo>
                        <a:pt x="817" y="3171"/>
                      </a:lnTo>
                      <a:lnTo>
                        <a:pt x="1057" y="3315"/>
                      </a:lnTo>
                      <a:lnTo>
                        <a:pt x="1345" y="3411"/>
                      </a:lnTo>
                      <a:lnTo>
                        <a:pt x="1633" y="3411"/>
                      </a:lnTo>
                      <a:lnTo>
                        <a:pt x="1633" y="3411"/>
                      </a:lnTo>
                      <a:lnTo>
                        <a:pt x="1825" y="3411"/>
                      </a:lnTo>
                      <a:lnTo>
                        <a:pt x="1825" y="3411"/>
                      </a:lnTo>
                      <a:lnTo>
                        <a:pt x="2161" y="3315"/>
                      </a:lnTo>
                      <a:lnTo>
                        <a:pt x="2402" y="3171"/>
                      </a:lnTo>
                      <a:lnTo>
                        <a:pt x="2642" y="2978"/>
                      </a:lnTo>
                      <a:lnTo>
                        <a:pt x="2834" y="2738"/>
                      </a:lnTo>
                      <a:lnTo>
                        <a:pt x="3026" y="2450"/>
                      </a:lnTo>
                      <a:lnTo>
                        <a:pt x="3122" y="2162"/>
                      </a:lnTo>
                      <a:lnTo>
                        <a:pt x="3122" y="1826"/>
                      </a:lnTo>
                      <a:lnTo>
                        <a:pt x="3122" y="1490"/>
                      </a:lnTo>
                      <a:lnTo>
                        <a:pt x="3122" y="1490"/>
                      </a:lnTo>
                      <a:lnTo>
                        <a:pt x="3026" y="1153"/>
                      </a:lnTo>
                      <a:lnTo>
                        <a:pt x="2930" y="865"/>
                      </a:lnTo>
                      <a:lnTo>
                        <a:pt x="2738" y="625"/>
                      </a:lnTo>
                      <a:lnTo>
                        <a:pt x="2546" y="433"/>
                      </a:lnTo>
                      <a:lnTo>
                        <a:pt x="2354" y="241"/>
                      </a:lnTo>
                      <a:lnTo>
                        <a:pt x="2065" y="145"/>
                      </a:lnTo>
                      <a:lnTo>
                        <a:pt x="1825" y="49"/>
                      </a:lnTo>
                      <a:lnTo>
                        <a:pt x="1537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7" name="Google Shape;3277;p47"/>
                <p:cNvSpPr/>
                <p:nvPr/>
              </p:nvSpPr>
              <p:spPr>
                <a:xfrm>
                  <a:off x="3998475" y="2288375"/>
                  <a:ext cx="547525" cy="38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01" h="15225" extrusionOk="0">
                      <a:moveTo>
                        <a:pt x="11575" y="1"/>
                      </a:moveTo>
                      <a:lnTo>
                        <a:pt x="10903" y="49"/>
                      </a:lnTo>
                      <a:lnTo>
                        <a:pt x="10182" y="145"/>
                      </a:lnTo>
                      <a:lnTo>
                        <a:pt x="9462" y="289"/>
                      </a:lnTo>
                      <a:lnTo>
                        <a:pt x="8694" y="481"/>
                      </a:lnTo>
                      <a:lnTo>
                        <a:pt x="7877" y="721"/>
                      </a:lnTo>
                      <a:lnTo>
                        <a:pt x="7061" y="1009"/>
                      </a:lnTo>
                      <a:lnTo>
                        <a:pt x="6100" y="1249"/>
                      </a:lnTo>
                      <a:lnTo>
                        <a:pt x="5236" y="1537"/>
                      </a:lnTo>
                      <a:lnTo>
                        <a:pt x="4467" y="1874"/>
                      </a:lnTo>
                      <a:lnTo>
                        <a:pt x="3747" y="2258"/>
                      </a:lnTo>
                      <a:lnTo>
                        <a:pt x="3123" y="2690"/>
                      </a:lnTo>
                      <a:lnTo>
                        <a:pt x="2546" y="3122"/>
                      </a:lnTo>
                      <a:lnTo>
                        <a:pt x="2066" y="3602"/>
                      </a:lnTo>
                      <a:lnTo>
                        <a:pt x="1634" y="4083"/>
                      </a:lnTo>
                      <a:lnTo>
                        <a:pt x="1250" y="4611"/>
                      </a:lnTo>
                      <a:lnTo>
                        <a:pt x="913" y="5139"/>
                      </a:lnTo>
                      <a:lnTo>
                        <a:pt x="673" y="5716"/>
                      </a:lnTo>
                      <a:lnTo>
                        <a:pt x="433" y="6244"/>
                      </a:lnTo>
                      <a:lnTo>
                        <a:pt x="289" y="6820"/>
                      </a:lnTo>
                      <a:lnTo>
                        <a:pt x="145" y="7396"/>
                      </a:lnTo>
                      <a:lnTo>
                        <a:pt x="49" y="7973"/>
                      </a:lnTo>
                      <a:lnTo>
                        <a:pt x="1" y="8549"/>
                      </a:lnTo>
                      <a:lnTo>
                        <a:pt x="1" y="9125"/>
                      </a:lnTo>
                      <a:lnTo>
                        <a:pt x="1" y="9702"/>
                      </a:lnTo>
                      <a:lnTo>
                        <a:pt x="145" y="10806"/>
                      </a:lnTo>
                      <a:lnTo>
                        <a:pt x="337" y="11863"/>
                      </a:lnTo>
                      <a:lnTo>
                        <a:pt x="577" y="12775"/>
                      </a:lnTo>
                      <a:lnTo>
                        <a:pt x="913" y="13640"/>
                      </a:lnTo>
                      <a:lnTo>
                        <a:pt x="1202" y="14312"/>
                      </a:lnTo>
                      <a:lnTo>
                        <a:pt x="1490" y="14888"/>
                      </a:lnTo>
                      <a:lnTo>
                        <a:pt x="1730" y="15225"/>
                      </a:lnTo>
                      <a:lnTo>
                        <a:pt x="1778" y="14840"/>
                      </a:lnTo>
                      <a:lnTo>
                        <a:pt x="1874" y="14456"/>
                      </a:lnTo>
                      <a:lnTo>
                        <a:pt x="2066" y="14024"/>
                      </a:lnTo>
                      <a:lnTo>
                        <a:pt x="2210" y="13832"/>
                      </a:lnTo>
                      <a:lnTo>
                        <a:pt x="2402" y="13592"/>
                      </a:lnTo>
                      <a:lnTo>
                        <a:pt x="2594" y="13400"/>
                      </a:lnTo>
                      <a:lnTo>
                        <a:pt x="2834" y="13207"/>
                      </a:lnTo>
                      <a:lnTo>
                        <a:pt x="3171" y="13063"/>
                      </a:lnTo>
                      <a:lnTo>
                        <a:pt x="3507" y="12919"/>
                      </a:lnTo>
                      <a:lnTo>
                        <a:pt x="3891" y="12823"/>
                      </a:lnTo>
                      <a:lnTo>
                        <a:pt x="4323" y="12775"/>
                      </a:lnTo>
                      <a:lnTo>
                        <a:pt x="4419" y="12967"/>
                      </a:lnTo>
                      <a:lnTo>
                        <a:pt x="4707" y="13304"/>
                      </a:lnTo>
                      <a:lnTo>
                        <a:pt x="4900" y="13448"/>
                      </a:lnTo>
                      <a:lnTo>
                        <a:pt x="5092" y="13592"/>
                      </a:lnTo>
                      <a:lnTo>
                        <a:pt x="5284" y="13640"/>
                      </a:lnTo>
                      <a:lnTo>
                        <a:pt x="5476" y="13640"/>
                      </a:lnTo>
                      <a:lnTo>
                        <a:pt x="5572" y="13592"/>
                      </a:lnTo>
                      <a:lnTo>
                        <a:pt x="5620" y="13496"/>
                      </a:lnTo>
                      <a:lnTo>
                        <a:pt x="5668" y="13304"/>
                      </a:lnTo>
                      <a:lnTo>
                        <a:pt x="5620" y="13015"/>
                      </a:lnTo>
                      <a:lnTo>
                        <a:pt x="5524" y="12679"/>
                      </a:lnTo>
                      <a:lnTo>
                        <a:pt x="5284" y="12103"/>
                      </a:lnTo>
                      <a:lnTo>
                        <a:pt x="5188" y="11863"/>
                      </a:lnTo>
                      <a:lnTo>
                        <a:pt x="5764" y="11383"/>
                      </a:lnTo>
                      <a:lnTo>
                        <a:pt x="7157" y="10182"/>
                      </a:lnTo>
                      <a:lnTo>
                        <a:pt x="8742" y="8741"/>
                      </a:lnTo>
                      <a:lnTo>
                        <a:pt x="9462" y="8069"/>
                      </a:lnTo>
                      <a:lnTo>
                        <a:pt x="9990" y="7492"/>
                      </a:lnTo>
                      <a:lnTo>
                        <a:pt x="10230" y="7541"/>
                      </a:lnTo>
                      <a:lnTo>
                        <a:pt x="10567" y="7589"/>
                      </a:lnTo>
                      <a:lnTo>
                        <a:pt x="11479" y="7589"/>
                      </a:lnTo>
                      <a:lnTo>
                        <a:pt x="12632" y="7541"/>
                      </a:lnTo>
                      <a:lnTo>
                        <a:pt x="13880" y="7444"/>
                      </a:lnTo>
                      <a:lnTo>
                        <a:pt x="16282" y="7156"/>
                      </a:lnTo>
                      <a:lnTo>
                        <a:pt x="17674" y="6964"/>
                      </a:lnTo>
                      <a:lnTo>
                        <a:pt x="18010" y="7156"/>
                      </a:lnTo>
                      <a:lnTo>
                        <a:pt x="18347" y="7444"/>
                      </a:lnTo>
                      <a:lnTo>
                        <a:pt x="18683" y="7781"/>
                      </a:lnTo>
                      <a:lnTo>
                        <a:pt x="18971" y="8213"/>
                      </a:lnTo>
                      <a:lnTo>
                        <a:pt x="19643" y="9221"/>
                      </a:lnTo>
                      <a:lnTo>
                        <a:pt x="20220" y="10278"/>
                      </a:lnTo>
                      <a:lnTo>
                        <a:pt x="20700" y="11286"/>
                      </a:lnTo>
                      <a:lnTo>
                        <a:pt x="21132" y="12151"/>
                      </a:lnTo>
                      <a:lnTo>
                        <a:pt x="21372" y="12727"/>
                      </a:lnTo>
                      <a:lnTo>
                        <a:pt x="21516" y="12919"/>
                      </a:lnTo>
                      <a:lnTo>
                        <a:pt x="21660" y="12631"/>
                      </a:lnTo>
                      <a:lnTo>
                        <a:pt x="21756" y="12247"/>
                      </a:lnTo>
                      <a:lnTo>
                        <a:pt x="21852" y="11815"/>
                      </a:lnTo>
                      <a:lnTo>
                        <a:pt x="21900" y="11335"/>
                      </a:lnTo>
                      <a:lnTo>
                        <a:pt x="21900" y="10758"/>
                      </a:lnTo>
                      <a:lnTo>
                        <a:pt x="21852" y="10182"/>
                      </a:lnTo>
                      <a:lnTo>
                        <a:pt x="21804" y="9558"/>
                      </a:lnTo>
                      <a:lnTo>
                        <a:pt x="21660" y="8885"/>
                      </a:lnTo>
                      <a:lnTo>
                        <a:pt x="21516" y="8213"/>
                      </a:lnTo>
                      <a:lnTo>
                        <a:pt x="21324" y="7541"/>
                      </a:lnTo>
                      <a:lnTo>
                        <a:pt x="21132" y="6868"/>
                      </a:lnTo>
                      <a:lnTo>
                        <a:pt x="20844" y="6196"/>
                      </a:lnTo>
                      <a:lnTo>
                        <a:pt x="20556" y="5523"/>
                      </a:lnTo>
                      <a:lnTo>
                        <a:pt x="20220" y="4899"/>
                      </a:lnTo>
                      <a:lnTo>
                        <a:pt x="19835" y="4323"/>
                      </a:lnTo>
                      <a:lnTo>
                        <a:pt x="19403" y="3795"/>
                      </a:lnTo>
                      <a:lnTo>
                        <a:pt x="19259" y="3506"/>
                      </a:lnTo>
                      <a:lnTo>
                        <a:pt x="19019" y="3218"/>
                      </a:lnTo>
                      <a:lnTo>
                        <a:pt x="18731" y="2882"/>
                      </a:lnTo>
                      <a:lnTo>
                        <a:pt x="18347" y="2450"/>
                      </a:lnTo>
                      <a:lnTo>
                        <a:pt x="17914" y="2018"/>
                      </a:lnTo>
                      <a:lnTo>
                        <a:pt x="17338" y="1585"/>
                      </a:lnTo>
                      <a:lnTo>
                        <a:pt x="16618" y="1153"/>
                      </a:lnTo>
                      <a:lnTo>
                        <a:pt x="15849" y="769"/>
                      </a:lnTo>
                      <a:lnTo>
                        <a:pt x="14937" y="433"/>
                      </a:lnTo>
                      <a:lnTo>
                        <a:pt x="14457" y="289"/>
                      </a:lnTo>
                      <a:lnTo>
                        <a:pt x="13928" y="193"/>
                      </a:lnTo>
                      <a:lnTo>
                        <a:pt x="13400" y="97"/>
                      </a:lnTo>
                      <a:lnTo>
                        <a:pt x="12824" y="49"/>
                      </a:lnTo>
                      <a:lnTo>
                        <a:pt x="12199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8" name="Google Shape;3278;p47"/>
                <p:cNvSpPr/>
                <p:nvPr/>
              </p:nvSpPr>
              <p:spPr>
                <a:xfrm>
                  <a:off x="3998475" y="2288375"/>
                  <a:ext cx="547525" cy="38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01" h="15225" fill="none" extrusionOk="0">
                      <a:moveTo>
                        <a:pt x="7061" y="1009"/>
                      </a:moveTo>
                      <a:lnTo>
                        <a:pt x="7061" y="1009"/>
                      </a:lnTo>
                      <a:lnTo>
                        <a:pt x="7877" y="721"/>
                      </a:lnTo>
                      <a:lnTo>
                        <a:pt x="8694" y="481"/>
                      </a:lnTo>
                      <a:lnTo>
                        <a:pt x="9462" y="289"/>
                      </a:lnTo>
                      <a:lnTo>
                        <a:pt x="10182" y="145"/>
                      </a:lnTo>
                      <a:lnTo>
                        <a:pt x="10903" y="49"/>
                      </a:lnTo>
                      <a:lnTo>
                        <a:pt x="11575" y="1"/>
                      </a:lnTo>
                      <a:lnTo>
                        <a:pt x="12199" y="1"/>
                      </a:lnTo>
                      <a:lnTo>
                        <a:pt x="12824" y="49"/>
                      </a:lnTo>
                      <a:lnTo>
                        <a:pt x="13400" y="97"/>
                      </a:lnTo>
                      <a:lnTo>
                        <a:pt x="13928" y="193"/>
                      </a:lnTo>
                      <a:lnTo>
                        <a:pt x="14457" y="289"/>
                      </a:lnTo>
                      <a:lnTo>
                        <a:pt x="14937" y="433"/>
                      </a:lnTo>
                      <a:lnTo>
                        <a:pt x="15849" y="769"/>
                      </a:lnTo>
                      <a:lnTo>
                        <a:pt x="16618" y="1153"/>
                      </a:lnTo>
                      <a:lnTo>
                        <a:pt x="17338" y="1585"/>
                      </a:lnTo>
                      <a:lnTo>
                        <a:pt x="17914" y="2018"/>
                      </a:lnTo>
                      <a:lnTo>
                        <a:pt x="18347" y="2450"/>
                      </a:lnTo>
                      <a:lnTo>
                        <a:pt x="18731" y="2882"/>
                      </a:lnTo>
                      <a:lnTo>
                        <a:pt x="19019" y="3218"/>
                      </a:lnTo>
                      <a:lnTo>
                        <a:pt x="19259" y="3506"/>
                      </a:lnTo>
                      <a:lnTo>
                        <a:pt x="19403" y="3795"/>
                      </a:lnTo>
                      <a:lnTo>
                        <a:pt x="19403" y="3795"/>
                      </a:lnTo>
                      <a:lnTo>
                        <a:pt x="19835" y="4323"/>
                      </a:lnTo>
                      <a:lnTo>
                        <a:pt x="20220" y="4899"/>
                      </a:lnTo>
                      <a:lnTo>
                        <a:pt x="20556" y="5523"/>
                      </a:lnTo>
                      <a:lnTo>
                        <a:pt x="20844" y="6196"/>
                      </a:lnTo>
                      <a:lnTo>
                        <a:pt x="21132" y="6868"/>
                      </a:lnTo>
                      <a:lnTo>
                        <a:pt x="21324" y="7541"/>
                      </a:lnTo>
                      <a:lnTo>
                        <a:pt x="21516" y="8213"/>
                      </a:lnTo>
                      <a:lnTo>
                        <a:pt x="21660" y="8885"/>
                      </a:lnTo>
                      <a:lnTo>
                        <a:pt x="21804" y="9558"/>
                      </a:lnTo>
                      <a:lnTo>
                        <a:pt x="21852" y="10182"/>
                      </a:lnTo>
                      <a:lnTo>
                        <a:pt x="21900" y="10758"/>
                      </a:lnTo>
                      <a:lnTo>
                        <a:pt x="21900" y="11335"/>
                      </a:lnTo>
                      <a:lnTo>
                        <a:pt x="21852" y="11815"/>
                      </a:lnTo>
                      <a:lnTo>
                        <a:pt x="21756" y="12247"/>
                      </a:lnTo>
                      <a:lnTo>
                        <a:pt x="21660" y="12631"/>
                      </a:lnTo>
                      <a:lnTo>
                        <a:pt x="21516" y="12919"/>
                      </a:lnTo>
                      <a:lnTo>
                        <a:pt x="21516" y="12919"/>
                      </a:lnTo>
                      <a:lnTo>
                        <a:pt x="21372" y="12727"/>
                      </a:lnTo>
                      <a:lnTo>
                        <a:pt x="21132" y="12151"/>
                      </a:lnTo>
                      <a:lnTo>
                        <a:pt x="20700" y="11286"/>
                      </a:lnTo>
                      <a:lnTo>
                        <a:pt x="20220" y="10278"/>
                      </a:lnTo>
                      <a:lnTo>
                        <a:pt x="19643" y="9221"/>
                      </a:lnTo>
                      <a:lnTo>
                        <a:pt x="18971" y="8213"/>
                      </a:lnTo>
                      <a:lnTo>
                        <a:pt x="18683" y="7781"/>
                      </a:lnTo>
                      <a:lnTo>
                        <a:pt x="18347" y="7444"/>
                      </a:lnTo>
                      <a:lnTo>
                        <a:pt x="18010" y="7156"/>
                      </a:lnTo>
                      <a:lnTo>
                        <a:pt x="17674" y="6964"/>
                      </a:lnTo>
                      <a:lnTo>
                        <a:pt x="17674" y="6964"/>
                      </a:lnTo>
                      <a:lnTo>
                        <a:pt x="16282" y="7156"/>
                      </a:lnTo>
                      <a:lnTo>
                        <a:pt x="13880" y="7444"/>
                      </a:lnTo>
                      <a:lnTo>
                        <a:pt x="12632" y="7541"/>
                      </a:lnTo>
                      <a:lnTo>
                        <a:pt x="11479" y="7589"/>
                      </a:lnTo>
                      <a:lnTo>
                        <a:pt x="10567" y="7589"/>
                      </a:lnTo>
                      <a:lnTo>
                        <a:pt x="10230" y="7541"/>
                      </a:lnTo>
                      <a:lnTo>
                        <a:pt x="9990" y="7492"/>
                      </a:lnTo>
                      <a:lnTo>
                        <a:pt x="9990" y="7492"/>
                      </a:lnTo>
                      <a:lnTo>
                        <a:pt x="9462" y="8069"/>
                      </a:lnTo>
                      <a:lnTo>
                        <a:pt x="8742" y="8741"/>
                      </a:lnTo>
                      <a:lnTo>
                        <a:pt x="7157" y="10182"/>
                      </a:lnTo>
                      <a:lnTo>
                        <a:pt x="5764" y="11383"/>
                      </a:lnTo>
                      <a:lnTo>
                        <a:pt x="5188" y="11863"/>
                      </a:lnTo>
                      <a:lnTo>
                        <a:pt x="5188" y="11863"/>
                      </a:lnTo>
                      <a:lnTo>
                        <a:pt x="5284" y="12103"/>
                      </a:lnTo>
                      <a:lnTo>
                        <a:pt x="5524" y="12679"/>
                      </a:lnTo>
                      <a:lnTo>
                        <a:pt x="5620" y="13015"/>
                      </a:lnTo>
                      <a:lnTo>
                        <a:pt x="5668" y="13304"/>
                      </a:lnTo>
                      <a:lnTo>
                        <a:pt x="5620" y="13496"/>
                      </a:lnTo>
                      <a:lnTo>
                        <a:pt x="5572" y="13592"/>
                      </a:lnTo>
                      <a:lnTo>
                        <a:pt x="5476" y="13640"/>
                      </a:lnTo>
                      <a:lnTo>
                        <a:pt x="5476" y="13640"/>
                      </a:lnTo>
                      <a:lnTo>
                        <a:pt x="5284" y="13640"/>
                      </a:lnTo>
                      <a:lnTo>
                        <a:pt x="5092" y="13592"/>
                      </a:lnTo>
                      <a:lnTo>
                        <a:pt x="4900" y="13448"/>
                      </a:lnTo>
                      <a:lnTo>
                        <a:pt x="4707" y="13304"/>
                      </a:lnTo>
                      <a:lnTo>
                        <a:pt x="4419" y="12967"/>
                      </a:lnTo>
                      <a:lnTo>
                        <a:pt x="4323" y="12775"/>
                      </a:lnTo>
                      <a:lnTo>
                        <a:pt x="4323" y="12775"/>
                      </a:lnTo>
                      <a:lnTo>
                        <a:pt x="3891" y="12823"/>
                      </a:lnTo>
                      <a:lnTo>
                        <a:pt x="3507" y="12919"/>
                      </a:lnTo>
                      <a:lnTo>
                        <a:pt x="3171" y="13063"/>
                      </a:lnTo>
                      <a:lnTo>
                        <a:pt x="2834" y="13207"/>
                      </a:lnTo>
                      <a:lnTo>
                        <a:pt x="2594" y="13400"/>
                      </a:lnTo>
                      <a:lnTo>
                        <a:pt x="2402" y="13592"/>
                      </a:lnTo>
                      <a:lnTo>
                        <a:pt x="2210" y="13832"/>
                      </a:lnTo>
                      <a:lnTo>
                        <a:pt x="2066" y="14024"/>
                      </a:lnTo>
                      <a:lnTo>
                        <a:pt x="1874" y="14456"/>
                      </a:lnTo>
                      <a:lnTo>
                        <a:pt x="1778" y="14840"/>
                      </a:lnTo>
                      <a:lnTo>
                        <a:pt x="1730" y="15225"/>
                      </a:lnTo>
                      <a:lnTo>
                        <a:pt x="1730" y="15225"/>
                      </a:lnTo>
                      <a:lnTo>
                        <a:pt x="1490" y="14888"/>
                      </a:lnTo>
                      <a:lnTo>
                        <a:pt x="1202" y="14312"/>
                      </a:lnTo>
                      <a:lnTo>
                        <a:pt x="913" y="13640"/>
                      </a:lnTo>
                      <a:lnTo>
                        <a:pt x="577" y="12775"/>
                      </a:lnTo>
                      <a:lnTo>
                        <a:pt x="337" y="11863"/>
                      </a:lnTo>
                      <a:lnTo>
                        <a:pt x="145" y="10806"/>
                      </a:lnTo>
                      <a:lnTo>
                        <a:pt x="1" y="9702"/>
                      </a:lnTo>
                      <a:lnTo>
                        <a:pt x="1" y="9125"/>
                      </a:lnTo>
                      <a:lnTo>
                        <a:pt x="1" y="8549"/>
                      </a:lnTo>
                      <a:lnTo>
                        <a:pt x="49" y="7973"/>
                      </a:lnTo>
                      <a:lnTo>
                        <a:pt x="145" y="7396"/>
                      </a:lnTo>
                      <a:lnTo>
                        <a:pt x="289" y="6820"/>
                      </a:lnTo>
                      <a:lnTo>
                        <a:pt x="433" y="6244"/>
                      </a:lnTo>
                      <a:lnTo>
                        <a:pt x="673" y="5716"/>
                      </a:lnTo>
                      <a:lnTo>
                        <a:pt x="913" y="5139"/>
                      </a:lnTo>
                      <a:lnTo>
                        <a:pt x="1250" y="4611"/>
                      </a:lnTo>
                      <a:lnTo>
                        <a:pt x="1634" y="4083"/>
                      </a:lnTo>
                      <a:lnTo>
                        <a:pt x="2066" y="3602"/>
                      </a:lnTo>
                      <a:lnTo>
                        <a:pt x="2546" y="3122"/>
                      </a:lnTo>
                      <a:lnTo>
                        <a:pt x="3123" y="2690"/>
                      </a:lnTo>
                      <a:lnTo>
                        <a:pt x="3747" y="2258"/>
                      </a:lnTo>
                      <a:lnTo>
                        <a:pt x="4467" y="1874"/>
                      </a:lnTo>
                      <a:lnTo>
                        <a:pt x="5236" y="1537"/>
                      </a:lnTo>
                      <a:lnTo>
                        <a:pt x="6100" y="1249"/>
                      </a:lnTo>
                      <a:lnTo>
                        <a:pt x="7061" y="1009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9" name="Google Shape;3279;p47"/>
                <p:cNvSpPr/>
                <p:nvPr/>
              </p:nvSpPr>
              <p:spPr>
                <a:xfrm>
                  <a:off x="4041700" y="2668975"/>
                  <a:ext cx="1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1" extrusionOk="0">
                      <a:moveTo>
                        <a:pt x="49" y="1"/>
                      </a:moveTo>
                      <a:lnTo>
                        <a:pt x="1" y="1"/>
                      </a:lnTo>
                      <a:lnTo>
                        <a:pt x="49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0" name="Google Shape;3280;p47"/>
                <p:cNvSpPr/>
                <p:nvPr/>
              </p:nvSpPr>
              <p:spPr>
                <a:xfrm>
                  <a:off x="4173775" y="2695400"/>
                  <a:ext cx="792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2450" extrusionOk="0">
                      <a:moveTo>
                        <a:pt x="1730" y="0"/>
                      </a:moveTo>
                      <a:lnTo>
                        <a:pt x="1345" y="48"/>
                      </a:lnTo>
                      <a:lnTo>
                        <a:pt x="1057" y="144"/>
                      </a:lnTo>
                      <a:lnTo>
                        <a:pt x="769" y="240"/>
                      </a:lnTo>
                      <a:lnTo>
                        <a:pt x="529" y="432"/>
                      </a:lnTo>
                      <a:lnTo>
                        <a:pt x="337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49" y="1537"/>
                      </a:lnTo>
                      <a:lnTo>
                        <a:pt x="97" y="1729"/>
                      </a:lnTo>
                      <a:lnTo>
                        <a:pt x="193" y="1921"/>
                      </a:lnTo>
                      <a:lnTo>
                        <a:pt x="337" y="2065"/>
                      </a:lnTo>
                      <a:lnTo>
                        <a:pt x="481" y="2209"/>
                      </a:lnTo>
                      <a:lnTo>
                        <a:pt x="721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441" y="2449"/>
                      </a:lnTo>
                      <a:lnTo>
                        <a:pt x="1826" y="2401"/>
                      </a:lnTo>
                      <a:lnTo>
                        <a:pt x="2114" y="2305"/>
                      </a:lnTo>
                      <a:lnTo>
                        <a:pt x="2402" y="2209"/>
                      </a:lnTo>
                      <a:lnTo>
                        <a:pt x="2642" y="2017"/>
                      </a:lnTo>
                      <a:lnTo>
                        <a:pt x="2834" y="1825"/>
                      </a:lnTo>
                      <a:lnTo>
                        <a:pt x="3026" y="1633"/>
                      </a:lnTo>
                      <a:lnTo>
                        <a:pt x="3122" y="1393"/>
                      </a:lnTo>
                      <a:lnTo>
                        <a:pt x="3170" y="1153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78" y="528"/>
                      </a:lnTo>
                      <a:lnTo>
                        <a:pt x="2834" y="384"/>
                      </a:lnTo>
                      <a:lnTo>
                        <a:pt x="2690" y="240"/>
                      </a:lnTo>
                      <a:lnTo>
                        <a:pt x="2450" y="144"/>
                      </a:lnTo>
                      <a:lnTo>
                        <a:pt x="2258" y="48"/>
                      </a:lnTo>
                      <a:lnTo>
                        <a:pt x="2018" y="0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1" name="Google Shape;3281;p47"/>
                <p:cNvSpPr/>
                <p:nvPr/>
              </p:nvSpPr>
              <p:spPr>
                <a:xfrm>
                  <a:off x="4173775" y="2695400"/>
                  <a:ext cx="792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2450" fill="none" extrusionOk="0">
                      <a:moveTo>
                        <a:pt x="1730" y="0"/>
                      </a:moveTo>
                      <a:lnTo>
                        <a:pt x="1730" y="0"/>
                      </a:lnTo>
                      <a:lnTo>
                        <a:pt x="1345" y="48"/>
                      </a:lnTo>
                      <a:lnTo>
                        <a:pt x="1345" y="48"/>
                      </a:lnTo>
                      <a:lnTo>
                        <a:pt x="1057" y="144"/>
                      </a:lnTo>
                      <a:lnTo>
                        <a:pt x="769" y="240"/>
                      </a:lnTo>
                      <a:lnTo>
                        <a:pt x="529" y="432"/>
                      </a:lnTo>
                      <a:lnTo>
                        <a:pt x="337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49" y="1537"/>
                      </a:lnTo>
                      <a:lnTo>
                        <a:pt x="49" y="1537"/>
                      </a:lnTo>
                      <a:lnTo>
                        <a:pt x="97" y="1729"/>
                      </a:lnTo>
                      <a:lnTo>
                        <a:pt x="193" y="1921"/>
                      </a:lnTo>
                      <a:lnTo>
                        <a:pt x="337" y="2065"/>
                      </a:lnTo>
                      <a:lnTo>
                        <a:pt x="481" y="2209"/>
                      </a:lnTo>
                      <a:lnTo>
                        <a:pt x="721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441" y="2449"/>
                      </a:lnTo>
                      <a:lnTo>
                        <a:pt x="1441" y="2449"/>
                      </a:lnTo>
                      <a:lnTo>
                        <a:pt x="1826" y="2401"/>
                      </a:lnTo>
                      <a:lnTo>
                        <a:pt x="1826" y="2401"/>
                      </a:lnTo>
                      <a:lnTo>
                        <a:pt x="2114" y="2305"/>
                      </a:lnTo>
                      <a:lnTo>
                        <a:pt x="2402" y="2209"/>
                      </a:lnTo>
                      <a:lnTo>
                        <a:pt x="2642" y="2017"/>
                      </a:lnTo>
                      <a:lnTo>
                        <a:pt x="2834" y="1825"/>
                      </a:lnTo>
                      <a:lnTo>
                        <a:pt x="3026" y="1633"/>
                      </a:lnTo>
                      <a:lnTo>
                        <a:pt x="3122" y="1393"/>
                      </a:lnTo>
                      <a:lnTo>
                        <a:pt x="3170" y="1153"/>
                      </a:lnTo>
                      <a:lnTo>
                        <a:pt x="3122" y="913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78" y="528"/>
                      </a:lnTo>
                      <a:lnTo>
                        <a:pt x="2834" y="384"/>
                      </a:lnTo>
                      <a:lnTo>
                        <a:pt x="2690" y="240"/>
                      </a:lnTo>
                      <a:lnTo>
                        <a:pt x="2450" y="144"/>
                      </a:lnTo>
                      <a:lnTo>
                        <a:pt x="2258" y="48"/>
                      </a:lnTo>
                      <a:lnTo>
                        <a:pt x="2018" y="0"/>
                      </a:lnTo>
                      <a:lnTo>
                        <a:pt x="173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2" name="Google Shape;3282;p47"/>
                <p:cNvSpPr/>
                <p:nvPr/>
              </p:nvSpPr>
              <p:spPr>
                <a:xfrm>
                  <a:off x="4347875" y="2503300"/>
                  <a:ext cx="78050" cy="3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" h="1393" extrusionOk="0">
                      <a:moveTo>
                        <a:pt x="1345" y="0"/>
                      </a:moveTo>
                      <a:lnTo>
                        <a:pt x="1201" y="48"/>
                      </a:lnTo>
                      <a:lnTo>
                        <a:pt x="817" y="192"/>
                      </a:lnTo>
                      <a:lnTo>
                        <a:pt x="529" y="384"/>
                      </a:lnTo>
                      <a:lnTo>
                        <a:pt x="336" y="528"/>
                      </a:lnTo>
                      <a:lnTo>
                        <a:pt x="192" y="720"/>
                      </a:lnTo>
                      <a:lnTo>
                        <a:pt x="96" y="961"/>
                      </a:lnTo>
                      <a:lnTo>
                        <a:pt x="0" y="1153"/>
                      </a:lnTo>
                      <a:lnTo>
                        <a:pt x="0" y="1249"/>
                      </a:lnTo>
                      <a:lnTo>
                        <a:pt x="48" y="1297"/>
                      </a:lnTo>
                      <a:lnTo>
                        <a:pt x="144" y="1393"/>
                      </a:lnTo>
                      <a:lnTo>
                        <a:pt x="240" y="1345"/>
                      </a:lnTo>
                      <a:lnTo>
                        <a:pt x="288" y="1345"/>
                      </a:lnTo>
                      <a:lnTo>
                        <a:pt x="336" y="1249"/>
                      </a:lnTo>
                      <a:lnTo>
                        <a:pt x="433" y="1057"/>
                      </a:lnTo>
                      <a:lnTo>
                        <a:pt x="529" y="865"/>
                      </a:lnTo>
                      <a:lnTo>
                        <a:pt x="625" y="720"/>
                      </a:lnTo>
                      <a:lnTo>
                        <a:pt x="817" y="576"/>
                      </a:lnTo>
                      <a:lnTo>
                        <a:pt x="961" y="480"/>
                      </a:lnTo>
                      <a:lnTo>
                        <a:pt x="1153" y="432"/>
                      </a:lnTo>
                      <a:lnTo>
                        <a:pt x="1537" y="384"/>
                      </a:lnTo>
                      <a:lnTo>
                        <a:pt x="1921" y="432"/>
                      </a:lnTo>
                      <a:lnTo>
                        <a:pt x="2306" y="576"/>
                      </a:lnTo>
                      <a:lnTo>
                        <a:pt x="2642" y="768"/>
                      </a:lnTo>
                      <a:lnTo>
                        <a:pt x="2738" y="913"/>
                      </a:lnTo>
                      <a:lnTo>
                        <a:pt x="2882" y="1105"/>
                      </a:lnTo>
                      <a:lnTo>
                        <a:pt x="2978" y="1153"/>
                      </a:lnTo>
                      <a:lnTo>
                        <a:pt x="3074" y="1153"/>
                      </a:lnTo>
                      <a:lnTo>
                        <a:pt x="3122" y="1057"/>
                      </a:lnTo>
                      <a:lnTo>
                        <a:pt x="3122" y="961"/>
                      </a:lnTo>
                      <a:lnTo>
                        <a:pt x="2882" y="624"/>
                      </a:lnTo>
                      <a:lnTo>
                        <a:pt x="2642" y="336"/>
                      </a:lnTo>
                      <a:lnTo>
                        <a:pt x="2306" y="144"/>
                      </a:lnTo>
                      <a:lnTo>
                        <a:pt x="1921" y="48"/>
                      </a:lnTo>
                      <a:lnTo>
                        <a:pt x="1537" y="0"/>
                      </a:lnTo>
                      <a:close/>
                    </a:path>
                  </a:pathLst>
                </a:custGeom>
                <a:solidFill>
                  <a:srgbClr val="4D2A2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3" name="Google Shape;3283;p47"/>
                <p:cNvSpPr/>
                <p:nvPr/>
              </p:nvSpPr>
              <p:spPr>
                <a:xfrm>
                  <a:off x="4182175" y="2532100"/>
                  <a:ext cx="75675" cy="3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7" h="1538" extrusionOk="0">
                      <a:moveTo>
                        <a:pt x="1490" y="1"/>
                      </a:moveTo>
                      <a:lnTo>
                        <a:pt x="1249" y="97"/>
                      </a:lnTo>
                      <a:lnTo>
                        <a:pt x="817" y="289"/>
                      </a:lnTo>
                      <a:lnTo>
                        <a:pt x="481" y="577"/>
                      </a:lnTo>
                      <a:lnTo>
                        <a:pt x="337" y="721"/>
                      </a:lnTo>
                      <a:lnTo>
                        <a:pt x="193" y="913"/>
                      </a:lnTo>
                      <a:lnTo>
                        <a:pt x="97" y="1105"/>
                      </a:lnTo>
                      <a:lnTo>
                        <a:pt x="1" y="1345"/>
                      </a:lnTo>
                      <a:lnTo>
                        <a:pt x="49" y="1441"/>
                      </a:lnTo>
                      <a:lnTo>
                        <a:pt x="145" y="1537"/>
                      </a:lnTo>
                      <a:lnTo>
                        <a:pt x="241" y="1537"/>
                      </a:lnTo>
                      <a:lnTo>
                        <a:pt x="289" y="1441"/>
                      </a:lnTo>
                      <a:lnTo>
                        <a:pt x="385" y="1249"/>
                      </a:lnTo>
                      <a:lnTo>
                        <a:pt x="481" y="1105"/>
                      </a:lnTo>
                      <a:lnTo>
                        <a:pt x="721" y="817"/>
                      </a:lnTo>
                      <a:lnTo>
                        <a:pt x="1009" y="625"/>
                      </a:lnTo>
                      <a:lnTo>
                        <a:pt x="1346" y="481"/>
                      </a:lnTo>
                      <a:lnTo>
                        <a:pt x="1730" y="385"/>
                      </a:lnTo>
                      <a:lnTo>
                        <a:pt x="1874" y="337"/>
                      </a:lnTo>
                      <a:lnTo>
                        <a:pt x="2066" y="337"/>
                      </a:lnTo>
                      <a:lnTo>
                        <a:pt x="2258" y="433"/>
                      </a:lnTo>
                      <a:lnTo>
                        <a:pt x="2450" y="481"/>
                      </a:lnTo>
                      <a:lnTo>
                        <a:pt x="2642" y="625"/>
                      </a:lnTo>
                      <a:lnTo>
                        <a:pt x="2786" y="769"/>
                      </a:lnTo>
                      <a:lnTo>
                        <a:pt x="2834" y="817"/>
                      </a:lnTo>
                      <a:lnTo>
                        <a:pt x="2882" y="817"/>
                      </a:lnTo>
                      <a:lnTo>
                        <a:pt x="2978" y="769"/>
                      </a:lnTo>
                      <a:lnTo>
                        <a:pt x="3026" y="673"/>
                      </a:lnTo>
                      <a:lnTo>
                        <a:pt x="3026" y="577"/>
                      </a:lnTo>
                      <a:lnTo>
                        <a:pt x="2978" y="529"/>
                      </a:lnTo>
                      <a:lnTo>
                        <a:pt x="2834" y="337"/>
                      </a:lnTo>
                      <a:lnTo>
                        <a:pt x="2642" y="241"/>
                      </a:lnTo>
                      <a:lnTo>
                        <a:pt x="2402" y="97"/>
                      </a:lnTo>
                      <a:lnTo>
                        <a:pt x="2162" y="49"/>
                      </a:lnTo>
                      <a:lnTo>
                        <a:pt x="1730" y="1"/>
                      </a:lnTo>
                      <a:close/>
                    </a:path>
                  </a:pathLst>
                </a:custGeom>
                <a:solidFill>
                  <a:srgbClr val="4D2A2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4" name="Google Shape;3284;p47"/>
                <p:cNvSpPr/>
                <p:nvPr/>
              </p:nvSpPr>
              <p:spPr>
                <a:xfrm>
                  <a:off x="4416300" y="2647375"/>
                  <a:ext cx="780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3" h="2450" extrusionOk="0">
                      <a:moveTo>
                        <a:pt x="1730" y="0"/>
                      </a:moveTo>
                      <a:lnTo>
                        <a:pt x="1345" y="48"/>
                      </a:lnTo>
                      <a:lnTo>
                        <a:pt x="1009" y="144"/>
                      </a:lnTo>
                      <a:lnTo>
                        <a:pt x="721" y="288"/>
                      </a:lnTo>
                      <a:lnTo>
                        <a:pt x="481" y="432"/>
                      </a:lnTo>
                      <a:lnTo>
                        <a:pt x="289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1" y="1537"/>
                      </a:lnTo>
                      <a:lnTo>
                        <a:pt x="49" y="1729"/>
                      </a:lnTo>
                      <a:lnTo>
                        <a:pt x="145" y="1921"/>
                      </a:lnTo>
                      <a:lnTo>
                        <a:pt x="289" y="2065"/>
                      </a:lnTo>
                      <a:lnTo>
                        <a:pt x="481" y="2209"/>
                      </a:lnTo>
                      <a:lnTo>
                        <a:pt x="673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778" y="2449"/>
                      </a:lnTo>
                      <a:lnTo>
                        <a:pt x="2114" y="2353"/>
                      </a:lnTo>
                      <a:lnTo>
                        <a:pt x="2354" y="2209"/>
                      </a:lnTo>
                      <a:lnTo>
                        <a:pt x="2642" y="2065"/>
                      </a:lnTo>
                      <a:lnTo>
                        <a:pt x="2834" y="1873"/>
                      </a:lnTo>
                      <a:lnTo>
                        <a:pt x="2978" y="1633"/>
                      </a:lnTo>
                      <a:lnTo>
                        <a:pt x="3074" y="1441"/>
                      </a:lnTo>
                      <a:lnTo>
                        <a:pt x="3122" y="1201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30" y="576"/>
                      </a:lnTo>
                      <a:lnTo>
                        <a:pt x="2834" y="384"/>
                      </a:lnTo>
                      <a:lnTo>
                        <a:pt x="2642" y="288"/>
                      </a:lnTo>
                      <a:lnTo>
                        <a:pt x="2450" y="144"/>
                      </a:lnTo>
                      <a:lnTo>
                        <a:pt x="2210" y="96"/>
                      </a:lnTo>
                      <a:lnTo>
                        <a:pt x="1970" y="48"/>
                      </a:lnTo>
                      <a:lnTo>
                        <a:pt x="1730" y="0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5" name="Google Shape;3285;p47"/>
                <p:cNvSpPr/>
                <p:nvPr/>
              </p:nvSpPr>
              <p:spPr>
                <a:xfrm>
                  <a:off x="4416300" y="2647375"/>
                  <a:ext cx="780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3" h="2450" fill="none" extrusionOk="0">
                      <a:moveTo>
                        <a:pt x="1730" y="0"/>
                      </a:moveTo>
                      <a:lnTo>
                        <a:pt x="1730" y="0"/>
                      </a:lnTo>
                      <a:lnTo>
                        <a:pt x="1345" y="48"/>
                      </a:lnTo>
                      <a:lnTo>
                        <a:pt x="1345" y="48"/>
                      </a:lnTo>
                      <a:lnTo>
                        <a:pt x="1009" y="144"/>
                      </a:lnTo>
                      <a:lnTo>
                        <a:pt x="721" y="288"/>
                      </a:lnTo>
                      <a:lnTo>
                        <a:pt x="481" y="432"/>
                      </a:lnTo>
                      <a:lnTo>
                        <a:pt x="289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1" y="1537"/>
                      </a:lnTo>
                      <a:lnTo>
                        <a:pt x="1" y="1537"/>
                      </a:lnTo>
                      <a:lnTo>
                        <a:pt x="49" y="1729"/>
                      </a:lnTo>
                      <a:lnTo>
                        <a:pt x="145" y="1921"/>
                      </a:lnTo>
                      <a:lnTo>
                        <a:pt x="289" y="2065"/>
                      </a:lnTo>
                      <a:lnTo>
                        <a:pt x="481" y="2209"/>
                      </a:lnTo>
                      <a:lnTo>
                        <a:pt x="673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393" y="2449"/>
                      </a:lnTo>
                      <a:lnTo>
                        <a:pt x="1393" y="2449"/>
                      </a:lnTo>
                      <a:lnTo>
                        <a:pt x="1778" y="2449"/>
                      </a:lnTo>
                      <a:lnTo>
                        <a:pt x="1778" y="2449"/>
                      </a:lnTo>
                      <a:lnTo>
                        <a:pt x="2114" y="2353"/>
                      </a:lnTo>
                      <a:lnTo>
                        <a:pt x="2354" y="2209"/>
                      </a:lnTo>
                      <a:lnTo>
                        <a:pt x="2642" y="2065"/>
                      </a:lnTo>
                      <a:lnTo>
                        <a:pt x="2834" y="1873"/>
                      </a:lnTo>
                      <a:lnTo>
                        <a:pt x="2978" y="1633"/>
                      </a:lnTo>
                      <a:lnTo>
                        <a:pt x="3074" y="1441"/>
                      </a:lnTo>
                      <a:lnTo>
                        <a:pt x="3122" y="1201"/>
                      </a:lnTo>
                      <a:lnTo>
                        <a:pt x="3122" y="913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30" y="576"/>
                      </a:lnTo>
                      <a:lnTo>
                        <a:pt x="2834" y="384"/>
                      </a:lnTo>
                      <a:lnTo>
                        <a:pt x="2642" y="288"/>
                      </a:lnTo>
                      <a:lnTo>
                        <a:pt x="2450" y="144"/>
                      </a:lnTo>
                      <a:lnTo>
                        <a:pt x="2210" y="96"/>
                      </a:lnTo>
                      <a:lnTo>
                        <a:pt x="1970" y="48"/>
                      </a:lnTo>
                      <a:lnTo>
                        <a:pt x="173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6" name="Google Shape;3286;p47"/>
                <p:cNvSpPr/>
                <p:nvPr/>
              </p:nvSpPr>
              <p:spPr>
                <a:xfrm>
                  <a:off x="4319050" y="2638950"/>
                  <a:ext cx="20450" cy="2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" h="866" extrusionOk="0">
                      <a:moveTo>
                        <a:pt x="673" y="1"/>
                      </a:moveTo>
                      <a:lnTo>
                        <a:pt x="625" y="49"/>
                      </a:lnTo>
                      <a:lnTo>
                        <a:pt x="625" y="97"/>
                      </a:lnTo>
                      <a:lnTo>
                        <a:pt x="577" y="145"/>
                      </a:lnTo>
                      <a:lnTo>
                        <a:pt x="529" y="193"/>
                      </a:lnTo>
                      <a:lnTo>
                        <a:pt x="433" y="289"/>
                      </a:lnTo>
                      <a:lnTo>
                        <a:pt x="326" y="423"/>
                      </a:lnTo>
                      <a:lnTo>
                        <a:pt x="145" y="97"/>
                      </a:lnTo>
                      <a:lnTo>
                        <a:pt x="49" y="97"/>
                      </a:lnTo>
                      <a:lnTo>
                        <a:pt x="1" y="145"/>
                      </a:lnTo>
                      <a:lnTo>
                        <a:pt x="1" y="193"/>
                      </a:lnTo>
                      <a:lnTo>
                        <a:pt x="241" y="625"/>
                      </a:lnTo>
                      <a:lnTo>
                        <a:pt x="289" y="673"/>
                      </a:lnTo>
                      <a:lnTo>
                        <a:pt x="385" y="625"/>
                      </a:lnTo>
                      <a:lnTo>
                        <a:pt x="529" y="385"/>
                      </a:lnTo>
                      <a:lnTo>
                        <a:pt x="625" y="241"/>
                      </a:lnTo>
                      <a:lnTo>
                        <a:pt x="625" y="289"/>
                      </a:lnTo>
                      <a:lnTo>
                        <a:pt x="625" y="433"/>
                      </a:lnTo>
                      <a:lnTo>
                        <a:pt x="625" y="625"/>
                      </a:lnTo>
                      <a:lnTo>
                        <a:pt x="625" y="721"/>
                      </a:lnTo>
                      <a:lnTo>
                        <a:pt x="673" y="817"/>
                      </a:lnTo>
                      <a:lnTo>
                        <a:pt x="721" y="865"/>
                      </a:lnTo>
                      <a:lnTo>
                        <a:pt x="817" y="817"/>
                      </a:lnTo>
                      <a:lnTo>
                        <a:pt x="817" y="721"/>
                      </a:lnTo>
                      <a:lnTo>
                        <a:pt x="817" y="625"/>
                      </a:lnTo>
                      <a:lnTo>
                        <a:pt x="817" y="433"/>
                      </a:lnTo>
                      <a:lnTo>
                        <a:pt x="817" y="241"/>
                      </a:lnTo>
                      <a:lnTo>
                        <a:pt x="769" y="97"/>
                      </a:lnTo>
                      <a:lnTo>
                        <a:pt x="721" y="49"/>
                      </a:lnTo>
                      <a:lnTo>
                        <a:pt x="673" y="1"/>
                      </a:lnTo>
                      <a:close/>
                    </a:path>
                  </a:pathLst>
                </a:custGeom>
                <a:solidFill>
                  <a:srgbClr val="4D2A2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7" name="Google Shape;3287;p47"/>
                <p:cNvSpPr/>
                <p:nvPr/>
              </p:nvSpPr>
              <p:spPr>
                <a:xfrm>
                  <a:off x="4521950" y="2448050"/>
                  <a:ext cx="10850" cy="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97" extrusionOk="0">
                      <a:moveTo>
                        <a:pt x="433" y="97"/>
                      </a:move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close/>
                      <a:moveTo>
                        <a:pt x="433" y="49"/>
                      </a:moveTo>
                      <a:lnTo>
                        <a:pt x="433" y="49"/>
                      </a:lnTo>
                      <a:lnTo>
                        <a:pt x="433" y="49"/>
                      </a:lnTo>
                      <a:lnTo>
                        <a:pt x="433" y="49"/>
                      </a:lnTo>
                      <a:lnTo>
                        <a:pt x="433" y="49"/>
                      </a:lnTo>
                      <a:close/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AF9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8" name="Google Shape;3288;p47"/>
                <p:cNvSpPr/>
                <p:nvPr/>
              </p:nvSpPr>
              <p:spPr>
                <a:xfrm>
                  <a:off x="4532775" y="24504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9" name="Google Shape;3289;p47"/>
                <p:cNvSpPr/>
                <p:nvPr/>
              </p:nvSpPr>
              <p:spPr>
                <a:xfrm>
                  <a:off x="4532775" y="24492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0" name="Google Shape;3290;p47"/>
                <p:cNvSpPr/>
                <p:nvPr/>
              </p:nvSpPr>
              <p:spPr>
                <a:xfrm>
                  <a:off x="4521950" y="2448050"/>
                  <a:ext cx="10850" cy="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97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1" name="Google Shape;3291;p47"/>
                <p:cNvSpPr/>
                <p:nvPr/>
              </p:nvSpPr>
              <p:spPr>
                <a:xfrm>
                  <a:off x="4033300" y="2659375"/>
                  <a:ext cx="2425" cy="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93" extrusionOk="0">
                      <a:moveTo>
                        <a:pt x="1" y="192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close/>
                      <a:moveTo>
                        <a:pt x="1" y="192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close/>
                      <a:moveTo>
                        <a:pt x="97" y="0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97" y="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FA81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2" name="Google Shape;3292;p47"/>
                <p:cNvSpPr/>
                <p:nvPr/>
              </p:nvSpPr>
              <p:spPr>
                <a:xfrm>
                  <a:off x="4033300" y="26641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3" name="Google Shape;3293;p47"/>
                <p:cNvSpPr/>
                <p:nvPr/>
              </p:nvSpPr>
              <p:spPr>
                <a:xfrm>
                  <a:off x="4033300" y="26641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4" name="Google Shape;3294;p47"/>
                <p:cNvSpPr/>
                <p:nvPr/>
              </p:nvSpPr>
              <p:spPr>
                <a:xfrm>
                  <a:off x="4033300" y="2659375"/>
                  <a:ext cx="2425" cy="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93" fill="none" extrusionOk="0">
                      <a:moveTo>
                        <a:pt x="97" y="0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97" y="0"/>
                      </a:lnTo>
                      <a:lnTo>
                        <a:pt x="97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5" name="Google Shape;3295;p47"/>
                <p:cNvSpPr/>
                <p:nvPr/>
              </p:nvSpPr>
              <p:spPr>
                <a:xfrm>
                  <a:off x="4046500" y="2406050"/>
                  <a:ext cx="475475" cy="23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19" h="9510" extrusionOk="0">
                      <a:moveTo>
                        <a:pt x="1" y="9461"/>
                      </a:moveTo>
                      <a:lnTo>
                        <a:pt x="1" y="9461"/>
                      </a:lnTo>
                      <a:lnTo>
                        <a:pt x="1" y="9461"/>
                      </a:lnTo>
                      <a:lnTo>
                        <a:pt x="1" y="9461"/>
                      </a:lnTo>
                      <a:lnTo>
                        <a:pt x="1" y="9509"/>
                      </a:lnTo>
                      <a:lnTo>
                        <a:pt x="1" y="9509"/>
                      </a:lnTo>
                      <a:lnTo>
                        <a:pt x="1" y="9509"/>
                      </a:lnTo>
                      <a:lnTo>
                        <a:pt x="1" y="9461"/>
                      </a:lnTo>
                      <a:close/>
                      <a:moveTo>
                        <a:pt x="1" y="9461"/>
                      </a:moveTo>
                      <a:lnTo>
                        <a:pt x="1" y="9461"/>
                      </a:lnTo>
                      <a:lnTo>
                        <a:pt x="1" y="9461"/>
                      </a:lnTo>
                      <a:lnTo>
                        <a:pt x="1" y="9461"/>
                      </a:lnTo>
                      <a:close/>
                      <a:moveTo>
                        <a:pt x="16618" y="1585"/>
                      </a:moveTo>
                      <a:lnTo>
                        <a:pt x="16618" y="1585"/>
                      </a:lnTo>
                      <a:lnTo>
                        <a:pt x="18058" y="1633"/>
                      </a:lnTo>
                      <a:lnTo>
                        <a:pt x="19019" y="1681"/>
                      </a:lnTo>
                      <a:lnTo>
                        <a:pt x="19019" y="1681"/>
                      </a:lnTo>
                      <a:lnTo>
                        <a:pt x="19019" y="1681"/>
                      </a:lnTo>
                      <a:lnTo>
                        <a:pt x="18058" y="1633"/>
                      </a:lnTo>
                      <a:lnTo>
                        <a:pt x="16618" y="1585"/>
                      </a:lnTo>
                      <a:close/>
                      <a:moveTo>
                        <a:pt x="16618" y="1585"/>
                      </a:moveTo>
                      <a:lnTo>
                        <a:pt x="16618" y="1585"/>
                      </a:lnTo>
                      <a:lnTo>
                        <a:pt x="16474" y="1585"/>
                      </a:lnTo>
                      <a:lnTo>
                        <a:pt x="16474" y="1585"/>
                      </a:lnTo>
                      <a:lnTo>
                        <a:pt x="16618" y="1585"/>
                      </a:lnTo>
                      <a:lnTo>
                        <a:pt x="16618" y="1585"/>
                      </a:lnTo>
                      <a:close/>
                      <a:moveTo>
                        <a:pt x="6580" y="1537"/>
                      </a:moveTo>
                      <a:lnTo>
                        <a:pt x="6580" y="1537"/>
                      </a:lnTo>
                      <a:lnTo>
                        <a:pt x="6580" y="1537"/>
                      </a:lnTo>
                      <a:lnTo>
                        <a:pt x="6580" y="1681"/>
                      </a:lnTo>
                      <a:lnTo>
                        <a:pt x="6580" y="1681"/>
                      </a:lnTo>
                      <a:lnTo>
                        <a:pt x="6580" y="1537"/>
                      </a:lnTo>
                      <a:close/>
                      <a:moveTo>
                        <a:pt x="13640" y="0"/>
                      </a:moveTo>
                      <a:lnTo>
                        <a:pt x="13640" y="0"/>
                      </a:lnTo>
                      <a:lnTo>
                        <a:pt x="13640" y="0"/>
                      </a:lnTo>
                      <a:lnTo>
                        <a:pt x="13640" y="0"/>
                      </a:lnTo>
                      <a:lnTo>
                        <a:pt x="13640" y="0"/>
                      </a:lnTo>
                      <a:close/>
                    </a:path>
                  </a:pathLst>
                </a:custGeom>
                <a:solidFill>
                  <a:srgbClr val="4632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6" name="Google Shape;3296;p47"/>
                <p:cNvSpPr/>
                <p:nvPr/>
              </p:nvSpPr>
              <p:spPr>
                <a:xfrm>
                  <a:off x="4046500" y="2642550"/>
                  <a:ext cx="25" cy="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50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49"/>
                      </a:lnTo>
                      <a:lnTo>
                        <a:pt x="1" y="49"/>
                      </a:lnTo>
                      <a:lnTo>
                        <a:pt x="1" y="49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7" name="Google Shape;3297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8" name="Google Shape;3298;p47"/>
                <p:cNvSpPr/>
                <p:nvPr/>
              </p:nvSpPr>
              <p:spPr>
                <a:xfrm>
                  <a:off x="4461925" y="2445650"/>
                  <a:ext cx="60050" cy="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2" h="97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441" y="49"/>
                      </a:lnTo>
                      <a:lnTo>
                        <a:pt x="2402" y="97"/>
                      </a:lnTo>
                      <a:lnTo>
                        <a:pt x="2402" y="97"/>
                      </a:lnTo>
                      <a:lnTo>
                        <a:pt x="2402" y="97"/>
                      </a:lnTo>
                      <a:lnTo>
                        <a:pt x="1441" y="49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9" name="Google Shape;3299;p47"/>
                <p:cNvSpPr/>
                <p:nvPr/>
              </p:nvSpPr>
              <p:spPr>
                <a:xfrm>
                  <a:off x="4458325" y="2445650"/>
                  <a:ext cx="36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1" fill="none" extrusionOk="0">
                      <a:moveTo>
                        <a:pt x="145" y="1"/>
                      </a:moveTo>
                      <a:lnTo>
                        <a:pt x="145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45" y="1"/>
                      </a:lnTo>
                      <a:lnTo>
                        <a:pt x="145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0" name="Google Shape;3300;p47"/>
                <p:cNvSpPr/>
                <p:nvPr/>
              </p:nvSpPr>
              <p:spPr>
                <a:xfrm>
                  <a:off x="4211000" y="2444450"/>
                  <a:ext cx="25" cy="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45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45"/>
                      </a:lnTo>
                      <a:lnTo>
                        <a:pt x="0" y="145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1" name="Google Shape;3301;p47"/>
                <p:cNvSpPr/>
                <p:nvPr/>
              </p:nvSpPr>
              <p:spPr>
                <a:xfrm>
                  <a:off x="4387500" y="24060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2" name="Google Shape;3302;p47"/>
                <p:cNvSpPr/>
                <p:nvPr/>
              </p:nvSpPr>
              <p:spPr>
                <a:xfrm>
                  <a:off x="4088525" y="2278775"/>
                  <a:ext cx="54050" cy="3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" h="1442" extrusionOk="0">
                      <a:moveTo>
                        <a:pt x="1442" y="0"/>
                      </a:moveTo>
                      <a:lnTo>
                        <a:pt x="1057" y="96"/>
                      </a:lnTo>
                      <a:lnTo>
                        <a:pt x="673" y="240"/>
                      </a:lnTo>
                      <a:lnTo>
                        <a:pt x="337" y="481"/>
                      </a:lnTo>
                      <a:lnTo>
                        <a:pt x="97" y="721"/>
                      </a:lnTo>
                      <a:lnTo>
                        <a:pt x="49" y="865"/>
                      </a:lnTo>
                      <a:lnTo>
                        <a:pt x="1" y="1009"/>
                      </a:lnTo>
                      <a:lnTo>
                        <a:pt x="49" y="1153"/>
                      </a:lnTo>
                      <a:lnTo>
                        <a:pt x="97" y="1297"/>
                      </a:lnTo>
                      <a:lnTo>
                        <a:pt x="241" y="1393"/>
                      </a:lnTo>
                      <a:lnTo>
                        <a:pt x="385" y="1441"/>
                      </a:lnTo>
                      <a:lnTo>
                        <a:pt x="721" y="1441"/>
                      </a:lnTo>
                      <a:lnTo>
                        <a:pt x="1153" y="1345"/>
                      </a:lnTo>
                      <a:lnTo>
                        <a:pt x="1538" y="1153"/>
                      </a:lnTo>
                      <a:lnTo>
                        <a:pt x="1826" y="913"/>
                      </a:lnTo>
                      <a:lnTo>
                        <a:pt x="2066" y="625"/>
                      </a:lnTo>
                      <a:lnTo>
                        <a:pt x="2162" y="481"/>
                      </a:lnTo>
                      <a:lnTo>
                        <a:pt x="2162" y="337"/>
                      </a:lnTo>
                      <a:lnTo>
                        <a:pt x="2162" y="240"/>
                      </a:lnTo>
                      <a:lnTo>
                        <a:pt x="2066" y="144"/>
                      </a:lnTo>
                      <a:lnTo>
                        <a:pt x="1922" y="48"/>
                      </a:lnTo>
                      <a:lnTo>
                        <a:pt x="1778" y="0"/>
                      </a:lnTo>
                      <a:close/>
                    </a:path>
                  </a:pathLst>
                </a:custGeom>
                <a:solidFill>
                  <a:srgbClr val="FF6B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3" name="Google Shape;3303;p47"/>
                <p:cNvSpPr/>
                <p:nvPr/>
              </p:nvSpPr>
              <p:spPr>
                <a:xfrm>
                  <a:off x="4088525" y="2278775"/>
                  <a:ext cx="54050" cy="3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" h="1442" fill="none" extrusionOk="0">
                      <a:moveTo>
                        <a:pt x="97" y="1297"/>
                      </a:moveTo>
                      <a:lnTo>
                        <a:pt x="97" y="1297"/>
                      </a:lnTo>
                      <a:lnTo>
                        <a:pt x="241" y="1393"/>
                      </a:lnTo>
                      <a:lnTo>
                        <a:pt x="385" y="1441"/>
                      </a:lnTo>
                      <a:lnTo>
                        <a:pt x="577" y="1441"/>
                      </a:lnTo>
                      <a:lnTo>
                        <a:pt x="721" y="1441"/>
                      </a:lnTo>
                      <a:lnTo>
                        <a:pt x="1153" y="1345"/>
                      </a:lnTo>
                      <a:lnTo>
                        <a:pt x="1538" y="1153"/>
                      </a:lnTo>
                      <a:lnTo>
                        <a:pt x="1826" y="913"/>
                      </a:lnTo>
                      <a:lnTo>
                        <a:pt x="2066" y="625"/>
                      </a:lnTo>
                      <a:lnTo>
                        <a:pt x="2162" y="481"/>
                      </a:lnTo>
                      <a:lnTo>
                        <a:pt x="2162" y="337"/>
                      </a:lnTo>
                      <a:lnTo>
                        <a:pt x="2162" y="240"/>
                      </a:lnTo>
                      <a:lnTo>
                        <a:pt x="2066" y="144"/>
                      </a:lnTo>
                      <a:lnTo>
                        <a:pt x="2066" y="144"/>
                      </a:lnTo>
                      <a:lnTo>
                        <a:pt x="1922" y="48"/>
                      </a:lnTo>
                      <a:lnTo>
                        <a:pt x="1778" y="0"/>
                      </a:lnTo>
                      <a:lnTo>
                        <a:pt x="1634" y="0"/>
                      </a:lnTo>
                      <a:lnTo>
                        <a:pt x="1442" y="0"/>
                      </a:lnTo>
                      <a:lnTo>
                        <a:pt x="1057" y="96"/>
                      </a:lnTo>
                      <a:lnTo>
                        <a:pt x="673" y="240"/>
                      </a:lnTo>
                      <a:lnTo>
                        <a:pt x="337" y="481"/>
                      </a:lnTo>
                      <a:lnTo>
                        <a:pt x="97" y="721"/>
                      </a:lnTo>
                      <a:lnTo>
                        <a:pt x="49" y="865"/>
                      </a:lnTo>
                      <a:lnTo>
                        <a:pt x="1" y="1009"/>
                      </a:lnTo>
                      <a:lnTo>
                        <a:pt x="49" y="1153"/>
                      </a:lnTo>
                      <a:lnTo>
                        <a:pt x="97" y="1297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4" name="Google Shape;3304;p47"/>
                <p:cNvSpPr/>
                <p:nvPr/>
              </p:nvSpPr>
              <p:spPr>
                <a:xfrm>
                  <a:off x="3996075" y="2257150"/>
                  <a:ext cx="536725" cy="40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69" h="16282" extrusionOk="0">
                      <a:moveTo>
                        <a:pt x="12920" y="3555"/>
                      </a:moveTo>
                      <a:lnTo>
                        <a:pt x="13400" y="3651"/>
                      </a:lnTo>
                      <a:lnTo>
                        <a:pt x="13880" y="3795"/>
                      </a:lnTo>
                      <a:lnTo>
                        <a:pt x="14216" y="3939"/>
                      </a:lnTo>
                      <a:lnTo>
                        <a:pt x="14553" y="4179"/>
                      </a:lnTo>
                      <a:lnTo>
                        <a:pt x="14841" y="4371"/>
                      </a:lnTo>
                      <a:lnTo>
                        <a:pt x="15033" y="4611"/>
                      </a:lnTo>
                      <a:lnTo>
                        <a:pt x="15225" y="4851"/>
                      </a:lnTo>
                      <a:lnTo>
                        <a:pt x="15369" y="5092"/>
                      </a:lnTo>
                      <a:lnTo>
                        <a:pt x="15561" y="5524"/>
                      </a:lnTo>
                      <a:lnTo>
                        <a:pt x="15609" y="5812"/>
                      </a:lnTo>
                      <a:lnTo>
                        <a:pt x="15657" y="5956"/>
                      </a:lnTo>
                      <a:lnTo>
                        <a:pt x="14985" y="6004"/>
                      </a:lnTo>
                      <a:lnTo>
                        <a:pt x="14216" y="6100"/>
                      </a:lnTo>
                      <a:lnTo>
                        <a:pt x="13256" y="6244"/>
                      </a:lnTo>
                      <a:lnTo>
                        <a:pt x="12151" y="6436"/>
                      </a:lnTo>
                      <a:lnTo>
                        <a:pt x="10999" y="6724"/>
                      </a:lnTo>
                      <a:lnTo>
                        <a:pt x="9798" y="7109"/>
                      </a:lnTo>
                      <a:lnTo>
                        <a:pt x="9174" y="7349"/>
                      </a:lnTo>
                      <a:lnTo>
                        <a:pt x="8597" y="7637"/>
                      </a:lnTo>
                      <a:lnTo>
                        <a:pt x="8597" y="7445"/>
                      </a:lnTo>
                      <a:lnTo>
                        <a:pt x="8597" y="7061"/>
                      </a:lnTo>
                      <a:lnTo>
                        <a:pt x="8597" y="6436"/>
                      </a:lnTo>
                      <a:lnTo>
                        <a:pt x="8693" y="6100"/>
                      </a:lnTo>
                      <a:lnTo>
                        <a:pt x="8790" y="5716"/>
                      </a:lnTo>
                      <a:lnTo>
                        <a:pt x="8886" y="5380"/>
                      </a:lnTo>
                      <a:lnTo>
                        <a:pt x="9078" y="4996"/>
                      </a:lnTo>
                      <a:lnTo>
                        <a:pt x="9318" y="4659"/>
                      </a:lnTo>
                      <a:lnTo>
                        <a:pt x="9654" y="4371"/>
                      </a:lnTo>
                      <a:lnTo>
                        <a:pt x="10038" y="4083"/>
                      </a:lnTo>
                      <a:lnTo>
                        <a:pt x="10470" y="3843"/>
                      </a:lnTo>
                      <a:lnTo>
                        <a:pt x="11047" y="3699"/>
                      </a:lnTo>
                      <a:lnTo>
                        <a:pt x="11671" y="3555"/>
                      </a:lnTo>
                      <a:close/>
                      <a:moveTo>
                        <a:pt x="11287" y="1"/>
                      </a:moveTo>
                      <a:lnTo>
                        <a:pt x="10422" y="49"/>
                      </a:lnTo>
                      <a:lnTo>
                        <a:pt x="9462" y="193"/>
                      </a:lnTo>
                      <a:lnTo>
                        <a:pt x="8453" y="385"/>
                      </a:lnTo>
                      <a:lnTo>
                        <a:pt x="7397" y="673"/>
                      </a:lnTo>
                      <a:lnTo>
                        <a:pt x="6340" y="1057"/>
                      </a:lnTo>
                      <a:lnTo>
                        <a:pt x="5188" y="1586"/>
                      </a:lnTo>
                      <a:lnTo>
                        <a:pt x="3987" y="2210"/>
                      </a:lnTo>
                      <a:lnTo>
                        <a:pt x="3363" y="2594"/>
                      </a:lnTo>
                      <a:lnTo>
                        <a:pt x="2786" y="3026"/>
                      </a:lnTo>
                      <a:lnTo>
                        <a:pt x="2258" y="3459"/>
                      </a:lnTo>
                      <a:lnTo>
                        <a:pt x="1826" y="3939"/>
                      </a:lnTo>
                      <a:lnTo>
                        <a:pt x="1442" y="4467"/>
                      </a:lnTo>
                      <a:lnTo>
                        <a:pt x="1105" y="4996"/>
                      </a:lnTo>
                      <a:lnTo>
                        <a:pt x="817" y="5524"/>
                      </a:lnTo>
                      <a:lnTo>
                        <a:pt x="577" y="6100"/>
                      </a:lnTo>
                      <a:lnTo>
                        <a:pt x="385" y="6628"/>
                      </a:lnTo>
                      <a:lnTo>
                        <a:pt x="241" y="7253"/>
                      </a:lnTo>
                      <a:lnTo>
                        <a:pt x="97" y="7829"/>
                      </a:lnTo>
                      <a:lnTo>
                        <a:pt x="49" y="8405"/>
                      </a:lnTo>
                      <a:lnTo>
                        <a:pt x="1" y="8982"/>
                      </a:lnTo>
                      <a:lnTo>
                        <a:pt x="1" y="9558"/>
                      </a:lnTo>
                      <a:lnTo>
                        <a:pt x="49" y="10711"/>
                      </a:lnTo>
                      <a:lnTo>
                        <a:pt x="193" y="11815"/>
                      </a:lnTo>
                      <a:lnTo>
                        <a:pt x="385" y="12872"/>
                      </a:lnTo>
                      <a:lnTo>
                        <a:pt x="625" y="13784"/>
                      </a:lnTo>
                      <a:lnTo>
                        <a:pt x="865" y="14649"/>
                      </a:lnTo>
                      <a:lnTo>
                        <a:pt x="1298" y="15801"/>
                      </a:lnTo>
                      <a:lnTo>
                        <a:pt x="1490" y="16281"/>
                      </a:lnTo>
                      <a:lnTo>
                        <a:pt x="2018" y="15465"/>
                      </a:lnTo>
                      <a:lnTo>
                        <a:pt x="2642" y="14601"/>
                      </a:lnTo>
                      <a:lnTo>
                        <a:pt x="3315" y="13784"/>
                      </a:lnTo>
                      <a:lnTo>
                        <a:pt x="3987" y="13016"/>
                      </a:lnTo>
                      <a:lnTo>
                        <a:pt x="4755" y="12343"/>
                      </a:lnTo>
                      <a:lnTo>
                        <a:pt x="5476" y="11719"/>
                      </a:lnTo>
                      <a:lnTo>
                        <a:pt x="6244" y="11143"/>
                      </a:lnTo>
                      <a:lnTo>
                        <a:pt x="7013" y="10614"/>
                      </a:lnTo>
                      <a:lnTo>
                        <a:pt x="7829" y="10134"/>
                      </a:lnTo>
                      <a:lnTo>
                        <a:pt x="8645" y="9702"/>
                      </a:lnTo>
                      <a:lnTo>
                        <a:pt x="9462" y="9318"/>
                      </a:lnTo>
                      <a:lnTo>
                        <a:pt x="10230" y="9030"/>
                      </a:lnTo>
                      <a:lnTo>
                        <a:pt x="11047" y="8693"/>
                      </a:lnTo>
                      <a:lnTo>
                        <a:pt x="11863" y="8453"/>
                      </a:lnTo>
                      <a:lnTo>
                        <a:pt x="12680" y="8261"/>
                      </a:lnTo>
                      <a:lnTo>
                        <a:pt x="14216" y="7925"/>
                      </a:lnTo>
                      <a:lnTo>
                        <a:pt x="15705" y="7685"/>
                      </a:lnTo>
                      <a:lnTo>
                        <a:pt x="17050" y="7589"/>
                      </a:lnTo>
                      <a:lnTo>
                        <a:pt x="18299" y="7541"/>
                      </a:lnTo>
                      <a:lnTo>
                        <a:pt x="19355" y="7541"/>
                      </a:lnTo>
                      <a:lnTo>
                        <a:pt x="20220" y="7589"/>
                      </a:lnTo>
                      <a:lnTo>
                        <a:pt x="20892" y="7637"/>
                      </a:lnTo>
                      <a:lnTo>
                        <a:pt x="21468" y="7733"/>
                      </a:lnTo>
                      <a:lnTo>
                        <a:pt x="21468" y="7733"/>
                      </a:lnTo>
                      <a:lnTo>
                        <a:pt x="21276" y="7157"/>
                      </a:lnTo>
                      <a:lnTo>
                        <a:pt x="20988" y="6580"/>
                      </a:lnTo>
                      <a:lnTo>
                        <a:pt x="20556" y="5860"/>
                      </a:lnTo>
                      <a:lnTo>
                        <a:pt x="20027" y="4996"/>
                      </a:lnTo>
                      <a:lnTo>
                        <a:pt x="19355" y="4083"/>
                      </a:lnTo>
                      <a:lnTo>
                        <a:pt x="18971" y="3603"/>
                      </a:lnTo>
                      <a:lnTo>
                        <a:pt x="18539" y="3171"/>
                      </a:lnTo>
                      <a:lnTo>
                        <a:pt x="18058" y="2690"/>
                      </a:lnTo>
                      <a:lnTo>
                        <a:pt x="17578" y="2258"/>
                      </a:lnTo>
                      <a:lnTo>
                        <a:pt x="17050" y="1874"/>
                      </a:lnTo>
                      <a:lnTo>
                        <a:pt x="16474" y="1490"/>
                      </a:lnTo>
                      <a:lnTo>
                        <a:pt x="15849" y="1105"/>
                      </a:lnTo>
                      <a:lnTo>
                        <a:pt x="15177" y="817"/>
                      </a:lnTo>
                      <a:lnTo>
                        <a:pt x="14505" y="529"/>
                      </a:lnTo>
                      <a:lnTo>
                        <a:pt x="13784" y="289"/>
                      </a:lnTo>
                      <a:lnTo>
                        <a:pt x="12968" y="145"/>
                      </a:lnTo>
                      <a:lnTo>
                        <a:pt x="12151" y="49"/>
                      </a:lnTo>
                      <a:lnTo>
                        <a:pt x="11287" y="1"/>
                      </a:lnTo>
                      <a:close/>
                    </a:path>
                  </a:pathLst>
                </a:custGeom>
                <a:solidFill>
                  <a:srgbClr val="82B7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5" name="Google Shape;3305;p47"/>
                <p:cNvSpPr/>
                <p:nvPr/>
              </p:nvSpPr>
              <p:spPr>
                <a:xfrm>
                  <a:off x="3996075" y="2257150"/>
                  <a:ext cx="536725" cy="40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69" h="16282" fill="none" extrusionOk="0">
                      <a:moveTo>
                        <a:pt x="1490" y="16281"/>
                      </a:moveTo>
                      <a:lnTo>
                        <a:pt x="2018" y="15465"/>
                      </a:lnTo>
                      <a:lnTo>
                        <a:pt x="2018" y="15465"/>
                      </a:lnTo>
                      <a:lnTo>
                        <a:pt x="2642" y="14601"/>
                      </a:lnTo>
                      <a:lnTo>
                        <a:pt x="3315" y="13784"/>
                      </a:lnTo>
                      <a:lnTo>
                        <a:pt x="3987" y="13016"/>
                      </a:lnTo>
                      <a:lnTo>
                        <a:pt x="4755" y="12343"/>
                      </a:lnTo>
                      <a:lnTo>
                        <a:pt x="5476" y="11719"/>
                      </a:lnTo>
                      <a:lnTo>
                        <a:pt x="6244" y="11143"/>
                      </a:lnTo>
                      <a:lnTo>
                        <a:pt x="7013" y="10614"/>
                      </a:lnTo>
                      <a:lnTo>
                        <a:pt x="7829" y="10134"/>
                      </a:lnTo>
                      <a:lnTo>
                        <a:pt x="8645" y="9702"/>
                      </a:lnTo>
                      <a:lnTo>
                        <a:pt x="9462" y="9318"/>
                      </a:lnTo>
                      <a:lnTo>
                        <a:pt x="10230" y="9030"/>
                      </a:lnTo>
                      <a:lnTo>
                        <a:pt x="11047" y="8693"/>
                      </a:lnTo>
                      <a:lnTo>
                        <a:pt x="11863" y="8453"/>
                      </a:lnTo>
                      <a:lnTo>
                        <a:pt x="12680" y="8261"/>
                      </a:lnTo>
                      <a:lnTo>
                        <a:pt x="14216" y="7925"/>
                      </a:lnTo>
                      <a:lnTo>
                        <a:pt x="15705" y="7685"/>
                      </a:lnTo>
                      <a:lnTo>
                        <a:pt x="17050" y="7589"/>
                      </a:lnTo>
                      <a:lnTo>
                        <a:pt x="18299" y="7541"/>
                      </a:lnTo>
                      <a:lnTo>
                        <a:pt x="19355" y="7541"/>
                      </a:lnTo>
                      <a:lnTo>
                        <a:pt x="20220" y="7589"/>
                      </a:lnTo>
                      <a:lnTo>
                        <a:pt x="20892" y="7637"/>
                      </a:lnTo>
                      <a:lnTo>
                        <a:pt x="21468" y="7733"/>
                      </a:lnTo>
                      <a:lnTo>
                        <a:pt x="21468" y="7733"/>
                      </a:lnTo>
                      <a:lnTo>
                        <a:pt x="21276" y="7157"/>
                      </a:lnTo>
                      <a:lnTo>
                        <a:pt x="20988" y="6580"/>
                      </a:lnTo>
                      <a:lnTo>
                        <a:pt x="20556" y="5860"/>
                      </a:lnTo>
                      <a:lnTo>
                        <a:pt x="20027" y="4996"/>
                      </a:lnTo>
                      <a:lnTo>
                        <a:pt x="19355" y="4083"/>
                      </a:lnTo>
                      <a:lnTo>
                        <a:pt x="18971" y="3603"/>
                      </a:lnTo>
                      <a:lnTo>
                        <a:pt x="18539" y="3171"/>
                      </a:lnTo>
                      <a:lnTo>
                        <a:pt x="18058" y="2690"/>
                      </a:lnTo>
                      <a:lnTo>
                        <a:pt x="17578" y="2258"/>
                      </a:lnTo>
                      <a:lnTo>
                        <a:pt x="17050" y="1874"/>
                      </a:lnTo>
                      <a:lnTo>
                        <a:pt x="16474" y="1490"/>
                      </a:lnTo>
                      <a:lnTo>
                        <a:pt x="15849" y="1105"/>
                      </a:lnTo>
                      <a:lnTo>
                        <a:pt x="15177" y="817"/>
                      </a:lnTo>
                      <a:lnTo>
                        <a:pt x="14505" y="529"/>
                      </a:lnTo>
                      <a:lnTo>
                        <a:pt x="13784" y="289"/>
                      </a:lnTo>
                      <a:lnTo>
                        <a:pt x="12968" y="145"/>
                      </a:lnTo>
                      <a:lnTo>
                        <a:pt x="12151" y="49"/>
                      </a:lnTo>
                      <a:lnTo>
                        <a:pt x="11287" y="1"/>
                      </a:lnTo>
                      <a:lnTo>
                        <a:pt x="10422" y="49"/>
                      </a:lnTo>
                      <a:lnTo>
                        <a:pt x="9462" y="193"/>
                      </a:lnTo>
                      <a:lnTo>
                        <a:pt x="8453" y="385"/>
                      </a:lnTo>
                      <a:lnTo>
                        <a:pt x="7397" y="673"/>
                      </a:lnTo>
                      <a:lnTo>
                        <a:pt x="6340" y="1057"/>
                      </a:lnTo>
                      <a:lnTo>
                        <a:pt x="5188" y="1586"/>
                      </a:lnTo>
                      <a:lnTo>
                        <a:pt x="3987" y="2210"/>
                      </a:lnTo>
                      <a:lnTo>
                        <a:pt x="3987" y="2210"/>
                      </a:lnTo>
                      <a:lnTo>
                        <a:pt x="3363" y="2594"/>
                      </a:lnTo>
                      <a:lnTo>
                        <a:pt x="2786" y="3026"/>
                      </a:lnTo>
                      <a:lnTo>
                        <a:pt x="2258" y="3459"/>
                      </a:lnTo>
                      <a:lnTo>
                        <a:pt x="1826" y="3939"/>
                      </a:lnTo>
                      <a:lnTo>
                        <a:pt x="1442" y="4467"/>
                      </a:lnTo>
                      <a:lnTo>
                        <a:pt x="1105" y="4996"/>
                      </a:lnTo>
                      <a:lnTo>
                        <a:pt x="817" y="5524"/>
                      </a:lnTo>
                      <a:lnTo>
                        <a:pt x="577" y="6100"/>
                      </a:lnTo>
                      <a:lnTo>
                        <a:pt x="385" y="6628"/>
                      </a:lnTo>
                      <a:lnTo>
                        <a:pt x="241" y="7253"/>
                      </a:lnTo>
                      <a:lnTo>
                        <a:pt x="97" y="7829"/>
                      </a:lnTo>
                      <a:lnTo>
                        <a:pt x="49" y="8405"/>
                      </a:lnTo>
                      <a:lnTo>
                        <a:pt x="1" y="8982"/>
                      </a:lnTo>
                      <a:lnTo>
                        <a:pt x="1" y="9558"/>
                      </a:lnTo>
                      <a:lnTo>
                        <a:pt x="49" y="10711"/>
                      </a:lnTo>
                      <a:lnTo>
                        <a:pt x="193" y="11815"/>
                      </a:lnTo>
                      <a:lnTo>
                        <a:pt x="385" y="12872"/>
                      </a:lnTo>
                      <a:lnTo>
                        <a:pt x="625" y="13784"/>
                      </a:lnTo>
                      <a:lnTo>
                        <a:pt x="865" y="14649"/>
                      </a:lnTo>
                      <a:lnTo>
                        <a:pt x="1298" y="15801"/>
                      </a:lnTo>
                      <a:lnTo>
                        <a:pt x="1490" y="1628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6" name="Google Shape;3306;p47"/>
                <p:cNvSpPr/>
                <p:nvPr/>
              </p:nvSpPr>
              <p:spPr>
                <a:xfrm>
                  <a:off x="4211000" y="2346000"/>
                  <a:ext cx="176525" cy="10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" h="4083" fill="none" extrusionOk="0">
                      <a:moveTo>
                        <a:pt x="3074" y="1"/>
                      </a:moveTo>
                      <a:lnTo>
                        <a:pt x="3074" y="1"/>
                      </a:lnTo>
                      <a:lnTo>
                        <a:pt x="3746" y="1"/>
                      </a:lnTo>
                      <a:lnTo>
                        <a:pt x="4323" y="1"/>
                      </a:lnTo>
                      <a:lnTo>
                        <a:pt x="4803" y="97"/>
                      </a:lnTo>
                      <a:lnTo>
                        <a:pt x="5283" y="241"/>
                      </a:lnTo>
                      <a:lnTo>
                        <a:pt x="5619" y="385"/>
                      </a:lnTo>
                      <a:lnTo>
                        <a:pt x="5956" y="625"/>
                      </a:lnTo>
                      <a:lnTo>
                        <a:pt x="6244" y="817"/>
                      </a:lnTo>
                      <a:lnTo>
                        <a:pt x="6436" y="1057"/>
                      </a:lnTo>
                      <a:lnTo>
                        <a:pt x="6628" y="1297"/>
                      </a:lnTo>
                      <a:lnTo>
                        <a:pt x="6772" y="1538"/>
                      </a:lnTo>
                      <a:lnTo>
                        <a:pt x="6964" y="1970"/>
                      </a:lnTo>
                      <a:lnTo>
                        <a:pt x="7012" y="2258"/>
                      </a:lnTo>
                      <a:lnTo>
                        <a:pt x="7060" y="2402"/>
                      </a:lnTo>
                      <a:lnTo>
                        <a:pt x="7060" y="2402"/>
                      </a:lnTo>
                      <a:lnTo>
                        <a:pt x="6388" y="2450"/>
                      </a:lnTo>
                      <a:lnTo>
                        <a:pt x="5619" y="2546"/>
                      </a:lnTo>
                      <a:lnTo>
                        <a:pt x="4659" y="2690"/>
                      </a:lnTo>
                      <a:lnTo>
                        <a:pt x="3554" y="2882"/>
                      </a:lnTo>
                      <a:lnTo>
                        <a:pt x="2402" y="3170"/>
                      </a:lnTo>
                      <a:lnTo>
                        <a:pt x="1201" y="3555"/>
                      </a:lnTo>
                      <a:lnTo>
                        <a:pt x="577" y="3795"/>
                      </a:lnTo>
                      <a:lnTo>
                        <a:pt x="0" y="4083"/>
                      </a:lnTo>
                      <a:lnTo>
                        <a:pt x="0" y="4083"/>
                      </a:lnTo>
                      <a:lnTo>
                        <a:pt x="0" y="3891"/>
                      </a:lnTo>
                      <a:lnTo>
                        <a:pt x="0" y="3507"/>
                      </a:lnTo>
                      <a:lnTo>
                        <a:pt x="0" y="2882"/>
                      </a:lnTo>
                      <a:lnTo>
                        <a:pt x="96" y="2546"/>
                      </a:lnTo>
                      <a:lnTo>
                        <a:pt x="193" y="2162"/>
                      </a:lnTo>
                      <a:lnTo>
                        <a:pt x="289" y="1826"/>
                      </a:lnTo>
                      <a:lnTo>
                        <a:pt x="481" y="1442"/>
                      </a:lnTo>
                      <a:lnTo>
                        <a:pt x="721" y="1105"/>
                      </a:lnTo>
                      <a:lnTo>
                        <a:pt x="1057" y="817"/>
                      </a:lnTo>
                      <a:lnTo>
                        <a:pt x="1441" y="529"/>
                      </a:lnTo>
                      <a:lnTo>
                        <a:pt x="1873" y="289"/>
                      </a:lnTo>
                      <a:lnTo>
                        <a:pt x="2450" y="145"/>
                      </a:lnTo>
                      <a:lnTo>
                        <a:pt x="3074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7" name="Google Shape;3307;p47"/>
                <p:cNvSpPr/>
                <p:nvPr/>
              </p:nvSpPr>
              <p:spPr>
                <a:xfrm>
                  <a:off x="4046500" y="2574125"/>
                  <a:ext cx="58875" cy="6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" h="2738" extrusionOk="0">
                      <a:moveTo>
                        <a:pt x="1" y="2738"/>
                      </a:moveTo>
                      <a:lnTo>
                        <a:pt x="1" y="2738"/>
                      </a:lnTo>
                      <a:lnTo>
                        <a:pt x="1" y="2738"/>
                      </a:lnTo>
                      <a:lnTo>
                        <a:pt x="1" y="2738"/>
                      </a:lnTo>
                      <a:lnTo>
                        <a:pt x="1" y="2738"/>
                      </a:lnTo>
                      <a:close/>
                      <a:moveTo>
                        <a:pt x="49" y="2738"/>
                      </a:moveTo>
                      <a:lnTo>
                        <a:pt x="49" y="2738"/>
                      </a:lnTo>
                      <a:lnTo>
                        <a:pt x="49" y="2738"/>
                      </a:lnTo>
                      <a:lnTo>
                        <a:pt x="49" y="2738"/>
                      </a:lnTo>
                      <a:lnTo>
                        <a:pt x="49" y="2738"/>
                      </a:lnTo>
                      <a:close/>
                      <a:moveTo>
                        <a:pt x="49" y="2690"/>
                      </a:moveTo>
                      <a:lnTo>
                        <a:pt x="49" y="2690"/>
                      </a:lnTo>
                      <a:lnTo>
                        <a:pt x="49" y="2690"/>
                      </a:lnTo>
                      <a:lnTo>
                        <a:pt x="49" y="2690"/>
                      </a:lnTo>
                      <a:lnTo>
                        <a:pt x="49" y="2690"/>
                      </a:lnTo>
                      <a:close/>
                      <a:moveTo>
                        <a:pt x="97" y="2642"/>
                      </a:move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close/>
                      <a:moveTo>
                        <a:pt x="97" y="2642"/>
                      </a:move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close/>
                      <a:moveTo>
                        <a:pt x="97" y="2594"/>
                      </a:moveTo>
                      <a:lnTo>
                        <a:pt x="97" y="2594"/>
                      </a:lnTo>
                      <a:lnTo>
                        <a:pt x="97" y="2594"/>
                      </a:lnTo>
                      <a:lnTo>
                        <a:pt x="97" y="2594"/>
                      </a:lnTo>
                      <a:lnTo>
                        <a:pt x="97" y="2594"/>
                      </a:lnTo>
                      <a:close/>
                      <a:moveTo>
                        <a:pt x="193" y="2546"/>
                      </a:moveTo>
                      <a:lnTo>
                        <a:pt x="193" y="2546"/>
                      </a:lnTo>
                      <a:lnTo>
                        <a:pt x="193" y="2546"/>
                      </a:lnTo>
                      <a:lnTo>
                        <a:pt x="193" y="2546"/>
                      </a:lnTo>
                      <a:lnTo>
                        <a:pt x="193" y="2546"/>
                      </a:lnTo>
                      <a:close/>
                      <a:moveTo>
                        <a:pt x="193" y="2498"/>
                      </a:moveTo>
                      <a:lnTo>
                        <a:pt x="193" y="2498"/>
                      </a:lnTo>
                      <a:lnTo>
                        <a:pt x="193" y="2498"/>
                      </a:lnTo>
                      <a:lnTo>
                        <a:pt x="193" y="2498"/>
                      </a:lnTo>
                      <a:lnTo>
                        <a:pt x="193" y="2498"/>
                      </a:lnTo>
                      <a:close/>
                      <a:moveTo>
                        <a:pt x="193" y="2498"/>
                      </a:moveTo>
                      <a:lnTo>
                        <a:pt x="193" y="2498"/>
                      </a:lnTo>
                      <a:lnTo>
                        <a:pt x="193" y="2498"/>
                      </a:lnTo>
                      <a:lnTo>
                        <a:pt x="193" y="2498"/>
                      </a:lnTo>
                      <a:close/>
                      <a:moveTo>
                        <a:pt x="241" y="2450"/>
                      </a:moveTo>
                      <a:lnTo>
                        <a:pt x="241" y="2450"/>
                      </a:lnTo>
                      <a:lnTo>
                        <a:pt x="241" y="2450"/>
                      </a:lnTo>
                      <a:lnTo>
                        <a:pt x="241" y="2450"/>
                      </a:lnTo>
                      <a:lnTo>
                        <a:pt x="241" y="2450"/>
                      </a:lnTo>
                      <a:close/>
                      <a:moveTo>
                        <a:pt x="241" y="2402"/>
                      </a:moveTo>
                      <a:lnTo>
                        <a:pt x="241" y="2402"/>
                      </a:lnTo>
                      <a:lnTo>
                        <a:pt x="241" y="2450"/>
                      </a:lnTo>
                      <a:lnTo>
                        <a:pt x="241" y="2450"/>
                      </a:lnTo>
                      <a:lnTo>
                        <a:pt x="241" y="2402"/>
                      </a:lnTo>
                      <a:close/>
                      <a:moveTo>
                        <a:pt x="241" y="2402"/>
                      </a:moveTo>
                      <a:lnTo>
                        <a:pt x="241" y="2402"/>
                      </a:lnTo>
                      <a:lnTo>
                        <a:pt x="241" y="2402"/>
                      </a:lnTo>
                      <a:lnTo>
                        <a:pt x="241" y="2402"/>
                      </a:lnTo>
                      <a:lnTo>
                        <a:pt x="241" y="2402"/>
                      </a:lnTo>
                      <a:close/>
                      <a:moveTo>
                        <a:pt x="289" y="2354"/>
                      </a:moveTo>
                      <a:lnTo>
                        <a:pt x="289" y="2354"/>
                      </a:lnTo>
                      <a:lnTo>
                        <a:pt x="289" y="2402"/>
                      </a:lnTo>
                      <a:lnTo>
                        <a:pt x="289" y="2402"/>
                      </a:lnTo>
                      <a:lnTo>
                        <a:pt x="289" y="2354"/>
                      </a:lnTo>
                      <a:close/>
                      <a:moveTo>
                        <a:pt x="289" y="2354"/>
                      </a:moveTo>
                      <a:lnTo>
                        <a:pt x="289" y="2354"/>
                      </a:lnTo>
                      <a:lnTo>
                        <a:pt x="289" y="2354"/>
                      </a:lnTo>
                      <a:lnTo>
                        <a:pt x="289" y="2354"/>
                      </a:lnTo>
                      <a:lnTo>
                        <a:pt x="289" y="2354"/>
                      </a:lnTo>
                      <a:close/>
                      <a:moveTo>
                        <a:pt x="337" y="2306"/>
                      </a:moveTo>
                      <a:lnTo>
                        <a:pt x="337" y="2306"/>
                      </a:lnTo>
                      <a:lnTo>
                        <a:pt x="289" y="2354"/>
                      </a:lnTo>
                      <a:lnTo>
                        <a:pt x="289" y="2354"/>
                      </a:lnTo>
                      <a:lnTo>
                        <a:pt x="337" y="2306"/>
                      </a:lnTo>
                      <a:close/>
                      <a:moveTo>
                        <a:pt x="337" y="2306"/>
                      </a:moveTo>
                      <a:lnTo>
                        <a:pt x="337" y="2306"/>
                      </a:lnTo>
                      <a:lnTo>
                        <a:pt x="337" y="2306"/>
                      </a:lnTo>
                      <a:lnTo>
                        <a:pt x="337" y="2306"/>
                      </a:lnTo>
                      <a:lnTo>
                        <a:pt x="337" y="2306"/>
                      </a:lnTo>
                      <a:close/>
                      <a:moveTo>
                        <a:pt x="2354" y="1"/>
                      </a:moveTo>
                      <a:lnTo>
                        <a:pt x="2354" y="1"/>
                      </a:lnTo>
                      <a:lnTo>
                        <a:pt x="1826" y="529"/>
                      </a:lnTo>
                      <a:lnTo>
                        <a:pt x="1298" y="1057"/>
                      </a:lnTo>
                      <a:lnTo>
                        <a:pt x="817" y="1681"/>
                      </a:lnTo>
                      <a:lnTo>
                        <a:pt x="337" y="2306"/>
                      </a:lnTo>
                      <a:lnTo>
                        <a:pt x="337" y="2306"/>
                      </a:lnTo>
                      <a:lnTo>
                        <a:pt x="817" y="1681"/>
                      </a:lnTo>
                      <a:lnTo>
                        <a:pt x="1298" y="1057"/>
                      </a:lnTo>
                      <a:lnTo>
                        <a:pt x="1826" y="529"/>
                      </a:lnTo>
                      <a:lnTo>
                        <a:pt x="2354" y="1"/>
                      </a:lnTo>
                      <a:lnTo>
                        <a:pt x="2354" y="1"/>
                      </a:lnTo>
                      <a:close/>
                    </a:path>
                  </a:pathLst>
                </a:custGeom>
                <a:solidFill>
                  <a:srgbClr val="4632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8" name="Google Shape;3308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9" name="Google Shape;3309;p47"/>
                <p:cNvSpPr/>
                <p:nvPr/>
              </p:nvSpPr>
              <p:spPr>
                <a:xfrm>
                  <a:off x="40477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0" name="Google Shape;3310;p47"/>
                <p:cNvSpPr/>
                <p:nvPr/>
              </p:nvSpPr>
              <p:spPr>
                <a:xfrm>
                  <a:off x="4047700" y="26413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1" name="Google Shape;3311;p47"/>
                <p:cNvSpPr/>
                <p:nvPr/>
              </p:nvSpPr>
              <p:spPr>
                <a:xfrm>
                  <a:off x="4048925" y="26401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2" name="Google Shape;3312;p47"/>
                <p:cNvSpPr/>
                <p:nvPr/>
              </p:nvSpPr>
              <p:spPr>
                <a:xfrm>
                  <a:off x="4048925" y="26401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3" name="Google Shape;3313;p47"/>
                <p:cNvSpPr/>
                <p:nvPr/>
              </p:nvSpPr>
              <p:spPr>
                <a:xfrm>
                  <a:off x="4048925" y="26389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4" name="Google Shape;3314;p47"/>
                <p:cNvSpPr/>
                <p:nvPr/>
              </p:nvSpPr>
              <p:spPr>
                <a:xfrm>
                  <a:off x="4051325" y="26377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5" name="Google Shape;3315;p47"/>
                <p:cNvSpPr/>
                <p:nvPr/>
              </p:nvSpPr>
              <p:spPr>
                <a:xfrm>
                  <a:off x="4051325" y="2636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6" name="Google Shape;3316;p47"/>
                <p:cNvSpPr/>
                <p:nvPr/>
              </p:nvSpPr>
              <p:spPr>
                <a:xfrm>
                  <a:off x="4051325" y="2636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7" name="Google Shape;3317;p47"/>
                <p:cNvSpPr/>
                <p:nvPr/>
              </p:nvSpPr>
              <p:spPr>
                <a:xfrm>
                  <a:off x="4052525" y="26353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8" name="Google Shape;3318;p47"/>
                <p:cNvSpPr/>
                <p:nvPr/>
              </p:nvSpPr>
              <p:spPr>
                <a:xfrm>
                  <a:off x="4052525" y="2634150"/>
                  <a:ext cx="25" cy="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49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9" name="Google Shape;3319;p47"/>
                <p:cNvSpPr/>
                <p:nvPr/>
              </p:nvSpPr>
              <p:spPr>
                <a:xfrm>
                  <a:off x="4052525" y="26341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0" name="Google Shape;3320;p47"/>
                <p:cNvSpPr/>
                <p:nvPr/>
              </p:nvSpPr>
              <p:spPr>
                <a:xfrm>
                  <a:off x="4053725" y="2632950"/>
                  <a:ext cx="25" cy="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49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1" name="Google Shape;3321;p47"/>
                <p:cNvSpPr/>
                <p:nvPr/>
              </p:nvSpPr>
              <p:spPr>
                <a:xfrm>
                  <a:off x="4053725" y="26329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2" name="Google Shape;3322;p47"/>
                <p:cNvSpPr/>
                <p:nvPr/>
              </p:nvSpPr>
              <p:spPr>
                <a:xfrm>
                  <a:off x="4053725" y="2631750"/>
                  <a:ext cx="1225" cy="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49" fill="none" extrusionOk="0">
                      <a:moveTo>
                        <a:pt x="48" y="1"/>
                      </a:moveTo>
                      <a:lnTo>
                        <a:pt x="48" y="1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48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3" name="Google Shape;3323;p47"/>
                <p:cNvSpPr/>
                <p:nvPr/>
              </p:nvSpPr>
              <p:spPr>
                <a:xfrm>
                  <a:off x="4054925" y="26317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4" name="Google Shape;3324;p47"/>
                <p:cNvSpPr/>
                <p:nvPr/>
              </p:nvSpPr>
              <p:spPr>
                <a:xfrm>
                  <a:off x="4054925" y="2574125"/>
                  <a:ext cx="50450" cy="5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8" h="2306" fill="none" extrusionOk="0">
                      <a:moveTo>
                        <a:pt x="2017" y="1"/>
                      </a:moveTo>
                      <a:lnTo>
                        <a:pt x="2017" y="1"/>
                      </a:lnTo>
                      <a:lnTo>
                        <a:pt x="1489" y="529"/>
                      </a:lnTo>
                      <a:lnTo>
                        <a:pt x="961" y="1057"/>
                      </a:lnTo>
                      <a:lnTo>
                        <a:pt x="480" y="1681"/>
                      </a:lnTo>
                      <a:lnTo>
                        <a:pt x="0" y="2306"/>
                      </a:lnTo>
                      <a:lnTo>
                        <a:pt x="0" y="2306"/>
                      </a:lnTo>
                      <a:lnTo>
                        <a:pt x="480" y="1681"/>
                      </a:lnTo>
                      <a:lnTo>
                        <a:pt x="961" y="1057"/>
                      </a:lnTo>
                      <a:lnTo>
                        <a:pt x="1489" y="529"/>
                      </a:lnTo>
                      <a:lnTo>
                        <a:pt x="2017" y="1"/>
                      </a:lnTo>
                      <a:lnTo>
                        <a:pt x="2017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5" name="Google Shape;3325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64535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6" name="Google Shape;3326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7" name="Google Shape;3327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4632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8" name="Google Shape;3328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9" name="Google Shape;3329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64535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0" name="Google Shape;3330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1" name="Google Shape;3331;p47"/>
                <p:cNvSpPr/>
                <p:nvPr/>
              </p:nvSpPr>
              <p:spPr>
                <a:xfrm>
                  <a:off x="3996075" y="2301575"/>
                  <a:ext cx="118900" cy="36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6" h="14505" extrusionOk="0">
                      <a:moveTo>
                        <a:pt x="4755" y="1"/>
                      </a:moveTo>
                      <a:lnTo>
                        <a:pt x="3987" y="433"/>
                      </a:lnTo>
                      <a:lnTo>
                        <a:pt x="3459" y="769"/>
                      </a:lnTo>
                      <a:lnTo>
                        <a:pt x="2930" y="1105"/>
                      </a:lnTo>
                      <a:lnTo>
                        <a:pt x="2450" y="1490"/>
                      </a:lnTo>
                      <a:lnTo>
                        <a:pt x="2066" y="1922"/>
                      </a:lnTo>
                      <a:lnTo>
                        <a:pt x="1682" y="2354"/>
                      </a:lnTo>
                      <a:lnTo>
                        <a:pt x="1346" y="2786"/>
                      </a:lnTo>
                      <a:lnTo>
                        <a:pt x="1057" y="3267"/>
                      </a:lnTo>
                      <a:lnTo>
                        <a:pt x="817" y="3699"/>
                      </a:lnTo>
                      <a:lnTo>
                        <a:pt x="625" y="4179"/>
                      </a:lnTo>
                      <a:lnTo>
                        <a:pt x="433" y="4707"/>
                      </a:lnTo>
                      <a:lnTo>
                        <a:pt x="289" y="5188"/>
                      </a:lnTo>
                      <a:lnTo>
                        <a:pt x="193" y="5716"/>
                      </a:lnTo>
                      <a:lnTo>
                        <a:pt x="49" y="6724"/>
                      </a:lnTo>
                      <a:lnTo>
                        <a:pt x="1" y="7733"/>
                      </a:lnTo>
                      <a:lnTo>
                        <a:pt x="1" y="8405"/>
                      </a:lnTo>
                      <a:lnTo>
                        <a:pt x="49" y="9030"/>
                      </a:lnTo>
                      <a:lnTo>
                        <a:pt x="241" y="10278"/>
                      </a:lnTo>
                      <a:lnTo>
                        <a:pt x="481" y="11431"/>
                      </a:lnTo>
                      <a:lnTo>
                        <a:pt x="721" y="12439"/>
                      </a:lnTo>
                      <a:lnTo>
                        <a:pt x="1009" y="13304"/>
                      </a:lnTo>
                      <a:lnTo>
                        <a:pt x="1250" y="13928"/>
                      </a:lnTo>
                      <a:lnTo>
                        <a:pt x="1490" y="14504"/>
                      </a:lnTo>
                      <a:lnTo>
                        <a:pt x="2018" y="13688"/>
                      </a:lnTo>
                      <a:lnTo>
                        <a:pt x="2018" y="13640"/>
                      </a:lnTo>
                      <a:lnTo>
                        <a:pt x="2066" y="13640"/>
                      </a:lnTo>
                      <a:lnTo>
                        <a:pt x="2066" y="13592"/>
                      </a:lnTo>
                      <a:lnTo>
                        <a:pt x="2114" y="13544"/>
                      </a:lnTo>
                      <a:lnTo>
                        <a:pt x="2114" y="13496"/>
                      </a:lnTo>
                      <a:lnTo>
                        <a:pt x="2210" y="13448"/>
                      </a:lnTo>
                      <a:lnTo>
                        <a:pt x="2210" y="13400"/>
                      </a:lnTo>
                      <a:lnTo>
                        <a:pt x="2258" y="13352"/>
                      </a:lnTo>
                      <a:lnTo>
                        <a:pt x="2258" y="13304"/>
                      </a:lnTo>
                      <a:lnTo>
                        <a:pt x="2306" y="13304"/>
                      </a:lnTo>
                      <a:lnTo>
                        <a:pt x="2306" y="13256"/>
                      </a:lnTo>
                      <a:lnTo>
                        <a:pt x="2354" y="13208"/>
                      </a:lnTo>
                      <a:lnTo>
                        <a:pt x="2834" y="12583"/>
                      </a:lnTo>
                      <a:lnTo>
                        <a:pt x="3315" y="11959"/>
                      </a:lnTo>
                      <a:lnTo>
                        <a:pt x="3843" y="11431"/>
                      </a:lnTo>
                      <a:lnTo>
                        <a:pt x="4371" y="10903"/>
                      </a:lnTo>
                      <a:lnTo>
                        <a:pt x="4131" y="9942"/>
                      </a:lnTo>
                      <a:lnTo>
                        <a:pt x="3939" y="8982"/>
                      </a:lnTo>
                      <a:lnTo>
                        <a:pt x="3795" y="8069"/>
                      </a:lnTo>
                      <a:lnTo>
                        <a:pt x="3747" y="7157"/>
                      </a:lnTo>
                      <a:lnTo>
                        <a:pt x="3699" y="6340"/>
                      </a:lnTo>
                      <a:lnTo>
                        <a:pt x="3699" y="5524"/>
                      </a:lnTo>
                      <a:lnTo>
                        <a:pt x="3747" y="4755"/>
                      </a:lnTo>
                      <a:lnTo>
                        <a:pt x="3795" y="4035"/>
                      </a:lnTo>
                      <a:lnTo>
                        <a:pt x="3987" y="2738"/>
                      </a:lnTo>
                      <a:lnTo>
                        <a:pt x="4275" y="1586"/>
                      </a:lnTo>
                      <a:lnTo>
                        <a:pt x="4515" y="673"/>
                      </a:lnTo>
                      <a:lnTo>
                        <a:pt x="4755" y="1"/>
                      </a:lnTo>
                      <a:close/>
                    </a:path>
                  </a:pathLst>
                </a:custGeom>
                <a:solidFill>
                  <a:srgbClr val="95BFF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2" name="Google Shape;3332;p47"/>
                <p:cNvSpPr/>
                <p:nvPr/>
              </p:nvSpPr>
              <p:spPr>
                <a:xfrm>
                  <a:off x="3996075" y="2301575"/>
                  <a:ext cx="118900" cy="36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6" h="14505" fill="none" extrusionOk="0">
                      <a:moveTo>
                        <a:pt x="4755" y="1"/>
                      </a:moveTo>
                      <a:lnTo>
                        <a:pt x="4755" y="1"/>
                      </a:lnTo>
                      <a:lnTo>
                        <a:pt x="3987" y="433"/>
                      </a:lnTo>
                      <a:lnTo>
                        <a:pt x="3987" y="433"/>
                      </a:lnTo>
                      <a:lnTo>
                        <a:pt x="3987" y="433"/>
                      </a:lnTo>
                      <a:lnTo>
                        <a:pt x="3459" y="769"/>
                      </a:lnTo>
                      <a:lnTo>
                        <a:pt x="2930" y="1105"/>
                      </a:lnTo>
                      <a:lnTo>
                        <a:pt x="2450" y="1490"/>
                      </a:lnTo>
                      <a:lnTo>
                        <a:pt x="2066" y="1922"/>
                      </a:lnTo>
                      <a:lnTo>
                        <a:pt x="1682" y="2354"/>
                      </a:lnTo>
                      <a:lnTo>
                        <a:pt x="1346" y="2786"/>
                      </a:lnTo>
                      <a:lnTo>
                        <a:pt x="1057" y="3267"/>
                      </a:lnTo>
                      <a:lnTo>
                        <a:pt x="817" y="3699"/>
                      </a:lnTo>
                      <a:lnTo>
                        <a:pt x="625" y="4179"/>
                      </a:lnTo>
                      <a:lnTo>
                        <a:pt x="433" y="4707"/>
                      </a:lnTo>
                      <a:lnTo>
                        <a:pt x="289" y="5188"/>
                      </a:lnTo>
                      <a:lnTo>
                        <a:pt x="193" y="5716"/>
                      </a:lnTo>
                      <a:lnTo>
                        <a:pt x="49" y="6724"/>
                      </a:lnTo>
                      <a:lnTo>
                        <a:pt x="1" y="7733"/>
                      </a:lnTo>
                      <a:lnTo>
                        <a:pt x="1" y="7733"/>
                      </a:lnTo>
                      <a:lnTo>
                        <a:pt x="1" y="8405"/>
                      </a:lnTo>
                      <a:lnTo>
                        <a:pt x="49" y="9030"/>
                      </a:lnTo>
                      <a:lnTo>
                        <a:pt x="241" y="10278"/>
                      </a:lnTo>
                      <a:lnTo>
                        <a:pt x="481" y="11431"/>
                      </a:lnTo>
                      <a:lnTo>
                        <a:pt x="721" y="12439"/>
                      </a:lnTo>
                      <a:lnTo>
                        <a:pt x="1009" y="13304"/>
                      </a:lnTo>
                      <a:lnTo>
                        <a:pt x="1250" y="13928"/>
                      </a:lnTo>
                      <a:lnTo>
                        <a:pt x="1490" y="14504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40"/>
                      </a:lnTo>
                      <a:lnTo>
                        <a:pt x="2018" y="13640"/>
                      </a:lnTo>
                      <a:lnTo>
                        <a:pt x="2018" y="13640"/>
                      </a:lnTo>
                      <a:lnTo>
                        <a:pt x="2018" y="13640"/>
                      </a:lnTo>
                      <a:lnTo>
                        <a:pt x="2066" y="13640"/>
                      </a:lnTo>
                      <a:lnTo>
                        <a:pt x="2066" y="13640"/>
                      </a:lnTo>
                      <a:lnTo>
                        <a:pt x="2066" y="13640"/>
                      </a:lnTo>
                      <a:lnTo>
                        <a:pt x="2066" y="13640"/>
                      </a:lnTo>
                      <a:lnTo>
                        <a:pt x="2066" y="13592"/>
                      </a:lnTo>
                      <a:lnTo>
                        <a:pt x="2066" y="13592"/>
                      </a:lnTo>
                      <a:lnTo>
                        <a:pt x="2066" y="13592"/>
                      </a:lnTo>
                      <a:lnTo>
                        <a:pt x="2066" y="13592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496"/>
                      </a:lnTo>
                      <a:lnTo>
                        <a:pt x="2114" y="13496"/>
                      </a:lnTo>
                      <a:lnTo>
                        <a:pt x="2114" y="13496"/>
                      </a:lnTo>
                      <a:lnTo>
                        <a:pt x="2114" y="13496"/>
                      </a:lnTo>
                      <a:lnTo>
                        <a:pt x="2210" y="13448"/>
                      </a:lnTo>
                      <a:lnTo>
                        <a:pt x="2210" y="13448"/>
                      </a:lnTo>
                      <a:lnTo>
                        <a:pt x="2210" y="13448"/>
                      </a:lnTo>
                      <a:lnTo>
                        <a:pt x="2210" y="13448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306" y="13304"/>
                      </a:lnTo>
                      <a:lnTo>
                        <a:pt x="2306" y="13304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834" y="12583"/>
                      </a:lnTo>
                      <a:lnTo>
                        <a:pt x="3315" y="11959"/>
                      </a:lnTo>
                      <a:lnTo>
                        <a:pt x="3843" y="11431"/>
                      </a:lnTo>
                      <a:lnTo>
                        <a:pt x="4371" y="10903"/>
                      </a:lnTo>
                      <a:lnTo>
                        <a:pt x="4371" y="10903"/>
                      </a:lnTo>
                      <a:lnTo>
                        <a:pt x="4131" y="9942"/>
                      </a:lnTo>
                      <a:lnTo>
                        <a:pt x="3939" y="8982"/>
                      </a:lnTo>
                      <a:lnTo>
                        <a:pt x="3795" y="8069"/>
                      </a:lnTo>
                      <a:lnTo>
                        <a:pt x="3747" y="7157"/>
                      </a:lnTo>
                      <a:lnTo>
                        <a:pt x="3699" y="6340"/>
                      </a:lnTo>
                      <a:lnTo>
                        <a:pt x="3699" y="5524"/>
                      </a:lnTo>
                      <a:lnTo>
                        <a:pt x="3747" y="4755"/>
                      </a:lnTo>
                      <a:lnTo>
                        <a:pt x="3795" y="4035"/>
                      </a:lnTo>
                      <a:lnTo>
                        <a:pt x="3987" y="2738"/>
                      </a:lnTo>
                      <a:lnTo>
                        <a:pt x="4275" y="1586"/>
                      </a:lnTo>
                      <a:lnTo>
                        <a:pt x="4515" y="673"/>
                      </a:lnTo>
                      <a:lnTo>
                        <a:pt x="4755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3" name="Google Shape;3333;p47"/>
                <p:cNvSpPr/>
                <p:nvPr/>
              </p:nvSpPr>
              <p:spPr>
                <a:xfrm>
                  <a:off x="4211000" y="2398825"/>
                  <a:ext cx="1969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7" h="3939" extrusionOk="0">
                      <a:moveTo>
                        <a:pt x="5715" y="1"/>
                      </a:moveTo>
                      <a:lnTo>
                        <a:pt x="5091" y="49"/>
                      </a:lnTo>
                      <a:lnTo>
                        <a:pt x="4515" y="145"/>
                      </a:lnTo>
                      <a:lnTo>
                        <a:pt x="3890" y="289"/>
                      </a:lnTo>
                      <a:lnTo>
                        <a:pt x="3314" y="433"/>
                      </a:lnTo>
                      <a:lnTo>
                        <a:pt x="2258" y="817"/>
                      </a:lnTo>
                      <a:lnTo>
                        <a:pt x="1345" y="1250"/>
                      </a:lnTo>
                      <a:lnTo>
                        <a:pt x="625" y="1586"/>
                      </a:lnTo>
                      <a:lnTo>
                        <a:pt x="0" y="1970"/>
                      </a:lnTo>
                      <a:lnTo>
                        <a:pt x="385" y="3939"/>
                      </a:lnTo>
                      <a:lnTo>
                        <a:pt x="1153" y="3603"/>
                      </a:lnTo>
                      <a:lnTo>
                        <a:pt x="2017" y="3267"/>
                      </a:lnTo>
                      <a:lnTo>
                        <a:pt x="2882" y="2978"/>
                      </a:lnTo>
                      <a:lnTo>
                        <a:pt x="3794" y="2738"/>
                      </a:lnTo>
                      <a:lnTo>
                        <a:pt x="5571" y="2306"/>
                      </a:lnTo>
                      <a:lnTo>
                        <a:pt x="7012" y="2066"/>
                      </a:lnTo>
                      <a:lnTo>
                        <a:pt x="7204" y="2018"/>
                      </a:lnTo>
                      <a:lnTo>
                        <a:pt x="7396" y="1922"/>
                      </a:lnTo>
                      <a:lnTo>
                        <a:pt x="7540" y="1778"/>
                      </a:lnTo>
                      <a:lnTo>
                        <a:pt x="7684" y="1634"/>
                      </a:lnTo>
                      <a:lnTo>
                        <a:pt x="7781" y="1490"/>
                      </a:lnTo>
                      <a:lnTo>
                        <a:pt x="7829" y="1298"/>
                      </a:lnTo>
                      <a:lnTo>
                        <a:pt x="7877" y="1105"/>
                      </a:lnTo>
                      <a:lnTo>
                        <a:pt x="7877" y="865"/>
                      </a:lnTo>
                      <a:lnTo>
                        <a:pt x="7732" y="577"/>
                      </a:lnTo>
                      <a:lnTo>
                        <a:pt x="7540" y="289"/>
                      </a:lnTo>
                      <a:lnTo>
                        <a:pt x="7300" y="97"/>
                      </a:lnTo>
                      <a:lnTo>
                        <a:pt x="696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4" name="Google Shape;3334;p47"/>
                <p:cNvSpPr/>
                <p:nvPr/>
              </p:nvSpPr>
              <p:spPr>
                <a:xfrm>
                  <a:off x="4422300" y="2338800"/>
                  <a:ext cx="145300" cy="12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12" h="5044" extrusionOk="0">
                      <a:moveTo>
                        <a:pt x="3363" y="1"/>
                      </a:moveTo>
                      <a:lnTo>
                        <a:pt x="3123" y="145"/>
                      </a:lnTo>
                      <a:lnTo>
                        <a:pt x="2834" y="337"/>
                      </a:lnTo>
                      <a:lnTo>
                        <a:pt x="2498" y="625"/>
                      </a:lnTo>
                      <a:lnTo>
                        <a:pt x="2210" y="961"/>
                      </a:lnTo>
                      <a:lnTo>
                        <a:pt x="1922" y="1345"/>
                      </a:lnTo>
                      <a:lnTo>
                        <a:pt x="1298" y="2162"/>
                      </a:lnTo>
                      <a:lnTo>
                        <a:pt x="769" y="2978"/>
                      </a:lnTo>
                      <a:lnTo>
                        <a:pt x="385" y="3699"/>
                      </a:lnTo>
                      <a:lnTo>
                        <a:pt x="1" y="4419"/>
                      </a:lnTo>
                      <a:lnTo>
                        <a:pt x="4179" y="5043"/>
                      </a:lnTo>
                      <a:lnTo>
                        <a:pt x="4515" y="4707"/>
                      </a:lnTo>
                      <a:lnTo>
                        <a:pt x="4899" y="4323"/>
                      </a:lnTo>
                      <a:lnTo>
                        <a:pt x="5284" y="3891"/>
                      </a:lnTo>
                      <a:lnTo>
                        <a:pt x="5572" y="3362"/>
                      </a:lnTo>
                      <a:lnTo>
                        <a:pt x="5716" y="3122"/>
                      </a:lnTo>
                      <a:lnTo>
                        <a:pt x="5812" y="2882"/>
                      </a:lnTo>
                      <a:lnTo>
                        <a:pt x="5812" y="2642"/>
                      </a:lnTo>
                      <a:lnTo>
                        <a:pt x="5764" y="2402"/>
                      </a:lnTo>
                      <a:lnTo>
                        <a:pt x="5668" y="2210"/>
                      </a:lnTo>
                      <a:lnTo>
                        <a:pt x="5524" y="2018"/>
                      </a:lnTo>
                      <a:lnTo>
                        <a:pt x="5284" y="1874"/>
                      </a:lnTo>
                      <a:lnTo>
                        <a:pt x="5044" y="1778"/>
                      </a:lnTo>
                      <a:lnTo>
                        <a:pt x="4803" y="1730"/>
                      </a:lnTo>
                      <a:lnTo>
                        <a:pt x="4563" y="1730"/>
                      </a:lnTo>
                      <a:lnTo>
                        <a:pt x="4035" y="1778"/>
                      </a:lnTo>
                      <a:lnTo>
                        <a:pt x="3555" y="1874"/>
                      </a:lnTo>
                      <a:lnTo>
                        <a:pt x="3123" y="2066"/>
                      </a:lnTo>
                      <a:lnTo>
                        <a:pt x="2786" y="2258"/>
                      </a:lnTo>
                      <a:lnTo>
                        <a:pt x="2498" y="2450"/>
                      </a:lnTo>
                      <a:lnTo>
                        <a:pt x="2498" y="2450"/>
                      </a:lnTo>
                      <a:lnTo>
                        <a:pt x="2834" y="2066"/>
                      </a:lnTo>
                      <a:lnTo>
                        <a:pt x="3171" y="1682"/>
                      </a:lnTo>
                      <a:lnTo>
                        <a:pt x="3555" y="1249"/>
                      </a:lnTo>
                      <a:lnTo>
                        <a:pt x="3843" y="817"/>
                      </a:lnTo>
                      <a:lnTo>
                        <a:pt x="3939" y="577"/>
                      </a:lnTo>
                      <a:lnTo>
                        <a:pt x="3987" y="433"/>
                      </a:lnTo>
                      <a:lnTo>
                        <a:pt x="4035" y="241"/>
                      </a:lnTo>
                      <a:lnTo>
                        <a:pt x="3939" y="97"/>
                      </a:lnTo>
                      <a:lnTo>
                        <a:pt x="3843" y="49"/>
                      </a:lnTo>
                      <a:lnTo>
                        <a:pt x="3651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2F5C19-9AE7-48F8-8EA9-A6F8ED5BEF98}"/>
              </a:ext>
            </a:extLst>
          </p:cNvPr>
          <p:cNvSpPr txBox="1"/>
          <p:nvPr/>
        </p:nvSpPr>
        <p:spPr>
          <a:xfrm>
            <a:off x="0" y="0"/>
            <a:ext cx="9861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El papá Pepe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477B75C0-2C81-4C86-A0BB-6E1A1BB6BDE7}"/>
              </a:ext>
            </a:extLst>
          </p:cNvPr>
          <p:cNvSpPr txBox="1">
            <a:spLocks/>
          </p:cNvSpPr>
          <p:nvPr/>
        </p:nvSpPr>
        <p:spPr>
          <a:xfrm>
            <a:off x="478301" y="4072898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0A3D74-C10C-4859-9177-5E6825A257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953081" y="1773303"/>
            <a:ext cx="2773452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35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39AC35F5-8708-4088-9821-49B68C5D0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045503"/>
              </p:ext>
            </p:extLst>
          </p:nvPr>
        </p:nvGraphicFramePr>
        <p:xfrm>
          <a:off x="170482" y="0"/>
          <a:ext cx="11670761" cy="349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70761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r>
                        <a:rPr lang="es-MX" sz="96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 mamá Ema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81B50EF3-9AD9-4776-8D4C-C011476A3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71178" y="1058027"/>
            <a:ext cx="3001644" cy="3855308"/>
          </a:xfrm>
          <a:prstGeom prst="round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FEBB823-7E85-43C4-BC54-D0F5B8CCF3DB}"/>
              </a:ext>
            </a:extLst>
          </p:cNvPr>
          <p:cNvSpPr txBox="1">
            <a:spLocks/>
          </p:cNvSpPr>
          <p:nvPr/>
        </p:nvSpPr>
        <p:spPr>
          <a:xfrm>
            <a:off x="5936566" y="4460962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4090735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1707331-4438-4C5E-974E-28ED95B6D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25" y="240318"/>
            <a:ext cx="8922209" cy="4160588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5D147F3-7E0D-485E-AEBA-EB5CC1F895C7}"/>
              </a:ext>
            </a:extLst>
          </p:cNvPr>
          <p:cNvSpPr txBox="1">
            <a:spLocks/>
          </p:cNvSpPr>
          <p:nvPr/>
        </p:nvSpPr>
        <p:spPr>
          <a:xfrm>
            <a:off x="5785239" y="4400906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3329499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BEFB5F-C07A-42A9-A6CC-F447658C3E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r="17015" b="2858"/>
          <a:stretch/>
        </p:blipFill>
        <p:spPr>
          <a:xfrm rot="5400000" flipV="1">
            <a:off x="829031" y="335831"/>
            <a:ext cx="4052232" cy="4820512"/>
          </a:xfrm>
          <a:prstGeom prst="roundRect">
            <a:avLst/>
          </a:prstGeom>
        </p:spPr>
      </p:pic>
      <p:sp>
        <p:nvSpPr>
          <p:cNvPr id="3" name="Google Shape;146;p8">
            <a:extLst>
              <a:ext uri="{FF2B5EF4-FFF2-40B4-BE49-F238E27FC236}">
                <a16:creationId xmlns:a16="http://schemas.microsoft.com/office/drawing/2014/main" id="{3A3D0678-3E87-4818-8B2E-FA4D40512657}"/>
              </a:ext>
            </a:extLst>
          </p:cNvPr>
          <p:cNvSpPr txBox="1"/>
          <p:nvPr/>
        </p:nvSpPr>
        <p:spPr>
          <a:xfrm>
            <a:off x="3675520" y="2043249"/>
            <a:ext cx="6489093" cy="173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MX" sz="10700" dirty="0">
                <a:solidFill>
                  <a:schemeClr val="dk1"/>
                </a:solidFill>
                <a:latin typeface="Berlin Sans FB" panose="020E0602020502020306" pitchFamily="34" charset="0"/>
                <a:ea typeface="Calibri"/>
                <a:cs typeface="Calibri"/>
                <a:sym typeface="Calibri"/>
              </a:rPr>
              <a:t>Daditos</a:t>
            </a:r>
            <a:endParaRPr sz="2400" dirty="0">
              <a:latin typeface="Berlin Sans FB" panose="020E0602020502020306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0CFD9D5-C741-4F49-98A8-B5D5347BA9AD}"/>
              </a:ext>
            </a:extLst>
          </p:cNvPr>
          <p:cNvSpPr txBox="1">
            <a:spLocks/>
          </p:cNvSpPr>
          <p:nvPr/>
        </p:nvSpPr>
        <p:spPr>
          <a:xfrm>
            <a:off x="5794219" y="4400906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618951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E25423-9AFB-4A51-A747-6AC10365291C}"/>
              </a:ext>
            </a:extLst>
          </p:cNvPr>
          <p:cNvSpPr txBox="1"/>
          <p:nvPr/>
        </p:nvSpPr>
        <p:spPr>
          <a:xfrm>
            <a:off x="-805926" y="-216976"/>
            <a:ext cx="715819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Lola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y</a:t>
            </a:r>
          </a:p>
          <a:p>
            <a:pPr algn="ctr"/>
            <a:r>
              <a:rPr lang="es-MX" sz="9600" dirty="0">
                <a:latin typeface="Aharoni" panose="02010803020104030203" pitchFamily="2" charset="-79"/>
                <a:cs typeface="Aharoni" panose="02010803020104030203" pitchFamily="2" charset="-79"/>
              </a:rPr>
              <a:t> Lulú</a:t>
            </a:r>
            <a:endParaRPr lang="es-MX" sz="11733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DE1EB67-BDC4-4E87-8471-49C5A31608BB}"/>
              </a:ext>
            </a:extLst>
          </p:cNvPr>
          <p:cNvSpPr txBox="1">
            <a:spLocks/>
          </p:cNvSpPr>
          <p:nvPr/>
        </p:nvSpPr>
        <p:spPr>
          <a:xfrm>
            <a:off x="109778" y="4239109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CA6E09-CAFD-4408-A9C3-7B1CEED759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5335" r="3284" b="2327"/>
          <a:stretch/>
        </p:blipFill>
        <p:spPr>
          <a:xfrm rot="4982292">
            <a:off x="4921204" y="2168395"/>
            <a:ext cx="2862128" cy="2149661"/>
          </a:xfrm>
          <a:prstGeom prst="round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4894F56-4C98-4E62-85BC-7EBB62D12B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3908"/>
          <a:stretch/>
        </p:blipFill>
        <p:spPr>
          <a:xfrm rot="5400000">
            <a:off x="5746816" y="1396832"/>
            <a:ext cx="4444532" cy="23498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7A389DD-79B6-4B70-A9F5-D7380AD0AF08}"/>
              </a:ext>
            </a:extLst>
          </p:cNvPr>
          <p:cNvSpPr txBox="1"/>
          <p:nvPr/>
        </p:nvSpPr>
        <p:spPr>
          <a:xfrm>
            <a:off x="-2538419" y="203857"/>
            <a:ext cx="926966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La </a:t>
            </a:r>
          </a:p>
          <a:p>
            <a:pPr algn="ctr"/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Nena</a:t>
            </a:r>
          </a:p>
          <a:p>
            <a:pPr algn="ctr"/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 Ana y el </a:t>
            </a:r>
          </a:p>
          <a:p>
            <a:pPr algn="ctr"/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oso</a:t>
            </a:r>
          </a:p>
          <a:p>
            <a:pPr algn="ctr"/>
            <a:r>
              <a:rPr lang="es-MX" sz="6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6000" dirty="0" err="1">
                <a:latin typeface="Aharoni" panose="02010803020104030203" pitchFamily="2" charset="-79"/>
                <a:cs typeface="Aharoni" panose="02010803020104030203" pitchFamily="2" charset="-79"/>
              </a:rPr>
              <a:t>Susú</a:t>
            </a:r>
            <a:endParaRPr lang="es-MX" sz="6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MX" sz="4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061CFC7-0CB7-402A-A737-CE6A0D02A6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r="7065" b="7368"/>
          <a:stretch/>
        </p:blipFill>
        <p:spPr>
          <a:xfrm rot="5400000">
            <a:off x="4153938" y="500536"/>
            <a:ext cx="3537810" cy="3528632"/>
          </a:xfrm>
          <a:prstGeom prst="round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34D631-9005-4225-9A73-860BB052BA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524" r="23256" b="319"/>
          <a:stretch/>
        </p:blipFill>
        <p:spPr>
          <a:xfrm rot="5400000">
            <a:off x="6858017" y="-238463"/>
            <a:ext cx="1843661" cy="2728304"/>
          </a:xfrm>
          <a:prstGeom prst="round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3486A94-81F7-4E98-BA53-6F3648BDB429}"/>
              </a:ext>
            </a:extLst>
          </p:cNvPr>
          <p:cNvSpPr txBox="1">
            <a:spLocks/>
          </p:cNvSpPr>
          <p:nvPr/>
        </p:nvSpPr>
        <p:spPr>
          <a:xfrm>
            <a:off x="5477249" y="4553167"/>
            <a:ext cx="3463906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2131212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869A27-8F1F-409F-9C59-6D1DFF754BF7}"/>
              </a:ext>
            </a:extLst>
          </p:cNvPr>
          <p:cNvSpPr txBox="1"/>
          <p:nvPr/>
        </p:nvSpPr>
        <p:spPr>
          <a:xfrm>
            <a:off x="0" y="0"/>
            <a:ext cx="986145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115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papá</a:t>
            </a:r>
            <a:r>
              <a:rPr lang="es-MX" sz="115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s-MX" sz="115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Pepe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CFFAF97-4ABB-4135-8FD6-D3E0DA0D7E36}"/>
              </a:ext>
            </a:extLst>
          </p:cNvPr>
          <p:cNvSpPr txBox="1">
            <a:spLocks/>
          </p:cNvSpPr>
          <p:nvPr/>
        </p:nvSpPr>
        <p:spPr>
          <a:xfrm>
            <a:off x="478301" y="4072898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Ya conocemos la palabra de ahora vamos a conocer la palabra El.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9625DC6-B312-42C1-9C9D-5356078CA0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7662"/>
          <a:stretch/>
        </p:blipFill>
        <p:spPr>
          <a:xfrm rot="5400000" flipV="1">
            <a:off x="3720608" y="1683307"/>
            <a:ext cx="2773452" cy="25683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1519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A33D6835-4006-401E-842C-C4A9CEBE7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187362"/>
              </p:ext>
            </p:extLst>
          </p:nvPr>
        </p:nvGraphicFramePr>
        <p:xfrm>
          <a:off x="424200" y="0"/>
          <a:ext cx="8295600" cy="349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95600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r>
                        <a:rPr lang="es-MX" sz="8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  <a:r>
                        <a:rPr lang="es-MX" sz="8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88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  <a:r>
                        <a:rPr lang="es-MX" sz="8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88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075CACE8-C09B-469F-B0C4-976F87A6C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8669" y="1823411"/>
            <a:ext cx="2867326" cy="2150494"/>
          </a:xfrm>
          <a:prstGeom prst="round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F25619A-91C6-4DD7-85C5-1F1410BB6937}"/>
              </a:ext>
            </a:extLst>
          </p:cNvPr>
          <p:cNvSpPr txBox="1">
            <a:spLocks/>
          </p:cNvSpPr>
          <p:nvPr/>
        </p:nvSpPr>
        <p:spPr>
          <a:xfrm>
            <a:off x="424200" y="3495040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Ya conocemos la palabra de ahora vamos a conocer la palabra La.</a:t>
            </a:r>
          </a:p>
        </p:txBody>
      </p:sp>
    </p:spTree>
    <p:extLst>
      <p:ext uri="{BB962C8B-B14F-4D97-AF65-F5344CB8AC3E}">
        <p14:creationId xmlns:p14="http://schemas.microsoft.com/office/powerpoint/2010/main" val="212790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E457C3EA-3699-493F-B6D8-FF06E5550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13777"/>
              </p:ext>
            </p:extLst>
          </p:nvPr>
        </p:nvGraphicFramePr>
        <p:xfrm>
          <a:off x="-1678473" y="170481"/>
          <a:ext cx="12089136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  <a:r>
                        <a:rPr lang="es-MX" sz="1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  <a:r>
                        <a:rPr lang="es-MX" sz="128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28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28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Susú</a:t>
                      </a:r>
                      <a:r>
                        <a:rPr lang="es-MX" sz="1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82E995CF-00BB-444E-B4AC-92952F8C22D8}"/>
              </a:ext>
            </a:extLst>
          </p:cNvPr>
          <p:cNvSpPr txBox="1">
            <a:spLocks/>
          </p:cNvSpPr>
          <p:nvPr/>
        </p:nvSpPr>
        <p:spPr>
          <a:xfrm>
            <a:off x="5821781" y="4305979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Textos sugerentes</a:t>
            </a:r>
          </a:p>
        </p:txBody>
      </p:sp>
    </p:spTree>
    <p:extLst>
      <p:ext uri="{BB962C8B-B14F-4D97-AF65-F5344CB8AC3E}">
        <p14:creationId xmlns:p14="http://schemas.microsoft.com/office/powerpoint/2010/main" val="3272815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4ECB88ED-D3C1-4DEE-AC8A-D48D1E695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560719"/>
              </p:ext>
            </p:extLst>
          </p:nvPr>
        </p:nvGraphicFramePr>
        <p:xfrm>
          <a:off x="-1704856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nena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53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Tito.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79148BF3-10E9-425C-8BD9-D55618787B2F}"/>
              </a:ext>
            </a:extLst>
          </p:cNvPr>
          <p:cNvSpPr txBox="1">
            <a:spLocks/>
          </p:cNvSpPr>
          <p:nvPr/>
        </p:nvSpPr>
        <p:spPr>
          <a:xfrm>
            <a:off x="5936566" y="4400906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Textos sugerentes</a:t>
            </a:r>
          </a:p>
        </p:txBody>
      </p:sp>
    </p:spTree>
    <p:extLst>
      <p:ext uri="{BB962C8B-B14F-4D97-AF65-F5344CB8AC3E}">
        <p14:creationId xmlns:p14="http://schemas.microsoft.com/office/powerpoint/2010/main" val="3895270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9705CDC1-524A-491F-AB0B-4B9E37A28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228725"/>
              </p:ext>
            </p:extLst>
          </p:nvPr>
        </p:nvGraphicFramePr>
        <p:xfrm>
          <a:off x="-1581057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papá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Ana.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6AB3D646-6E91-4813-BF03-2F45CD27133D}"/>
              </a:ext>
            </a:extLst>
          </p:cNvPr>
          <p:cNvSpPr txBox="1">
            <a:spLocks/>
          </p:cNvSpPr>
          <p:nvPr/>
        </p:nvSpPr>
        <p:spPr>
          <a:xfrm>
            <a:off x="5786453" y="4400906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Textos sugerentes</a:t>
            </a:r>
          </a:p>
        </p:txBody>
      </p:sp>
    </p:spTree>
    <p:extLst>
      <p:ext uri="{BB962C8B-B14F-4D97-AF65-F5344CB8AC3E}">
        <p14:creationId xmlns:p14="http://schemas.microsoft.com/office/powerpoint/2010/main" val="1045128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A5344B31-31E9-4750-A903-1EFB7A590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568272"/>
              </p:ext>
            </p:extLst>
          </p:nvPr>
        </p:nvGraphicFramePr>
        <p:xfrm>
          <a:off x="-1472568" y="-139484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papá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Tito.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8AB13F1C-5D23-480A-A817-6183476579B7}"/>
              </a:ext>
            </a:extLst>
          </p:cNvPr>
          <p:cNvSpPr txBox="1">
            <a:spLocks/>
          </p:cNvSpPr>
          <p:nvPr/>
        </p:nvSpPr>
        <p:spPr>
          <a:xfrm>
            <a:off x="5936566" y="4400906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Textos sugerentes</a:t>
            </a:r>
          </a:p>
        </p:txBody>
      </p:sp>
    </p:spTree>
    <p:extLst>
      <p:ext uri="{BB962C8B-B14F-4D97-AF65-F5344CB8AC3E}">
        <p14:creationId xmlns:p14="http://schemas.microsoft.com/office/powerpoint/2010/main" val="1585393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0C83A20B-54AE-4776-9417-C648A593E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513504"/>
              </p:ext>
            </p:extLst>
          </p:nvPr>
        </p:nvGraphicFramePr>
        <p:xfrm>
          <a:off x="-1472568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papá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Lola.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733FCE67-FA1E-4A5E-A2C2-09C14BE28231}"/>
              </a:ext>
            </a:extLst>
          </p:cNvPr>
          <p:cNvSpPr txBox="1">
            <a:spLocks/>
          </p:cNvSpPr>
          <p:nvPr/>
        </p:nvSpPr>
        <p:spPr>
          <a:xfrm>
            <a:off x="5821781" y="4414063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Textos sugerentes</a:t>
            </a:r>
          </a:p>
        </p:txBody>
      </p:sp>
    </p:spTree>
    <p:extLst>
      <p:ext uri="{BB962C8B-B14F-4D97-AF65-F5344CB8AC3E}">
        <p14:creationId xmlns:p14="http://schemas.microsoft.com/office/powerpoint/2010/main" val="1010885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84F51D38-684B-49C6-BF76-E10AF4695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971557"/>
              </p:ext>
            </p:extLst>
          </p:nvPr>
        </p:nvGraphicFramePr>
        <p:xfrm>
          <a:off x="-1127274" y="-340963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oso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daditos.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A77EF456-FBFF-4114-BEA7-26532237BFD1}"/>
              </a:ext>
            </a:extLst>
          </p:cNvPr>
          <p:cNvSpPr txBox="1">
            <a:spLocks/>
          </p:cNvSpPr>
          <p:nvPr/>
        </p:nvSpPr>
        <p:spPr>
          <a:xfrm>
            <a:off x="5936566" y="4400906"/>
            <a:ext cx="3207434" cy="7425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Textos sugerentes</a:t>
            </a:r>
          </a:p>
        </p:txBody>
      </p:sp>
    </p:spTree>
    <p:extLst>
      <p:ext uri="{BB962C8B-B14F-4D97-AF65-F5344CB8AC3E}">
        <p14:creationId xmlns:p14="http://schemas.microsoft.com/office/powerpoint/2010/main" val="3577162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rayolas Animadas Png Transparent Images – Free PNG Images Vector, PSD,  Clipart, Templates">
            <a:extLst>
              <a:ext uri="{FF2B5EF4-FFF2-40B4-BE49-F238E27FC236}">
                <a16:creationId xmlns:a16="http://schemas.microsoft.com/office/drawing/2014/main" id="{4D556880-BF97-4880-BA5D-E442EC6AF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024" y="840297"/>
            <a:ext cx="1227682" cy="181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FAE0741-5FE2-4FDF-A83D-516EB7B4C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8" b="95549" l="1108" r="98576">
                        <a14:foregroundMark x1="11551" y1="25223" x2="28481" y2="75964"/>
                        <a14:foregroundMark x1="3639" y1="40950" x2="24051" y2="86053"/>
                        <a14:foregroundMark x1="33070" y1="78635" x2="44620" y2="43027"/>
                        <a14:foregroundMark x1="18671" y1="9792" x2="26582" y2="62018"/>
                        <a14:foregroundMark x1="31013" y1="12463" x2="26582" y2="71513"/>
                        <a14:foregroundMark x1="4589" y1="40356" x2="13449" y2="57864"/>
                        <a14:foregroundMark x1="4114" y1="38576" x2="14241" y2="58754"/>
                        <a14:foregroundMark x1="53006" y1="43027" x2="67405" y2="82196"/>
                        <a14:foregroundMark x1="52057" y1="47478" x2="66297" y2="81306"/>
                        <a14:foregroundMark x1="51741" y1="40356" x2="54114" y2="44807"/>
                        <a14:foregroundMark x1="54430" y1="42730" x2="54430" y2="42730"/>
                        <a14:foregroundMark x1="52057" y1="47774" x2="52057" y2="47774"/>
                        <a14:foregroundMark x1="53165" y1="51039" x2="53165" y2="51039"/>
                        <a14:foregroundMark x1="54589" y1="52819" x2="54589" y2="52819"/>
                        <a14:foregroundMark x1="55063" y1="52819" x2="55063" y2="52819"/>
                        <a14:foregroundMark x1="44146" y1="46588" x2="44146" y2="46588"/>
                        <a14:foregroundMark x1="43196" y1="43620" x2="43196" y2="43620"/>
                        <a14:foregroundMark x1="43196" y1="46588" x2="43196" y2="46588"/>
                        <a14:foregroundMark x1="42247" y1="52819" x2="41456" y2="52819"/>
                        <a14:foregroundMark x1="40348" y1="59644" x2="40348" y2="59644"/>
                        <a14:foregroundMark x1="38766" y1="62908" x2="37500" y2="63798"/>
                        <a14:foregroundMark x1="36551" y1="69733" x2="36551" y2="69733"/>
                        <a14:foregroundMark x1="69778" y1="15134" x2="71361" y2="72997"/>
                        <a14:foregroundMark x1="83070" y1="11573" x2="71677" y2="69733"/>
                        <a14:foregroundMark x1="88766" y1="19881" x2="76741" y2="67062"/>
                        <a14:foregroundMark x1="78006" y1="76261" x2="78006" y2="76261"/>
                        <a14:foregroundMark x1="72627" y1="84866" x2="97627" y2="43027"/>
                        <a14:foregroundMark x1="77690" y1="82196" x2="83070" y2="67953"/>
                        <a14:foregroundMark x1="73576" y1="75074" x2="82437" y2="63205"/>
                        <a14:foregroundMark x1="75316" y1="84866" x2="75158" y2="83383"/>
                        <a14:foregroundMark x1="74684" y1="85163" x2="78006" y2="79525"/>
                        <a14:foregroundMark x1="70095" y1="87834" x2="78639" y2="82493"/>
                        <a14:foregroundMark x1="73576" y1="73294" x2="73576" y2="73294"/>
                        <a14:foregroundMark x1="75316" y1="67656" x2="76108" y2="67656"/>
                        <a14:foregroundMark x1="78639" y1="71217" x2="78639" y2="71217"/>
                        <a14:foregroundMark x1="73576" y1="80415" x2="73576" y2="80415"/>
                        <a14:foregroundMark x1="76582" y1="73887" x2="76741" y2="73887"/>
                        <a14:foregroundMark x1="81487" y1="68546" x2="81487" y2="68546"/>
                        <a14:foregroundMark x1="81487" y1="74184" x2="81487" y2="74184"/>
                        <a14:foregroundMark x1="82911" y1="74777" x2="82911" y2="74777"/>
                        <a14:foregroundMark x1="80063" y1="78932" x2="79430" y2="79822"/>
                        <a14:foregroundMark x1="78006" y1="81306" x2="78006" y2="81306"/>
                        <a14:foregroundMark x1="76266" y1="85163" x2="74051" y2="85757"/>
                        <a14:foregroundMark x1="73101" y1="87240" x2="73101" y2="87240"/>
                        <a14:foregroundMark x1="72627" y1="83086" x2="72785" y2="81602"/>
                        <a14:foregroundMark x1="73101" y1="80415" x2="73101" y2="80415"/>
                        <a14:foregroundMark x1="74051" y1="76855" x2="74051" y2="76855"/>
                        <a14:foregroundMark x1="75633" y1="77151" x2="75633" y2="77151"/>
                        <a14:foregroundMark x1="76108" y1="72997" x2="76108" y2="72997"/>
                        <a14:foregroundMark x1="80696" y1="67953" x2="80696" y2="67953"/>
                        <a14:foregroundMark x1="81962" y1="70326" x2="81962" y2="70326"/>
                        <a14:foregroundMark x1="71677" y1="82196" x2="71677" y2="82196"/>
                        <a14:foregroundMark x1="70886" y1="85757" x2="70886" y2="85757"/>
                        <a14:foregroundMark x1="66297" y1="64688" x2="72627" y2="77745"/>
                        <a14:foregroundMark x1="65506" y1="76855" x2="73101" y2="45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852" y="2738896"/>
            <a:ext cx="2614027" cy="13938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8D2E9F9-6D02-4204-98A9-B588D6F8D8F1}"/>
              </a:ext>
            </a:extLst>
          </p:cNvPr>
          <p:cNvSpPr txBox="1"/>
          <p:nvPr/>
        </p:nvSpPr>
        <p:spPr>
          <a:xfrm>
            <a:off x="0" y="4602167"/>
            <a:ext cx="385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MANITAS </a:t>
            </a:r>
            <a:r>
              <a:rPr lang="es-MX" sz="2400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Arial Black" panose="020B0A04020102020204" pitchFamily="34" charset="0"/>
              </a:rPr>
              <a:t>LA </a:t>
            </a:r>
            <a:r>
              <a:rPr lang="es-MX" sz="2400" dirty="0">
                <a:solidFill>
                  <a:srgbClr val="FF0066"/>
                </a:solidFill>
                <a:latin typeface="Arial Black" panose="020B0A04020102020204" pitchFamily="34" charset="0"/>
              </a:rPr>
              <a:t>OBRA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9963DBE-8467-449D-844D-4849426D99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50000"/>
          </a:blip>
          <a:srcRect l="4374" t="3644" r="7344"/>
          <a:stretch/>
        </p:blipFill>
        <p:spPr>
          <a:xfrm>
            <a:off x="3835731" y="0"/>
            <a:ext cx="5330808" cy="528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69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p43"/>
          <p:cNvSpPr/>
          <p:nvPr/>
        </p:nvSpPr>
        <p:spPr>
          <a:xfrm>
            <a:off x="0" y="907430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4" name="Google Shape;2804;p43"/>
          <p:cNvSpPr/>
          <p:nvPr/>
        </p:nvSpPr>
        <p:spPr>
          <a:xfrm>
            <a:off x="262813" y="355555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43"/>
          <p:cNvSpPr/>
          <p:nvPr/>
        </p:nvSpPr>
        <p:spPr>
          <a:xfrm>
            <a:off x="7632591" y="175281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43"/>
          <p:cNvSpPr/>
          <p:nvPr/>
        </p:nvSpPr>
        <p:spPr>
          <a:xfrm>
            <a:off x="7511821" y="36763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7" name="Google Shape;2807;p43"/>
          <p:cNvSpPr txBox="1">
            <a:spLocks noGrp="1"/>
          </p:cNvSpPr>
          <p:nvPr>
            <p:ph type="title" idx="9"/>
          </p:nvPr>
        </p:nvSpPr>
        <p:spPr>
          <a:xfrm>
            <a:off x="0" y="0"/>
            <a:ext cx="3398808" cy="759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Miércoles</a:t>
            </a:r>
            <a:endParaRPr dirty="0"/>
          </a:p>
        </p:txBody>
      </p:sp>
      <p:sp>
        <p:nvSpPr>
          <p:cNvPr id="2818" name="Google Shape;2818;p43"/>
          <p:cNvSpPr txBox="1">
            <a:spLocks noGrp="1"/>
          </p:cNvSpPr>
          <p:nvPr>
            <p:ph type="title" idx="6"/>
          </p:nvPr>
        </p:nvSpPr>
        <p:spPr>
          <a:xfrm>
            <a:off x="6838500" y="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Activación</a:t>
            </a:r>
            <a:endParaRPr sz="3200" dirty="0"/>
          </a:p>
        </p:txBody>
      </p:sp>
      <p:sp>
        <p:nvSpPr>
          <p:cNvPr id="2820" name="Google Shape;2820;p43"/>
          <p:cNvSpPr/>
          <p:nvPr/>
        </p:nvSpPr>
        <p:spPr>
          <a:xfrm>
            <a:off x="7061458" y="5639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11 Rectángulo"/>
          <p:cNvSpPr/>
          <p:nvPr/>
        </p:nvSpPr>
        <p:spPr>
          <a:xfrm>
            <a:off x="0" y="4346575"/>
            <a:ext cx="37032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chemeClr val="accent2">
                    <a:lumMod val="75000"/>
                  </a:schemeClr>
                </a:solidFill>
                <a:hlinkClick r:id="rId4"/>
              </a:rPr>
              <a:t>https://youtu.be/jU_82WUdbaA</a:t>
            </a:r>
            <a:endParaRPr lang="es-MX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Elementos multimedia en línea 1" title="CantaJuego - La Mane">
            <a:hlinkClick r:id="" action="ppaction://media"/>
            <a:extLst>
              <a:ext uri="{FF2B5EF4-FFF2-40B4-BE49-F238E27FC236}">
                <a16:creationId xmlns:a16="http://schemas.microsoft.com/office/drawing/2014/main" id="{7C55311A-7CF5-4DCA-991C-B3593A1C7B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51629" y="669851"/>
            <a:ext cx="5931404" cy="3617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42"/>
          <p:cNvSpPr txBox="1">
            <a:spLocks noGrp="1"/>
          </p:cNvSpPr>
          <p:nvPr>
            <p:ph type="title"/>
          </p:nvPr>
        </p:nvSpPr>
        <p:spPr>
          <a:xfrm>
            <a:off x="-6350" y="334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50000"/>
                  </a:schemeClr>
                </a:solidFill>
              </a:rPr>
              <a:t>Práctica del lenguaje oral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39" name="Google Shape;2739;p42"/>
          <p:cNvSpPr/>
          <p:nvPr/>
        </p:nvSpPr>
        <p:spPr>
          <a:xfrm>
            <a:off x="8322640" y="92078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0" name="Google Shape;2740;p42"/>
          <p:cNvSpPr/>
          <p:nvPr/>
        </p:nvSpPr>
        <p:spPr>
          <a:xfrm>
            <a:off x="350125" y="85195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2741;p42"/>
          <p:cNvGrpSpPr/>
          <p:nvPr/>
        </p:nvGrpSpPr>
        <p:grpSpPr>
          <a:xfrm>
            <a:off x="347849" y="3617600"/>
            <a:ext cx="475779" cy="475800"/>
            <a:chOff x="1460350" y="2402425"/>
            <a:chExt cx="208950" cy="208950"/>
          </a:xfrm>
        </p:grpSpPr>
        <p:sp>
          <p:nvSpPr>
            <p:cNvPr id="2742" name="Google Shape;2742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42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42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42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42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2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2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2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770;p42"/>
          <p:cNvGrpSpPr/>
          <p:nvPr/>
        </p:nvGrpSpPr>
        <p:grpSpPr>
          <a:xfrm rot="3427705">
            <a:off x="7956490" y="255454"/>
            <a:ext cx="340783" cy="340829"/>
            <a:chOff x="1460350" y="2402425"/>
            <a:chExt cx="208950" cy="208950"/>
          </a:xfrm>
        </p:grpSpPr>
        <p:sp>
          <p:nvSpPr>
            <p:cNvPr id="2771" name="Google Shape;2771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2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2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2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2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2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2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2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2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2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2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2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2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2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2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2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2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66 Rectángulo"/>
          <p:cNvSpPr/>
          <p:nvPr/>
        </p:nvSpPr>
        <p:spPr>
          <a:xfrm>
            <a:off x="0" y="4453696"/>
            <a:ext cx="3558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https://youtu.be/hnhdU5hFufo</a:t>
            </a:r>
            <a:endParaRPr lang="es-MX" sz="2000" dirty="0"/>
          </a:p>
        </p:txBody>
      </p:sp>
      <p:pic>
        <p:nvPicPr>
          <p:cNvPr id="4" name="Elementos multimedia en línea 3" title="Los Animales En La Granja | Canciones infantiles">
            <a:hlinkClick r:id="" action="ppaction://media"/>
            <a:extLst>
              <a:ext uri="{FF2B5EF4-FFF2-40B4-BE49-F238E27FC236}">
                <a16:creationId xmlns:a16="http://schemas.microsoft.com/office/drawing/2014/main" id="{87C91C1A-56D6-4CC5-9C8B-1A62709CA9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77470" y="936340"/>
            <a:ext cx="5573107" cy="3148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E457C3EA-3699-493F-B6D8-FF06E5550D18}"/>
              </a:ext>
            </a:extLst>
          </p:cNvPr>
          <p:cNvGraphicFramePr>
            <a:graphicFrameLocks noGrp="1"/>
          </p:cNvGraphicFramePr>
          <p:nvPr/>
        </p:nvGraphicFramePr>
        <p:xfrm>
          <a:off x="-1678473" y="170481"/>
          <a:ext cx="12089136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  <a:r>
                        <a:rPr lang="es-MX" sz="1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  <a:r>
                        <a:rPr lang="es-MX" sz="128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28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28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Susú</a:t>
                      </a:r>
                      <a:r>
                        <a:rPr lang="es-MX" sz="1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8A3C7090-4B90-45C6-860F-AD06F1F4EE17}"/>
              </a:ext>
            </a:extLst>
          </p:cNvPr>
          <p:cNvSpPr txBox="1">
            <a:spLocks/>
          </p:cNvSpPr>
          <p:nvPr/>
        </p:nvSpPr>
        <p:spPr>
          <a:xfrm>
            <a:off x="5818430" y="4757025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656601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4ECB88ED-D3C1-4DEE-AC8A-D48D1E69550F}"/>
              </a:ext>
            </a:extLst>
          </p:cNvPr>
          <p:cNvGraphicFramePr>
            <a:graphicFrameLocks noGrp="1"/>
          </p:cNvGraphicFramePr>
          <p:nvPr/>
        </p:nvGraphicFramePr>
        <p:xfrm>
          <a:off x="-1704856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nena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53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Tito.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3FCEAABC-9F14-42E1-B5B4-E234C30DE3B8}"/>
              </a:ext>
            </a:extLst>
          </p:cNvPr>
          <p:cNvSpPr txBox="1">
            <a:spLocks/>
          </p:cNvSpPr>
          <p:nvPr/>
        </p:nvSpPr>
        <p:spPr>
          <a:xfrm>
            <a:off x="5921068" y="4757025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1644081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9705CDC1-524A-491F-AB0B-4B9E37A28158}"/>
              </a:ext>
            </a:extLst>
          </p:cNvPr>
          <p:cNvGraphicFramePr>
            <a:graphicFrameLocks noGrp="1"/>
          </p:cNvGraphicFramePr>
          <p:nvPr/>
        </p:nvGraphicFramePr>
        <p:xfrm>
          <a:off x="-1581057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papá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Ana.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6BD47EBD-F856-4A60-A140-ACE31E9B725F}"/>
              </a:ext>
            </a:extLst>
          </p:cNvPr>
          <p:cNvSpPr txBox="1">
            <a:spLocks/>
          </p:cNvSpPr>
          <p:nvPr/>
        </p:nvSpPr>
        <p:spPr>
          <a:xfrm>
            <a:off x="5874573" y="4592122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3668067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A5344B31-31E9-4750-A903-1EFB7A590E3F}"/>
              </a:ext>
            </a:extLst>
          </p:cNvPr>
          <p:cNvGraphicFramePr>
            <a:graphicFrameLocks noGrp="1"/>
          </p:cNvGraphicFramePr>
          <p:nvPr/>
        </p:nvGraphicFramePr>
        <p:xfrm>
          <a:off x="-1472568" y="-139484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papá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Tito.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7A96D6C2-4E8E-458E-82DA-C348B9ED12ED}"/>
              </a:ext>
            </a:extLst>
          </p:cNvPr>
          <p:cNvSpPr txBox="1">
            <a:spLocks/>
          </p:cNvSpPr>
          <p:nvPr/>
        </p:nvSpPr>
        <p:spPr>
          <a:xfrm>
            <a:off x="5818429" y="4645876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787374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0C83A20B-54AE-4776-9417-C648A593EBDA}"/>
              </a:ext>
            </a:extLst>
          </p:cNvPr>
          <p:cNvGraphicFramePr>
            <a:graphicFrameLocks noGrp="1"/>
          </p:cNvGraphicFramePr>
          <p:nvPr/>
        </p:nvGraphicFramePr>
        <p:xfrm>
          <a:off x="-1472568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papá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Lola.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71E7DF4E-E625-402C-AA2D-30A55267AFF6}"/>
              </a:ext>
            </a:extLst>
          </p:cNvPr>
          <p:cNvSpPr txBox="1">
            <a:spLocks/>
          </p:cNvSpPr>
          <p:nvPr/>
        </p:nvSpPr>
        <p:spPr>
          <a:xfrm>
            <a:off x="5740937" y="4592122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3890425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84F51D38-684B-49C6-BF76-E10AF4695BF2}"/>
              </a:ext>
            </a:extLst>
          </p:cNvPr>
          <p:cNvGraphicFramePr>
            <a:graphicFrameLocks noGrp="1"/>
          </p:cNvGraphicFramePr>
          <p:nvPr/>
        </p:nvGraphicFramePr>
        <p:xfrm>
          <a:off x="-1127274" y="-340963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oso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y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daditos.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E02ED439-6FFA-416E-93B9-D961F2CADBE2}"/>
              </a:ext>
            </a:extLst>
          </p:cNvPr>
          <p:cNvSpPr txBox="1">
            <a:spLocks/>
          </p:cNvSpPr>
          <p:nvPr/>
        </p:nvSpPr>
        <p:spPr>
          <a:xfrm>
            <a:off x="5771934" y="4570837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Lectura de relámpago </a:t>
            </a:r>
          </a:p>
        </p:txBody>
      </p:sp>
    </p:spTree>
    <p:extLst>
      <p:ext uri="{BB962C8B-B14F-4D97-AF65-F5344CB8AC3E}">
        <p14:creationId xmlns:p14="http://schemas.microsoft.com/office/powerpoint/2010/main" val="3645412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9A8E1F-E7FE-4143-AE04-80EFA1D24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4" t="2778" r="10000" b="31389"/>
          <a:stretch/>
        </p:blipFill>
        <p:spPr>
          <a:xfrm>
            <a:off x="1243739" y="0"/>
            <a:ext cx="7671661" cy="4629150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5DEC7692-D3B2-4F1F-B40F-6DD6A45B92ED}"/>
              </a:ext>
            </a:extLst>
          </p:cNvPr>
          <p:cNvCxnSpPr>
            <a:cxnSpLocks/>
          </p:cNvCxnSpPr>
          <p:nvPr/>
        </p:nvCxnSpPr>
        <p:spPr>
          <a:xfrm flipH="1">
            <a:off x="7962900" y="723900"/>
            <a:ext cx="224790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CB335E4A-5640-436E-86B2-267A6B2DF622}"/>
              </a:ext>
            </a:extLst>
          </p:cNvPr>
          <p:cNvCxnSpPr>
            <a:cxnSpLocks/>
          </p:cNvCxnSpPr>
          <p:nvPr/>
        </p:nvCxnSpPr>
        <p:spPr>
          <a:xfrm flipH="1">
            <a:off x="7791450" y="1962150"/>
            <a:ext cx="224790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677C4E1-5720-4BAA-9B76-1AC1D23695C4}"/>
              </a:ext>
            </a:extLst>
          </p:cNvPr>
          <p:cNvCxnSpPr>
            <a:cxnSpLocks/>
          </p:cNvCxnSpPr>
          <p:nvPr/>
        </p:nvCxnSpPr>
        <p:spPr>
          <a:xfrm flipH="1">
            <a:off x="7962900" y="3181350"/>
            <a:ext cx="224790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44DFD138-556F-4B2B-845B-0499848D8A63}"/>
              </a:ext>
            </a:extLst>
          </p:cNvPr>
          <p:cNvCxnSpPr>
            <a:cxnSpLocks/>
          </p:cNvCxnSpPr>
          <p:nvPr/>
        </p:nvCxnSpPr>
        <p:spPr>
          <a:xfrm flipH="1">
            <a:off x="7791450" y="4629150"/>
            <a:ext cx="224790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62C8B7AC-DC6C-442A-BD73-91131F975ED9}"/>
              </a:ext>
            </a:extLst>
          </p:cNvPr>
          <p:cNvSpPr/>
          <p:nvPr/>
        </p:nvSpPr>
        <p:spPr>
          <a:xfrm rot="19815679">
            <a:off x="-356461" y="3809856"/>
            <a:ext cx="2154265" cy="1080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Comprensión lectora y asociación</a:t>
            </a:r>
          </a:p>
        </p:txBody>
      </p:sp>
    </p:spTree>
    <p:extLst>
      <p:ext uri="{BB962C8B-B14F-4D97-AF65-F5344CB8AC3E}">
        <p14:creationId xmlns:p14="http://schemas.microsoft.com/office/powerpoint/2010/main" val="3090053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E0C5DD14-4F51-41E6-B14B-B04134432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725866"/>
              </p:ext>
            </p:extLst>
          </p:nvPr>
        </p:nvGraphicFramePr>
        <p:xfrm>
          <a:off x="-1198994" y="413604"/>
          <a:ext cx="12089136" cy="349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07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Ana</a:t>
                      </a:r>
                      <a:r>
                        <a:rPr lang="es-MX" sz="107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s-MX" sz="107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</a:t>
                      </a:r>
                      <a:r>
                        <a:rPr lang="es-MX" sz="107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el </a:t>
                      </a:r>
                      <a:r>
                        <a:rPr lang="es-MX" sz="107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oso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5B4EE381-4CF0-44C6-B84B-BB0DBAD3145B}"/>
              </a:ext>
            </a:extLst>
          </p:cNvPr>
          <p:cNvSpPr txBox="1">
            <a:spLocks/>
          </p:cNvSpPr>
          <p:nvPr/>
        </p:nvSpPr>
        <p:spPr>
          <a:xfrm>
            <a:off x="5729922" y="4728733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Presentación de vocablos el y la</a:t>
            </a:r>
          </a:p>
        </p:txBody>
      </p:sp>
    </p:spTree>
    <p:extLst>
      <p:ext uri="{BB962C8B-B14F-4D97-AF65-F5344CB8AC3E}">
        <p14:creationId xmlns:p14="http://schemas.microsoft.com/office/powerpoint/2010/main" val="2875501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8BC5A7E5-5AE7-4758-9087-914A24CB8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196573"/>
              </p:ext>
            </p:extLst>
          </p:nvPr>
        </p:nvGraphicFramePr>
        <p:xfrm>
          <a:off x="-1875295" y="0"/>
          <a:ext cx="12089136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9136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Tito y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el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papá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798BBBB9-0EF3-4575-A1B3-0D1233C27804}"/>
              </a:ext>
            </a:extLst>
          </p:cNvPr>
          <p:cNvSpPr txBox="1">
            <a:spLocks/>
          </p:cNvSpPr>
          <p:nvPr/>
        </p:nvSpPr>
        <p:spPr>
          <a:xfrm>
            <a:off x="5807414" y="4592122"/>
            <a:ext cx="320743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Presentación de vocablos el y la</a:t>
            </a:r>
          </a:p>
        </p:txBody>
      </p:sp>
    </p:spTree>
    <p:extLst>
      <p:ext uri="{BB962C8B-B14F-4D97-AF65-F5344CB8AC3E}">
        <p14:creationId xmlns:p14="http://schemas.microsoft.com/office/powerpoint/2010/main" val="7967194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2F42E626-78D7-43A1-8079-46BD6AA2C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98876"/>
              </p:ext>
            </p:extLst>
          </p:nvPr>
        </p:nvGraphicFramePr>
        <p:xfrm>
          <a:off x="-371959" y="0"/>
          <a:ext cx="9515959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15959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 nena y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77733B74-2D17-4672-8C77-16FDC1D4B0F3}"/>
              </a:ext>
            </a:extLst>
          </p:cNvPr>
          <p:cNvSpPr txBox="1">
            <a:spLocks/>
          </p:cNvSpPr>
          <p:nvPr/>
        </p:nvSpPr>
        <p:spPr>
          <a:xfrm>
            <a:off x="6619269" y="4592122"/>
            <a:ext cx="2524731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Presentación de vocablos el y la</a:t>
            </a:r>
          </a:p>
        </p:txBody>
      </p:sp>
    </p:spTree>
    <p:extLst>
      <p:ext uri="{BB962C8B-B14F-4D97-AF65-F5344CB8AC3E}">
        <p14:creationId xmlns:p14="http://schemas.microsoft.com/office/powerpoint/2010/main" val="3567449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584F647B-5B3A-462B-BACB-5B69EBA843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560586"/>
              </p:ext>
            </p:extLst>
          </p:nvPr>
        </p:nvGraphicFramePr>
        <p:xfrm>
          <a:off x="0" y="0"/>
          <a:ext cx="9144000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papá y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oso.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B5693190-18E1-4AA6-BCF7-2874323D68BE}"/>
              </a:ext>
            </a:extLst>
          </p:cNvPr>
          <p:cNvSpPr txBox="1">
            <a:spLocks/>
          </p:cNvSpPr>
          <p:nvPr/>
        </p:nvSpPr>
        <p:spPr>
          <a:xfrm>
            <a:off x="6473841" y="4592122"/>
            <a:ext cx="2426044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Presentación de vocablos el y la</a:t>
            </a:r>
          </a:p>
        </p:txBody>
      </p:sp>
    </p:spTree>
    <p:extLst>
      <p:ext uri="{BB962C8B-B14F-4D97-AF65-F5344CB8AC3E}">
        <p14:creationId xmlns:p14="http://schemas.microsoft.com/office/powerpoint/2010/main" val="2699930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6">
            <a:extLst>
              <a:ext uri="{FF2B5EF4-FFF2-40B4-BE49-F238E27FC236}">
                <a16:creationId xmlns:a16="http://schemas.microsoft.com/office/drawing/2014/main" id="{3AFC9F33-EF22-41B2-84D5-F55A84404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90477"/>
              </p:ext>
            </p:extLst>
          </p:nvPr>
        </p:nvGraphicFramePr>
        <p:xfrm>
          <a:off x="-154983" y="-309967"/>
          <a:ext cx="9020014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20014">
                  <a:extLst>
                    <a:ext uri="{9D8B030D-6E8A-4147-A177-3AD203B41FA5}">
                      <a16:colId xmlns:a16="http://schemas.microsoft.com/office/drawing/2014/main" val="555205336"/>
                    </a:ext>
                  </a:extLst>
                </a:gridCol>
              </a:tblGrid>
              <a:tr h="3495040">
                <a:tc>
                  <a:txBody>
                    <a:bodyPr/>
                    <a:lstStyle/>
                    <a:p>
                      <a:pPr algn="ctr"/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El papá y </a:t>
                      </a:r>
                      <a:r>
                        <a:rPr lang="es-MX" sz="153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 </a:t>
                      </a:r>
                      <a:r>
                        <a:rPr lang="es-MX" sz="153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mamá.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1014107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AA480890-4A86-42A4-AB51-CE8F6A5DA6E6}"/>
              </a:ext>
            </a:extLst>
          </p:cNvPr>
          <p:cNvSpPr txBox="1">
            <a:spLocks/>
          </p:cNvSpPr>
          <p:nvPr/>
        </p:nvSpPr>
        <p:spPr>
          <a:xfrm>
            <a:off x="6471883" y="4489728"/>
            <a:ext cx="2393148" cy="386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Presentación de vocablos el y la</a:t>
            </a:r>
          </a:p>
        </p:txBody>
      </p:sp>
    </p:spTree>
    <p:extLst>
      <p:ext uri="{BB962C8B-B14F-4D97-AF65-F5344CB8AC3E}">
        <p14:creationId xmlns:p14="http://schemas.microsoft.com/office/powerpoint/2010/main" val="1564074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32A602-4B04-494D-9671-F07D5EE8AF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18" b="23333"/>
          <a:stretch/>
        </p:blipFill>
        <p:spPr>
          <a:xfrm rot="16200000">
            <a:off x="3693432" y="-17657"/>
            <a:ext cx="4695197" cy="5319446"/>
          </a:xfrm>
          <a:prstGeom prst="rect">
            <a:avLst/>
          </a:prstGeom>
        </p:spPr>
      </p:pic>
      <p:pic>
        <p:nvPicPr>
          <p:cNvPr id="3" name="Picture 10" descr="Crayolas Animadas Png Transparent Images – Free PNG Images Vector, PSD,  Clipart, Templates">
            <a:extLst>
              <a:ext uri="{FF2B5EF4-FFF2-40B4-BE49-F238E27FC236}">
                <a16:creationId xmlns:a16="http://schemas.microsoft.com/office/drawing/2014/main" id="{B77C727C-F00C-420F-B70A-5B0562D7B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5" y="3177588"/>
            <a:ext cx="1227682" cy="181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910B30-C45C-4219-A64E-F842AE37E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58" b="95549" l="1108" r="98576">
                        <a14:foregroundMark x1="11551" y1="25223" x2="28481" y2="75964"/>
                        <a14:foregroundMark x1="3639" y1="40950" x2="24051" y2="86053"/>
                        <a14:foregroundMark x1="33070" y1="78635" x2="44620" y2="43027"/>
                        <a14:foregroundMark x1="18671" y1="9792" x2="26582" y2="62018"/>
                        <a14:foregroundMark x1="31013" y1="12463" x2="26582" y2="71513"/>
                        <a14:foregroundMark x1="4589" y1="40356" x2="13449" y2="57864"/>
                        <a14:foregroundMark x1="4114" y1="38576" x2="14241" y2="58754"/>
                        <a14:foregroundMark x1="53006" y1="43027" x2="67405" y2="82196"/>
                        <a14:foregroundMark x1="52057" y1="47478" x2="66297" y2="81306"/>
                        <a14:foregroundMark x1="51741" y1="40356" x2="54114" y2="44807"/>
                        <a14:foregroundMark x1="54430" y1="42730" x2="54430" y2="42730"/>
                        <a14:foregroundMark x1="52057" y1="47774" x2="52057" y2="47774"/>
                        <a14:foregroundMark x1="53165" y1="51039" x2="53165" y2="51039"/>
                        <a14:foregroundMark x1="54589" y1="52819" x2="54589" y2="52819"/>
                        <a14:foregroundMark x1="55063" y1="52819" x2="55063" y2="52819"/>
                        <a14:foregroundMark x1="44146" y1="46588" x2="44146" y2="46588"/>
                        <a14:foregroundMark x1="43196" y1="43620" x2="43196" y2="43620"/>
                        <a14:foregroundMark x1="43196" y1="46588" x2="43196" y2="46588"/>
                        <a14:foregroundMark x1="42247" y1="52819" x2="41456" y2="52819"/>
                        <a14:foregroundMark x1="40348" y1="59644" x2="40348" y2="59644"/>
                        <a14:foregroundMark x1="38766" y1="62908" x2="37500" y2="63798"/>
                        <a14:foregroundMark x1="36551" y1="69733" x2="36551" y2="69733"/>
                        <a14:foregroundMark x1="69778" y1="15134" x2="71361" y2="72997"/>
                        <a14:foregroundMark x1="83070" y1="11573" x2="71677" y2="69733"/>
                        <a14:foregroundMark x1="88766" y1="19881" x2="76741" y2="67062"/>
                        <a14:foregroundMark x1="78006" y1="76261" x2="78006" y2="76261"/>
                        <a14:foregroundMark x1="72627" y1="84866" x2="97627" y2="43027"/>
                        <a14:foregroundMark x1="77690" y1="82196" x2="83070" y2="67953"/>
                        <a14:foregroundMark x1="73576" y1="75074" x2="82437" y2="63205"/>
                        <a14:foregroundMark x1="75316" y1="84866" x2="75158" y2="83383"/>
                        <a14:foregroundMark x1="74684" y1="85163" x2="78006" y2="79525"/>
                        <a14:foregroundMark x1="70095" y1="87834" x2="78639" y2="82493"/>
                        <a14:foregroundMark x1="73576" y1="73294" x2="73576" y2="73294"/>
                        <a14:foregroundMark x1="75316" y1="67656" x2="76108" y2="67656"/>
                        <a14:foregroundMark x1="78639" y1="71217" x2="78639" y2="71217"/>
                        <a14:foregroundMark x1="73576" y1="80415" x2="73576" y2="80415"/>
                        <a14:foregroundMark x1="76582" y1="73887" x2="76741" y2="73887"/>
                        <a14:foregroundMark x1="81487" y1="68546" x2="81487" y2="68546"/>
                        <a14:foregroundMark x1="81487" y1="74184" x2="81487" y2="74184"/>
                        <a14:foregroundMark x1="82911" y1="74777" x2="82911" y2="74777"/>
                        <a14:foregroundMark x1="80063" y1="78932" x2="79430" y2="79822"/>
                        <a14:foregroundMark x1="78006" y1="81306" x2="78006" y2="81306"/>
                        <a14:foregroundMark x1="76266" y1="85163" x2="74051" y2="85757"/>
                        <a14:foregroundMark x1="73101" y1="87240" x2="73101" y2="87240"/>
                        <a14:foregroundMark x1="72627" y1="83086" x2="72785" y2="81602"/>
                        <a14:foregroundMark x1="73101" y1="80415" x2="73101" y2="80415"/>
                        <a14:foregroundMark x1="74051" y1="76855" x2="74051" y2="76855"/>
                        <a14:foregroundMark x1="75633" y1="77151" x2="75633" y2="77151"/>
                        <a14:foregroundMark x1="76108" y1="72997" x2="76108" y2="72997"/>
                        <a14:foregroundMark x1="80696" y1="67953" x2="80696" y2="67953"/>
                        <a14:foregroundMark x1="81962" y1="70326" x2="81962" y2="70326"/>
                        <a14:foregroundMark x1="71677" y1="82196" x2="71677" y2="82196"/>
                        <a14:foregroundMark x1="70886" y1="85757" x2="70886" y2="85757"/>
                        <a14:foregroundMark x1="66297" y1="64688" x2="72627" y2="77745"/>
                        <a14:foregroundMark x1="65506" y1="76855" x2="73101" y2="45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663" y="1141019"/>
            <a:ext cx="2614027" cy="139387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49C7FBC-5924-4845-B5A7-40424D873C25}"/>
              </a:ext>
            </a:extLst>
          </p:cNvPr>
          <p:cNvSpPr txBox="1"/>
          <p:nvPr/>
        </p:nvSpPr>
        <p:spPr>
          <a:xfrm>
            <a:off x="57529" y="2559545"/>
            <a:ext cx="385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MANITAS </a:t>
            </a:r>
            <a:r>
              <a:rPr lang="es-MX" sz="2400" dirty="0">
                <a:solidFill>
                  <a:srgbClr val="CC0066"/>
                </a:solidFill>
                <a:latin typeface="Arial Black" panose="020B0A04020102020204" pitchFamily="34" charset="0"/>
              </a:rPr>
              <a:t>A</a:t>
            </a:r>
            <a:r>
              <a:rPr lang="es-MX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Arial Black" panose="020B0A04020102020204" pitchFamily="34" charset="0"/>
              </a:rPr>
              <a:t>LA </a:t>
            </a:r>
            <a:r>
              <a:rPr lang="es-MX" sz="2400" dirty="0">
                <a:solidFill>
                  <a:srgbClr val="FF0066"/>
                </a:solidFill>
                <a:latin typeface="Arial Black" panose="020B0A04020102020204" pitchFamily="34" charset="0"/>
              </a:rPr>
              <a:t>OBRA</a:t>
            </a:r>
          </a:p>
        </p:txBody>
      </p:sp>
    </p:spTree>
    <p:extLst>
      <p:ext uri="{BB962C8B-B14F-4D97-AF65-F5344CB8AC3E}">
        <p14:creationId xmlns:p14="http://schemas.microsoft.com/office/powerpoint/2010/main" val="1400554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p43"/>
          <p:cNvSpPr/>
          <p:nvPr/>
        </p:nvSpPr>
        <p:spPr>
          <a:xfrm>
            <a:off x="0" y="907430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4" name="Google Shape;2804;p43"/>
          <p:cNvSpPr/>
          <p:nvPr/>
        </p:nvSpPr>
        <p:spPr>
          <a:xfrm>
            <a:off x="262813" y="355555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43"/>
          <p:cNvSpPr/>
          <p:nvPr/>
        </p:nvSpPr>
        <p:spPr>
          <a:xfrm>
            <a:off x="7632591" y="175281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43"/>
          <p:cNvSpPr/>
          <p:nvPr/>
        </p:nvSpPr>
        <p:spPr>
          <a:xfrm>
            <a:off x="7511821" y="36763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7" name="Google Shape;2807;p43"/>
          <p:cNvSpPr txBox="1">
            <a:spLocks noGrp="1"/>
          </p:cNvSpPr>
          <p:nvPr>
            <p:ph type="title" idx="9"/>
          </p:nvPr>
        </p:nvSpPr>
        <p:spPr>
          <a:xfrm>
            <a:off x="448574" y="0"/>
            <a:ext cx="2886992" cy="9208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50000"/>
                  </a:schemeClr>
                </a:solidFill>
              </a:rPr>
              <a:t>Jueves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18" name="Google Shape;2818;p43"/>
          <p:cNvSpPr txBox="1">
            <a:spLocks noGrp="1"/>
          </p:cNvSpPr>
          <p:nvPr>
            <p:ph type="title" idx="6"/>
          </p:nvPr>
        </p:nvSpPr>
        <p:spPr>
          <a:xfrm>
            <a:off x="6838500" y="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Activación</a:t>
            </a:r>
            <a:endParaRPr sz="3200" dirty="0"/>
          </a:p>
        </p:txBody>
      </p:sp>
      <p:sp>
        <p:nvSpPr>
          <p:cNvPr id="2820" name="Google Shape;2820;p43"/>
          <p:cNvSpPr/>
          <p:nvPr/>
        </p:nvSpPr>
        <p:spPr>
          <a:xfrm>
            <a:off x="7061458" y="5639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11 Rectángulo"/>
          <p:cNvSpPr/>
          <p:nvPr/>
        </p:nvSpPr>
        <p:spPr>
          <a:xfrm>
            <a:off x="5514480" y="4516947"/>
            <a:ext cx="36295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hlinkClick r:id="rId4"/>
              </a:rPr>
              <a:t>https://youtu.be/mo_tTyBvZdE</a:t>
            </a:r>
            <a:endParaRPr lang="es-MX" sz="2000" dirty="0"/>
          </a:p>
        </p:txBody>
      </p:sp>
      <p:pic>
        <p:nvPicPr>
          <p:cNvPr id="4" name="Elementos multimedia en línea 3" title="PAUSA ACTIVA juego de gigantes y enanos  2">
            <a:hlinkClick r:id="" action="ppaction://media"/>
            <a:extLst>
              <a:ext uri="{FF2B5EF4-FFF2-40B4-BE49-F238E27FC236}">
                <a16:creationId xmlns:a16="http://schemas.microsoft.com/office/drawing/2014/main" id="{75DD902E-11EE-4F3B-8AAC-E548B1CDF7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58302" y="817521"/>
            <a:ext cx="6586730" cy="3721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4"/>
          <p:cNvPicPr>
            <a:picLocks noChangeAspect="1" noChangeArrowheads="1"/>
          </p:cNvPicPr>
          <p:nvPr/>
        </p:nvPicPr>
        <p:blipFill>
          <a:blip r:embed="rId3" cstate="print"/>
          <a:srcRect l="10580" t="34043" r="46598" b="18227"/>
          <a:stretch>
            <a:fillRect/>
          </a:stretch>
        </p:blipFill>
        <p:spPr bwMode="auto">
          <a:xfrm>
            <a:off x="3944056" y="1311215"/>
            <a:ext cx="5199944" cy="339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oogle Shape;3192;p47"/>
          <p:cNvGrpSpPr/>
          <p:nvPr/>
        </p:nvGrpSpPr>
        <p:grpSpPr>
          <a:xfrm>
            <a:off x="392324" y="2582948"/>
            <a:ext cx="3317096" cy="2045249"/>
            <a:chOff x="4908575" y="2482875"/>
            <a:chExt cx="654350" cy="403450"/>
          </a:xfrm>
        </p:grpSpPr>
        <p:sp>
          <p:nvSpPr>
            <p:cNvPr id="3193" name="Google Shape;3193;p47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extrusionOk="0">
                  <a:moveTo>
                    <a:pt x="11142" y="1"/>
                  </a:moveTo>
                  <a:lnTo>
                    <a:pt x="10326" y="97"/>
                  </a:lnTo>
                  <a:lnTo>
                    <a:pt x="9990" y="145"/>
                  </a:lnTo>
                  <a:lnTo>
                    <a:pt x="9654" y="241"/>
                  </a:lnTo>
                  <a:lnTo>
                    <a:pt x="9077" y="529"/>
                  </a:lnTo>
                  <a:lnTo>
                    <a:pt x="8597" y="817"/>
                  </a:lnTo>
                  <a:lnTo>
                    <a:pt x="8165" y="1201"/>
                  </a:lnTo>
                  <a:lnTo>
                    <a:pt x="7781" y="1634"/>
                  </a:lnTo>
                  <a:lnTo>
                    <a:pt x="7444" y="2066"/>
                  </a:lnTo>
                  <a:lnTo>
                    <a:pt x="7156" y="2498"/>
                  </a:lnTo>
                  <a:lnTo>
                    <a:pt x="6916" y="2930"/>
                  </a:lnTo>
                  <a:lnTo>
                    <a:pt x="6724" y="3410"/>
                  </a:lnTo>
                  <a:lnTo>
                    <a:pt x="6388" y="4275"/>
                  </a:lnTo>
                  <a:lnTo>
                    <a:pt x="6244" y="4995"/>
                  </a:lnTo>
                  <a:lnTo>
                    <a:pt x="6148" y="5668"/>
                  </a:lnTo>
                  <a:lnTo>
                    <a:pt x="5571" y="5524"/>
                  </a:lnTo>
                  <a:lnTo>
                    <a:pt x="4995" y="5379"/>
                  </a:lnTo>
                  <a:lnTo>
                    <a:pt x="4275" y="5283"/>
                  </a:lnTo>
                  <a:lnTo>
                    <a:pt x="3458" y="5235"/>
                  </a:lnTo>
                  <a:lnTo>
                    <a:pt x="2690" y="5235"/>
                  </a:lnTo>
                  <a:lnTo>
                    <a:pt x="2354" y="5283"/>
                  </a:lnTo>
                  <a:lnTo>
                    <a:pt x="2018" y="5379"/>
                  </a:lnTo>
                  <a:lnTo>
                    <a:pt x="1681" y="5476"/>
                  </a:lnTo>
                  <a:lnTo>
                    <a:pt x="1441" y="5668"/>
                  </a:lnTo>
                  <a:lnTo>
                    <a:pt x="1201" y="5860"/>
                  </a:lnTo>
                  <a:lnTo>
                    <a:pt x="1009" y="6148"/>
                  </a:lnTo>
                  <a:lnTo>
                    <a:pt x="817" y="6436"/>
                  </a:lnTo>
                  <a:lnTo>
                    <a:pt x="673" y="6772"/>
                  </a:lnTo>
                  <a:lnTo>
                    <a:pt x="385" y="7541"/>
                  </a:lnTo>
                  <a:lnTo>
                    <a:pt x="193" y="8357"/>
                  </a:lnTo>
                  <a:lnTo>
                    <a:pt x="48" y="9125"/>
                  </a:lnTo>
                  <a:lnTo>
                    <a:pt x="0" y="9846"/>
                  </a:lnTo>
                  <a:lnTo>
                    <a:pt x="0" y="10374"/>
                  </a:lnTo>
                  <a:lnTo>
                    <a:pt x="48" y="10662"/>
                  </a:lnTo>
                  <a:lnTo>
                    <a:pt x="145" y="10710"/>
                  </a:lnTo>
                  <a:lnTo>
                    <a:pt x="385" y="10806"/>
                  </a:lnTo>
                  <a:lnTo>
                    <a:pt x="1201" y="10950"/>
                  </a:lnTo>
                  <a:lnTo>
                    <a:pt x="3987" y="11383"/>
                  </a:lnTo>
                  <a:lnTo>
                    <a:pt x="7973" y="11863"/>
                  </a:lnTo>
                  <a:lnTo>
                    <a:pt x="12535" y="12439"/>
                  </a:lnTo>
                  <a:lnTo>
                    <a:pt x="21035" y="13352"/>
                  </a:lnTo>
                  <a:lnTo>
                    <a:pt x="23917" y="13640"/>
                  </a:lnTo>
                  <a:lnTo>
                    <a:pt x="24733" y="13688"/>
                  </a:lnTo>
                  <a:lnTo>
                    <a:pt x="25070" y="13688"/>
                  </a:lnTo>
                  <a:lnTo>
                    <a:pt x="25118" y="13640"/>
                  </a:lnTo>
                  <a:lnTo>
                    <a:pt x="25166" y="13496"/>
                  </a:lnTo>
                  <a:lnTo>
                    <a:pt x="25262" y="13015"/>
                  </a:lnTo>
                  <a:lnTo>
                    <a:pt x="25358" y="12343"/>
                  </a:lnTo>
                  <a:lnTo>
                    <a:pt x="25454" y="11575"/>
                  </a:lnTo>
                  <a:lnTo>
                    <a:pt x="25454" y="10710"/>
                  </a:lnTo>
                  <a:lnTo>
                    <a:pt x="25454" y="9942"/>
                  </a:lnTo>
                  <a:lnTo>
                    <a:pt x="25358" y="9270"/>
                  </a:lnTo>
                  <a:lnTo>
                    <a:pt x="25310" y="8981"/>
                  </a:lnTo>
                  <a:lnTo>
                    <a:pt x="25262" y="8789"/>
                  </a:lnTo>
                  <a:lnTo>
                    <a:pt x="25118" y="8597"/>
                  </a:lnTo>
                  <a:lnTo>
                    <a:pt x="25022" y="8453"/>
                  </a:lnTo>
                  <a:lnTo>
                    <a:pt x="24685" y="8165"/>
                  </a:lnTo>
                  <a:lnTo>
                    <a:pt x="24253" y="7973"/>
                  </a:lnTo>
                  <a:lnTo>
                    <a:pt x="23869" y="7781"/>
                  </a:lnTo>
                  <a:lnTo>
                    <a:pt x="23149" y="7589"/>
                  </a:lnTo>
                  <a:lnTo>
                    <a:pt x="22860" y="7541"/>
                  </a:lnTo>
                  <a:lnTo>
                    <a:pt x="22908" y="7060"/>
                  </a:lnTo>
                  <a:lnTo>
                    <a:pt x="23005" y="6004"/>
                  </a:lnTo>
                  <a:lnTo>
                    <a:pt x="23053" y="5331"/>
                  </a:lnTo>
                  <a:lnTo>
                    <a:pt x="23053" y="4659"/>
                  </a:lnTo>
                  <a:lnTo>
                    <a:pt x="23005" y="3987"/>
                  </a:lnTo>
                  <a:lnTo>
                    <a:pt x="22908" y="3410"/>
                  </a:lnTo>
                  <a:lnTo>
                    <a:pt x="22860" y="3314"/>
                  </a:lnTo>
                  <a:lnTo>
                    <a:pt x="22716" y="3170"/>
                  </a:lnTo>
                  <a:lnTo>
                    <a:pt x="22380" y="2834"/>
                  </a:lnTo>
                  <a:lnTo>
                    <a:pt x="21804" y="2498"/>
                  </a:lnTo>
                  <a:lnTo>
                    <a:pt x="21132" y="2162"/>
                  </a:lnTo>
                  <a:lnTo>
                    <a:pt x="20315" y="1826"/>
                  </a:lnTo>
                  <a:lnTo>
                    <a:pt x="19403" y="1489"/>
                  </a:lnTo>
                  <a:lnTo>
                    <a:pt x="18394" y="1201"/>
                  </a:lnTo>
                  <a:lnTo>
                    <a:pt x="17338" y="865"/>
                  </a:lnTo>
                  <a:lnTo>
                    <a:pt x="16233" y="625"/>
                  </a:lnTo>
                  <a:lnTo>
                    <a:pt x="15128" y="385"/>
                  </a:lnTo>
                  <a:lnTo>
                    <a:pt x="14072" y="193"/>
                  </a:lnTo>
                  <a:lnTo>
                    <a:pt x="13015" y="49"/>
                  </a:lnTo>
                  <a:lnTo>
                    <a:pt x="1200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7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fill="none" extrusionOk="0">
                  <a:moveTo>
                    <a:pt x="6148" y="5668"/>
                  </a:moveTo>
                  <a:lnTo>
                    <a:pt x="6148" y="5668"/>
                  </a:lnTo>
                  <a:lnTo>
                    <a:pt x="6244" y="4995"/>
                  </a:lnTo>
                  <a:lnTo>
                    <a:pt x="6388" y="4275"/>
                  </a:lnTo>
                  <a:lnTo>
                    <a:pt x="6724" y="3410"/>
                  </a:lnTo>
                  <a:lnTo>
                    <a:pt x="6916" y="2930"/>
                  </a:lnTo>
                  <a:lnTo>
                    <a:pt x="7156" y="2498"/>
                  </a:lnTo>
                  <a:lnTo>
                    <a:pt x="7444" y="2066"/>
                  </a:lnTo>
                  <a:lnTo>
                    <a:pt x="7781" y="1634"/>
                  </a:lnTo>
                  <a:lnTo>
                    <a:pt x="8165" y="1201"/>
                  </a:lnTo>
                  <a:lnTo>
                    <a:pt x="8597" y="817"/>
                  </a:lnTo>
                  <a:lnTo>
                    <a:pt x="9077" y="529"/>
                  </a:lnTo>
                  <a:lnTo>
                    <a:pt x="9654" y="241"/>
                  </a:lnTo>
                  <a:lnTo>
                    <a:pt x="9654" y="241"/>
                  </a:lnTo>
                  <a:lnTo>
                    <a:pt x="9990" y="145"/>
                  </a:lnTo>
                  <a:lnTo>
                    <a:pt x="10326" y="97"/>
                  </a:lnTo>
                  <a:lnTo>
                    <a:pt x="11142" y="1"/>
                  </a:lnTo>
                  <a:lnTo>
                    <a:pt x="12007" y="1"/>
                  </a:lnTo>
                  <a:lnTo>
                    <a:pt x="13015" y="49"/>
                  </a:lnTo>
                  <a:lnTo>
                    <a:pt x="14072" y="193"/>
                  </a:lnTo>
                  <a:lnTo>
                    <a:pt x="15128" y="385"/>
                  </a:lnTo>
                  <a:lnTo>
                    <a:pt x="16233" y="625"/>
                  </a:lnTo>
                  <a:lnTo>
                    <a:pt x="17338" y="865"/>
                  </a:lnTo>
                  <a:lnTo>
                    <a:pt x="18394" y="1201"/>
                  </a:lnTo>
                  <a:lnTo>
                    <a:pt x="19403" y="1489"/>
                  </a:lnTo>
                  <a:lnTo>
                    <a:pt x="20315" y="1826"/>
                  </a:lnTo>
                  <a:lnTo>
                    <a:pt x="21132" y="2162"/>
                  </a:lnTo>
                  <a:lnTo>
                    <a:pt x="21804" y="2498"/>
                  </a:lnTo>
                  <a:lnTo>
                    <a:pt x="22380" y="2834"/>
                  </a:lnTo>
                  <a:lnTo>
                    <a:pt x="22716" y="3170"/>
                  </a:lnTo>
                  <a:lnTo>
                    <a:pt x="22860" y="3314"/>
                  </a:lnTo>
                  <a:lnTo>
                    <a:pt x="22908" y="3410"/>
                  </a:lnTo>
                  <a:lnTo>
                    <a:pt x="22908" y="3410"/>
                  </a:lnTo>
                  <a:lnTo>
                    <a:pt x="23005" y="3987"/>
                  </a:lnTo>
                  <a:lnTo>
                    <a:pt x="23053" y="4659"/>
                  </a:lnTo>
                  <a:lnTo>
                    <a:pt x="23053" y="5331"/>
                  </a:lnTo>
                  <a:lnTo>
                    <a:pt x="23005" y="6004"/>
                  </a:lnTo>
                  <a:lnTo>
                    <a:pt x="22908" y="7060"/>
                  </a:lnTo>
                  <a:lnTo>
                    <a:pt x="22860" y="7541"/>
                  </a:lnTo>
                  <a:lnTo>
                    <a:pt x="22860" y="7541"/>
                  </a:lnTo>
                  <a:lnTo>
                    <a:pt x="23149" y="7589"/>
                  </a:lnTo>
                  <a:lnTo>
                    <a:pt x="23869" y="7781"/>
                  </a:lnTo>
                  <a:lnTo>
                    <a:pt x="24253" y="7973"/>
                  </a:lnTo>
                  <a:lnTo>
                    <a:pt x="24685" y="8165"/>
                  </a:lnTo>
                  <a:lnTo>
                    <a:pt x="25022" y="8453"/>
                  </a:lnTo>
                  <a:lnTo>
                    <a:pt x="25118" y="8597"/>
                  </a:lnTo>
                  <a:lnTo>
                    <a:pt x="25262" y="8789"/>
                  </a:lnTo>
                  <a:lnTo>
                    <a:pt x="25262" y="8789"/>
                  </a:lnTo>
                  <a:lnTo>
                    <a:pt x="25310" y="8981"/>
                  </a:lnTo>
                  <a:lnTo>
                    <a:pt x="25358" y="9270"/>
                  </a:lnTo>
                  <a:lnTo>
                    <a:pt x="25454" y="9942"/>
                  </a:lnTo>
                  <a:lnTo>
                    <a:pt x="25454" y="10710"/>
                  </a:lnTo>
                  <a:lnTo>
                    <a:pt x="25454" y="11575"/>
                  </a:lnTo>
                  <a:lnTo>
                    <a:pt x="25358" y="12343"/>
                  </a:lnTo>
                  <a:lnTo>
                    <a:pt x="25262" y="13015"/>
                  </a:lnTo>
                  <a:lnTo>
                    <a:pt x="25166" y="13496"/>
                  </a:lnTo>
                  <a:lnTo>
                    <a:pt x="25118" y="13640"/>
                  </a:lnTo>
                  <a:lnTo>
                    <a:pt x="25070" y="13688"/>
                  </a:lnTo>
                  <a:lnTo>
                    <a:pt x="25070" y="13688"/>
                  </a:lnTo>
                  <a:lnTo>
                    <a:pt x="24733" y="13688"/>
                  </a:lnTo>
                  <a:lnTo>
                    <a:pt x="23917" y="13640"/>
                  </a:lnTo>
                  <a:lnTo>
                    <a:pt x="21035" y="13352"/>
                  </a:lnTo>
                  <a:lnTo>
                    <a:pt x="12535" y="12439"/>
                  </a:lnTo>
                  <a:lnTo>
                    <a:pt x="7973" y="11863"/>
                  </a:lnTo>
                  <a:lnTo>
                    <a:pt x="3987" y="11383"/>
                  </a:lnTo>
                  <a:lnTo>
                    <a:pt x="1201" y="10950"/>
                  </a:lnTo>
                  <a:lnTo>
                    <a:pt x="385" y="10806"/>
                  </a:lnTo>
                  <a:lnTo>
                    <a:pt x="145" y="10710"/>
                  </a:lnTo>
                  <a:lnTo>
                    <a:pt x="48" y="10662"/>
                  </a:lnTo>
                  <a:lnTo>
                    <a:pt x="48" y="10662"/>
                  </a:lnTo>
                  <a:lnTo>
                    <a:pt x="0" y="10374"/>
                  </a:lnTo>
                  <a:lnTo>
                    <a:pt x="0" y="9846"/>
                  </a:lnTo>
                  <a:lnTo>
                    <a:pt x="48" y="9125"/>
                  </a:lnTo>
                  <a:lnTo>
                    <a:pt x="193" y="8357"/>
                  </a:lnTo>
                  <a:lnTo>
                    <a:pt x="385" y="7541"/>
                  </a:lnTo>
                  <a:lnTo>
                    <a:pt x="673" y="6772"/>
                  </a:lnTo>
                  <a:lnTo>
                    <a:pt x="817" y="6436"/>
                  </a:lnTo>
                  <a:lnTo>
                    <a:pt x="1009" y="6148"/>
                  </a:lnTo>
                  <a:lnTo>
                    <a:pt x="1201" y="5860"/>
                  </a:lnTo>
                  <a:lnTo>
                    <a:pt x="1441" y="5668"/>
                  </a:lnTo>
                  <a:lnTo>
                    <a:pt x="1441" y="5668"/>
                  </a:lnTo>
                  <a:lnTo>
                    <a:pt x="1681" y="5476"/>
                  </a:lnTo>
                  <a:lnTo>
                    <a:pt x="2018" y="5379"/>
                  </a:lnTo>
                  <a:lnTo>
                    <a:pt x="2354" y="5283"/>
                  </a:lnTo>
                  <a:lnTo>
                    <a:pt x="2690" y="5235"/>
                  </a:lnTo>
                  <a:lnTo>
                    <a:pt x="3458" y="5235"/>
                  </a:lnTo>
                  <a:lnTo>
                    <a:pt x="4275" y="5283"/>
                  </a:lnTo>
                  <a:lnTo>
                    <a:pt x="4995" y="5379"/>
                  </a:lnTo>
                  <a:lnTo>
                    <a:pt x="5571" y="5524"/>
                  </a:lnTo>
                  <a:lnTo>
                    <a:pt x="6148" y="56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7"/>
            <p:cNvSpPr/>
            <p:nvPr/>
          </p:nvSpPr>
          <p:spPr>
            <a:xfrm>
              <a:off x="5211125" y="2683375"/>
              <a:ext cx="50450" cy="18050"/>
            </a:xfrm>
            <a:custGeom>
              <a:avLst/>
              <a:gdLst/>
              <a:ahLst/>
              <a:cxnLst/>
              <a:rect l="l" t="t" r="r" b="b"/>
              <a:pathLst>
                <a:path w="2018" h="722" extrusionOk="0">
                  <a:moveTo>
                    <a:pt x="625" y="1"/>
                  </a:moveTo>
                  <a:lnTo>
                    <a:pt x="289" y="49"/>
                  </a:lnTo>
                  <a:lnTo>
                    <a:pt x="96" y="97"/>
                  </a:lnTo>
                  <a:lnTo>
                    <a:pt x="0" y="145"/>
                  </a:lnTo>
                  <a:lnTo>
                    <a:pt x="0" y="193"/>
                  </a:lnTo>
                  <a:lnTo>
                    <a:pt x="0" y="289"/>
                  </a:lnTo>
                  <a:lnTo>
                    <a:pt x="48" y="385"/>
                  </a:lnTo>
                  <a:lnTo>
                    <a:pt x="289" y="529"/>
                  </a:lnTo>
                  <a:lnTo>
                    <a:pt x="625" y="625"/>
                  </a:lnTo>
                  <a:lnTo>
                    <a:pt x="1009" y="721"/>
                  </a:lnTo>
                  <a:lnTo>
                    <a:pt x="1393" y="721"/>
                  </a:lnTo>
                  <a:lnTo>
                    <a:pt x="1729" y="673"/>
                  </a:lnTo>
                  <a:lnTo>
                    <a:pt x="1873" y="625"/>
                  </a:lnTo>
                  <a:lnTo>
                    <a:pt x="1969" y="577"/>
                  </a:lnTo>
                  <a:lnTo>
                    <a:pt x="2017" y="481"/>
                  </a:lnTo>
                  <a:lnTo>
                    <a:pt x="2017" y="385"/>
                  </a:lnTo>
                  <a:lnTo>
                    <a:pt x="2017" y="337"/>
                  </a:lnTo>
                  <a:lnTo>
                    <a:pt x="1921" y="289"/>
                  </a:lnTo>
                  <a:lnTo>
                    <a:pt x="1681" y="193"/>
                  </a:lnTo>
                  <a:lnTo>
                    <a:pt x="1345" y="97"/>
                  </a:lnTo>
                  <a:lnTo>
                    <a:pt x="1009" y="49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7"/>
            <p:cNvSpPr/>
            <p:nvPr/>
          </p:nvSpPr>
          <p:spPr>
            <a:xfrm>
              <a:off x="5380400" y="2699000"/>
              <a:ext cx="44450" cy="15625"/>
            </a:xfrm>
            <a:custGeom>
              <a:avLst/>
              <a:gdLst/>
              <a:ahLst/>
              <a:cxnLst/>
              <a:rect l="l" t="t" r="r" b="b"/>
              <a:pathLst>
                <a:path w="1778" h="625" extrusionOk="0">
                  <a:moveTo>
                    <a:pt x="289" y="0"/>
                  </a:moveTo>
                  <a:lnTo>
                    <a:pt x="97" y="48"/>
                  </a:lnTo>
                  <a:lnTo>
                    <a:pt x="49" y="96"/>
                  </a:lnTo>
                  <a:lnTo>
                    <a:pt x="1" y="144"/>
                  </a:lnTo>
                  <a:lnTo>
                    <a:pt x="1" y="240"/>
                  </a:lnTo>
                  <a:lnTo>
                    <a:pt x="49" y="288"/>
                  </a:lnTo>
                  <a:lnTo>
                    <a:pt x="289" y="432"/>
                  </a:lnTo>
                  <a:lnTo>
                    <a:pt x="577" y="528"/>
                  </a:lnTo>
                  <a:lnTo>
                    <a:pt x="913" y="576"/>
                  </a:lnTo>
                  <a:lnTo>
                    <a:pt x="1250" y="625"/>
                  </a:lnTo>
                  <a:lnTo>
                    <a:pt x="1538" y="576"/>
                  </a:lnTo>
                  <a:lnTo>
                    <a:pt x="1730" y="480"/>
                  </a:lnTo>
                  <a:lnTo>
                    <a:pt x="1778" y="384"/>
                  </a:lnTo>
                  <a:lnTo>
                    <a:pt x="1778" y="336"/>
                  </a:lnTo>
                  <a:lnTo>
                    <a:pt x="1682" y="240"/>
                  </a:lnTo>
                  <a:lnTo>
                    <a:pt x="1490" y="144"/>
                  </a:lnTo>
                  <a:lnTo>
                    <a:pt x="1202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7"/>
            <p:cNvSpPr/>
            <p:nvPr/>
          </p:nvSpPr>
          <p:spPr>
            <a:xfrm>
              <a:off x="4926575" y="2747025"/>
              <a:ext cx="626750" cy="79250"/>
            </a:xfrm>
            <a:custGeom>
              <a:avLst/>
              <a:gdLst/>
              <a:ahLst/>
              <a:cxnLst/>
              <a:rect l="l" t="t" r="r" b="b"/>
              <a:pathLst>
                <a:path w="25070" h="3170" extrusionOk="0">
                  <a:moveTo>
                    <a:pt x="25070" y="3122"/>
                  </a:moveTo>
                  <a:lnTo>
                    <a:pt x="25070" y="3122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0747" y="2786"/>
                  </a:moveTo>
                  <a:lnTo>
                    <a:pt x="20747" y="2786"/>
                  </a:lnTo>
                  <a:lnTo>
                    <a:pt x="20747" y="2786"/>
                  </a:lnTo>
                  <a:lnTo>
                    <a:pt x="23533" y="3026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3533" y="3026"/>
                  </a:lnTo>
                  <a:lnTo>
                    <a:pt x="20747" y="2786"/>
                  </a:lnTo>
                  <a:close/>
                  <a:moveTo>
                    <a:pt x="9221" y="1441"/>
                  </a:moveTo>
                  <a:lnTo>
                    <a:pt x="9221" y="1441"/>
                  </a:lnTo>
                  <a:lnTo>
                    <a:pt x="9221" y="1441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9221" y="1441"/>
                  </a:lnTo>
                  <a:close/>
                  <a:moveTo>
                    <a:pt x="97" y="144"/>
                  </a:moveTo>
                  <a:lnTo>
                    <a:pt x="97" y="144"/>
                  </a:lnTo>
                  <a:lnTo>
                    <a:pt x="481" y="240"/>
                  </a:lnTo>
                  <a:lnTo>
                    <a:pt x="1249" y="384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1249" y="384"/>
                  </a:lnTo>
                  <a:lnTo>
                    <a:pt x="481" y="240"/>
                  </a:lnTo>
                  <a:lnTo>
                    <a:pt x="97" y="144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97" y="144"/>
                  </a:lnTo>
                  <a:lnTo>
                    <a:pt x="97" y="144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7"/>
            <p:cNvSpPr/>
            <p:nvPr/>
          </p:nvSpPr>
          <p:spPr>
            <a:xfrm>
              <a:off x="5550900" y="2825050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97" y="1"/>
                  </a:moveTo>
                  <a:lnTo>
                    <a:pt x="97" y="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7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7"/>
            <p:cNvSpPr/>
            <p:nvPr/>
          </p:nvSpPr>
          <p:spPr>
            <a:xfrm>
              <a:off x="5445250" y="2816650"/>
              <a:ext cx="105675" cy="9625"/>
            </a:xfrm>
            <a:custGeom>
              <a:avLst/>
              <a:gdLst/>
              <a:ahLst/>
              <a:cxnLst/>
              <a:rect l="l" t="t" r="r" b="b"/>
              <a:pathLst>
                <a:path w="4227" h="38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786" y="241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2786" y="2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7"/>
            <p:cNvSpPr/>
            <p:nvPr/>
          </p:nvSpPr>
          <p:spPr>
            <a:xfrm>
              <a:off x="5157100" y="2783025"/>
              <a:ext cx="156100" cy="19250"/>
            </a:xfrm>
            <a:custGeom>
              <a:avLst/>
              <a:gdLst/>
              <a:ahLst/>
              <a:cxnLst/>
              <a:rect l="l" t="t" r="r" b="b"/>
              <a:pathLst>
                <a:path w="6244" h="77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7"/>
            <p:cNvSpPr/>
            <p:nvPr/>
          </p:nvSpPr>
          <p:spPr>
            <a:xfrm>
              <a:off x="4928975" y="2750625"/>
              <a:ext cx="94875" cy="15625"/>
            </a:xfrm>
            <a:custGeom>
              <a:avLst/>
              <a:gdLst/>
              <a:ahLst/>
              <a:cxnLst/>
              <a:rect l="l" t="t" r="r" b="b"/>
              <a:pathLst>
                <a:path w="3795" h="62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85" y="96"/>
                  </a:lnTo>
                  <a:lnTo>
                    <a:pt x="1153" y="240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1153" y="240"/>
                  </a:lnTo>
                  <a:lnTo>
                    <a:pt x="385" y="9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7"/>
            <p:cNvSpPr/>
            <p:nvPr/>
          </p:nvSpPr>
          <p:spPr>
            <a:xfrm>
              <a:off x="4927775" y="2749425"/>
              <a:ext cx="1225" cy="1225"/>
            </a:xfrm>
            <a:custGeom>
              <a:avLst/>
              <a:gdLst/>
              <a:ahLst/>
              <a:cxnLst/>
              <a:rect l="l" t="t" r="r" b="b"/>
              <a:pathLst>
                <a:path w="49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7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7"/>
            <p:cNvSpPr/>
            <p:nvPr/>
          </p:nvSpPr>
          <p:spPr>
            <a:xfrm>
              <a:off x="4927775" y="27482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7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7"/>
            <p:cNvSpPr/>
            <p:nvPr/>
          </p:nvSpPr>
          <p:spPr>
            <a:xfrm>
              <a:off x="4927775" y="27470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7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7"/>
            <p:cNvSpPr/>
            <p:nvPr/>
          </p:nvSpPr>
          <p:spPr>
            <a:xfrm>
              <a:off x="49265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7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extrusionOk="0">
                  <a:moveTo>
                    <a:pt x="5908" y="1"/>
                  </a:move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340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7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fill="none" extrusionOk="0">
                  <a:moveTo>
                    <a:pt x="6340" y="1"/>
                  </a:moveTo>
                  <a:lnTo>
                    <a:pt x="6340" y="1"/>
                  </a:lnTo>
                  <a:lnTo>
                    <a:pt x="5908" y="1"/>
                  </a:ln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3218" y="2306"/>
                  </a:lnTo>
                  <a:lnTo>
                    <a:pt x="3218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8106" y="1682"/>
                  </a:lnTo>
                  <a:lnTo>
                    <a:pt x="17914" y="1682"/>
                  </a:lnTo>
                  <a:lnTo>
                    <a:pt x="17914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868" y="49"/>
                  </a:lnTo>
                  <a:lnTo>
                    <a:pt x="634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7"/>
            <p:cNvSpPr/>
            <p:nvPr/>
          </p:nvSpPr>
          <p:spPr>
            <a:xfrm>
              <a:off x="5106675" y="2503300"/>
              <a:ext cx="189725" cy="169300"/>
            </a:xfrm>
            <a:custGeom>
              <a:avLst/>
              <a:gdLst/>
              <a:ahLst/>
              <a:cxnLst/>
              <a:rect l="l" t="t" r="r" b="b"/>
              <a:pathLst>
                <a:path w="7589" h="6772" extrusionOk="0">
                  <a:moveTo>
                    <a:pt x="4419" y="0"/>
                  </a:moveTo>
                  <a:lnTo>
                    <a:pt x="3602" y="48"/>
                  </a:lnTo>
                  <a:lnTo>
                    <a:pt x="3170" y="96"/>
                  </a:lnTo>
                  <a:lnTo>
                    <a:pt x="2834" y="144"/>
                  </a:lnTo>
                  <a:lnTo>
                    <a:pt x="2546" y="240"/>
                  </a:lnTo>
                  <a:lnTo>
                    <a:pt x="2305" y="384"/>
                  </a:lnTo>
                  <a:lnTo>
                    <a:pt x="2113" y="576"/>
                  </a:lnTo>
                  <a:lnTo>
                    <a:pt x="1873" y="865"/>
                  </a:lnTo>
                  <a:lnTo>
                    <a:pt x="1681" y="1201"/>
                  </a:lnTo>
                  <a:lnTo>
                    <a:pt x="1489" y="1585"/>
                  </a:lnTo>
                  <a:lnTo>
                    <a:pt x="1105" y="2497"/>
                  </a:lnTo>
                  <a:lnTo>
                    <a:pt x="769" y="3458"/>
                  </a:lnTo>
                  <a:lnTo>
                    <a:pt x="240" y="5187"/>
                  </a:lnTo>
                  <a:lnTo>
                    <a:pt x="0" y="5907"/>
                  </a:lnTo>
                  <a:lnTo>
                    <a:pt x="7060" y="6772"/>
                  </a:lnTo>
                  <a:lnTo>
                    <a:pt x="7348" y="3746"/>
                  </a:lnTo>
                  <a:lnTo>
                    <a:pt x="7540" y="1585"/>
                  </a:lnTo>
                  <a:lnTo>
                    <a:pt x="7588" y="865"/>
                  </a:lnTo>
                  <a:lnTo>
                    <a:pt x="7588" y="480"/>
                  </a:lnTo>
                  <a:lnTo>
                    <a:pt x="7540" y="432"/>
                  </a:lnTo>
                  <a:lnTo>
                    <a:pt x="7396" y="384"/>
                  </a:lnTo>
                  <a:lnTo>
                    <a:pt x="6868" y="240"/>
                  </a:lnTo>
                  <a:lnTo>
                    <a:pt x="6147" y="96"/>
                  </a:lnTo>
                  <a:lnTo>
                    <a:pt x="5331" y="48"/>
                  </a:lnTo>
                  <a:lnTo>
                    <a:pt x="44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7"/>
            <p:cNvSpPr/>
            <p:nvPr/>
          </p:nvSpPr>
          <p:spPr>
            <a:xfrm>
              <a:off x="5118675" y="2515300"/>
              <a:ext cx="170525" cy="148900"/>
            </a:xfrm>
            <a:custGeom>
              <a:avLst/>
              <a:gdLst/>
              <a:ahLst/>
              <a:cxnLst/>
              <a:rect l="l" t="t" r="r" b="b"/>
              <a:pathLst>
                <a:path w="6821" h="5956" extrusionOk="0">
                  <a:moveTo>
                    <a:pt x="3891" y="0"/>
                  </a:moveTo>
                  <a:lnTo>
                    <a:pt x="3122" y="48"/>
                  </a:lnTo>
                  <a:lnTo>
                    <a:pt x="2738" y="96"/>
                  </a:lnTo>
                  <a:lnTo>
                    <a:pt x="2402" y="144"/>
                  </a:lnTo>
                  <a:lnTo>
                    <a:pt x="2162" y="240"/>
                  </a:lnTo>
                  <a:lnTo>
                    <a:pt x="1921" y="337"/>
                  </a:lnTo>
                  <a:lnTo>
                    <a:pt x="1729" y="529"/>
                  </a:lnTo>
                  <a:lnTo>
                    <a:pt x="1537" y="769"/>
                  </a:lnTo>
                  <a:lnTo>
                    <a:pt x="1393" y="1057"/>
                  </a:lnTo>
                  <a:lnTo>
                    <a:pt x="1201" y="1393"/>
                  </a:lnTo>
                  <a:lnTo>
                    <a:pt x="865" y="2161"/>
                  </a:lnTo>
                  <a:lnTo>
                    <a:pt x="577" y="3026"/>
                  </a:lnTo>
                  <a:lnTo>
                    <a:pt x="145" y="4515"/>
                  </a:lnTo>
                  <a:lnTo>
                    <a:pt x="0" y="5187"/>
                  </a:lnTo>
                  <a:lnTo>
                    <a:pt x="6388" y="5955"/>
                  </a:lnTo>
                  <a:lnTo>
                    <a:pt x="6628" y="3314"/>
                  </a:lnTo>
                  <a:lnTo>
                    <a:pt x="6772" y="1441"/>
                  </a:lnTo>
                  <a:lnTo>
                    <a:pt x="6820" y="769"/>
                  </a:lnTo>
                  <a:lnTo>
                    <a:pt x="6772" y="481"/>
                  </a:lnTo>
                  <a:lnTo>
                    <a:pt x="6724" y="433"/>
                  </a:lnTo>
                  <a:lnTo>
                    <a:pt x="6580" y="385"/>
                  </a:lnTo>
                  <a:lnTo>
                    <a:pt x="6148" y="240"/>
                  </a:lnTo>
                  <a:lnTo>
                    <a:pt x="5475" y="144"/>
                  </a:lnTo>
                  <a:lnTo>
                    <a:pt x="4707" y="48"/>
                  </a:lnTo>
                  <a:lnTo>
                    <a:pt x="3891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7"/>
            <p:cNvSpPr/>
            <p:nvPr/>
          </p:nvSpPr>
          <p:spPr>
            <a:xfrm>
              <a:off x="5305975" y="2526100"/>
              <a:ext cx="129700" cy="164500"/>
            </a:xfrm>
            <a:custGeom>
              <a:avLst/>
              <a:gdLst/>
              <a:ahLst/>
              <a:cxnLst/>
              <a:rect l="l" t="t" r="r" b="b"/>
              <a:pathLst>
                <a:path w="5188" h="6580" extrusionOk="0">
                  <a:moveTo>
                    <a:pt x="529" y="1"/>
                  </a:moveTo>
                  <a:lnTo>
                    <a:pt x="433" y="49"/>
                  </a:lnTo>
                  <a:lnTo>
                    <a:pt x="385" y="289"/>
                  </a:lnTo>
                  <a:lnTo>
                    <a:pt x="289" y="961"/>
                  </a:lnTo>
                  <a:lnTo>
                    <a:pt x="193" y="1874"/>
                  </a:lnTo>
                  <a:lnTo>
                    <a:pt x="96" y="2930"/>
                  </a:lnTo>
                  <a:lnTo>
                    <a:pt x="48" y="4947"/>
                  </a:lnTo>
                  <a:lnTo>
                    <a:pt x="0" y="5860"/>
                  </a:lnTo>
                  <a:lnTo>
                    <a:pt x="4899" y="6580"/>
                  </a:lnTo>
                  <a:lnTo>
                    <a:pt x="4995" y="5908"/>
                  </a:lnTo>
                  <a:lnTo>
                    <a:pt x="5139" y="4419"/>
                  </a:lnTo>
                  <a:lnTo>
                    <a:pt x="5187" y="3506"/>
                  </a:lnTo>
                  <a:lnTo>
                    <a:pt x="5187" y="2690"/>
                  </a:lnTo>
                  <a:lnTo>
                    <a:pt x="5187" y="1922"/>
                  </a:lnTo>
                  <a:lnTo>
                    <a:pt x="5139" y="1633"/>
                  </a:lnTo>
                  <a:lnTo>
                    <a:pt x="5043" y="1345"/>
                  </a:lnTo>
                  <a:lnTo>
                    <a:pt x="4947" y="1153"/>
                  </a:lnTo>
                  <a:lnTo>
                    <a:pt x="4755" y="961"/>
                  </a:lnTo>
                  <a:lnTo>
                    <a:pt x="4515" y="817"/>
                  </a:lnTo>
                  <a:lnTo>
                    <a:pt x="4275" y="625"/>
                  </a:lnTo>
                  <a:lnTo>
                    <a:pt x="3554" y="385"/>
                  </a:lnTo>
                  <a:lnTo>
                    <a:pt x="2834" y="193"/>
                  </a:lnTo>
                  <a:lnTo>
                    <a:pt x="2066" y="97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7"/>
            <p:cNvSpPr/>
            <p:nvPr/>
          </p:nvSpPr>
          <p:spPr>
            <a:xfrm>
              <a:off x="5313175" y="2534500"/>
              <a:ext cx="117700" cy="146500"/>
            </a:xfrm>
            <a:custGeom>
              <a:avLst/>
              <a:gdLst/>
              <a:ahLst/>
              <a:cxnLst/>
              <a:rect l="l" t="t" r="r" b="b"/>
              <a:pathLst>
                <a:path w="4708" h="5860" extrusionOk="0">
                  <a:moveTo>
                    <a:pt x="529" y="1"/>
                  </a:moveTo>
                  <a:lnTo>
                    <a:pt x="481" y="49"/>
                  </a:lnTo>
                  <a:lnTo>
                    <a:pt x="385" y="241"/>
                  </a:lnTo>
                  <a:lnTo>
                    <a:pt x="289" y="865"/>
                  </a:lnTo>
                  <a:lnTo>
                    <a:pt x="193" y="1682"/>
                  </a:lnTo>
                  <a:lnTo>
                    <a:pt x="145" y="2642"/>
                  </a:lnTo>
                  <a:lnTo>
                    <a:pt x="49" y="4467"/>
                  </a:lnTo>
                  <a:lnTo>
                    <a:pt x="1" y="5283"/>
                  </a:lnTo>
                  <a:lnTo>
                    <a:pt x="4227" y="5860"/>
                  </a:lnTo>
                  <a:lnTo>
                    <a:pt x="4323" y="5332"/>
                  </a:lnTo>
                  <a:lnTo>
                    <a:pt x="4563" y="3987"/>
                  </a:lnTo>
                  <a:lnTo>
                    <a:pt x="4659" y="3218"/>
                  </a:lnTo>
                  <a:lnTo>
                    <a:pt x="4707" y="2498"/>
                  </a:lnTo>
                  <a:lnTo>
                    <a:pt x="4707" y="1826"/>
                  </a:lnTo>
                  <a:lnTo>
                    <a:pt x="4659" y="1538"/>
                  </a:lnTo>
                  <a:lnTo>
                    <a:pt x="4611" y="1297"/>
                  </a:lnTo>
                  <a:lnTo>
                    <a:pt x="4515" y="1105"/>
                  </a:lnTo>
                  <a:lnTo>
                    <a:pt x="4371" y="913"/>
                  </a:lnTo>
                  <a:lnTo>
                    <a:pt x="4131" y="769"/>
                  </a:lnTo>
                  <a:lnTo>
                    <a:pt x="3891" y="625"/>
                  </a:lnTo>
                  <a:lnTo>
                    <a:pt x="3266" y="385"/>
                  </a:lnTo>
                  <a:lnTo>
                    <a:pt x="2594" y="193"/>
                  </a:lnTo>
                  <a:lnTo>
                    <a:pt x="1922" y="97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7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873" y="144"/>
                  </a:lnTo>
                  <a:lnTo>
                    <a:pt x="1441" y="337"/>
                  </a:lnTo>
                  <a:lnTo>
                    <a:pt x="1009" y="625"/>
                  </a:lnTo>
                  <a:lnTo>
                    <a:pt x="673" y="1009"/>
                  </a:lnTo>
                  <a:lnTo>
                    <a:pt x="385" y="1393"/>
                  </a:lnTo>
                  <a:lnTo>
                    <a:pt x="193" y="1873"/>
                  </a:lnTo>
                  <a:lnTo>
                    <a:pt x="48" y="235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145" y="3794"/>
                  </a:lnTo>
                  <a:lnTo>
                    <a:pt x="337" y="4227"/>
                  </a:lnTo>
                  <a:lnTo>
                    <a:pt x="481" y="4419"/>
                  </a:lnTo>
                  <a:lnTo>
                    <a:pt x="625" y="4611"/>
                  </a:lnTo>
                  <a:lnTo>
                    <a:pt x="865" y="4803"/>
                  </a:lnTo>
                  <a:lnTo>
                    <a:pt x="1057" y="4995"/>
                  </a:lnTo>
                  <a:lnTo>
                    <a:pt x="1345" y="5139"/>
                  </a:lnTo>
                  <a:lnTo>
                    <a:pt x="1585" y="5235"/>
                  </a:lnTo>
                  <a:lnTo>
                    <a:pt x="1921" y="5331"/>
                  </a:lnTo>
                  <a:lnTo>
                    <a:pt x="2258" y="5427"/>
                  </a:lnTo>
                  <a:lnTo>
                    <a:pt x="2594" y="5475"/>
                  </a:lnTo>
                  <a:lnTo>
                    <a:pt x="3266" y="5475"/>
                  </a:lnTo>
                  <a:lnTo>
                    <a:pt x="3554" y="5427"/>
                  </a:lnTo>
                  <a:lnTo>
                    <a:pt x="3794" y="5331"/>
                  </a:lnTo>
                  <a:lnTo>
                    <a:pt x="4035" y="5235"/>
                  </a:lnTo>
                  <a:lnTo>
                    <a:pt x="4275" y="5091"/>
                  </a:lnTo>
                  <a:lnTo>
                    <a:pt x="4467" y="4947"/>
                  </a:lnTo>
                  <a:lnTo>
                    <a:pt x="4803" y="4563"/>
                  </a:lnTo>
                  <a:lnTo>
                    <a:pt x="5091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283" y="2113"/>
                  </a:lnTo>
                  <a:lnTo>
                    <a:pt x="5139" y="1585"/>
                  </a:lnTo>
                  <a:lnTo>
                    <a:pt x="4851" y="1153"/>
                  </a:lnTo>
                  <a:lnTo>
                    <a:pt x="4515" y="721"/>
                  </a:lnTo>
                  <a:lnTo>
                    <a:pt x="4323" y="577"/>
                  </a:lnTo>
                  <a:lnTo>
                    <a:pt x="4083" y="385"/>
                  </a:lnTo>
                  <a:lnTo>
                    <a:pt x="3842" y="288"/>
                  </a:lnTo>
                  <a:lnTo>
                    <a:pt x="3554" y="144"/>
                  </a:lnTo>
                  <a:lnTo>
                    <a:pt x="3266" y="96"/>
                  </a:lnTo>
                  <a:lnTo>
                    <a:pt x="2930" y="48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7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48"/>
                  </a:moveTo>
                  <a:lnTo>
                    <a:pt x="2930" y="48"/>
                  </a:lnTo>
                  <a:lnTo>
                    <a:pt x="3266" y="96"/>
                  </a:lnTo>
                  <a:lnTo>
                    <a:pt x="3554" y="144"/>
                  </a:lnTo>
                  <a:lnTo>
                    <a:pt x="3842" y="288"/>
                  </a:lnTo>
                  <a:lnTo>
                    <a:pt x="4083" y="385"/>
                  </a:lnTo>
                  <a:lnTo>
                    <a:pt x="4323" y="577"/>
                  </a:lnTo>
                  <a:lnTo>
                    <a:pt x="4515" y="721"/>
                  </a:lnTo>
                  <a:lnTo>
                    <a:pt x="4851" y="1153"/>
                  </a:lnTo>
                  <a:lnTo>
                    <a:pt x="5139" y="1585"/>
                  </a:lnTo>
                  <a:lnTo>
                    <a:pt x="5283" y="2113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091" y="4130"/>
                  </a:lnTo>
                  <a:lnTo>
                    <a:pt x="4803" y="4563"/>
                  </a:lnTo>
                  <a:lnTo>
                    <a:pt x="4467" y="4947"/>
                  </a:lnTo>
                  <a:lnTo>
                    <a:pt x="4275" y="5091"/>
                  </a:lnTo>
                  <a:lnTo>
                    <a:pt x="4035" y="5235"/>
                  </a:lnTo>
                  <a:lnTo>
                    <a:pt x="3794" y="5331"/>
                  </a:lnTo>
                  <a:lnTo>
                    <a:pt x="3554" y="5427"/>
                  </a:lnTo>
                  <a:lnTo>
                    <a:pt x="3266" y="5475"/>
                  </a:lnTo>
                  <a:lnTo>
                    <a:pt x="2930" y="5475"/>
                  </a:lnTo>
                  <a:lnTo>
                    <a:pt x="2594" y="5475"/>
                  </a:lnTo>
                  <a:lnTo>
                    <a:pt x="2258" y="5427"/>
                  </a:lnTo>
                  <a:lnTo>
                    <a:pt x="2258" y="5427"/>
                  </a:lnTo>
                  <a:lnTo>
                    <a:pt x="1921" y="5331"/>
                  </a:lnTo>
                  <a:lnTo>
                    <a:pt x="1585" y="5235"/>
                  </a:lnTo>
                  <a:lnTo>
                    <a:pt x="1345" y="5139"/>
                  </a:lnTo>
                  <a:lnTo>
                    <a:pt x="1057" y="4995"/>
                  </a:lnTo>
                  <a:lnTo>
                    <a:pt x="865" y="4803"/>
                  </a:lnTo>
                  <a:lnTo>
                    <a:pt x="625" y="4611"/>
                  </a:lnTo>
                  <a:lnTo>
                    <a:pt x="481" y="4419"/>
                  </a:lnTo>
                  <a:lnTo>
                    <a:pt x="337" y="4227"/>
                  </a:lnTo>
                  <a:lnTo>
                    <a:pt x="145" y="3794"/>
                  </a:lnTo>
                  <a:lnTo>
                    <a:pt x="0" y="3314"/>
                  </a:lnTo>
                  <a:lnTo>
                    <a:pt x="0" y="2834"/>
                  </a:lnTo>
                  <a:lnTo>
                    <a:pt x="48" y="2354"/>
                  </a:lnTo>
                  <a:lnTo>
                    <a:pt x="193" y="1873"/>
                  </a:lnTo>
                  <a:lnTo>
                    <a:pt x="385" y="1393"/>
                  </a:lnTo>
                  <a:lnTo>
                    <a:pt x="673" y="1009"/>
                  </a:lnTo>
                  <a:lnTo>
                    <a:pt x="1009" y="625"/>
                  </a:lnTo>
                  <a:lnTo>
                    <a:pt x="1441" y="337"/>
                  </a:lnTo>
                  <a:lnTo>
                    <a:pt x="1873" y="144"/>
                  </a:lnTo>
                  <a:lnTo>
                    <a:pt x="2402" y="0"/>
                  </a:lnTo>
                  <a:lnTo>
                    <a:pt x="2642" y="0"/>
                  </a:lnTo>
                  <a:lnTo>
                    <a:pt x="293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7"/>
            <p:cNvSpPr/>
            <p:nvPr/>
          </p:nvSpPr>
          <p:spPr>
            <a:xfrm>
              <a:off x="5068250" y="2756625"/>
              <a:ext cx="42050" cy="42050"/>
            </a:xfrm>
            <a:custGeom>
              <a:avLst/>
              <a:gdLst/>
              <a:ahLst/>
              <a:cxnLst/>
              <a:rect l="l" t="t" r="r" b="b"/>
              <a:pathLst>
                <a:path w="1682" h="1682" extrusionOk="0">
                  <a:moveTo>
                    <a:pt x="625" y="0"/>
                  </a:moveTo>
                  <a:lnTo>
                    <a:pt x="433" y="96"/>
                  </a:lnTo>
                  <a:lnTo>
                    <a:pt x="289" y="144"/>
                  </a:lnTo>
                  <a:lnTo>
                    <a:pt x="193" y="289"/>
                  </a:lnTo>
                  <a:lnTo>
                    <a:pt x="96" y="385"/>
                  </a:lnTo>
                  <a:lnTo>
                    <a:pt x="48" y="529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48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29" y="1633"/>
                  </a:lnTo>
                  <a:lnTo>
                    <a:pt x="721" y="1681"/>
                  </a:lnTo>
                  <a:lnTo>
                    <a:pt x="1057" y="1681"/>
                  </a:lnTo>
                  <a:lnTo>
                    <a:pt x="1201" y="1585"/>
                  </a:lnTo>
                  <a:lnTo>
                    <a:pt x="1345" y="1537"/>
                  </a:lnTo>
                  <a:lnTo>
                    <a:pt x="1537" y="1297"/>
                  </a:lnTo>
                  <a:lnTo>
                    <a:pt x="1681" y="1009"/>
                  </a:lnTo>
                  <a:lnTo>
                    <a:pt x="1681" y="721"/>
                  </a:lnTo>
                  <a:lnTo>
                    <a:pt x="1633" y="577"/>
                  </a:lnTo>
                  <a:lnTo>
                    <a:pt x="1585" y="433"/>
                  </a:lnTo>
                  <a:lnTo>
                    <a:pt x="1489" y="289"/>
                  </a:lnTo>
                  <a:lnTo>
                    <a:pt x="1393" y="192"/>
                  </a:lnTo>
                  <a:lnTo>
                    <a:pt x="1201" y="96"/>
                  </a:lnTo>
                  <a:lnTo>
                    <a:pt x="1009" y="48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7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922" y="144"/>
                  </a:lnTo>
                  <a:lnTo>
                    <a:pt x="1441" y="336"/>
                  </a:lnTo>
                  <a:lnTo>
                    <a:pt x="1057" y="625"/>
                  </a:lnTo>
                  <a:lnTo>
                    <a:pt x="721" y="961"/>
                  </a:lnTo>
                  <a:lnTo>
                    <a:pt x="433" y="1393"/>
                  </a:lnTo>
                  <a:lnTo>
                    <a:pt x="193" y="1825"/>
                  </a:lnTo>
                  <a:lnTo>
                    <a:pt x="97" y="2305"/>
                  </a:lnTo>
                  <a:lnTo>
                    <a:pt x="0" y="2834"/>
                  </a:lnTo>
                  <a:lnTo>
                    <a:pt x="49" y="3314"/>
                  </a:lnTo>
                  <a:lnTo>
                    <a:pt x="145" y="3794"/>
                  </a:lnTo>
                  <a:lnTo>
                    <a:pt x="385" y="4226"/>
                  </a:lnTo>
                  <a:lnTo>
                    <a:pt x="529" y="4419"/>
                  </a:lnTo>
                  <a:lnTo>
                    <a:pt x="673" y="4611"/>
                  </a:lnTo>
                  <a:lnTo>
                    <a:pt x="865" y="4803"/>
                  </a:lnTo>
                  <a:lnTo>
                    <a:pt x="1105" y="4947"/>
                  </a:lnTo>
                  <a:lnTo>
                    <a:pt x="1345" y="5091"/>
                  </a:lnTo>
                  <a:lnTo>
                    <a:pt x="1633" y="5235"/>
                  </a:lnTo>
                  <a:lnTo>
                    <a:pt x="1922" y="5331"/>
                  </a:lnTo>
                  <a:lnTo>
                    <a:pt x="2306" y="5427"/>
                  </a:lnTo>
                  <a:lnTo>
                    <a:pt x="2642" y="5475"/>
                  </a:lnTo>
                  <a:lnTo>
                    <a:pt x="2978" y="5475"/>
                  </a:lnTo>
                  <a:lnTo>
                    <a:pt x="3266" y="5427"/>
                  </a:lnTo>
                  <a:lnTo>
                    <a:pt x="3554" y="5379"/>
                  </a:lnTo>
                  <a:lnTo>
                    <a:pt x="3843" y="5331"/>
                  </a:lnTo>
                  <a:lnTo>
                    <a:pt x="4083" y="5187"/>
                  </a:lnTo>
                  <a:lnTo>
                    <a:pt x="4275" y="5091"/>
                  </a:lnTo>
                  <a:lnTo>
                    <a:pt x="4515" y="4899"/>
                  </a:lnTo>
                  <a:lnTo>
                    <a:pt x="4851" y="4563"/>
                  </a:lnTo>
                  <a:lnTo>
                    <a:pt x="5139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331" y="2065"/>
                  </a:lnTo>
                  <a:lnTo>
                    <a:pt x="5139" y="1585"/>
                  </a:lnTo>
                  <a:lnTo>
                    <a:pt x="4899" y="1105"/>
                  </a:lnTo>
                  <a:lnTo>
                    <a:pt x="4563" y="721"/>
                  </a:lnTo>
                  <a:lnTo>
                    <a:pt x="4323" y="529"/>
                  </a:lnTo>
                  <a:lnTo>
                    <a:pt x="4083" y="384"/>
                  </a:lnTo>
                  <a:lnTo>
                    <a:pt x="3843" y="240"/>
                  </a:lnTo>
                  <a:lnTo>
                    <a:pt x="3554" y="144"/>
                  </a:lnTo>
                  <a:lnTo>
                    <a:pt x="3266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7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0"/>
                  </a:moveTo>
                  <a:lnTo>
                    <a:pt x="2930" y="0"/>
                  </a:lnTo>
                  <a:lnTo>
                    <a:pt x="3266" y="48"/>
                  </a:lnTo>
                  <a:lnTo>
                    <a:pt x="3554" y="144"/>
                  </a:lnTo>
                  <a:lnTo>
                    <a:pt x="3843" y="240"/>
                  </a:lnTo>
                  <a:lnTo>
                    <a:pt x="4083" y="384"/>
                  </a:lnTo>
                  <a:lnTo>
                    <a:pt x="4323" y="529"/>
                  </a:lnTo>
                  <a:lnTo>
                    <a:pt x="4563" y="721"/>
                  </a:lnTo>
                  <a:lnTo>
                    <a:pt x="4899" y="1105"/>
                  </a:lnTo>
                  <a:lnTo>
                    <a:pt x="5139" y="1585"/>
                  </a:lnTo>
                  <a:lnTo>
                    <a:pt x="5331" y="2065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139" y="4130"/>
                  </a:lnTo>
                  <a:lnTo>
                    <a:pt x="4851" y="4563"/>
                  </a:lnTo>
                  <a:lnTo>
                    <a:pt x="4515" y="4899"/>
                  </a:lnTo>
                  <a:lnTo>
                    <a:pt x="4275" y="5091"/>
                  </a:lnTo>
                  <a:lnTo>
                    <a:pt x="4083" y="5187"/>
                  </a:lnTo>
                  <a:lnTo>
                    <a:pt x="3843" y="5331"/>
                  </a:lnTo>
                  <a:lnTo>
                    <a:pt x="3554" y="5379"/>
                  </a:lnTo>
                  <a:lnTo>
                    <a:pt x="3266" y="5427"/>
                  </a:lnTo>
                  <a:lnTo>
                    <a:pt x="2978" y="5475"/>
                  </a:lnTo>
                  <a:lnTo>
                    <a:pt x="2642" y="5475"/>
                  </a:lnTo>
                  <a:lnTo>
                    <a:pt x="2306" y="5427"/>
                  </a:lnTo>
                  <a:lnTo>
                    <a:pt x="2306" y="5427"/>
                  </a:lnTo>
                  <a:lnTo>
                    <a:pt x="1922" y="5331"/>
                  </a:lnTo>
                  <a:lnTo>
                    <a:pt x="1633" y="5235"/>
                  </a:lnTo>
                  <a:lnTo>
                    <a:pt x="1345" y="5091"/>
                  </a:lnTo>
                  <a:lnTo>
                    <a:pt x="1105" y="4947"/>
                  </a:lnTo>
                  <a:lnTo>
                    <a:pt x="865" y="4803"/>
                  </a:lnTo>
                  <a:lnTo>
                    <a:pt x="673" y="4611"/>
                  </a:lnTo>
                  <a:lnTo>
                    <a:pt x="529" y="4419"/>
                  </a:lnTo>
                  <a:lnTo>
                    <a:pt x="385" y="4226"/>
                  </a:lnTo>
                  <a:lnTo>
                    <a:pt x="145" y="3794"/>
                  </a:lnTo>
                  <a:lnTo>
                    <a:pt x="49" y="3314"/>
                  </a:lnTo>
                  <a:lnTo>
                    <a:pt x="0" y="2834"/>
                  </a:lnTo>
                  <a:lnTo>
                    <a:pt x="97" y="2305"/>
                  </a:lnTo>
                  <a:lnTo>
                    <a:pt x="193" y="1825"/>
                  </a:lnTo>
                  <a:lnTo>
                    <a:pt x="433" y="1393"/>
                  </a:lnTo>
                  <a:lnTo>
                    <a:pt x="721" y="961"/>
                  </a:lnTo>
                  <a:lnTo>
                    <a:pt x="1057" y="625"/>
                  </a:lnTo>
                  <a:lnTo>
                    <a:pt x="1441" y="336"/>
                  </a:lnTo>
                  <a:lnTo>
                    <a:pt x="1922" y="144"/>
                  </a:lnTo>
                  <a:lnTo>
                    <a:pt x="2402" y="0"/>
                  </a:lnTo>
                  <a:lnTo>
                    <a:pt x="2690" y="0"/>
                  </a:lnTo>
                  <a:lnTo>
                    <a:pt x="29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47"/>
            <p:cNvSpPr/>
            <p:nvPr/>
          </p:nvSpPr>
          <p:spPr>
            <a:xfrm>
              <a:off x="5355200" y="2799850"/>
              <a:ext cx="43250" cy="42050"/>
            </a:xfrm>
            <a:custGeom>
              <a:avLst/>
              <a:gdLst/>
              <a:ahLst/>
              <a:cxnLst/>
              <a:rect l="l" t="t" r="r" b="b"/>
              <a:pathLst>
                <a:path w="1730" h="1682" extrusionOk="0">
                  <a:moveTo>
                    <a:pt x="625" y="0"/>
                  </a:moveTo>
                  <a:lnTo>
                    <a:pt x="481" y="48"/>
                  </a:lnTo>
                  <a:lnTo>
                    <a:pt x="337" y="144"/>
                  </a:lnTo>
                  <a:lnTo>
                    <a:pt x="193" y="240"/>
                  </a:lnTo>
                  <a:lnTo>
                    <a:pt x="145" y="384"/>
                  </a:lnTo>
                  <a:lnTo>
                    <a:pt x="48" y="529"/>
                  </a:lnTo>
                  <a:lnTo>
                    <a:pt x="0" y="673"/>
                  </a:lnTo>
                  <a:lnTo>
                    <a:pt x="48" y="1009"/>
                  </a:lnTo>
                  <a:lnTo>
                    <a:pt x="97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77" y="1633"/>
                  </a:lnTo>
                  <a:lnTo>
                    <a:pt x="769" y="1681"/>
                  </a:lnTo>
                  <a:lnTo>
                    <a:pt x="913" y="1681"/>
                  </a:lnTo>
                  <a:lnTo>
                    <a:pt x="1105" y="1633"/>
                  </a:lnTo>
                  <a:lnTo>
                    <a:pt x="1249" y="1585"/>
                  </a:lnTo>
                  <a:lnTo>
                    <a:pt x="1393" y="1489"/>
                  </a:lnTo>
                  <a:lnTo>
                    <a:pt x="1585" y="1297"/>
                  </a:lnTo>
                  <a:lnTo>
                    <a:pt x="1681" y="1009"/>
                  </a:lnTo>
                  <a:lnTo>
                    <a:pt x="1729" y="673"/>
                  </a:lnTo>
                  <a:lnTo>
                    <a:pt x="1681" y="529"/>
                  </a:lnTo>
                  <a:lnTo>
                    <a:pt x="1633" y="384"/>
                  </a:lnTo>
                  <a:lnTo>
                    <a:pt x="1537" y="288"/>
                  </a:lnTo>
                  <a:lnTo>
                    <a:pt x="1393" y="192"/>
                  </a:lnTo>
                  <a:lnTo>
                    <a:pt x="1249" y="96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47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extrusionOk="0">
                  <a:moveTo>
                    <a:pt x="1154" y="1"/>
                  </a:move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154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47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fill="none" extrusionOk="0">
                  <a:moveTo>
                    <a:pt x="1154" y="1"/>
                  </a:moveTo>
                  <a:lnTo>
                    <a:pt x="1154" y="1"/>
                  </a:ln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346" y="49"/>
                  </a:lnTo>
                  <a:lnTo>
                    <a:pt x="11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47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extrusionOk="0">
                  <a:moveTo>
                    <a:pt x="1201" y="0"/>
                  </a:move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47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fill="none" extrusionOk="0">
                  <a:moveTo>
                    <a:pt x="1201" y="0"/>
                  </a:moveTo>
                  <a:lnTo>
                    <a:pt x="1201" y="0"/>
                  </a:ln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393" y="48"/>
                  </a:lnTo>
                  <a:lnTo>
                    <a:pt x="12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47"/>
            <p:cNvSpPr/>
            <p:nvPr/>
          </p:nvSpPr>
          <p:spPr>
            <a:xfrm>
              <a:off x="4908575" y="2635350"/>
              <a:ext cx="51650" cy="63675"/>
            </a:xfrm>
            <a:custGeom>
              <a:avLst/>
              <a:gdLst/>
              <a:ahLst/>
              <a:cxnLst/>
              <a:rect l="l" t="t" r="r" b="b"/>
              <a:pathLst>
                <a:path w="2066" h="2547" extrusionOk="0">
                  <a:moveTo>
                    <a:pt x="528" y="1"/>
                  </a:moveTo>
                  <a:lnTo>
                    <a:pt x="432" y="49"/>
                  </a:lnTo>
                  <a:lnTo>
                    <a:pt x="288" y="193"/>
                  </a:lnTo>
                  <a:lnTo>
                    <a:pt x="192" y="481"/>
                  </a:lnTo>
                  <a:lnTo>
                    <a:pt x="96" y="865"/>
                  </a:lnTo>
                  <a:lnTo>
                    <a:pt x="48" y="1249"/>
                  </a:lnTo>
                  <a:lnTo>
                    <a:pt x="0" y="1682"/>
                  </a:lnTo>
                  <a:lnTo>
                    <a:pt x="0" y="2018"/>
                  </a:lnTo>
                  <a:lnTo>
                    <a:pt x="96" y="2306"/>
                  </a:lnTo>
                  <a:lnTo>
                    <a:pt x="96" y="2402"/>
                  </a:lnTo>
                  <a:lnTo>
                    <a:pt x="192" y="2450"/>
                  </a:lnTo>
                  <a:lnTo>
                    <a:pt x="336" y="2498"/>
                  </a:lnTo>
                  <a:lnTo>
                    <a:pt x="576" y="2546"/>
                  </a:lnTo>
                  <a:lnTo>
                    <a:pt x="817" y="2546"/>
                  </a:lnTo>
                  <a:lnTo>
                    <a:pt x="1057" y="2498"/>
                  </a:lnTo>
                  <a:lnTo>
                    <a:pt x="1345" y="2450"/>
                  </a:lnTo>
                  <a:lnTo>
                    <a:pt x="1585" y="2354"/>
                  </a:lnTo>
                  <a:lnTo>
                    <a:pt x="1777" y="2210"/>
                  </a:lnTo>
                  <a:lnTo>
                    <a:pt x="1921" y="2018"/>
                  </a:lnTo>
                  <a:lnTo>
                    <a:pt x="2017" y="1778"/>
                  </a:lnTo>
                  <a:lnTo>
                    <a:pt x="2065" y="1538"/>
                  </a:lnTo>
                  <a:lnTo>
                    <a:pt x="2017" y="1346"/>
                  </a:lnTo>
                  <a:lnTo>
                    <a:pt x="1969" y="1153"/>
                  </a:lnTo>
                  <a:lnTo>
                    <a:pt x="1921" y="961"/>
                  </a:lnTo>
                  <a:lnTo>
                    <a:pt x="1825" y="769"/>
                  </a:lnTo>
                  <a:lnTo>
                    <a:pt x="1537" y="481"/>
                  </a:lnTo>
                  <a:lnTo>
                    <a:pt x="1201" y="241"/>
                  </a:lnTo>
                  <a:lnTo>
                    <a:pt x="913" y="49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7"/>
            <p:cNvSpPr/>
            <p:nvPr/>
          </p:nvSpPr>
          <p:spPr>
            <a:xfrm>
              <a:off x="4912175" y="2641350"/>
              <a:ext cx="15625" cy="51675"/>
            </a:xfrm>
            <a:custGeom>
              <a:avLst/>
              <a:gdLst/>
              <a:ahLst/>
              <a:cxnLst/>
              <a:rect l="l" t="t" r="r" b="b"/>
              <a:pathLst>
                <a:path w="625" h="2067" extrusionOk="0">
                  <a:moveTo>
                    <a:pt x="336" y="1"/>
                  </a:moveTo>
                  <a:lnTo>
                    <a:pt x="288" y="97"/>
                  </a:lnTo>
                  <a:lnTo>
                    <a:pt x="144" y="289"/>
                  </a:lnTo>
                  <a:lnTo>
                    <a:pt x="96" y="625"/>
                  </a:lnTo>
                  <a:lnTo>
                    <a:pt x="0" y="1009"/>
                  </a:lnTo>
                  <a:lnTo>
                    <a:pt x="0" y="1394"/>
                  </a:lnTo>
                  <a:lnTo>
                    <a:pt x="48" y="1730"/>
                  </a:lnTo>
                  <a:lnTo>
                    <a:pt x="96" y="1970"/>
                  </a:lnTo>
                  <a:lnTo>
                    <a:pt x="144" y="2066"/>
                  </a:lnTo>
                  <a:lnTo>
                    <a:pt x="288" y="2066"/>
                  </a:lnTo>
                  <a:lnTo>
                    <a:pt x="336" y="1970"/>
                  </a:lnTo>
                  <a:lnTo>
                    <a:pt x="480" y="1778"/>
                  </a:lnTo>
                  <a:lnTo>
                    <a:pt x="576" y="1442"/>
                  </a:lnTo>
                  <a:lnTo>
                    <a:pt x="624" y="1058"/>
                  </a:lnTo>
                  <a:lnTo>
                    <a:pt x="624" y="673"/>
                  </a:lnTo>
                  <a:lnTo>
                    <a:pt x="576" y="337"/>
                  </a:lnTo>
                  <a:lnTo>
                    <a:pt x="528" y="97"/>
                  </a:lnTo>
                  <a:lnTo>
                    <a:pt x="480" y="49"/>
                  </a:lnTo>
                  <a:lnTo>
                    <a:pt x="432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9" name="Google Shape;3249;p47"/>
          <p:cNvSpPr txBox="1">
            <a:spLocks noGrp="1"/>
          </p:cNvSpPr>
          <p:nvPr>
            <p:ph type="title"/>
          </p:nvPr>
        </p:nvSpPr>
        <p:spPr>
          <a:xfrm>
            <a:off x="2346385" y="0"/>
            <a:ext cx="67976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Práctica de motricidad fina</a:t>
            </a:r>
            <a:endParaRPr dirty="0"/>
          </a:p>
        </p:txBody>
      </p:sp>
      <p:grpSp>
        <p:nvGrpSpPr>
          <p:cNvPr id="3" name="Google Shape;3251;p47"/>
          <p:cNvGrpSpPr/>
          <p:nvPr/>
        </p:nvGrpSpPr>
        <p:grpSpPr>
          <a:xfrm>
            <a:off x="1177123" y="2093208"/>
            <a:ext cx="1260508" cy="1410117"/>
            <a:chOff x="1177123" y="2093208"/>
            <a:chExt cx="1260508" cy="1410117"/>
          </a:xfrm>
        </p:grpSpPr>
        <p:sp>
          <p:nvSpPr>
            <p:cNvPr id="3252" name="Google Shape;3252;p47"/>
            <p:cNvSpPr/>
            <p:nvPr/>
          </p:nvSpPr>
          <p:spPr>
            <a:xfrm>
              <a:off x="1697350" y="3248450"/>
              <a:ext cx="593675" cy="254875"/>
            </a:xfrm>
            <a:custGeom>
              <a:avLst/>
              <a:gdLst/>
              <a:ahLst/>
              <a:cxnLst/>
              <a:rect l="l" t="t" r="r" b="b"/>
              <a:pathLst>
                <a:path w="23747" h="10195" extrusionOk="0">
                  <a:moveTo>
                    <a:pt x="8174" y="1954"/>
                  </a:moveTo>
                  <a:lnTo>
                    <a:pt x="0" y="7465"/>
                  </a:lnTo>
                  <a:lnTo>
                    <a:pt x="22920" y="10195"/>
                  </a:lnTo>
                  <a:lnTo>
                    <a:pt x="23747" y="0"/>
                  </a:lnTo>
                  <a:lnTo>
                    <a:pt x="18186" y="3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grpSp>
          <p:nvGrpSpPr>
            <p:cNvPr id="4" name="Google Shape;3253;p47"/>
            <p:cNvGrpSpPr/>
            <p:nvPr/>
          </p:nvGrpSpPr>
          <p:grpSpPr>
            <a:xfrm>
              <a:off x="1177123" y="2093208"/>
              <a:ext cx="1260508" cy="1352617"/>
              <a:chOff x="1203423" y="2145783"/>
              <a:chExt cx="1260508" cy="1352617"/>
            </a:xfrm>
          </p:grpSpPr>
          <p:grpSp>
            <p:nvGrpSpPr>
              <p:cNvPr id="5" name="Google Shape;3254;p47"/>
              <p:cNvGrpSpPr/>
              <p:nvPr/>
            </p:nvGrpSpPr>
            <p:grpSpPr>
              <a:xfrm rot="-756874">
                <a:off x="1914524" y="3228692"/>
                <a:ext cx="274726" cy="242637"/>
                <a:chOff x="4629501" y="2356014"/>
                <a:chExt cx="274715" cy="242628"/>
              </a:xfrm>
            </p:grpSpPr>
            <p:sp>
              <p:nvSpPr>
                <p:cNvPr id="3255" name="Google Shape;3255;p47"/>
                <p:cNvSpPr/>
                <p:nvPr/>
              </p:nvSpPr>
              <p:spPr>
                <a:xfrm rot="386444" flipH="1">
                  <a:off x="4636648" y="2442406"/>
                  <a:ext cx="260421" cy="142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1730" extrusionOk="0">
                      <a:moveTo>
                        <a:pt x="817" y="0"/>
                      </a:moveTo>
                      <a:lnTo>
                        <a:pt x="145" y="96"/>
                      </a:lnTo>
                      <a:lnTo>
                        <a:pt x="49" y="288"/>
                      </a:lnTo>
                      <a:lnTo>
                        <a:pt x="1" y="528"/>
                      </a:lnTo>
                      <a:lnTo>
                        <a:pt x="49" y="769"/>
                      </a:lnTo>
                      <a:lnTo>
                        <a:pt x="145" y="1009"/>
                      </a:lnTo>
                      <a:lnTo>
                        <a:pt x="241" y="1201"/>
                      </a:lnTo>
                      <a:lnTo>
                        <a:pt x="433" y="1345"/>
                      </a:lnTo>
                      <a:lnTo>
                        <a:pt x="673" y="1489"/>
                      </a:lnTo>
                      <a:lnTo>
                        <a:pt x="961" y="1633"/>
                      </a:lnTo>
                      <a:lnTo>
                        <a:pt x="1249" y="1681"/>
                      </a:lnTo>
                      <a:lnTo>
                        <a:pt x="1586" y="1729"/>
                      </a:lnTo>
                      <a:lnTo>
                        <a:pt x="1874" y="1681"/>
                      </a:lnTo>
                      <a:lnTo>
                        <a:pt x="2162" y="1633"/>
                      </a:lnTo>
                      <a:lnTo>
                        <a:pt x="2450" y="1537"/>
                      </a:lnTo>
                      <a:lnTo>
                        <a:pt x="2690" y="1393"/>
                      </a:lnTo>
                      <a:lnTo>
                        <a:pt x="2882" y="1249"/>
                      </a:lnTo>
                      <a:lnTo>
                        <a:pt x="3026" y="1057"/>
                      </a:lnTo>
                      <a:lnTo>
                        <a:pt x="3122" y="817"/>
                      </a:lnTo>
                      <a:lnTo>
                        <a:pt x="3170" y="576"/>
                      </a:lnTo>
                      <a:lnTo>
                        <a:pt x="3170" y="384"/>
                      </a:lnTo>
                      <a:lnTo>
                        <a:pt x="3122" y="240"/>
                      </a:lnTo>
                      <a:lnTo>
                        <a:pt x="2354" y="96"/>
                      </a:lnTo>
                      <a:lnTo>
                        <a:pt x="1586" y="0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6" name="Google Shape;3256;p47"/>
                <p:cNvSpPr/>
                <p:nvPr/>
              </p:nvSpPr>
              <p:spPr>
                <a:xfrm rot="386444" flipH="1">
                  <a:off x="4636648" y="2442406"/>
                  <a:ext cx="260421" cy="142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1730" fill="none" extrusionOk="0">
                      <a:moveTo>
                        <a:pt x="1" y="528"/>
                      </a:moveTo>
                      <a:lnTo>
                        <a:pt x="1" y="528"/>
                      </a:lnTo>
                      <a:lnTo>
                        <a:pt x="49" y="288"/>
                      </a:lnTo>
                      <a:lnTo>
                        <a:pt x="145" y="96"/>
                      </a:lnTo>
                      <a:lnTo>
                        <a:pt x="145" y="96"/>
                      </a:lnTo>
                      <a:lnTo>
                        <a:pt x="817" y="0"/>
                      </a:lnTo>
                      <a:lnTo>
                        <a:pt x="1586" y="0"/>
                      </a:lnTo>
                      <a:lnTo>
                        <a:pt x="2354" y="96"/>
                      </a:lnTo>
                      <a:lnTo>
                        <a:pt x="3122" y="240"/>
                      </a:lnTo>
                      <a:lnTo>
                        <a:pt x="3122" y="240"/>
                      </a:lnTo>
                      <a:lnTo>
                        <a:pt x="3170" y="384"/>
                      </a:lnTo>
                      <a:lnTo>
                        <a:pt x="3170" y="576"/>
                      </a:lnTo>
                      <a:lnTo>
                        <a:pt x="3170" y="576"/>
                      </a:lnTo>
                      <a:lnTo>
                        <a:pt x="3122" y="817"/>
                      </a:lnTo>
                      <a:lnTo>
                        <a:pt x="3026" y="1057"/>
                      </a:lnTo>
                      <a:lnTo>
                        <a:pt x="2882" y="1249"/>
                      </a:lnTo>
                      <a:lnTo>
                        <a:pt x="2690" y="1393"/>
                      </a:lnTo>
                      <a:lnTo>
                        <a:pt x="2450" y="1537"/>
                      </a:lnTo>
                      <a:lnTo>
                        <a:pt x="2162" y="1633"/>
                      </a:lnTo>
                      <a:lnTo>
                        <a:pt x="1874" y="1681"/>
                      </a:lnTo>
                      <a:lnTo>
                        <a:pt x="1586" y="1729"/>
                      </a:lnTo>
                      <a:lnTo>
                        <a:pt x="1586" y="1729"/>
                      </a:lnTo>
                      <a:lnTo>
                        <a:pt x="1249" y="1681"/>
                      </a:lnTo>
                      <a:lnTo>
                        <a:pt x="961" y="1633"/>
                      </a:lnTo>
                      <a:lnTo>
                        <a:pt x="673" y="1489"/>
                      </a:lnTo>
                      <a:lnTo>
                        <a:pt x="433" y="1345"/>
                      </a:lnTo>
                      <a:lnTo>
                        <a:pt x="241" y="1201"/>
                      </a:lnTo>
                      <a:lnTo>
                        <a:pt x="145" y="1009"/>
                      </a:lnTo>
                      <a:lnTo>
                        <a:pt x="49" y="769"/>
                      </a:lnTo>
                      <a:lnTo>
                        <a:pt x="1" y="528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7" name="Google Shape;3257;p47"/>
                <p:cNvSpPr/>
                <p:nvPr/>
              </p:nvSpPr>
              <p:spPr>
                <a:xfrm rot="386444" flipH="1">
                  <a:off x="4701403" y="2363130"/>
                  <a:ext cx="134194" cy="130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" h="1586" extrusionOk="0">
                      <a:moveTo>
                        <a:pt x="336" y="1"/>
                      </a:moveTo>
                      <a:lnTo>
                        <a:pt x="0" y="1489"/>
                      </a:lnTo>
                      <a:lnTo>
                        <a:pt x="1441" y="1585"/>
                      </a:lnTo>
                      <a:lnTo>
                        <a:pt x="1633" y="193"/>
                      </a:lnTo>
                      <a:lnTo>
                        <a:pt x="336" y="1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8" name="Google Shape;3258;p47"/>
                <p:cNvSpPr/>
                <p:nvPr/>
              </p:nvSpPr>
              <p:spPr>
                <a:xfrm rot="386444" flipH="1">
                  <a:off x="4701403" y="2363130"/>
                  <a:ext cx="134194" cy="130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" h="1586" fill="none" extrusionOk="0">
                      <a:moveTo>
                        <a:pt x="1633" y="193"/>
                      </a:moveTo>
                      <a:lnTo>
                        <a:pt x="1441" y="1585"/>
                      </a:lnTo>
                      <a:lnTo>
                        <a:pt x="0" y="1489"/>
                      </a:lnTo>
                      <a:lnTo>
                        <a:pt x="336" y="1"/>
                      </a:lnTo>
                      <a:lnTo>
                        <a:pt x="1633" y="193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9" name="Google Shape;3259;p47"/>
                <p:cNvSpPr/>
                <p:nvPr/>
              </p:nvSpPr>
              <p:spPr>
                <a:xfrm rot="386444" flipH="1">
                  <a:off x="4705359" y="2434391"/>
                  <a:ext cx="126227" cy="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" h="721" extrusionOk="0">
                      <a:moveTo>
                        <a:pt x="144" y="0"/>
                      </a:moveTo>
                      <a:lnTo>
                        <a:pt x="0" y="624"/>
                      </a:lnTo>
                      <a:lnTo>
                        <a:pt x="1441" y="720"/>
                      </a:lnTo>
                      <a:lnTo>
                        <a:pt x="1537" y="96"/>
                      </a:lnTo>
                      <a:lnTo>
                        <a:pt x="1105" y="96"/>
                      </a:lnTo>
                      <a:lnTo>
                        <a:pt x="625" y="48"/>
                      </a:lnTo>
                      <a:lnTo>
                        <a:pt x="144" y="0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0" name="Google Shape;3260;p47"/>
                <p:cNvSpPr/>
                <p:nvPr/>
              </p:nvSpPr>
              <p:spPr>
                <a:xfrm rot="386444" flipH="1">
                  <a:off x="4705359" y="2434391"/>
                  <a:ext cx="126227" cy="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" h="721" fill="none" extrusionOk="0">
                      <a:moveTo>
                        <a:pt x="144" y="0"/>
                      </a:moveTo>
                      <a:lnTo>
                        <a:pt x="0" y="624"/>
                      </a:lnTo>
                      <a:lnTo>
                        <a:pt x="1441" y="720"/>
                      </a:lnTo>
                      <a:lnTo>
                        <a:pt x="1537" y="96"/>
                      </a:lnTo>
                      <a:lnTo>
                        <a:pt x="1537" y="96"/>
                      </a:lnTo>
                      <a:lnTo>
                        <a:pt x="1105" y="96"/>
                      </a:lnTo>
                      <a:lnTo>
                        <a:pt x="1105" y="96"/>
                      </a:lnTo>
                      <a:lnTo>
                        <a:pt x="625" y="48"/>
                      </a:lnTo>
                      <a:lnTo>
                        <a:pt x="144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" name="Google Shape;3261;p47"/>
              <p:cNvGrpSpPr/>
              <p:nvPr/>
            </p:nvGrpSpPr>
            <p:grpSpPr>
              <a:xfrm>
                <a:off x="1203423" y="2145783"/>
                <a:ext cx="1260508" cy="1211961"/>
                <a:chOff x="3963675" y="2257150"/>
                <a:chExt cx="623150" cy="599150"/>
              </a:xfrm>
            </p:grpSpPr>
            <p:sp>
              <p:nvSpPr>
                <p:cNvPr id="3262" name="Google Shape;3262;p47"/>
                <p:cNvSpPr/>
                <p:nvPr/>
              </p:nvSpPr>
              <p:spPr>
                <a:xfrm>
                  <a:off x="3963675" y="2611350"/>
                  <a:ext cx="489875" cy="2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95" h="9798" extrusionOk="0">
                      <a:moveTo>
                        <a:pt x="19595" y="0"/>
                      </a:moveTo>
                      <a:lnTo>
                        <a:pt x="18970" y="288"/>
                      </a:lnTo>
                      <a:lnTo>
                        <a:pt x="17337" y="1057"/>
                      </a:lnTo>
                      <a:lnTo>
                        <a:pt x="16233" y="1489"/>
                      </a:lnTo>
                      <a:lnTo>
                        <a:pt x="15032" y="1969"/>
                      </a:lnTo>
                      <a:lnTo>
                        <a:pt x="13735" y="2450"/>
                      </a:lnTo>
                      <a:lnTo>
                        <a:pt x="12343" y="2834"/>
                      </a:lnTo>
                      <a:lnTo>
                        <a:pt x="10998" y="3170"/>
                      </a:lnTo>
                      <a:lnTo>
                        <a:pt x="10326" y="3266"/>
                      </a:lnTo>
                      <a:lnTo>
                        <a:pt x="9653" y="3362"/>
                      </a:lnTo>
                      <a:lnTo>
                        <a:pt x="9029" y="3410"/>
                      </a:lnTo>
                      <a:lnTo>
                        <a:pt x="8405" y="3458"/>
                      </a:lnTo>
                      <a:lnTo>
                        <a:pt x="7780" y="3410"/>
                      </a:lnTo>
                      <a:lnTo>
                        <a:pt x="7252" y="3314"/>
                      </a:lnTo>
                      <a:lnTo>
                        <a:pt x="6724" y="3218"/>
                      </a:lnTo>
                      <a:lnTo>
                        <a:pt x="6244" y="3026"/>
                      </a:lnTo>
                      <a:lnTo>
                        <a:pt x="5859" y="2786"/>
                      </a:lnTo>
                      <a:lnTo>
                        <a:pt x="5475" y="2450"/>
                      </a:lnTo>
                      <a:lnTo>
                        <a:pt x="5187" y="2065"/>
                      </a:lnTo>
                      <a:lnTo>
                        <a:pt x="4947" y="1633"/>
                      </a:lnTo>
                      <a:lnTo>
                        <a:pt x="4755" y="1105"/>
                      </a:lnTo>
                      <a:lnTo>
                        <a:pt x="4659" y="481"/>
                      </a:lnTo>
                      <a:lnTo>
                        <a:pt x="4323" y="721"/>
                      </a:lnTo>
                      <a:lnTo>
                        <a:pt x="3410" y="1297"/>
                      </a:lnTo>
                      <a:lnTo>
                        <a:pt x="2834" y="1681"/>
                      </a:lnTo>
                      <a:lnTo>
                        <a:pt x="2257" y="2209"/>
                      </a:lnTo>
                      <a:lnTo>
                        <a:pt x="1681" y="2738"/>
                      </a:lnTo>
                      <a:lnTo>
                        <a:pt x="1105" y="3314"/>
                      </a:lnTo>
                      <a:lnTo>
                        <a:pt x="625" y="3986"/>
                      </a:lnTo>
                      <a:lnTo>
                        <a:pt x="432" y="4275"/>
                      </a:lnTo>
                      <a:lnTo>
                        <a:pt x="288" y="4659"/>
                      </a:lnTo>
                      <a:lnTo>
                        <a:pt x="144" y="4995"/>
                      </a:lnTo>
                      <a:lnTo>
                        <a:pt x="48" y="5331"/>
                      </a:lnTo>
                      <a:lnTo>
                        <a:pt x="0" y="5715"/>
                      </a:lnTo>
                      <a:lnTo>
                        <a:pt x="0" y="6052"/>
                      </a:lnTo>
                      <a:lnTo>
                        <a:pt x="48" y="6436"/>
                      </a:lnTo>
                      <a:lnTo>
                        <a:pt x="144" y="6772"/>
                      </a:lnTo>
                      <a:lnTo>
                        <a:pt x="336" y="7156"/>
                      </a:lnTo>
                      <a:lnTo>
                        <a:pt x="577" y="7540"/>
                      </a:lnTo>
                      <a:lnTo>
                        <a:pt x="865" y="7876"/>
                      </a:lnTo>
                      <a:lnTo>
                        <a:pt x="1249" y="8261"/>
                      </a:lnTo>
                      <a:lnTo>
                        <a:pt x="1729" y="8597"/>
                      </a:lnTo>
                      <a:lnTo>
                        <a:pt x="2257" y="8981"/>
                      </a:lnTo>
                      <a:lnTo>
                        <a:pt x="2930" y="9317"/>
                      </a:lnTo>
                      <a:lnTo>
                        <a:pt x="3602" y="9557"/>
                      </a:lnTo>
                      <a:lnTo>
                        <a:pt x="4323" y="9701"/>
                      </a:lnTo>
                      <a:lnTo>
                        <a:pt x="5043" y="9797"/>
                      </a:lnTo>
                      <a:lnTo>
                        <a:pt x="5763" y="9797"/>
                      </a:lnTo>
                      <a:lnTo>
                        <a:pt x="6484" y="9701"/>
                      </a:lnTo>
                      <a:lnTo>
                        <a:pt x="7252" y="9557"/>
                      </a:lnTo>
                      <a:lnTo>
                        <a:pt x="7972" y="9365"/>
                      </a:lnTo>
                      <a:lnTo>
                        <a:pt x="8693" y="9077"/>
                      </a:lnTo>
                      <a:lnTo>
                        <a:pt x="9461" y="8789"/>
                      </a:lnTo>
                      <a:lnTo>
                        <a:pt x="10182" y="8405"/>
                      </a:lnTo>
                      <a:lnTo>
                        <a:pt x="10902" y="8021"/>
                      </a:lnTo>
                      <a:lnTo>
                        <a:pt x="11574" y="7540"/>
                      </a:lnTo>
                      <a:lnTo>
                        <a:pt x="12295" y="7108"/>
                      </a:lnTo>
                      <a:lnTo>
                        <a:pt x="13591" y="6100"/>
                      </a:lnTo>
                      <a:lnTo>
                        <a:pt x="14840" y="5043"/>
                      </a:lnTo>
                      <a:lnTo>
                        <a:pt x="15993" y="3938"/>
                      </a:lnTo>
                      <a:lnTo>
                        <a:pt x="17001" y="2930"/>
                      </a:lnTo>
                      <a:lnTo>
                        <a:pt x="17914" y="2017"/>
                      </a:lnTo>
                      <a:lnTo>
                        <a:pt x="19162" y="577"/>
                      </a:lnTo>
                      <a:lnTo>
                        <a:pt x="1959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3" name="Google Shape;3263;p47"/>
                <p:cNvSpPr/>
                <p:nvPr/>
              </p:nvSpPr>
              <p:spPr>
                <a:xfrm>
                  <a:off x="3963675" y="2611350"/>
                  <a:ext cx="489875" cy="2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95" h="9798" fill="none" extrusionOk="0">
                      <a:moveTo>
                        <a:pt x="4659" y="481"/>
                      </a:moveTo>
                      <a:lnTo>
                        <a:pt x="4659" y="481"/>
                      </a:lnTo>
                      <a:lnTo>
                        <a:pt x="4323" y="721"/>
                      </a:lnTo>
                      <a:lnTo>
                        <a:pt x="3410" y="1297"/>
                      </a:lnTo>
                      <a:lnTo>
                        <a:pt x="2834" y="1681"/>
                      </a:lnTo>
                      <a:lnTo>
                        <a:pt x="2257" y="2209"/>
                      </a:lnTo>
                      <a:lnTo>
                        <a:pt x="1681" y="2738"/>
                      </a:lnTo>
                      <a:lnTo>
                        <a:pt x="1105" y="3314"/>
                      </a:lnTo>
                      <a:lnTo>
                        <a:pt x="625" y="3986"/>
                      </a:lnTo>
                      <a:lnTo>
                        <a:pt x="432" y="4275"/>
                      </a:lnTo>
                      <a:lnTo>
                        <a:pt x="288" y="4659"/>
                      </a:lnTo>
                      <a:lnTo>
                        <a:pt x="144" y="4995"/>
                      </a:lnTo>
                      <a:lnTo>
                        <a:pt x="48" y="5331"/>
                      </a:lnTo>
                      <a:lnTo>
                        <a:pt x="0" y="5715"/>
                      </a:lnTo>
                      <a:lnTo>
                        <a:pt x="0" y="6052"/>
                      </a:lnTo>
                      <a:lnTo>
                        <a:pt x="48" y="6436"/>
                      </a:lnTo>
                      <a:lnTo>
                        <a:pt x="144" y="6772"/>
                      </a:lnTo>
                      <a:lnTo>
                        <a:pt x="336" y="7156"/>
                      </a:lnTo>
                      <a:lnTo>
                        <a:pt x="577" y="7540"/>
                      </a:lnTo>
                      <a:lnTo>
                        <a:pt x="865" y="7876"/>
                      </a:lnTo>
                      <a:lnTo>
                        <a:pt x="1249" y="8261"/>
                      </a:lnTo>
                      <a:lnTo>
                        <a:pt x="1729" y="8597"/>
                      </a:lnTo>
                      <a:lnTo>
                        <a:pt x="2257" y="8981"/>
                      </a:lnTo>
                      <a:lnTo>
                        <a:pt x="2257" y="8981"/>
                      </a:lnTo>
                      <a:lnTo>
                        <a:pt x="2930" y="9317"/>
                      </a:lnTo>
                      <a:lnTo>
                        <a:pt x="3602" y="9557"/>
                      </a:lnTo>
                      <a:lnTo>
                        <a:pt x="4323" y="9701"/>
                      </a:lnTo>
                      <a:lnTo>
                        <a:pt x="5043" y="9797"/>
                      </a:lnTo>
                      <a:lnTo>
                        <a:pt x="5763" y="9797"/>
                      </a:lnTo>
                      <a:lnTo>
                        <a:pt x="6484" y="9701"/>
                      </a:lnTo>
                      <a:lnTo>
                        <a:pt x="7252" y="9557"/>
                      </a:lnTo>
                      <a:lnTo>
                        <a:pt x="7972" y="9365"/>
                      </a:lnTo>
                      <a:lnTo>
                        <a:pt x="8693" y="9077"/>
                      </a:lnTo>
                      <a:lnTo>
                        <a:pt x="9461" y="8789"/>
                      </a:lnTo>
                      <a:lnTo>
                        <a:pt x="10182" y="8405"/>
                      </a:lnTo>
                      <a:lnTo>
                        <a:pt x="10902" y="8021"/>
                      </a:lnTo>
                      <a:lnTo>
                        <a:pt x="11574" y="7540"/>
                      </a:lnTo>
                      <a:lnTo>
                        <a:pt x="12295" y="7108"/>
                      </a:lnTo>
                      <a:lnTo>
                        <a:pt x="13591" y="6100"/>
                      </a:lnTo>
                      <a:lnTo>
                        <a:pt x="14840" y="5043"/>
                      </a:lnTo>
                      <a:lnTo>
                        <a:pt x="15993" y="3938"/>
                      </a:lnTo>
                      <a:lnTo>
                        <a:pt x="17001" y="2930"/>
                      </a:lnTo>
                      <a:lnTo>
                        <a:pt x="17914" y="2017"/>
                      </a:lnTo>
                      <a:lnTo>
                        <a:pt x="19162" y="577"/>
                      </a:lnTo>
                      <a:lnTo>
                        <a:pt x="19595" y="0"/>
                      </a:lnTo>
                      <a:lnTo>
                        <a:pt x="19595" y="0"/>
                      </a:lnTo>
                      <a:lnTo>
                        <a:pt x="18970" y="288"/>
                      </a:lnTo>
                      <a:lnTo>
                        <a:pt x="17337" y="1057"/>
                      </a:lnTo>
                      <a:lnTo>
                        <a:pt x="16233" y="1489"/>
                      </a:lnTo>
                      <a:lnTo>
                        <a:pt x="15032" y="1969"/>
                      </a:lnTo>
                      <a:lnTo>
                        <a:pt x="13735" y="2450"/>
                      </a:lnTo>
                      <a:lnTo>
                        <a:pt x="12343" y="2834"/>
                      </a:lnTo>
                      <a:lnTo>
                        <a:pt x="10998" y="3170"/>
                      </a:lnTo>
                      <a:lnTo>
                        <a:pt x="10326" y="3266"/>
                      </a:lnTo>
                      <a:lnTo>
                        <a:pt x="9653" y="3362"/>
                      </a:lnTo>
                      <a:lnTo>
                        <a:pt x="9029" y="3410"/>
                      </a:lnTo>
                      <a:lnTo>
                        <a:pt x="8405" y="3458"/>
                      </a:lnTo>
                      <a:lnTo>
                        <a:pt x="7780" y="3410"/>
                      </a:lnTo>
                      <a:lnTo>
                        <a:pt x="7252" y="3314"/>
                      </a:lnTo>
                      <a:lnTo>
                        <a:pt x="6724" y="3218"/>
                      </a:lnTo>
                      <a:lnTo>
                        <a:pt x="6244" y="3026"/>
                      </a:lnTo>
                      <a:lnTo>
                        <a:pt x="5859" y="2786"/>
                      </a:lnTo>
                      <a:lnTo>
                        <a:pt x="5475" y="2450"/>
                      </a:lnTo>
                      <a:lnTo>
                        <a:pt x="5187" y="2065"/>
                      </a:lnTo>
                      <a:lnTo>
                        <a:pt x="4947" y="1633"/>
                      </a:lnTo>
                      <a:lnTo>
                        <a:pt x="4755" y="1105"/>
                      </a:lnTo>
                      <a:lnTo>
                        <a:pt x="4659" y="48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4" name="Google Shape;3264;p47"/>
                <p:cNvSpPr/>
                <p:nvPr/>
              </p:nvSpPr>
              <p:spPr>
                <a:xfrm>
                  <a:off x="4454725" y="2554925"/>
                  <a:ext cx="1321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4" h="5764" extrusionOk="0">
                      <a:moveTo>
                        <a:pt x="2450" y="0"/>
                      </a:moveTo>
                      <a:lnTo>
                        <a:pt x="2162" y="48"/>
                      </a:lnTo>
                      <a:lnTo>
                        <a:pt x="1922" y="96"/>
                      </a:lnTo>
                      <a:lnTo>
                        <a:pt x="1681" y="192"/>
                      </a:lnTo>
                      <a:lnTo>
                        <a:pt x="1201" y="432"/>
                      </a:lnTo>
                      <a:lnTo>
                        <a:pt x="817" y="769"/>
                      </a:lnTo>
                      <a:lnTo>
                        <a:pt x="481" y="1153"/>
                      </a:lnTo>
                      <a:lnTo>
                        <a:pt x="193" y="1633"/>
                      </a:lnTo>
                      <a:lnTo>
                        <a:pt x="49" y="2161"/>
                      </a:lnTo>
                      <a:lnTo>
                        <a:pt x="1" y="2738"/>
                      </a:lnTo>
                      <a:lnTo>
                        <a:pt x="49" y="3314"/>
                      </a:lnTo>
                      <a:lnTo>
                        <a:pt x="193" y="3842"/>
                      </a:lnTo>
                      <a:lnTo>
                        <a:pt x="433" y="4370"/>
                      </a:lnTo>
                      <a:lnTo>
                        <a:pt x="721" y="4803"/>
                      </a:lnTo>
                      <a:lnTo>
                        <a:pt x="1105" y="5187"/>
                      </a:lnTo>
                      <a:lnTo>
                        <a:pt x="1537" y="5475"/>
                      </a:lnTo>
                      <a:lnTo>
                        <a:pt x="2066" y="5667"/>
                      </a:lnTo>
                      <a:lnTo>
                        <a:pt x="2546" y="5763"/>
                      </a:lnTo>
                      <a:lnTo>
                        <a:pt x="2834" y="5763"/>
                      </a:lnTo>
                      <a:lnTo>
                        <a:pt x="3074" y="5715"/>
                      </a:lnTo>
                      <a:lnTo>
                        <a:pt x="3362" y="5667"/>
                      </a:lnTo>
                      <a:lnTo>
                        <a:pt x="3602" y="5571"/>
                      </a:lnTo>
                      <a:lnTo>
                        <a:pt x="4083" y="5331"/>
                      </a:lnTo>
                      <a:lnTo>
                        <a:pt x="4467" y="4995"/>
                      </a:lnTo>
                      <a:lnTo>
                        <a:pt x="4803" y="4611"/>
                      </a:lnTo>
                      <a:lnTo>
                        <a:pt x="5043" y="4130"/>
                      </a:lnTo>
                      <a:lnTo>
                        <a:pt x="5235" y="3602"/>
                      </a:lnTo>
                      <a:lnTo>
                        <a:pt x="5283" y="3026"/>
                      </a:lnTo>
                      <a:lnTo>
                        <a:pt x="5235" y="2449"/>
                      </a:lnTo>
                      <a:lnTo>
                        <a:pt x="5091" y="1873"/>
                      </a:lnTo>
                      <a:lnTo>
                        <a:pt x="4851" y="1393"/>
                      </a:lnTo>
                      <a:lnTo>
                        <a:pt x="4563" y="913"/>
                      </a:lnTo>
                      <a:lnTo>
                        <a:pt x="4179" y="576"/>
                      </a:lnTo>
                      <a:lnTo>
                        <a:pt x="3698" y="288"/>
                      </a:lnTo>
                      <a:lnTo>
                        <a:pt x="3218" y="96"/>
                      </a:lnTo>
                      <a:lnTo>
                        <a:pt x="2690" y="0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5" name="Google Shape;3265;p47"/>
                <p:cNvSpPr/>
                <p:nvPr/>
              </p:nvSpPr>
              <p:spPr>
                <a:xfrm>
                  <a:off x="4454725" y="2554925"/>
                  <a:ext cx="1321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4" h="5764" fill="none" extrusionOk="0">
                      <a:moveTo>
                        <a:pt x="5235" y="2449"/>
                      </a:moveTo>
                      <a:lnTo>
                        <a:pt x="5235" y="2449"/>
                      </a:lnTo>
                      <a:lnTo>
                        <a:pt x="5283" y="3026"/>
                      </a:lnTo>
                      <a:lnTo>
                        <a:pt x="5235" y="3602"/>
                      </a:lnTo>
                      <a:lnTo>
                        <a:pt x="5043" y="4130"/>
                      </a:lnTo>
                      <a:lnTo>
                        <a:pt x="4803" y="4611"/>
                      </a:lnTo>
                      <a:lnTo>
                        <a:pt x="4467" y="4995"/>
                      </a:lnTo>
                      <a:lnTo>
                        <a:pt x="4083" y="5331"/>
                      </a:lnTo>
                      <a:lnTo>
                        <a:pt x="3602" y="5571"/>
                      </a:lnTo>
                      <a:lnTo>
                        <a:pt x="3362" y="5667"/>
                      </a:lnTo>
                      <a:lnTo>
                        <a:pt x="3074" y="5715"/>
                      </a:lnTo>
                      <a:lnTo>
                        <a:pt x="3074" y="5715"/>
                      </a:lnTo>
                      <a:lnTo>
                        <a:pt x="2834" y="5763"/>
                      </a:lnTo>
                      <a:lnTo>
                        <a:pt x="2546" y="5763"/>
                      </a:lnTo>
                      <a:lnTo>
                        <a:pt x="2066" y="5667"/>
                      </a:lnTo>
                      <a:lnTo>
                        <a:pt x="1537" y="5475"/>
                      </a:lnTo>
                      <a:lnTo>
                        <a:pt x="1105" y="5187"/>
                      </a:lnTo>
                      <a:lnTo>
                        <a:pt x="721" y="4803"/>
                      </a:lnTo>
                      <a:lnTo>
                        <a:pt x="433" y="4370"/>
                      </a:lnTo>
                      <a:lnTo>
                        <a:pt x="193" y="3842"/>
                      </a:lnTo>
                      <a:lnTo>
                        <a:pt x="49" y="3314"/>
                      </a:lnTo>
                      <a:lnTo>
                        <a:pt x="49" y="3314"/>
                      </a:lnTo>
                      <a:lnTo>
                        <a:pt x="1" y="2738"/>
                      </a:lnTo>
                      <a:lnTo>
                        <a:pt x="49" y="2161"/>
                      </a:lnTo>
                      <a:lnTo>
                        <a:pt x="193" y="1633"/>
                      </a:lnTo>
                      <a:lnTo>
                        <a:pt x="481" y="1153"/>
                      </a:lnTo>
                      <a:lnTo>
                        <a:pt x="817" y="769"/>
                      </a:lnTo>
                      <a:lnTo>
                        <a:pt x="1201" y="432"/>
                      </a:lnTo>
                      <a:lnTo>
                        <a:pt x="1681" y="192"/>
                      </a:lnTo>
                      <a:lnTo>
                        <a:pt x="1922" y="96"/>
                      </a:lnTo>
                      <a:lnTo>
                        <a:pt x="2162" y="48"/>
                      </a:lnTo>
                      <a:lnTo>
                        <a:pt x="2162" y="48"/>
                      </a:lnTo>
                      <a:lnTo>
                        <a:pt x="2450" y="0"/>
                      </a:lnTo>
                      <a:lnTo>
                        <a:pt x="2690" y="0"/>
                      </a:lnTo>
                      <a:lnTo>
                        <a:pt x="3218" y="96"/>
                      </a:lnTo>
                      <a:lnTo>
                        <a:pt x="3698" y="288"/>
                      </a:lnTo>
                      <a:lnTo>
                        <a:pt x="4179" y="576"/>
                      </a:lnTo>
                      <a:lnTo>
                        <a:pt x="4563" y="913"/>
                      </a:lnTo>
                      <a:lnTo>
                        <a:pt x="4851" y="1393"/>
                      </a:lnTo>
                      <a:lnTo>
                        <a:pt x="5091" y="1873"/>
                      </a:lnTo>
                      <a:lnTo>
                        <a:pt x="5235" y="2449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6" name="Google Shape;3266;p47"/>
                <p:cNvSpPr/>
                <p:nvPr/>
              </p:nvSpPr>
              <p:spPr>
                <a:xfrm>
                  <a:off x="4535175" y="2586125"/>
                  <a:ext cx="34825" cy="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" h="3219" extrusionOk="0">
                      <a:moveTo>
                        <a:pt x="384" y="1"/>
                      </a:moveTo>
                      <a:lnTo>
                        <a:pt x="240" y="577"/>
                      </a:lnTo>
                      <a:lnTo>
                        <a:pt x="144" y="817"/>
                      </a:lnTo>
                      <a:lnTo>
                        <a:pt x="48" y="1009"/>
                      </a:lnTo>
                      <a:lnTo>
                        <a:pt x="0" y="1009"/>
                      </a:lnTo>
                      <a:lnTo>
                        <a:pt x="144" y="1730"/>
                      </a:lnTo>
                      <a:lnTo>
                        <a:pt x="192" y="2498"/>
                      </a:lnTo>
                      <a:lnTo>
                        <a:pt x="192" y="3218"/>
                      </a:lnTo>
                      <a:lnTo>
                        <a:pt x="480" y="3122"/>
                      </a:lnTo>
                      <a:lnTo>
                        <a:pt x="769" y="2978"/>
                      </a:lnTo>
                      <a:lnTo>
                        <a:pt x="961" y="2786"/>
                      </a:lnTo>
                      <a:lnTo>
                        <a:pt x="1153" y="2546"/>
                      </a:lnTo>
                      <a:lnTo>
                        <a:pt x="1297" y="2258"/>
                      </a:lnTo>
                      <a:lnTo>
                        <a:pt x="1345" y="1970"/>
                      </a:lnTo>
                      <a:lnTo>
                        <a:pt x="1393" y="1634"/>
                      </a:lnTo>
                      <a:lnTo>
                        <a:pt x="1393" y="1297"/>
                      </a:lnTo>
                      <a:lnTo>
                        <a:pt x="1345" y="1105"/>
                      </a:lnTo>
                      <a:lnTo>
                        <a:pt x="1249" y="865"/>
                      </a:lnTo>
                      <a:lnTo>
                        <a:pt x="1009" y="481"/>
                      </a:lnTo>
                      <a:lnTo>
                        <a:pt x="721" y="193"/>
                      </a:lnTo>
                      <a:lnTo>
                        <a:pt x="384" y="1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7" name="Google Shape;3267;p47"/>
                <p:cNvSpPr/>
                <p:nvPr/>
              </p:nvSpPr>
              <p:spPr>
                <a:xfrm>
                  <a:off x="4535175" y="2586125"/>
                  <a:ext cx="34825" cy="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" h="3219" fill="none" extrusionOk="0">
                      <a:moveTo>
                        <a:pt x="384" y="1"/>
                      </a:moveTo>
                      <a:lnTo>
                        <a:pt x="384" y="1"/>
                      </a:lnTo>
                      <a:lnTo>
                        <a:pt x="240" y="577"/>
                      </a:lnTo>
                      <a:lnTo>
                        <a:pt x="144" y="817"/>
                      </a:lnTo>
                      <a:lnTo>
                        <a:pt x="48" y="1009"/>
                      </a:lnTo>
                      <a:lnTo>
                        <a:pt x="48" y="1009"/>
                      </a:lnTo>
                      <a:lnTo>
                        <a:pt x="48" y="1009"/>
                      </a:lnTo>
                      <a:lnTo>
                        <a:pt x="48" y="1009"/>
                      </a:lnTo>
                      <a:lnTo>
                        <a:pt x="0" y="1009"/>
                      </a:lnTo>
                      <a:lnTo>
                        <a:pt x="144" y="1730"/>
                      </a:lnTo>
                      <a:lnTo>
                        <a:pt x="144" y="1730"/>
                      </a:lnTo>
                      <a:lnTo>
                        <a:pt x="192" y="2498"/>
                      </a:lnTo>
                      <a:lnTo>
                        <a:pt x="192" y="3218"/>
                      </a:lnTo>
                      <a:lnTo>
                        <a:pt x="192" y="3218"/>
                      </a:lnTo>
                      <a:lnTo>
                        <a:pt x="480" y="3122"/>
                      </a:lnTo>
                      <a:lnTo>
                        <a:pt x="769" y="2978"/>
                      </a:lnTo>
                      <a:lnTo>
                        <a:pt x="961" y="2786"/>
                      </a:lnTo>
                      <a:lnTo>
                        <a:pt x="1153" y="2546"/>
                      </a:lnTo>
                      <a:lnTo>
                        <a:pt x="1297" y="2258"/>
                      </a:lnTo>
                      <a:lnTo>
                        <a:pt x="1345" y="1970"/>
                      </a:lnTo>
                      <a:lnTo>
                        <a:pt x="1393" y="1634"/>
                      </a:lnTo>
                      <a:lnTo>
                        <a:pt x="1393" y="1297"/>
                      </a:lnTo>
                      <a:lnTo>
                        <a:pt x="1393" y="1297"/>
                      </a:lnTo>
                      <a:lnTo>
                        <a:pt x="1345" y="1105"/>
                      </a:lnTo>
                      <a:lnTo>
                        <a:pt x="1249" y="865"/>
                      </a:lnTo>
                      <a:lnTo>
                        <a:pt x="1009" y="481"/>
                      </a:lnTo>
                      <a:lnTo>
                        <a:pt x="721" y="193"/>
                      </a:lnTo>
                      <a:lnTo>
                        <a:pt x="384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8" name="Google Shape;3268;p47"/>
                <p:cNvSpPr/>
                <p:nvPr/>
              </p:nvSpPr>
              <p:spPr>
                <a:xfrm>
                  <a:off x="4107750" y="2434850"/>
                  <a:ext cx="433450" cy="41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8" h="16474" extrusionOk="0">
                      <a:moveTo>
                        <a:pt x="9605" y="1"/>
                      </a:moveTo>
                      <a:lnTo>
                        <a:pt x="8885" y="97"/>
                      </a:lnTo>
                      <a:lnTo>
                        <a:pt x="5283" y="913"/>
                      </a:lnTo>
                      <a:lnTo>
                        <a:pt x="4419" y="1009"/>
                      </a:lnTo>
                      <a:lnTo>
                        <a:pt x="3650" y="1201"/>
                      </a:lnTo>
                      <a:lnTo>
                        <a:pt x="2978" y="1489"/>
                      </a:lnTo>
                      <a:lnTo>
                        <a:pt x="2402" y="1826"/>
                      </a:lnTo>
                      <a:lnTo>
                        <a:pt x="1873" y="2210"/>
                      </a:lnTo>
                      <a:lnTo>
                        <a:pt x="1393" y="2690"/>
                      </a:lnTo>
                      <a:lnTo>
                        <a:pt x="1009" y="3218"/>
                      </a:lnTo>
                      <a:lnTo>
                        <a:pt x="721" y="3795"/>
                      </a:lnTo>
                      <a:lnTo>
                        <a:pt x="432" y="4419"/>
                      </a:lnTo>
                      <a:lnTo>
                        <a:pt x="240" y="5091"/>
                      </a:lnTo>
                      <a:lnTo>
                        <a:pt x="96" y="5764"/>
                      </a:lnTo>
                      <a:lnTo>
                        <a:pt x="0" y="6484"/>
                      </a:lnTo>
                      <a:lnTo>
                        <a:pt x="0" y="7204"/>
                      </a:lnTo>
                      <a:lnTo>
                        <a:pt x="0" y="7925"/>
                      </a:lnTo>
                      <a:lnTo>
                        <a:pt x="48" y="8645"/>
                      </a:lnTo>
                      <a:lnTo>
                        <a:pt x="144" y="9366"/>
                      </a:lnTo>
                      <a:lnTo>
                        <a:pt x="336" y="10518"/>
                      </a:lnTo>
                      <a:lnTo>
                        <a:pt x="288" y="10902"/>
                      </a:lnTo>
                      <a:lnTo>
                        <a:pt x="288" y="11287"/>
                      </a:lnTo>
                      <a:lnTo>
                        <a:pt x="288" y="11623"/>
                      </a:lnTo>
                      <a:lnTo>
                        <a:pt x="336" y="12007"/>
                      </a:lnTo>
                      <a:lnTo>
                        <a:pt x="384" y="12343"/>
                      </a:lnTo>
                      <a:lnTo>
                        <a:pt x="529" y="12679"/>
                      </a:lnTo>
                      <a:lnTo>
                        <a:pt x="769" y="13304"/>
                      </a:lnTo>
                      <a:lnTo>
                        <a:pt x="1153" y="13832"/>
                      </a:lnTo>
                      <a:lnTo>
                        <a:pt x="1585" y="14360"/>
                      </a:lnTo>
                      <a:lnTo>
                        <a:pt x="2113" y="14840"/>
                      </a:lnTo>
                      <a:lnTo>
                        <a:pt x="2690" y="15225"/>
                      </a:lnTo>
                      <a:lnTo>
                        <a:pt x="3314" y="15609"/>
                      </a:lnTo>
                      <a:lnTo>
                        <a:pt x="3986" y="15897"/>
                      </a:lnTo>
                      <a:lnTo>
                        <a:pt x="4707" y="16137"/>
                      </a:lnTo>
                      <a:lnTo>
                        <a:pt x="5427" y="16281"/>
                      </a:lnTo>
                      <a:lnTo>
                        <a:pt x="6196" y="16425"/>
                      </a:lnTo>
                      <a:lnTo>
                        <a:pt x="6916" y="16473"/>
                      </a:lnTo>
                      <a:lnTo>
                        <a:pt x="7684" y="16425"/>
                      </a:lnTo>
                      <a:lnTo>
                        <a:pt x="8405" y="16377"/>
                      </a:lnTo>
                      <a:lnTo>
                        <a:pt x="11382" y="15897"/>
                      </a:lnTo>
                      <a:lnTo>
                        <a:pt x="12103" y="15705"/>
                      </a:lnTo>
                      <a:lnTo>
                        <a:pt x="12775" y="15513"/>
                      </a:lnTo>
                      <a:lnTo>
                        <a:pt x="13399" y="15225"/>
                      </a:lnTo>
                      <a:lnTo>
                        <a:pt x="14024" y="14888"/>
                      </a:lnTo>
                      <a:lnTo>
                        <a:pt x="14600" y="14504"/>
                      </a:lnTo>
                      <a:lnTo>
                        <a:pt x="15080" y="14072"/>
                      </a:lnTo>
                      <a:lnTo>
                        <a:pt x="15560" y="13592"/>
                      </a:lnTo>
                      <a:lnTo>
                        <a:pt x="15993" y="13063"/>
                      </a:lnTo>
                      <a:lnTo>
                        <a:pt x="16377" y="12487"/>
                      </a:lnTo>
                      <a:lnTo>
                        <a:pt x="16665" y="11863"/>
                      </a:lnTo>
                      <a:lnTo>
                        <a:pt x="16905" y="11239"/>
                      </a:lnTo>
                      <a:lnTo>
                        <a:pt x="17097" y="10614"/>
                      </a:lnTo>
                      <a:lnTo>
                        <a:pt x="17241" y="9894"/>
                      </a:lnTo>
                      <a:lnTo>
                        <a:pt x="17337" y="9221"/>
                      </a:lnTo>
                      <a:lnTo>
                        <a:pt x="17289" y="8501"/>
                      </a:lnTo>
                      <a:lnTo>
                        <a:pt x="17241" y="7781"/>
                      </a:lnTo>
                      <a:lnTo>
                        <a:pt x="17049" y="6628"/>
                      </a:lnTo>
                      <a:lnTo>
                        <a:pt x="16905" y="5908"/>
                      </a:lnTo>
                      <a:lnTo>
                        <a:pt x="16665" y="5235"/>
                      </a:lnTo>
                      <a:lnTo>
                        <a:pt x="16377" y="4563"/>
                      </a:lnTo>
                      <a:lnTo>
                        <a:pt x="16041" y="3891"/>
                      </a:lnTo>
                      <a:lnTo>
                        <a:pt x="15656" y="3314"/>
                      </a:lnTo>
                      <a:lnTo>
                        <a:pt x="15224" y="2738"/>
                      </a:lnTo>
                      <a:lnTo>
                        <a:pt x="14696" y="2162"/>
                      </a:lnTo>
                      <a:lnTo>
                        <a:pt x="14168" y="1682"/>
                      </a:lnTo>
                      <a:lnTo>
                        <a:pt x="13591" y="1249"/>
                      </a:lnTo>
                      <a:lnTo>
                        <a:pt x="13015" y="865"/>
                      </a:lnTo>
                      <a:lnTo>
                        <a:pt x="12391" y="577"/>
                      </a:lnTo>
                      <a:lnTo>
                        <a:pt x="11718" y="289"/>
                      </a:lnTo>
                      <a:lnTo>
                        <a:pt x="11046" y="145"/>
                      </a:lnTo>
                      <a:lnTo>
                        <a:pt x="10326" y="49"/>
                      </a:lnTo>
                      <a:lnTo>
                        <a:pt x="9605" y="1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9" name="Google Shape;3269;p47"/>
                <p:cNvSpPr/>
                <p:nvPr/>
              </p:nvSpPr>
              <p:spPr>
                <a:xfrm>
                  <a:off x="4107750" y="2434850"/>
                  <a:ext cx="433450" cy="41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8" h="16474" fill="none" extrusionOk="0">
                      <a:moveTo>
                        <a:pt x="8885" y="97"/>
                      </a:moveTo>
                      <a:lnTo>
                        <a:pt x="5283" y="913"/>
                      </a:lnTo>
                      <a:lnTo>
                        <a:pt x="5283" y="913"/>
                      </a:lnTo>
                      <a:lnTo>
                        <a:pt x="4419" y="1009"/>
                      </a:lnTo>
                      <a:lnTo>
                        <a:pt x="3650" y="1201"/>
                      </a:lnTo>
                      <a:lnTo>
                        <a:pt x="2978" y="1489"/>
                      </a:lnTo>
                      <a:lnTo>
                        <a:pt x="2402" y="1826"/>
                      </a:lnTo>
                      <a:lnTo>
                        <a:pt x="1873" y="2210"/>
                      </a:lnTo>
                      <a:lnTo>
                        <a:pt x="1393" y="2690"/>
                      </a:lnTo>
                      <a:lnTo>
                        <a:pt x="1009" y="3218"/>
                      </a:lnTo>
                      <a:lnTo>
                        <a:pt x="721" y="3795"/>
                      </a:lnTo>
                      <a:lnTo>
                        <a:pt x="432" y="4419"/>
                      </a:lnTo>
                      <a:lnTo>
                        <a:pt x="240" y="5091"/>
                      </a:lnTo>
                      <a:lnTo>
                        <a:pt x="96" y="5764"/>
                      </a:lnTo>
                      <a:lnTo>
                        <a:pt x="0" y="6484"/>
                      </a:lnTo>
                      <a:lnTo>
                        <a:pt x="0" y="7204"/>
                      </a:lnTo>
                      <a:lnTo>
                        <a:pt x="0" y="7925"/>
                      </a:lnTo>
                      <a:lnTo>
                        <a:pt x="48" y="8645"/>
                      </a:lnTo>
                      <a:lnTo>
                        <a:pt x="144" y="9366"/>
                      </a:lnTo>
                      <a:lnTo>
                        <a:pt x="336" y="10518"/>
                      </a:lnTo>
                      <a:lnTo>
                        <a:pt x="336" y="10518"/>
                      </a:lnTo>
                      <a:lnTo>
                        <a:pt x="288" y="10902"/>
                      </a:lnTo>
                      <a:lnTo>
                        <a:pt x="288" y="11287"/>
                      </a:lnTo>
                      <a:lnTo>
                        <a:pt x="288" y="11623"/>
                      </a:lnTo>
                      <a:lnTo>
                        <a:pt x="336" y="12007"/>
                      </a:lnTo>
                      <a:lnTo>
                        <a:pt x="384" y="12343"/>
                      </a:lnTo>
                      <a:lnTo>
                        <a:pt x="529" y="12679"/>
                      </a:lnTo>
                      <a:lnTo>
                        <a:pt x="769" y="13304"/>
                      </a:lnTo>
                      <a:lnTo>
                        <a:pt x="1153" y="13832"/>
                      </a:lnTo>
                      <a:lnTo>
                        <a:pt x="1585" y="14360"/>
                      </a:lnTo>
                      <a:lnTo>
                        <a:pt x="2113" y="14840"/>
                      </a:lnTo>
                      <a:lnTo>
                        <a:pt x="2690" y="15225"/>
                      </a:lnTo>
                      <a:lnTo>
                        <a:pt x="3314" y="15609"/>
                      </a:lnTo>
                      <a:lnTo>
                        <a:pt x="3986" y="15897"/>
                      </a:lnTo>
                      <a:lnTo>
                        <a:pt x="4707" y="16137"/>
                      </a:lnTo>
                      <a:lnTo>
                        <a:pt x="5427" y="16281"/>
                      </a:lnTo>
                      <a:lnTo>
                        <a:pt x="6196" y="16425"/>
                      </a:lnTo>
                      <a:lnTo>
                        <a:pt x="6916" y="16473"/>
                      </a:lnTo>
                      <a:lnTo>
                        <a:pt x="7684" y="16425"/>
                      </a:lnTo>
                      <a:lnTo>
                        <a:pt x="8405" y="16377"/>
                      </a:lnTo>
                      <a:lnTo>
                        <a:pt x="11382" y="15897"/>
                      </a:lnTo>
                      <a:lnTo>
                        <a:pt x="11382" y="15897"/>
                      </a:lnTo>
                      <a:lnTo>
                        <a:pt x="12103" y="15705"/>
                      </a:lnTo>
                      <a:lnTo>
                        <a:pt x="12775" y="15513"/>
                      </a:lnTo>
                      <a:lnTo>
                        <a:pt x="13399" y="15225"/>
                      </a:lnTo>
                      <a:lnTo>
                        <a:pt x="14024" y="14888"/>
                      </a:lnTo>
                      <a:lnTo>
                        <a:pt x="14600" y="14504"/>
                      </a:lnTo>
                      <a:lnTo>
                        <a:pt x="15080" y="14072"/>
                      </a:lnTo>
                      <a:lnTo>
                        <a:pt x="15560" y="13592"/>
                      </a:lnTo>
                      <a:lnTo>
                        <a:pt x="15993" y="13063"/>
                      </a:lnTo>
                      <a:lnTo>
                        <a:pt x="16377" y="12487"/>
                      </a:lnTo>
                      <a:lnTo>
                        <a:pt x="16665" y="11863"/>
                      </a:lnTo>
                      <a:lnTo>
                        <a:pt x="16905" y="11239"/>
                      </a:lnTo>
                      <a:lnTo>
                        <a:pt x="17097" y="10614"/>
                      </a:lnTo>
                      <a:lnTo>
                        <a:pt x="17241" y="9894"/>
                      </a:lnTo>
                      <a:lnTo>
                        <a:pt x="17337" y="9221"/>
                      </a:lnTo>
                      <a:lnTo>
                        <a:pt x="17289" y="8501"/>
                      </a:lnTo>
                      <a:lnTo>
                        <a:pt x="17241" y="7781"/>
                      </a:lnTo>
                      <a:lnTo>
                        <a:pt x="17049" y="6628"/>
                      </a:lnTo>
                      <a:lnTo>
                        <a:pt x="17049" y="6628"/>
                      </a:lnTo>
                      <a:lnTo>
                        <a:pt x="16905" y="5908"/>
                      </a:lnTo>
                      <a:lnTo>
                        <a:pt x="16665" y="5235"/>
                      </a:lnTo>
                      <a:lnTo>
                        <a:pt x="16377" y="4563"/>
                      </a:lnTo>
                      <a:lnTo>
                        <a:pt x="16041" y="3891"/>
                      </a:lnTo>
                      <a:lnTo>
                        <a:pt x="15656" y="3314"/>
                      </a:lnTo>
                      <a:lnTo>
                        <a:pt x="15224" y="2738"/>
                      </a:lnTo>
                      <a:lnTo>
                        <a:pt x="14696" y="2162"/>
                      </a:lnTo>
                      <a:lnTo>
                        <a:pt x="14168" y="1682"/>
                      </a:lnTo>
                      <a:lnTo>
                        <a:pt x="13591" y="1249"/>
                      </a:lnTo>
                      <a:lnTo>
                        <a:pt x="13015" y="865"/>
                      </a:lnTo>
                      <a:lnTo>
                        <a:pt x="12391" y="577"/>
                      </a:lnTo>
                      <a:lnTo>
                        <a:pt x="11718" y="289"/>
                      </a:lnTo>
                      <a:lnTo>
                        <a:pt x="11046" y="145"/>
                      </a:lnTo>
                      <a:lnTo>
                        <a:pt x="10326" y="49"/>
                      </a:lnTo>
                      <a:lnTo>
                        <a:pt x="9605" y="1"/>
                      </a:lnTo>
                      <a:lnTo>
                        <a:pt x="8885" y="97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0" name="Google Shape;3270;p47"/>
                <p:cNvSpPr/>
                <p:nvPr/>
              </p:nvSpPr>
              <p:spPr>
                <a:xfrm>
                  <a:off x="4279425" y="2673775"/>
                  <a:ext cx="114100" cy="6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4" h="2498" extrusionOk="0">
                      <a:moveTo>
                        <a:pt x="3891" y="1"/>
                      </a:moveTo>
                      <a:lnTo>
                        <a:pt x="3603" y="49"/>
                      </a:lnTo>
                      <a:lnTo>
                        <a:pt x="3315" y="193"/>
                      </a:lnTo>
                      <a:lnTo>
                        <a:pt x="3074" y="337"/>
                      </a:lnTo>
                      <a:lnTo>
                        <a:pt x="2594" y="625"/>
                      </a:lnTo>
                      <a:lnTo>
                        <a:pt x="2354" y="721"/>
                      </a:lnTo>
                      <a:lnTo>
                        <a:pt x="2162" y="721"/>
                      </a:lnTo>
                      <a:lnTo>
                        <a:pt x="1634" y="577"/>
                      </a:lnTo>
                      <a:lnTo>
                        <a:pt x="1009" y="385"/>
                      </a:lnTo>
                      <a:lnTo>
                        <a:pt x="673" y="337"/>
                      </a:lnTo>
                      <a:lnTo>
                        <a:pt x="433" y="337"/>
                      </a:lnTo>
                      <a:lnTo>
                        <a:pt x="193" y="385"/>
                      </a:lnTo>
                      <a:lnTo>
                        <a:pt x="97" y="481"/>
                      </a:lnTo>
                      <a:lnTo>
                        <a:pt x="49" y="577"/>
                      </a:lnTo>
                      <a:lnTo>
                        <a:pt x="1" y="865"/>
                      </a:lnTo>
                      <a:lnTo>
                        <a:pt x="49" y="1153"/>
                      </a:lnTo>
                      <a:lnTo>
                        <a:pt x="193" y="1489"/>
                      </a:lnTo>
                      <a:lnTo>
                        <a:pt x="481" y="1874"/>
                      </a:lnTo>
                      <a:lnTo>
                        <a:pt x="865" y="2162"/>
                      </a:lnTo>
                      <a:lnTo>
                        <a:pt x="1057" y="2258"/>
                      </a:lnTo>
                      <a:lnTo>
                        <a:pt x="1346" y="2354"/>
                      </a:lnTo>
                      <a:lnTo>
                        <a:pt x="1586" y="2450"/>
                      </a:lnTo>
                      <a:lnTo>
                        <a:pt x="1922" y="2498"/>
                      </a:lnTo>
                      <a:lnTo>
                        <a:pt x="2594" y="2498"/>
                      </a:lnTo>
                      <a:lnTo>
                        <a:pt x="2978" y="2402"/>
                      </a:lnTo>
                      <a:lnTo>
                        <a:pt x="3267" y="2306"/>
                      </a:lnTo>
                      <a:lnTo>
                        <a:pt x="3555" y="2162"/>
                      </a:lnTo>
                      <a:lnTo>
                        <a:pt x="3795" y="2018"/>
                      </a:lnTo>
                      <a:lnTo>
                        <a:pt x="4035" y="1826"/>
                      </a:lnTo>
                      <a:lnTo>
                        <a:pt x="4179" y="1634"/>
                      </a:lnTo>
                      <a:lnTo>
                        <a:pt x="4323" y="1393"/>
                      </a:lnTo>
                      <a:lnTo>
                        <a:pt x="4419" y="1201"/>
                      </a:lnTo>
                      <a:lnTo>
                        <a:pt x="4515" y="961"/>
                      </a:lnTo>
                      <a:lnTo>
                        <a:pt x="4563" y="769"/>
                      </a:lnTo>
                      <a:lnTo>
                        <a:pt x="4563" y="577"/>
                      </a:lnTo>
                      <a:lnTo>
                        <a:pt x="4563" y="385"/>
                      </a:lnTo>
                      <a:lnTo>
                        <a:pt x="4515" y="241"/>
                      </a:lnTo>
                      <a:lnTo>
                        <a:pt x="4419" y="145"/>
                      </a:lnTo>
                      <a:lnTo>
                        <a:pt x="4323" y="49"/>
                      </a:lnTo>
                      <a:lnTo>
                        <a:pt x="4179" y="1"/>
                      </a:lnTo>
                      <a:close/>
                    </a:path>
                  </a:pathLst>
                </a:custGeom>
                <a:solidFill>
                  <a:srgbClr val="FFFDF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1" name="Google Shape;3271;p47"/>
                <p:cNvSpPr/>
                <p:nvPr/>
              </p:nvSpPr>
              <p:spPr>
                <a:xfrm>
                  <a:off x="4368275" y="2584925"/>
                  <a:ext cx="66075" cy="5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3" h="2114" extrusionOk="0">
                      <a:moveTo>
                        <a:pt x="2354" y="1"/>
                      </a:moveTo>
                      <a:lnTo>
                        <a:pt x="2162" y="49"/>
                      </a:lnTo>
                      <a:lnTo>
                        <a:pt x="1922" y="145"/>
                      </a:lnTo>
                      <a:lnTo>
                        <a:pt x="1441" y="433"/>
                      </a:lnTo>
                      <a:lnTo>
                        <a:pt x="961" y="817"/>
                      </a:lnTo>
                      <a:lnTo>
                        <a:pt x="481" y="1249"/>
                      </a:lnTo>
                      <a:lnTo>
                        <a:pt x="145" y="1634"/>
                      </a:lnTo>
                      <a:lnTo>
                        <a:pt x="49" y="1826"/>
                      </a:lnTo>
                      <a:lnTo>
                        <a:pt x="1" y="1970"/>
                      </a:lnTo>
                      <a:lnTo>
                        <a:pt x="1" y="2066"/>
                      </a:lnTo>
                      <a:lnTo>
                        <a:pt x="97" y="2114"/>
                      </a:lnTo>
                      <a:lnTo>
                        <a:pt x="337" y="2114"/>
                      </a:lnTo>
                      <a:lnTo>
                        <a:pt x="673" y="1922"/>
                      </a:lnTo>
                      <a:lnTo>
                        <a:pt x="1153" y="1682"/>
                      </a:lnTo>
                      <a:lnTo>
                        <a:pt x="1634" y="1345"/>
                      </a:lnTo>
                      <a:lnTo>
                        <a:pt x="2066" y="1009"/>
                      </a:lnTo>
                      <a:lnTo>
                        <a:pt x="2450" y="625"/>
                      </a:lnTo>
                      <a:lnTo>
                        <a:pt x="2546" y="481"/>
                      </a:lnTo>
                      <a:lnTo>
                        <a:pt x="2594" y="289"/>
                      </a:lnTo>
                      <a:lnTo>
                        <a:pt x="2642" y="145"/>
                      </a:lnTo>
                      <a:lnTo>
                        <a:pt x="2546" y="49"/>
                      </a:lnTo>
                      <a:lnTo>
                        <a:pt x="2450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2" name="Google Shape;3272;p47"/>
                <p:cNvSpPr/>
                <p:nvPr/>
              </p:nvSpPr>
              <p:spPr>
                <a:xfrm>
                  <a:off x="4186975" y="2624550"/>
                  <a:ext cx="91275" cy="3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1" h="1250" extrusionOk="0">
                      <a:moveTo>
                        <a:pt x="433" y="1"/>
                      </a:moveTo>
                      <a:lnTo>
                        <a:pt x="241" y="49"/>
                      </a:lnTo>
                      <a:lnTo>
                        <a:pt x="97" y="97"/>
                      </a:lnTo>
                      <a:lnTo>
                        <a:pt x="1" y="193"/>
                      </a:lnTo>
                      <a:lnTo>
                        <a:pt x="49" y="385"/>
                      </a:lnTo>
                      <a:lnTo>
                        <a:pt x="97" y="529"/>
                      </a:lnTo>
                      <a:lnTo>
                        <a:pt x="241" y="625"/>
                      </a:lnTo>
                      <a:lnTo>
                        <a:pt x="433" y="769"/>
                      </a:lnTo>
                      <a:lnTo>
                        <a:pt x="961" y="961"/>
                      </a:lnTo>
                      <a:lnTo>
                        <a:pt x="1634" y="1105"/>
                      </a:lnTo>
                      <a:lnTo>
                        <a:pt x="2258" y="1201"/>
                      </a:lnTo>
                      <a:lnTo>
                        <a:pt x="2882" y="1249"/>
                      </a:lnTo>
                      <a:lnTo>
                        <a:pt x="3363" y="1249"/>
                      </a:lnTo>
                      <a:lnTo>
                        <a:pt x="3507" y="1201"/>
                      </a:lnTo>
                      <a:lnTo>
                        <a:pt x="3603" y="1153"/>
                      </a:lnTo>
                      <a:lnTo>
                        <a:pt x="3651" y="1057"/>
                      </a:lnTo>
                      <a:lnTo>
                        <a:pt x="3603" y="913"/>
                      </a:lnTo>
                      <a:lnTo>
                        <a:pt x="3507" y="817"/>
                      </a:lnTo>
                      <a:lnTo>
                        <a:pt x="3315" y="673"/>
                      </a:lnTo>
                      <a:lnTo>
                        <a:pt x="2786" y="433"/>
                      </a:lnTo>
                      <a:lnTo>
                        <a:pt x="2066" y="241"/>
                      </a:lnTo>
                      <a:lnTo>
                        <a:pt x="1394" y="97"/>
                      </a:lnTo>
                      <a:lnTo>
                        <a:pt x="721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3" name="Google Shape;3273;p47"/>
                <p:cNvSpPr/>
                <p:nvPr/>
              </p:nvSpPr>
              <p:spPr>
                <a:xfrm>
                  <a:off x="4040500" y="2607750"/>
                  <a:ext cx="1333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2" h="5764" extrusionOk="0">
                      <a:moveTo>
                        <a:pt x="2210" y="0"/>
                      </a:moveTo>
                      <a:lnTo>
                        <a:pt x="1922" y="96"/>
                      </a:lnTo>
                      <a:lnTo>
                        <a:pt x="1682" y="144"/>
                      </a:lnTo>
                      <a:lnTo>
                        <a:pt x="1201" y="384"/>
                      </a:lnTo>
                      <a:lnTo>
                        <a:pt x="817" y="721"/>
                      </a:lnTo>
                      <a:lnTo>
                        <a:pt x="481" y="1153"/>
                      </a:lnTo>
                      <a:lnTo>
                        <a:pt x="241" y="1633"/>
                      </a:lnTo>
                      <a:lnTo>
                        <a:pt x="97" y="2161"/>
                      </a:lnTo>
                      <a:lnTo>
                        <a:pt x="1" y="2690"/>
                      </a:lnTo>
                      <a:lnTo>
                        <a:pt x="49" y="3314"/>
                      </a:lnTo>
                      <a:lnTo>
                        <a:pt x="193" y="3842"/>
                      </a:lnTo>
                      <a:lnTo>
                        <a:pt x="433" y="4371"/>
                      </a:lnTo>
                      <a:lnTo>
                        <a:pt x="769" y="4803"/>
                      </a:lnTo>
                      <a:lnTo>
                        <a:pt x="1153" y="5187"/>
                      </a:lnTo>
                      <a:lnTo>
                        <a:pt x="1586" y="5475"/>
                      </a:lnTo>
                      <a:lnTo>
                        <a:pt x="2066" y="5667"/>
                      </a:lnTo>
                      <a:lnTo>
                        <a:pt x="2594" y="5763"/>
                      </a:lnTo>
                      <a:lnTo>
                        <a:pt x="2834" y="5763"/>
                      </a:lnTo>
                      <a:lnTo>
                        <a:pt x="3122" y="5715"/>
                      </a:lnTo>
                      <a:lnTo>
                        <a:pt x="3411" y="5667"/>
                      </a:lnTo>
                      <a:lnTo>
                        <a:pt x="3651" y="5571"/>
                      </a:lnTo>
                      <a:lnTo>
                        <a:pt x="4083" y="5331"/>
                      </a:lnTo>
                      <a:lnTo>
                        <a:pt x="4515" y="4995"/>
                      </a:lnTo>
                      <a:lnTo>
                        <a:pt x="4851" y="4563"/>
                      </a:lnTo>
                      <a:lnTo>
                        <a:pt x="5092" y="4130"/>
                      </a:lnTo>
                      <a:lnTo>
                        <a:pt x="5236" y="3602"/>
                      </a:lnTo>
                      <a:lnTo>
                        <a:pt x="5332" y="3026"/>
                      </a:lnTo>
                      <a:lnTo>
                        <a:pt x="5284" y="2450"/>
                      </a:lnTo>
                      <a:lnTo>
                        <a:pt x="5140" y="1873"/>
                      </a:lnTo>
                      <a:lnTo>
                        <a:pt x="4899" y="1393"/>
                      </a:lnTo>
                      <a:lnTo>
                        <a:pt x="4563" y="913"/>
                      </a:lnTo>
                      <a:lnTo>
                        <a:pt x="4179" y="577"/>
                      </a:lnTo>
                      <a:lnTo>
                        <a:pt x="3747" y="288"/>
                      </a:lnTo>
                      <a:lnTo>
                        <a:pt x="3267" y="96"/>
                      </a:lnTo>
                      <a:lnTo>
                        <a:pt x="2738" y="0"/>
                      </a:lnTo>
                      <a:close/>
                    </a:path>
                  </a:pathLst>
                </a:custGeom>
                <a:solidFill>
                  <a:srgbClr val="FDC59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4" name="Google Shape;3274;p47"/>
                <p:cNvSpPr/>
                <p:nvPr/>
              </p:nvSpPr>
              <p:spPr>
                <a:xfrm>
                  <a:off x="4040500" y="2607750"/>
                  <a:ext cx="133300" cy="1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2" h="5764" fill="none" extrusionOk="0">
                      <a:moveTo>
                        <a:pt x="5284" y="2450"/>
                      </a:moveTo>
                      <a:lnTo>
                        <a:pt x="5284" y="2450"/>
                      </a:lnTo>
                      <a:lnTo>
                        <a:pt x="5332" y="3026"/>
                      </a:lnTo>
                      <a:lnTo>
                        <a:pt x="5236" y="3602"/>
                      </a:lnTo>
                      <a:lnTo>
                        <a:pt x="5092" y="4130"/>
                      </a:lnTo>
                      <a:lnTo>
                        <a:pt x="4851" y="4563"/>
                      </a:lnTo>
                      <a:lnTo>
                        <a:pt x="4515" y="4995"/>
                      </a:lnTo>
                      <a:lnTo>
                        <a:pt x="4083" y="5331"/>
                      </a:lnTo>
                      <a:lnTo>
                        <a:pt x="3651" y="5571"/>
                      </a:lnTo>
                      <a:lnTo>
                        <a:pt x="3411" y="5667"/>
                      </a:lnTo>
                      <a:lnTo>
                        <a:pt x="3122" y="5715"/>
                      </a:lnTo>
                      <a:lnTo>
                        <a:pt x="3122" y="5715"/>
                      </a:lnTo>
                      <a:lnTo>
                        <a:pt x="2834" y="5763"/>
                      </a:lnTo>
                      <a:lnTo>
                        <a:pt x="2594" y="5763"/>
                      </a:lnTo>
                      <a:lnTo>
                        <a:pt x="2066" y="5667"/>
                      </a:lnTo>
                      <a:lnTo>
                        <a:pt x="1586" y="5475"/>
                      </a:lnTo>
                      <a:lnTo>
                        <a:pt x="1153" y="5187"/>
                      </a:lnTo>
                      <a:lnTo>
                        <a:pt x="769" y="4803"/>
                      </a:lnTo>
                      <a:lnTo>
                        <a:pt x="433" y="4371"/>
                      </a:lnTo>
                      <a:lnTo>
                        <a:pt x="193" y="3842"/>
                      </a:lnTo>
                      <a:lnTo>
                        <a:pt x="49" y="3314"/>
                      </a:lnTo>
                      <a:lnTo>
                        <a:pt x="49" y="3314"/>
                      </a:lnTo>
                      <a:lnTo>
                        <a:pt x="1" y="2690"/>
                      </a:lnTo>
                      <a:lnTo>
                        <a:pt x="97" y="2161"/>
                      </a:lnTo>
                      <a:lnTo>
                        <a:pt x="241" y="1633"/>
                      </a:lnTo>
                      <a:lnTo>
                        <a:pt x="481" y="1153"/>
                      </a:lnTo>
                      <a:lnTo>
                        <a:pt x="817" y="721"/>
                      </a:lnTo>
                      <a:lnTo>
                        <a:pt x="1201" y="384"/>
                      </a:lnTo>
                      <a:lnTo>
                        <a:pt x="1682" y="144"/>
                      </a:lnTo>
                      <a:lnTo>
                        <a:pt x="1922" y="96"/>
                      </a:lnTo>
                      <a:lnTo>
                        <a:pt x="2210" y="0"/>
                      </a:lnTo>
                      <a:lnTo>
                        <a:pt x="2210" y="0"/>
                      </a:lnTo>
                      <a:lnTo>
                        <a:pt x="2450" y="0"/>
                      </a:lnTo>
                      <a:lnTo>
                        <a:pt x="2738" y="0"/>
                      </a:lnTo>
                      <a:lnTo>
                        <a:pt x="3267" y="96"/>
                      </a:lnTo>
                      <a:lnTo>
                        <a:pt x="3747" y="288"/>
                      </a:lnTo>
                      <a:lnTo>
                        <a:pt x="4179" y="577"/>
                      </a:lnTo>
                      <a:lnTo>
                        <a:pt x="4563" y="913"/>
                      </a:lnTo>
                      <a:lnTo>
                        <a:pt x="4899" y="1393"/>
                      </a:lnTo>
                      <a:lnTo>
                        <a:pt x="5140" y="1873"/>
                      </a:lnTo>
                      <a:lnTo>
                        <a:pt x="5284" y="245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5" name="Google Shape;3275;p47"/>
                <p:cNvSpPr/>
                <p:nvPr/>
              </p:nvSpPr>
              <p:spPr>
                <a:xfrm>
                  <a:off x="4064525" y="2636550"/>
                  <a:ext cx="78050" cy="8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" h="3411" extrusionOk="0">
                      <a:moveTo>
                        <a:pt x="1537" y="1"/>
                      </a:moveTo>
                      <a:lnTo>
                        <a:pt x="1297" y="49"/>
                      </a:lnTo>
                      <a:lnTo>
                        <a:pt x="1009" y="97"/>
                      </a:lnTo>
                      <a:lnTo>
                        <a:pt x="721" y="241"/>
                      </a:lnTo>
                      <a:lnTo>
                        <a:pt x="481" y="481"/>
                      </a:lnTo>
                      <a:lnTo>
                        <a:pt x="289" y="721"/>
                      </a:lnTo>
                      <a:lnTo>
                        <a:pt x="144" y="961"/>
                      </a:lnTo>
                      <a:lnTo>
                        <a:pt x="48" y="1298"/>
                      </a:lnTo>
                      <a:lnTo>
                        <a:pt x="0" y="1634"/>
                      </a:lnTo>
                      <a:lnTo>
                        <a:pt x="48" y="1970"/>
                      </a:lnTo>
                      <a:lnTo>
                        <a:pt x="96" y="2258"/>
                      </a:lnTo>
                      <a:lnTo>
                        <a:pt x="240" y="2546"/>
                      </a:lnTo>
                      <a:lnTo>
                        <a:pt x="385" y="2786"/>
                      </a:lnTo>
                      <a:lnTo>
                        <a:pt x="577" y="3026"/>
                      </a:lnTo>
                      <a:lnTo>
                        <a:pt x="817" y="3171"/>
                      </a:lnTo>
                      <a:lnTo>
                        <a:pt x="1057" y="3315"/>
                      </a:lnTo>
                      <a:lnTo>
                        <a:pt x="1345" y="3411"/>
                      </a:lnTo>
                      <a:lnTo>
                        <a:pt x="1825" y="3411"/>
                      </a:lnTo>
                      <a:lnTo>
                        <a:pt x="2161" y="3315"/>
                      </a:lnTo>
                      <a:lnTo>
                        <a:pt x="2402" y="3171"/>
                      </a:lnTo>
                      <a:lnTo>
                        <a:pt x="2642" y="2978"/>
                      </a:lnTo>
                      <a:lnTo>
                        <a:pt x="2834" y="2738"/>
                      </a:lnTo>
                      <a:lnTo>
                        <a:pt x="3026" y="2450"/>
                      </a:lnTo>
                      <a:lnTo>
                        <a:pt x="3122" y="2162"/>
                      </a:lnTo>
                      <a:lnTo>
                        <a:pt x="3122" y="1826"/>
                      </a:lnTo>
                      <a:lnTo>
                        <a:pt x="3122" y="1490"/>
                      </a:lnTo>
                      <a:lnTo>
                        <a:pt x="3026" y="1153"/>
                      </a:lnTo>
                      <a:lnTo>
                        <a:pt x="2930" y="865"/>
                      </a:lnTo>
                      <a:lnTo>
                        <a:pt x="2738" y="625"/>
                      </a:lnTo>
                      <a:lnTo>
                        <a:pt x="2546" y="433"/>
                      </a:lnTo>
                      <a:lnTo>
                        <a:pt x="2354" y="241"/>
                      </a:lnTo>
                      <a:lnTo>
                        <a:pt x="2065" y="145"/>
                      </a:lnTo>
                      <a:lnTo>
                        <a:pt x="1825" y="49"/>
                      </a:lnTo>
                      <a:lnTo>
                        <a:pt x="1537" y="1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6" name="Google Shape;3276;p47"/>
                <p:cNvSpPr/>
                <p:nvPr/>
              </p:nvSpPr>
              <p:spPr>
                <a:xfrm>
                  <a:off x="4064525" y="2636550"/>
                  <a:ext cx="78050" cy="8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" h="3411" fill="none" extrusionOk="0">
                      <a:moveTo>
                        <a:pt x="1537" y="1"/>
                      </a:moveTo>
                      <a:lnTo>
                        <a:pt x="1537" y="1"/>
                      </a:lnTo>
                      <a:lnTo>
                        <a:pt x="1297" y="49"/>
                      </a:lnTo>
                      <a:lnTo>
                        <a:pt x="1297" y="49"/>
                      </a:lnTo>
                      <a:lnTo>
                        <a:pt x="1009" y="97"/>
                      </a:lnTo>
                      <a:lnTo>
                        <a:pt x="721" y="241"/>
                      </a:lnTo>
                      <a:lnTo>
                        <a:pt x="481" y="481"/>
                      </a:lnTo>
                      <a:lnTo>
                        <a:pt x="289" y="721"/>
                      </a:lnTo>
                      <a:lnTo>
                        <a:pt x="144" y="961"/>
                      </a:lnTo>
                      <a:lnTo>
                        <a:pt x="48" y="1298"/>
                      </a:lnTo>
                      <a:lnTo>
                        <a:pt x="0" y="1634"/>
                      </a:lnTo>
                      <a:lnTo>
                        <a:pt x="48" y="1970"/>
                      </a:lnTo>
                      <a:lnTo>
                        <a:pt x="48" y="1970"/>
                      </a:lnTo>
                      <a:lnTo>
                        <a:pt x="96" y="2258"/>
                      </a:lnTo>
                      <a:lnTo>
                        <a:pt x="240" y="2546"/>
                      </a:lnTo>
                      <a:lnTo>
                        <a:pt x="385" y="2786"/>
                      </a:lnTo>
                      <a:lnTo>
                        <a:pt x="577" y="3026"/>
                      </a:lnTo>
                      <a:lnTo>
                        <a:pt x="817" y="3171"/>
                      </a:lnTo>
                      <a:lnTo>
                        <a:pt x="1057" y="3315"/>
                      </a:lnTo>
                      <a:lnTo>
                        <a:pt x="1345" y="3411"/>
                      </a:lnTo>
                      <a:lnTo>
                        <a:pt x="1633" y="3411"/>
                      </a:lnTo>
                      <a:lnTo>
                        <a:pt x="1633" y="3411"/>
                      </a:lnTo>
                      <a:lnTo>
                        <a:pt x="1825" y="3411"/>
                      </a:lnTo>
                      <a:lnTo>
                        <a:pt x="1825" y="3411"/>
                      </a:lnTo>
                      <a:lnTo>
                        <a:pt x="2161" y="3315"/>
                      </a:lnTo>
                      <a:lnTo>
                        <a:pt x="2402" y="3171"/>
                      </a:lnTo>
                      <a:lnTo>
                        <a:pt x="2642" y="2978"/>
                      </a:lnTo>
                      <a:lnTo>
                        <a:pt x="2834" y="2738"/>
                      </a:lnTo>
                      <a:lnTo>
                        <a:pt x="3026" y="2450"/>
                      </a:lnTo>
                      <a:lnTo>
                        <a:pt x="3122" y="2162"/>
                      </a:lnTo>
                      <a:lnTo>
                        <a:pt x="3122" y="1826"/>
                      </a:lnTo>
                      <a:lnTo>
                        <a:pt x="3122" y="1490"/>
                      </a:lnTo>
                      <a:lnTo>
                        <a:pt x="3122" y="1490"/>
                      </a:lnTo>
                      <a:lnTo>
                        <a:pt x="3026" y="1153"/>
                      </a:lnTo>
                      <a:lnTo>
                        <a:pt x="2930" y="865"/>
                      </a:lnTo>
                      <a:lnTo>
                        <a:pt x="2738" y="625"/>
                      </a:lnTo>
                      <a:lnTo>
                        <a:pt x="2546" y="433"/>
                      </a:lnTo>
                      <a:lnTo>
                        <a:pt x="2354" y="241"/>
                      </a:lnTo>
                      <a:lnTo>
                        <a:pt x="2065" y="145"/>
                      </a:lnTo>
                      <a:lnTo>
                        <a:pt x="1825" y="49"/>
                      </a:lnTo>
                      <a:lnTo>
                        <a:pt x="1537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7" name="Google Shape;3277;p47"/>
                <p:cNvSpPr/>
                <p:nvPr/>
              </p:nvSpPr>
              <p:spPr>
                <a:xfrm>
                  <a:off x="3998475" y="2288375"/>
                  <a:ext cx="547525" cy="38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01" h="15225" extrusionOk="0">
                      <a:moveTo>
                        <a:pt x="11575" y="1"/>
                      </a:moveTo>
                      <a:lnTo>
                        <a:pt x="10903" y="49"/>
                      </a:lnTo>
                      <a:lnTo>
                        <a:pt x="10182" y="145"/>
                      </a:lnTo>
                      <a:lnTo>
                        <a:pt x="9462" y="289"/>
                      </a:lnTo>
                      <a:lnTo>
                        <a:pt x="8694" y="481"/>
                      </a:lnTo>
                      <a:lnTo>
                        <a:pt x="7877" y="721"/>
                      </a:lnTo>
                      <a:lnTo>
                        <a:pt x="7061" y="1009"/>
                      </a:lnTo>
                      <a:lnTo>
                        <a:pt x="6100" y="1249"/>
                      </a:lnTo>
                      <a:lnTo>
                        <a:pt x="5236" y="1537"/>
                      </a:lnTo>
                      <a:lnTo>
                        <a:pt x="4467" y="1874"/>
                      </a:lnTo>
                      <a:lnTo>
                        <a:pt x="3747" y="2258"/>
                      </a:lnTo>
                      <a:lnTo>
                        <a:pt x="3123" y="2690"/>
                      </a:lnTo>
                      <a:lnTo>
                        <a:pt x="2546" y="3122"/>
                      </a:lnTo>
                      <a:lnTo>
                        <a:pt x="2066" y="3602"/>
                      </a:lnTo>
                      <a:lnTo>
                        <a:pt x="1634" y="4083"/>
                      </a:lnTo>
                      <a:lnTo>
                        <a:pt x="1250" y="4611"/>
                      </a:lnTo>
                      <a:lnTo>
                        <a:pt x="913" y="5139"/>
                      </a:lnTo>
                      <a:lnTo>
                        <a:pt x="673" y="5716"/>
                      </a:lnTo>
                      <a:lnTo>
                        <a:pt x="433" y="6244"/>
                      </a:lnTo>
                      <a:lnTo>
                        <a:pt x="289" y="6820"/>
                      </a:lnTo>
                      <a:lnTo>
                        <a:pt x="145" y="7396"/>
                      </a:lnTo>
                      <a:lnTo>
                        <a:pt x="49" y="7973"/>
                      </a:lnTo>
                      <a:lnTo>
                        <a:pt x="1" y="8549"/>
                      </a:lnTo>
                      <a:lnTo>
                        <a:pt x="1" y="9125"/>
                      </a:lnTo>
                      <a:lnTo>
                        <a:pt x="1" y="9702"/>
                      </a:lnTo>
                      <a:lnTo>
                        <a:pt x="145" y="10806"/>
                      </a:lnTo>
                      <a:lnTo>
                        <a:pt x="337" y="11863"/>
                      </a:lnTo>
                      <a:lnTo>
                        <a:pt x="577" y="12775"/>
                      </a:lnTo>
                      <a:lnTo>
                        <a:pt x="913" y="13640"/>
                      </a:lnTo>
                      <a:lnTo>
                        <a:pt x="1202" y="14312"/>
                      </a:lnTo>
                      <a:lnTo>
                        <a:pt x="1490" y="14888"/>
                      </a:lnTo>
                      <a:lnTo>
                        <a:pt x="1730" y="15225"/>
                      </a:lnTo>
                      <a:lnTo>
                        <a:pt x="1778" y="14840"/>
                      </a:lnTo>
                      <a:lnTo>
                        <a:pt x="1874" y="14456"/>
                      </a:lnTo>
                      <a:lnTo>
                        <a:pt x="2066" y="14024"/>
                      </a:lnTo>
                      <a:lnTo>
                        <a:pt x="2210" y="13832"/>
                      </a:lnTo>
                      <a:lnTo>
                        <a:pt x="2402" y="13592"/>
                      </a:lnTo>
                      <a:lnTo>
                        <a:pt x="2594" y="13400"/>
                      </a:lnTo>
                      <a:lnTo>
                        <a:pt x="2834" y="13207"/>
                      </a:lnTo>
                      <a:lnTo>
                        <a:pt x="3171" y="13063"/>
                      </a:lnTo>
                      <a:lnTo>
                        <a:pt x="3507" y="12919"/>
                      </a:lnTo>
                      <a:lnTo>
                        <a:pt x="3891" y="12823"/>
                      </a:lnTo>
                      <a:lnTo>
                        <a:pt x="4323" y="12775"/>
                      </a:lnTo>
                      <a:lnTo>
                        <a:pt x="4419" y="12967"/>
                      </a:lnTo>
                      <a:lnTo>
                        <a:pt x="4707" y="13304"/>
                      </a:lnTo>
                      <a:lnTo>
                        <a:pt x="4900" y="13448"/>
                      </a:lnTo>
                      <a:lnTo>
                        <a:pt x="5092" y="13592"/>
                      </a:lnTo>
                      <a:lnTo>
                        <a:pt x="5284" y="13640"/>
                      </a:lnTo>
                      <a:lnTo>
                        <a:pt x="5476" y="13640"/>
                      </a:lnTo>
                      <a:lnTo>
                        <a:pt x="5572" y="13592"/>
                      </a:lnTo>
                      <a:lnTo>
                        <a:pt x="5620" y="13496"/>
                      </a:lnTo>
                      <a:lnTo>
                        <a:pt x="5668" y="13304"/>
                      </a:lnTo>
                      <a:lnTo>
                        <a:pt x="5620" y="13015"/>
                      </a:lnTo>
                      <a:lnTo>
                        <a:pt x="5524" y="12679"/>
                      </a:lnTo>
                      <a:lnTo>
                        <a:pt x="5284" y="12103"/>
                      </a:lnTo>
                      <a:lnTo>
                        <a:pt x="5188" y="11863"/>
                      </a:lnTo>
                      <a:lnTo>
                        <a:pt x="5764" y="11383"/>
                      </a:lnTo>
                      <a:lnTo>
                        <a:pt x="7157" y="10182"/>
                      </a:lnTo>
                      <a:lnTo>
                        <a:pt x="8742" y="8741"/>
                      </a:lnTo>
                      <a:lnTo>
                        <a:pt x="9462" y="8069"/>
                      </a:lnTo>
                      <a:lnTo>
                        <a:pt x="9990" y="7492"/>
                      </a:lnTo>
                      <a:lnTo>
                        <a:pt x="10230" y="7541"/>
                      </a:lnTo>
                      <a:lnTo>
                        <a:pt x="10567" y="7589"/>
                      </a:lnTo>
                      <a:lnTo>
                        <a:pt x="11479" y="7589"/>
                      </a:lnTo>
                      <a:lnTo>
                        <a:pt x="12632" y="7541"/>
                      </a:lnTo>
                      <a:lnTo>
                        <a:pt x="13880" y="7444"/>
                      </a:lnTo>
                      <a:lnTo>
                        <a:pt x="16282" y="7156"/>
                      </a:lnTo>
                      <a:lnTo>
                        <a:pt x="17674" y="6964"/>
                      </a:lnTo>
                      <a:lnTo>
                        <a:pt x="18010" y="7156"/>
                      </a:lnTo>
                      <a:lnTo>
                        <a:pt x="18347" y="7444"/>
                      </a:lnTo>
                      <a:lnTo>
                        <a:pt x="18683" y="7781"/>
                      </a:lnTo>
                      <a:lnTo>
                        <a:pt x="18971" y="8213"/>
                      </a:lnTo>
                      <a:lnTo>
                        <a:pt x="19643" y="9221"/>
                      </a:lnTo>
                      <a:lnTo>
                        <a:pt x="20220" y="10278"/>
                      </a:lnTo>
                      <a:lnTo>
                        <a:pt x="20700" y="11286"/>
                      </a:lnTo>
                      <a:lnTo>
                        <a:pt x="21132" y="12151"/>
                      </a:lnTo>
                      <a:lnTo>
                        <a:pt x="21372" y="12727"/>
                      </a:lnTo>
                      <a:lnTo>
                        <a:pt x="21516" y="12919"/>
                      </a:lnTo>
                      <a:lnTo>
                        <a:pt x="21660" y="12631"/>
                      </a:lnTo>
                      <a:lnTo>
                        <a:pt x="21756" y="12247"/>
                      </a:lnTo>
                      <a:lnTo>
                        <a:pt x="21852" y="11815"/>
                      </a:lnTo>
                      <a:lnTo>
                        <a:pt x="21900" y="11335"/>
                      </a:lnTo>
                      <a:lnTo>
                        <a:pt x="21900" y="10758"/>
                      </a:lnTo>
                      <a:lnTo>
                        <a:pt x="21852" y="10182"/>
                      </a:lnTo>
                      <a:lnTo>
                        <a:pt x="21804" y="9558"/>
                      </a:lnTo>
                      <a:lnTo>
                        <a:pt x="21660" y="8885"/>
                      </a:lnTo>
                      <a:lnTo>
                        <a:pt x="21516" y="8213"/>
                      </a:lnTo>
                      <a:lnTo>
                        <a:pt x="21324" y="7541"/>
                      </a:lnTo>
                      <a:lnTo>
                        <a:pt x="21132" y="6868"/>
                      </a:lnTo>
                      <a:lnTo>
                        <a:pt x="20844" y="6196"/>
                      </a:lnTo>
                      <a:lnTo>
                        <a:pt x="20556" y="5523"/>
                      </a:lnTo>
                      <a:lnTo>
                        <a:pt x="20220" y="4899"/>
                      </a:lnTo>
                      <a:lnTo>
                        <a:pt x="19835" y="4323"/>
                      </a:lnTo>
                      <a:lnTo>
                        <a:pt x="19403" y="3795"/>
                      </a:lnTo>
                      <a:lnTo>
                        <a:pt x="19259" y="3506"/>
                      </a:lnTo>
                      <a:lnTo>
                        <a:pt x="19019" y="3218"/>
                      </a:lnTo>
                      <a:lnTo>
                        <a:pt x="18731" y="2882"/>
                      </a:lnTo>
                      <a:lnTo>
                        <a:pt x="18347" y="2450"/>
                      </a:lnTo>
                      <a:lnTo>
                        <a:pt x="17914" y="2018"/>
                      </a:lnTo>
                      <a:lnTo>
                        <a:pt x="17338" y="1585"/>
                      </a:lnTo>
                      <a:lnTo>
                        <a:pt x="16618" y="1153"/>
                      </a:lnTo>
                      <a:lnTo>
                        <a:pt x="15849" y="769"/>
                      </a:lnTo>
                      <a:lnTo>
                        <a:pt x="14937" y="433"/>
                      </a:lnTo>
                      <a:lnTo>
                        <a:pt x="14457" y="289"/>
                      </a:lnTo>
                      <a:lnTo>
                        <a:pt x="13928" y="193"/>
                      </a:lnTo>
                      <a:lnTo>
                        <a:pt x="13400" y="97"/>
                      </a:lnTo>
                      <a:lnTo>
                        <a:pt x="12824" y="49"/>
                      </a:lnTo>
                      <a:lnTo>
                        <a:pt x="12199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8" name="Google Shape;3278;p47"/>
                <p:cNvSpPr/>
                <p:nvPr/>
              </p:nvSpPr>
              <p:spPr>
                <a:xfrm>
                  <a:off x="3998475" y="2288375"/>
                  <a:ext cx="547525" cy="38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01" h="15225" fill="none" extrusionOk="0">
                      <a:moveTo>
                        <a:pt x="7061" y="1009"/>
                      </a:moveTo>
                      <a:lnTo>
                        <a:pt x="7061" y="1009"/>
                      </a:lnTo>
                      <a:lnTo>
                        <a:pt x="7877" y="721"/>
                      </a:lnTo>
                      <a:lnTo>
                        <a:pt x="8694" y="481"/>
                      </a:lnTo>
                      <a:lnTo>
                        <a:pt x="9462" y="289"/>
                      </a:lnTo>
                      <a:lnTo>
                        <a:pt x="10182" y="145"/>
                      </a:lnTo>
                      <a:lnTo>
                        <a:pt x="10903" y="49"/>
                      </a:lnTo>
                      <a:lnTo>
                        <a:pt x="11575" y="1"/>
                      </a:lnTo>
                      <a:lnTo>
                        <a:pt x="12199" y="1"/>
                      </a:lnTo>
                      <a:lnTo>
                        <a:pt x="12824" y="49"/>
                      </a:lnTo>
                      <a:lnTo>
                        <a:pt x="13400" y="97"/>
                      </a:lnTo>
                      <a:lnTo>
                        <a:pt x="13928" y="193"/>
                      </a:lnTo>
                      <a:lnTo>
                        <a:pt x="14457" y="289"/>
                      </a:lnTo>
                      <a:lnTo>
                        <a:pt x="14937" y="433"/>
                      </a:lnTo>
                      <a:lnTo>
                        <a:pt x="15849" y="769"/>
                      </a:lnTo>
                      <a:lnTo>
                        <a:pt x="16618" y="1153"/>
                      </a:lnTo>
                      <a:lnTo>
                        <a:pt x="17338" y="1585"/>
                      </a:lnTo>
                      <a:lnTo>
                        <a:pt x="17914" y="2018"/>
                      </a:lnTo>
                      <a:lnTo>
                        <a:pt x="18347" y="2450"/>
                      </a:lnTo>
                      <a:lnTo>
                        <a:pt x="18731" y="2882"/>
                      </a:lnTo>
                      <a:lnTo>
                        <a:pt x="19019" y="3218"/>
                      </a:lnTo>
                      <a:lnTo>
                        <a:pt x="19259" y="3506"/>
                      </a:lnTo>
                      <a:lnTo>
                        <a:pt x="19403" y="3795"/>
                      </a:lnTo>
                      <a:lnTo>
                        <a:pt x="19403" y="3795"/>
                      </a:lnTo>
                      <a:lnTo>
                        <a:pt x="19835" y="4323"/>
                      </a:lnTo>
                      <a:lnTo>
                        <a:pt x="20220" y="4899"/>
                      </a:lnTo>
                      <a:lnTo>
                        <a:pt x="20556" y="5523"/>
                      </a:lnTo>
                      <a:lnTo>
                        <a:pt x="20844" y="6196"/>
                      </a:lnTo>
                      <a:lnTo>
                        <a:pt x="21132" y="6868"/>
                      </a:lnTo>
                      <a:lnTo>
                        <a:pt x="21324" y="7541"/>
                      </a:lnTo>
                      <a:lnTo>
                        <a:pt x="21516" y="8213"/>
                      </a:lnTo>
                      <a:lnTo>
                        <a:pt x="21660" y="8885"/>
                      </a:lnTo>
                      <a:lnTo>
                        <a:pt x="21804" y="9558"/>
                      </a:lnTo>
                      <a:lnTo>
                        <a:pt x="21852" y="10182"/>
                      </a:lnTo>
                      <a:lnTo>
                        <a:pt x="21900" y="10758"/>
                      </a:lnTo>
                      <a:lnTo>
                        <a:pt x="21900" y="11335"/>
                      </a:lnTo>
                      <a:lnTo>
                        <a:pt x="21852" y="11815"/>
                      </a:lnTo>
                      <a:lnTo>
                        <a:pt x="21756" y="12247"/>
                      </a:lnTo>
                      <a:lnTo>
                        <a:pt x="21660" y="12631"/>
                      </a:lnTo>
                      <a:lnTo>
                        <a:pt x="21516" y="12919"/>
                      </a:lnTo>
                      <a:lnTo>
                        <a:pt x="21516" y="12919"/>
                      </a:lnTo>
                      <a:lnTo>
                        <a:pt x="21372" y="12727"/>
                      </a:lnTo>
                      <a:lnTo>
                        <a:pt x="21132" y="12151"/>
                      </a:lnTo>
                      <a:lnTo>
                        <a:pt x="20700" y="11286"/>
                      </a:lnTo>
                      <a:lnTo>
                        <a:pt x="20220" y="10278"/>
                      </a:lnTo>
                      <a:lnTo>
                        <a:pt x="19643" y="9221"/>
                      </a:lnTo>
                      <a:lnTo>
                        <a:pt x="18971" y="8213"/>
                      </a:lnTo>
                      <a:lnTo>
                        <a:pt x="18683" y="7781"/>
                      </a:lnTo>
                      <a:lnTo>
                        <a:pt x="18347" y="7444"/>
                      </a:lnTo>
                      <a:lnTo>
                        <a:pt x="18010" y="7156"/>
                      </a:lnTo>
                      <a:lnTo>
                        <a:pt x="17674" y="6964"/>
                      </a:lnTo>
                      <a:lnTo>
                        <a:pt x="17674" y="6964"/>
                      </a:lnTo>
                      <a:lnTo>
                        <a:pt x="16282" y="7156"/>
                      </a:lnTo>
                      <a:lnTo>
                        <a:pt x="13880" y="7444"/>
                      </a:lnTo>
                      <a:lnTo>
                        <a:pt x="12632" y="7541"/>
                      </a:lnTo>
                      <a:lnTo>
                        <a:pt x="11479" y="7589"/>
                      </a:lnTo>
                      <a:lnTo>
                        <a:pt x="10567" y="7589"/>
                      </a:lnTo>
                      <a:lnTo>
                        <a:pt x="10230" y="7541"/>
                      </a:lnTo>
                      <a:lnTo>
                        <a:pt x="9990" y="7492"/>
                      </a:lnTo>
                      <a:lnTo>
                        <a:pt x="9990" y="7492"/>
                      </a:lnTo>
                      <a:lnTo>
                        <a:pt x="9462" y="8069"/>
                      </a:lnTo>
                      <a:lnTo>
                        <a:pt x="8742" y="8741"/>
                      </a:lnTo>
                      <a:lnTo>
                        <a:pt x="7157" y="10182"/>
                      </a:lnTo>
                      <a:lnTo>
                        <a:pt x="5764" y="11383"/>
                      </a:lnTo>
                      <a:lnTo>
                        <a:pt x="5188" y="11863"/>
                      </a:lnTo>
                      <a:lnTo>
                        <a:pt x="5188" y="11863"/>
                      </a:lnTo>
                      <a:lnTo>
                        <a:pt x="5284" y="12103"/>
                      </a:lnTo>
                      <a:lnTo>
                        <a:pt x="5524" y="12679"/>
                      </a:lnTo>
                      <a:lnTo>
                        <a:pt x="5620" y="13015"/>
                      </a:lnTo>
                      <a:lnTo>
                        <a:pt x="5668" y="13304"/>
                      </a:lnTo>
                      <a:lnTo>
                        <a:pt x="5620" y="13496"/>
                      </a:lnTo>
                      <a:lnTo>
                        <a:pt x="5572" y="13592"/>
                      </a:lnTo>
                      <a:lnTo>
                        <a:pt x="5476" y="13640"/>
                      </a:lnTo>
                      <a:lnTo>
                        <a:pt x="5476" y="13640"/>
                      </a:lnTo>
                      <a:lnTo>
                        <a:pt x="5284" y="13640"/>
                      </a:lnTo>
                      <a:lnTo>
                        <a:pt x="5092" y="13592"/>
                      </a:lnTo>
                      <a:lnTo>
                        <a:pt x="4900" y="13448"/>
                      </a:lnTo>
                      <a:lnTo>
                        <a:pt x="4707" y="13304"/>
                      </a:lnTo>
                      <a:lnTo>
                        <a:pt x="4419" y="12967"/>
                      </a:lnTo>
                      <a:lnTo>
                        <a:pt x="4323" y="12775"/>
                      </a:lnTo>
                      <a:lnTo>
                        <a:pt x="4323" y="12775"/>
                      </a:lnTo>
                      <a:lnTo>
                        <a:pt x="3891" y="12823"/>
                      </a:lnTo>
                      <a:lnTo>
                        <a:pt x="3507" y="12919"/>
                      </a:lnTo>
                      <a:lnTo>
                        <a:pt x="3171" y="13063"/>
                      </a:lnTo>
                      <a:lnTo>
                        <a:pt x="2834" y="13207"/>
                      </a:lnTo>
                      <a:lnTo>
                        <a:pt x="2594" y="13400"/>
                      </a:lnTo>
                      <a:lnTo>
                        <a:pt x="2402" y="13592"/>
                      </a:lnTo>
                      <a:lnTo>
                        <a:pt x="2210" y="13832"/>
                      </a:lnTo>
                      <a:lnTo>
                        <a:pt x="2066" y="14024"/>
                      </a:lnTo>
                      <a:lnTo>
                        <a:pt x="1874" y="14456"/>
                      </a:lnTo>
                      <a:lnTo>
                        <a:pt x="1778" y="14840"/>
                      </a:lnTo>
                      <a:lnTo>
                        <a:pt x="1730" y="15225"/>
                      </a:lnTo>
                      <a:lnTo>
                        <a:pt x="1730" y="15225"/>
                      </a:lnTo>
                      <a:lnTo>
                        <a:pt x="1490" y="14888"/>
                      </a:lnTo>
                      <a:lnTo>
                        <a:pt x="1202" y="14312"/>
                      </a:lnTo>
                      <a:lnTo>
                        <a:pt x="913" y="13640"/>
                      </a:lnTo>
                      <a:lnTo>
                        <a:pt x="577" y="12775"/>
                      </a:lnTo>
                      <a:lnTo>
                        <a:pt x="337" y="11863"/>
                      </a:lnTo>
                      <a:lnTo>
                        <a:pt x="145" y="10806"/>
                      </a:lnTo>
                      <a:lnTo>
                        <a:pt x="1" y="9702"/>
                      </a:lnTo>
                      <a:lnTo>
                        <a:pt x="1" y="9125"/>
                      </a:lnTo>
                      <a:lnTo>
                        <a:pt x="1" y="8549"/>
                      </a:lnTo>
                      <a:lnTo>
                        <a:pt x="49" y="7973"/>
                      </a:lnTo>
                      <a:lnTo>
                        <a:pt x="145" y="7396"/>
                      </a:lnTo>
                      <a:lnTo>
                        <a:pt x="289" y="6820"/>
                      </a:lnTo>
                      <a:lnTo>
                        <a:pt x="433" y="6244"/>
                      </a:lnTo>
                      <a:lnTo>
                        <a:pt x="673" y="5716"/>
                      </a:lnTo>
                      <a:lnTo>
                        <a:pt x="913" y="5139"/>
                      </a:lnTo>
                      <a:lnTo>
                        <a:pt x="1250" y="4611"/>
                      </a:lnTo>
                      <a:lnTo>
                        <a:pt x="1634" y="4083"/>
                      </a:lnTo>
                      <a:lnTo>
                        <a:pt x="2066" y="3602"/>
                      </a:lnTo>
                      <a:lnTo>
                        <a:pt x="2546" y="3122"/>
                      </a:lnTo>
                      <a:lnTo>
                        <a:pt x="3123" y="2690"/>
                      </a:lnTo>
                      <a:lnTo>
                        <a:pt x="3747" y="2258"/>
                      </a:lnTo>
                      <a:lnTo>
                        <a:pt x="4467" y="1874"/>
                      </a:lnTo>
                      <a:lnTo>
                        <a:pt x="5236" y="1537"/>
                      </a:lnTo>
                      <a:lnTo>
                        <a:pt x="6100" y="1249"/>
                      </a:lnTo>
                      <a:lnTo>
                        <a:pt x="7061" y="1009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9" name="Google Shape;3279;p47"/>
                <p:cNvSpPr/>
                <p:nvPr/>
              </p:nvSpPr>
              <p:spPr>
                <a:xfrm>
                  <a:off x="4041700" y="2668975"/>
                  <a:ext cx="12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1" extrusionOk="0">
                      <a:moveTo>
                        <a:pt x="49" y="1"/>
                      </a:moveTo>
                      <a:lnTo>
                        <a:pt x="1" y="1"/>
                      </a:lnTo>
                      <a:lnTo>
                        <a:pt x="49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0" name="Google Shape;3280;p47"/>
                <p:cNvSpPr/>
                <p:nvPr/>
              </p:nvSpPr>
              <p:spPr>
                <a:xfrm>
                  <a:off x="4173775" y="2695400"/>
                  <a:ext cx="792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2450" extrusionOk="0">
                      <a:moveTo>
                        <a:pt x="1730" y="0"/>
                      </a:moveTo>
                      <a:lnTo>
                        <a:pt x="1345" y="48"/>
                      </a:lnTo>
                      <a:lnTo>
                        <a:pt x="1057" y="144"/>
                      </a:lnTo>
                      <a:lnTo>
                        <a:pt x="769" y="240"/>
                      </a:lnTo>
                      <a:lnTo>
                        <a:pt x="529" y="432"/>
                      </a:lnTo>
                      <a:lnTo>
                        <a:pt x="337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49" y="1537"/>
                      </a:lnTo>
                      <a:lnTo>
                        <a:pt x="97" y="1729"/>
                      </a:lnTo>
                      <a:lnTo>
                        <a:pt x="193" y="1921"/>
                      </a:lnTo>
                      <a:lnTo>
                        <a:pt x="337" y="2065"/>
                      </a:lnTo>
                      <a:lnTo>
                        <a:pt x="481" y="2209"/>
                      </a:lnTo>
                      <a:lnTo>
                        <a:pt x="721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441" y="2449"/>
                      </a:lnTo>
                      <a:lnTo>
                        <a:pt x="1826" y="2401"/>
                      </a:lnTo>
                      <a:lnTo>
                        <a:pt x="2114" y="2305"/>
                      </a:lnTo>
                      <a:lnTo>
                        <a:pt x="2402" y="2209"/>
                      </a:lnTo>
                      <a:lnTo>
                        <a:pt x="2642" y="2017"/>
                      </a:lnTo>
                      <a:lnTo>
                        <a:pt x="2834" y="1825"/>
                      </a:lnTo>
                      <a:lnTo>
                        <a:pt x="3026" y="1633"/>
                      </a:lnTo>
                      <a:lnTo>
                        <a:pt x="3122" y="1393"/>
                      </a:lnTo>
                      <a:lnTo>
                        <a:pt x="3170" y="1153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78" y="528"/>
                      </a:lnTo>
                      <a:lnTo>
                        <a:pt x="2834" y="384"/>
                      </a:lnTo>
                      <a:lnTo>
                        <a:pt x="2690" y="240"/>
                      </a:lnTo>
                      <a:lnTo>
                        <a:pt x="2450" y="144"/>
                      </a:lnTo>
                      <a:lnTo>
                        <a:pt x="2258" y="48"/>
                      </a:lnTo>
                      <a:lnTo>
                        <a:pt x="2018" y="0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1" name="Google Shape;3281;p47"/>
                <p:cNvSpPr/>
                <p:nvPr/>
              </p:nvSpPr>
              <p:spPr>
                <a:xfrm>
                  <a:off x="4173775" y="2695400"/>
                  <a:ext cx="792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" h="2450" fill="none" extrusionOk="0">
                      <a:moveTo>
                        <a:pt x="1730" y="0"/>
                      </a:moveTo>
                      <a:lnTo>
                        <a:pt x="1730" y="0"/>
                      </a:lnTo>
                      <a:lnTo>
                        <a:pt x="1345" y="48"/>
                      </a:lnTo>
                      <a:lnTo>
                        <a:pt x="1345" y="48"/>
                      </a:lnTo>
                      <a:lnTo>
                        <a:pt x="1057" y="144"/>
                      </a:lnTo>
                      <a:lnTo>
                        <a:pt x="769" y="240"/>
                      </a:lnTo>
                      <a:lnTo>
                        <a:pt x="529" y="432"/>
                      </a:lnTo>
                      <a:lnTo>
                        <a:pt x="337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49" y="1537"/>
                      </a:lnTo>
                      <a:lnTo>
                        <a:pt x="49" y="1537"/>
                      </a:lnTo>
                      <a:lnTo>
                        <a:pt x="97" y="1729"/>
                      </a:lnTo>
                      <a:lnTo>
                        <a:pt x="193" y="1921"/>
                      </a:lnTo>
                      <a:lnTo>
                        <a:pt x="337" y="2065"/>
                      </a:lnTo>
                      <a:lnTo>
                        <a:pt x="481" y="2209"/>
                      </a:lnTo>
                      <a:lnTo>
                        <a:pt x="721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441" y="2449"/>
                      </a:lnTo>
                      <a:lnTo>
                        <a:pt x="1441" y="2449"/>
                      </a:lnTo>
                      <a:lnTo>
                        <a:pt x="1826" y="2401"/>
                      </a:lnTo>
                      <a:lnTo>
                        <a:pt x="1826" y="2401"/>
                      </a:lnTo>
                      <a:lnTo>
                        <a:pt x="2114" y="2305"/>
                      </a:lnTo>
                      <a:lnTo>
                        <a:pt x="2402" y="2209"/>
                      </a:lnTo>
                      <a:lnTo>
                        <a:pt x="2642" y="2017"/>
                      </a:lnTo>
                      <a:lnTo>
                        <a:pt x="2834" y="1825"/>
                      </a:lnTo>
                      <a:lnTo>
                        <a:pt x="3026" y="1633"/>
                      </a:lnTo>
                      <a:lnTo>
                        <a:pt x="3122" y="1393"/>
                      </a:lnTo>
                      <a:lnTo>
                        <a:pt x="3170" y="1153"/>
                      </a:lnTo>
                      <a:lnTo>
                        <a:pt x="3122" y="913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78" y="528"/>
                      </a:lnTo>
                      <a:lnTo>
                        <a:pt x="2834" y="384"/>
                      </a:lnTo>
                      <a:lnTo>
                        <a:pt x="2690" y="240"/>
                      </a:lnTo>
                      <a:lnTo>
                        <a:pt x="2450" y="144"/>
                      </a:lnTo>
                      <a:lnTo>
                        <a:pt x="2258" y="48"/>
                      </a:lnTo>
                      <a:lnTo>
                        <a:pt x="2018" y="0"/>
                      </a:lnTo>
                      <a:lnTo>
                        <a:pt x="173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2" name="Google Shape;3282;p47"/>
                <p:cNvSpPr/>
                <p:nvPr/>
              </p:nvSpPr>
              <p:spPr>
                <a:xfrm>
                  <a:off x="4347875" y="2503300"/>
                  <a:ext cx="78050" cy="3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" h="1393" extrusionOk="0">
                      <a:moveTo>
                        <a:pt x="1345" y="0"/>
                      </a:moveTo>
                      <a:lnTo>
                        <a:pt x="1201" y="48"/>
                      </a:lnTo>
                      <a:lnTo>
                        <a:pt x="817" y="192"/>
                      </a:lnTo>
                      <a:lnTo>
                        <a:pt x="529" y="384"/>
                      </a:lnTo>
                      <a:lnTo>
                        <a:pt x="336" y="528"/>
                      </a:lnTo>
                      <a:lnTo>
                        <a:pt x="192" y="720"/>
                      </a:lnTo>
                      <a:lnTo>
                        <a:pt x="96" y="961"/>
                      </a:lnTo>
                      <a:lnTo>
                        <a:pt x="0" y="1153"/>
                      </a:lnTo>
                      <a:lnTo>
                        <a:pt x="0" y="1249"/>
                      </a:lnTo>
                      <a:lnTo>
                        <a:pt x="48" y="1297"/>
                      </a:lnTo>
                      <a:lnTo>
                        <a:pt x="144" y="1393"/>
                      </a:lnTo>
                      <a:lnTo>
                        <a:pt x="240" y="1345"/>
                      </a:lnTo>
                      <a:lnTo>
                        <a:pt x="288" y="1345"/>
                      </a:lnTo>
                      <a:lnTo>
                        <a:pt x="336" y="1249"/>
                      </a:lnTo>
                      <a:lnTo>
                        <a:pt x="433" y="1057"/>
                      </a:lnTo>
                      <a:lnTo>
                        <a:pt x="529" y="865"/>
                      </a:lnTo>
                      <a:lnTo>
                        <a:pt x="625" y="720"/>
                      </a:lnTo>
                      <a:lnTo>
                        <a:pt x="817" y="576"/>
                      </a:lnTo>
                      <a:lnTo>
                        <a:pt x="961" y="480"/>
                      </a:lnTo>
                      <a:lnTo>
                        <a:pt x="1153" y="432"/>
                      </a:lnTo>
                      <a:lnTo>
                        <a:pt x="1537" y="384"/>
                      </a:lnTo>
                      <a:lnTo>
                        <a:pt x="1921" y="432"/>
                      </a:lnTo>
                      <a:lnTo>
                        <a:pt x="2306" y="576"/>
                      </a:lnTo>
                      <a:lnTo>
                        <a:pt x="2642" y="768"/>
                      </a:lnTo>
                      <a:lnTo>
                        <a:pt x="2738" y="913"/>
                      </a:lnTo>
                      <a:lnTo>
                        <a:pt x="2882" y="1105"/>
                      </a:lnTo>
                      <a:lnTo>
                        <a:pt x="2978" y="1153"/>
                      </a:lnTo>
                      <a:lnTo>
                        <a:pt x="3074" y="1153"/>
                      </a:lnTo>
                      <a:lnTo>
                        <a:pt x="3122" y="1057"/>
                      </a:lnTo>
                      <a:lnTo>
                        <a:pt x="3122" y="961"/>
                      </a:lnTo>
                      <a:lnTo>
                        <a:pt x="2882" y="624"/>
                      </a:lnTo>
                      <a:lnTo>
                        <a:pt x="2642" y="336"/>
                      </a:lnTo>
                      <a:lnTo>
                        <a:pt x="2306" y="144"/>
                      </a:lnTo>
                      <a:lnTo>
                        <a:pt x="1921" y="48"/>
                      </a:lnTo>
                      <a:lnTo>
                        <a:pt x="1537" y="0"/>
                      </a:lnTo>
                      <a:close/>
                    </a:path>
                  </a:pathLst>
                </a:custGeom>
                <a:solidFill>
                  <a:srgbClr val="4D2A2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3" name="Google Shape;3283;p47"/>
                <p:cNvSpPr/>
                <p:nvPr/>
              </p:nvSpPr>
              <p:spPr>
                <a:xfrm>
                  <a:off x="4182175" y="2532100"/>
                  <a:ext cx="75675" cy="3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7" h="1538" extrusionOk="0">
                      <a:moveTo>
                        <a:pt x="1490" y="1"/>
                      </a:moveTo>
                      <a:lnTo>
                        <a:pt x="1249" y="97"/>
                      </a:lnTo>
                      <a:lnTo>
                        <a:pt x="817" y="289"/>
                      </a:lnTo>
                      <a:lnTo>
                        <a:pt x="481" y="577"/>
                      </a:lnTo>
                      <a:lnTo>
                        <a:pt x="337" y="721"/>
                      </a:lnTo>
                      <a:lnTo>
                        <a:pt x="193" y="913"/>
                      </a:lnTo>
                      <a:lnTo>
                        <a:pt x="97" y="1105"/>
                      </a:lnTo>
                      <a:lnTo>
                        <a:pt x="1" y="1345"/>
                      </a:lnTo>
                      <a:lnTo>
                        <a:pt x="49" y="1441"/>
                      </a:lnTo>
                      <a:lnTo>
                        <a:pt x="145" y="1537"/>
                      </a:lnTo>
                      <a:lnTo>
                        <a:pt x="241" y="1537"/>
                      </a:lnTo>
                      <a:lnTo>
                        <a:pt x="289" y="1441"/>
                      </a:lnTo>
                      <a:lnTo>
                        <a:pt x="385" y="1249"/>
                      </a:lnTo>
                      <a:lnTo>
                        <a:pt x="481" y="1105"/>
                      </a:lnTo>
                      <a:lnTo>
                        <a:pt x="721" y="817"/>
                      </a:lnTo>
                      <a:lnTo>
                        <a:pt x="1009" y="625"/>
                      </a:lnTo>
                      <a:lnTo>
                        <a:pt x="1346" y="481"/>
                      </a:lnTo>
                      <a:lnTo>
                        <a:pt x="1730" y="385"/>
                      </a:lnTo>
                      <a:lnTo>
                        <a:pt x="1874" y="337"/>
                      </a:lnTo>
                      <a:lnTo>
                        <a:pt x="2066" y="337"/>
                      </a:lnTo>
                      <a:lnTo>
                        <a:pt x="2258" y="433"/>
                      </a:lnTo>
                      <a:lnTo>
                        <a:pt x="2450" y="481"/>
                      </a:lnTo>
                      <a:lnTo>
                        <a:pt x="2642" y="625"/>
                      </a:lnTo>
                      <a:lnTo>
                        <a:pt x="2786" y="769"/>
                      </a:lnTo>
                      <a:lnTo>
                        <a:pt x="2834" y="817"/>
                      </a:lnTo>
                      <a:lnTo>
                        <a:pt x="2882" y="817"/>
                      </a:lnTo>
                      <a:lnTo>
                        <a:pt x="2978" y="769"/>
                      </a:lnTo>
                      <a:lnTo>
                        <a:pt x="3026" y="673"/>
                      </a:lnTo>
                      <a:lnTo>
                        <a:pt x="3026" y="577"/>
                      </a:lnTo>
                      <a:lnTo>
                        <a:pt x="2978" y="529"/>
                      </a:lnTo>
                      <a:lnTo>
                        <a:pt x="2834" y="337"/>
                      </a:lnTo>
                      <a:lnTo>
                        <a:pt x="2642" y="241"/>
                      </a:lnTo>
                      <a:lnTo>
                        <a:pt x="2402" y="97"/>
                      </a:lnTo>
                      <a:lnTo>
                        <a:pt x="2162" y="49"/>
                      </a:lnTo>
                      <a:lnTo>
                        <a:pt x="1730" y="1"/>
                      </a:lnTo>
                      <a:close/>
                    </a:path>
                  </a:pathLst>
                </a:custGeom>
                <a:solidFill>
                  <a:srgbClr val="4D2A2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4" name="Google Shape;3284;p47"/>
                <p:cNvSpPr/>
                <p:nvPr/>
              </p:nvSpPr>
              <p:spPr>
                <a:xfrm>
                  <a:off x="4416300" y="2647375"/>
                  <a:ext cx="780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3" h="2450" extrusionOk="0">
                      <a:moveTo>
                        <a:pt x="1730" y="0"/>
                      </a:moveTo>
                      <a:lnTo>
                        <a:pt x="1345" y="48"/>
                      </a:lnTo>
                      <a:lnTo>
                        <a:pt x="1009" y="144"/>
                      </a:lnTo>
                      <a:lnTo>
                        <a:pt x="721" y="288"/>
                      </a:lnTo>
                      <a:lnTo>
                        <a:pt x="481" y="432"/>
                      </a:lnTo>
                      <a:lnTo>
                        <a:pt x="289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1" y="1537"/>
                      </a:lnTo>
                      <a:lnTo>
                        <a:pt x="49" y="1729"/>
                      </a:lnTo>
                      <a:lnTo>
                        <a:pt x="145" y="1921"/>
                      </a:lnTo>
                      <a:lnTo>
                        <a:pt x="289" y="2065"/>
                      </a:lnTo>
                      <a:lnTo>
                        <a:pt x="481" y="2209"/>
                      </a:lnTo>
                      <a:lnTo>
                        <a:pt x="673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778" y="2449"/>
                      </a:lnTo>
                      <a:lnTo>
                        <a:pt x="2114" y="2353"/>
                      </a:lnTo>
                      <a:lnTo>
                        <a:pt x="2354" y="2209"/>
                      </a:lnTo>
                      <a:lnTo>
                        <a:pt x="2642" y="2065"/>
                      </a:lnTo>
                      <a:lnTo>
                        <a:pt x="2834" y="1873"/>
                      </a:lnTo>
                      <a:lnTo>
                        <a:pt x="2978" y="1633"/>
                      </a:lnTo>
                      <a:lnTo>
                        <a:pt x="3074" y="1441"/>
                      </a:lnTo>
                      <a:lnTo>
                        <a:pt x="3122" y="1201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30" y="576"/>
                      </a:lnTo>
                      <a:lnTo>
                        <a:pt x="2834" y="384"/>
                      </a:lnTo>
                      <a:lnTo>
                        <a:pt x="2642" y="288"/>
                      </a:lnTo>
                      <a:lnTo>
                        <a:pt x="2450" y="144"/>
                      </a:lnTo>
                      <a:lnTo>
                        <a:pt x="2210" y="96"/>
                      </a:lnTo>
                      <a:lnTo>
                        <a:pt x="1970" y="48"/>
                      </a:lnTo>
                      <a:lnTo>
                        <a:pt x="1730" y="0"/>
                      </a:lnTo>
                      <a:close/>
                    </a:path>
                  </a:pathLst>
                </a:custGeom>
                <a:solidFill>
                  <a:srgbClr val="FEA6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5" name="Google Shape;3285;p47"/>
                <p:cNvSpPr/>
                <p:nvPr/>
              </p:nvSpPr>
              <p:spPr>
                <a:xfrm>
                  <a:off x="4416300" y="2647375"/>
                  <a:ext cx="78075" cy="6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3" h="2450" fill="none" extrusionOk="0">
                      <a:moveTo>
                        <a:pt x="1730" y="0"/>
                      </a:moveTo>
                      <a:lnTo>
                        <a:pt x="1730" y="0"/>
                      </a:lnTo>
                      <a:lnTo>
                        <a:pt x="1345" y="48"/>
                      </a:lnTo>
                      <a:lnTo>
                        <a:pt x="1345" y="48"/>
                      </a:lnTo>
                      <a:lnTo>
                        <a:pt x="1009" y="144"/>
                      </a:lnTo>
                      <a:lnTo>
                        <a:pt x="721" y="288"/>
                      </a:lnTo>
                      <a:lnTo>
                        <a:pt x="481" y="432"/>
                      </a:lnTo>
                      <a:lnTo>
                        <a:pt x="289" y="624"/>
                      </a:lnTo>
                      <a:lnTo>
                        <a:pt x="145" y="817"/>
                      </a:lnTo>
                      <a:lnTo>
                        <a:pt x="49" y="1057"/>
                      </a:lnTo>
                      <a:lnTo>
                        <a:pt x="1" y="1297"/>
                      </a:lnTo>
                      <a:lnTo>
                        <a:pt x="1" y="1537"/>
                      </a:lnTo>
                      <a:lnTo>
                        <a:pt x="1" y="1537"/>
                      </a:lnTo>
                      <a:lnTo>
                        <a:pt x="49" y="1729"/>
                      </a:lnTo>
                      <a:lnTo>
                        <a:pt x="145" y="1921"/>
                      </a:lnTo>
                      <a:lnTo>
                        <a:pt x="289" y="2065"/>
                      </a:lnTo>
                      <a:lnTo>
                        <a:pt x="481" y="2209"/>
                      </a:lnTo>
                      <a:lnTo>
                        <a:pt x="673" y="2305"/>
                      </a:lnTo>
                      <a:lnTo>
                        <a:pt x="913" y="2401"/>
                      </a:lnTo>
                      <a:lnTo>
                        <a:pt x="1153" y="2449"/>
                      </a:lnTo>
                      <a:lnTo>
                        <a:pt x="1393" y="2449"/>
                      </a:lnTo>
                      <a:lnTo>
                        <a:pt x="1393" y="2449"/>
                      </a:lnTo>
                      <a:lnTo>
                        <a:pt x="1778" y="2449"/>
                      </a:lnTo>
                      <a:lnTo>
                        <a:pt x="1778" y="2449"/>
                      </a:lnTo>
                      <a:lnTo>
                        <a:pt x="2114" y="2353"/>
                      </a:lnTo>
                      <a:lnTo>
                        <a:pt x="2354" y="2209"/>
                      </a:lnTo>
                      <a:lnTo>
                        <a:pt x="2642" y="2065"/>
                      </a:lnTo>
                      <a:lnTo>
                        <a:pt x="2834" y="1873"/>
                      </a:lnTo>
                      <a:lnTo>
                        <a:pt x="2978" y="1633"/>
                      </a:lnTo>
                      <a:lnTo>
                        <a:pt x="3074" y="1441"/>
                      </a:lnTo>
                      <a:lnTo>
                        <a:pt x="3122" y="1201"/>
                      </a:lnTo>
                      <a:lnTo>
                        <a:pt x="3122" y="913"/>
                      </a:lnTo>
                      <a:lnTo>
                        <a:pt x="3122" y="913"/>
                      </a:lnTo>
                      <a:lnTo>
                        <a:pt x="3074" y="720"/>
                      </a:lnTo>
                      <a:lnTo>
                        <a:pt x="2930" y="576"/>
                      </a:lnTo>
                      <a:lnTo>
                        <a:pt x="2834" y="384"/>
                      </a:lnTo>
                      <a:lnTo>
                        <a:pt x="2642" y="288"/>
                      </a:lnTo>
                      <a:lnTo>
                        <a:pt x="2450" y="144"/>
                      </a:lnTo>
                      <a:lnTo>
                        <a:pt x="2210" y="96"/>
                      </a:lnTo>
                      <a:lnTo>
                        <a:pt x="1970" y="48"/>
                      </a:lnTo>
                      <a:lnTo>
                        <a:pt x="173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6" name="Google Shape;3286;p47"/>
                <p:cNvSpPr/>
                <p:nvPr/>
              </p:nvSpPr>
              <p:spPr>
                <a:xfrm>
                  <a:off x="4319050" y="2638950"/>
                  <a:ext cx="20450" cy="2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" h="866" extrusionOk="0">
                      <a:moveTo>
                        <a:pt x="673" y="1"/>
                      </a:moveTo>
                      <a:lnTo>
                        <a:pt x="625" y="49"/>
                      </a:lnTo>
                      <a:lnTo>
                        <a:pt x="625" y="97"/>
                      </a:lnTo>
                      <a:lnTo>
                        <a:pt x="577" y="145"/>
                      </a:lnTo>
                      <a:lnTo>
                        <a:pt x="529" y="193"/>
                      </a:lnTo>
                      <a:lnTo>
                        <a:pt x="433" y="289"/>
                      </a:lnTo>
                      <a:lnTo>
                        <a:pt x="326" y="423"/>
                      </a:lnTo>
                      <a:lnTo>
                        <a:pt x="145" y="97"/>
                      </a:lnTo>
                      <a:lnTo>
                        <a:pt x="49" y="97"/>
                      </a:lnTo>
                      <a:lnTo>
                        <a:pt x="1" y="145"/>
                      </a:lnTo>
                      <a:lnTo>
                        <a:pt x="1" y="193"/>
                      </a:lnTo>
                      <a:lnTo>
                        <a:pt x="241" y="625"/>
                      </a:lnTo>
                      <a:lnTo>
                        <a:pt x="289" y="673"/>
                      </a:lnTo>
                      <a:lnTo>
                        <a:pt x="385" y="625"/>
                      </a:lnTo>
                      <a:lnTo>
                        <a:pt x="529" y="385"/>
                      </a:lnTo>
                      <a:lnTo>
                        <a:pt x="625" y="241"/>
                      </a:lnTo>
                      <a:lnTo>
                        <a:pt x="625" y="289"/>
                      </a:lnTo>
                      <a:lnTo>
                        <a:pt x="625" y="433"/>
                      </a:lnTo>
                      <a:lnTo>
                        <a:pt x="625" y="625"/>
                      </a:lnTo>
                      <a:lnTo>
                        <a:pt x="625" y="721"/>
                      </a:lnTo>
                      <a:lnTo>
                        <a:pt x="673" y="817"/>
                      </a:lnTo>
                      <a:lnTo>
                        <a:pt x="721" y="865"/>
                      </a:lnTo>
                      <a:lnTo>
                        <a:pt x="817" y="817"/>
                      </a:lnTo>
                      <a:lnTo>
                        <a:pt x="817" y="721"/>
                      </a:lnTo>
                      <a:lnTo>
                        <a:pt x="817" y="625"/>
                      </a:lnTo>
                      <a:lnTo>
                        <a:pt x="817" y="433"/>
                      </a:lnTo>
                      <a:lnTo>
                        <a:pt x="817" y="241"/>
                      </a:lnTo>
                      <a:lnTo>
                        <a:pt x="769" y="97"/>
                      </a:lnTo>
                      <a:lnTo>
                        <a:pt x="721" y="49"/>
                      </a:lnTo>
                      <a:lnTo>
                        <a:pt x="673" y="1"/>
                      </a:lnTo>
                      <a:close/>
                    </a:path>
                  </a:pathLst>
                </a:custGeom>
                <a:solidFill>
                  <a:srgbClr val="4D2A2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7" name="Google Shape;3287;p47"/>
                <p:cNvSpPr/>
                <p:nvPr/>
              </p:nvSpPr>
              <p:spPr>
                <a:xfrm>
                  <a:off x="4521950" y="2448050"/>
                  <a:ext cx="10850" cy="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97" extrusionOk="0">
                      <a:moveTo>
                        <a:pt x="433" y="97"/>
                      </a:move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close/>
                      <a:moveTo>
                        <a:pt x="433" y="49"/>
                      </a:moveTo>
                      <a:lnTo>
                        <a:pt x="433" y="49"/>
                      </a:lnTo>
                      <a:lnTo>
                        <a:pt x="433" y="49"/>
                      </a:lnTo>
                      <a:lnTo>
                        <a:pt x="433" y="49"/>
                      </a:lnTo>
                      <a:lnTo>
                        <a:pt x="433" y="49"/>
                      </a:lnTo>
                      <a:close/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AF9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8" name="Google Shape;3288;p47"/>
                <p:cNvSpPr/>
                <p:nvPr/>
              </p:nvSpPr>
              <p:spPr>
                <a:xfrm>
                  <a:off x="4532775" y="24504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9" name="Google Shape;3289;p47"/>
                <p:cNvSpPr/>
                <p:nvPr/>
              </p:nvSpPr>
              <p:spPr>
                <a:xfrm>
                  <a:off x="4532775" y="24492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0" name="Google Shape;3290;p47"/>
                <p:cNvSpPr/>
                <p:nvPr/>
              </p:nvSpPr>
              <p:spPr>
                <a:xfrm>
                  <a:off x="4521950" y="2448050"/>
                  <a:ext cx="10850" cy="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97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433" y="97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1" name="Google Shape;3291;p47"/>
                <p:cNvSpPr/>
                <p:nvPr/>
              </p:nvSpPr>
              <p:spPr>
                <a:xfrm>
                  <a:off x="4033300" y="2659375"/>
                  <a:ext cx="2425" cy="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93" extrusionOk="0">
                      <a:moveTo>
                        <a:pt x="1" y="192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close/>
                      <a:moveTo>
                        <a:pt x="1" y="192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close/>
                      <a:moveTo>
                        <a:pt x="97" y="0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97" y="0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FA81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2" name="Google Shape;3292;p47"/>
                <p:cNvSpPr/>
                <p:nvPr/>
              </p:nvSpPr>
              <p:spPr>
                <a:xfrm>
                  <a:off x="4033300" y="26641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3" name="Google Shape;3293;p47"/>
                <p:cNvSpPr/>
                <p:nvPr/>
              </p:nvSpPr>
              <p:spPr>
                <a:xfrm>
                  <a:off x="4033300" y="26641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4" name="Google Shape;3294;p47"/>
                <p:cNvSpPr/>
                <p:nvPr/>
              </p:nvSpPr>
              <p:spPr>
                <a:xfrm>
                  <a:off x="4033300" y="2659375"/>
                  <a:ext cx="2425" cy="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93" fill="none" extrusionOk="0">
                      <a:moveTo>
                        <a:pt x="97" y="0"/>
                      </a:move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1" y="192"/>
                      </a:lnTo>
                      <a:lnTo>
                        <a:pt x="97" y="0"/>
                      </a:lnTo>
                      <a:lnTo>
                        <a:pt x="97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5" name="Google Shape;3295;p47"/>
                <p:cNvSpPr/>
                <p:nvPr/>
              </p:nvSpPr>
              <p:spPr>
                <a:xfrm>
                  <a:off x="4046500" y="2406050"/>
                  <a:ext cx="475475" cy="23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19" h="9510" extrusionOk="0">
                      <a:moveTo>
                        <a:pt x="1" y="9461"/>
                      </a:moveTo>
                      <a:lnTo>
                        <a:pt x="1" y="9461"/>
                      </a:lnTo>
                      <a:lnTo>
                        <a:pt x="1" y="9461"/>
                      </a:lnTo>
                      <a:lnTo>
                        <a:pt x="1" y="9461"/>
                      </a:lnTo>
                      <a:lnTo>
                        <a:pt x="1" y="9509"/>
                      </a:lnTo>
                      <a:lnTo>
                        <a:pt x="1" y="9509"/>
                      </a:lnTo>
                      <a:lnTo>
                        <a:pt x="1" y="9509"/>
                      </a:lnTo>
                      <a:lnTo>
                        <a:pt x="1" y="9461"/>
                      </a:lnTo>
                      <a:close/>
                      <a:moveTo>
                        <a:pt x="1" y="9461"/>
                      </a:moveTo>
                      <a:lnTo>
                        <a:pt x="1" y="9461"/>
                      </a:lnTo>
                      <a:lnTo>
                        <a:pt x="1" y="9461"/>
                      </a:lnTo>
                      <a:lnTo>
                        <a:pt x="1" y="9461"/>
                      </a:lnTo>
                      <a:close/>
                      <a:moveTo>
                        <a:pt x="16618" y="1585"/>
                      </a:moveTo>
                      <a:lnTo>
                        <a:pt x="16618" y="1585"/>
                      </a:lnTo>
                      <a:lnTo>
                        <a:pt x="18058" y="1633"/>
                      </a:lnTo>
                      <a:lnTo>
                        <a:pt x="19019" y="1681"/>
                      </a:lnTo>
                      <a:lnTo>
                        <a:pt x="19019" y="1681"/>
                      </a:lnTo>
                      <a:lnTo>
                        <a:pt x="19019" y="1681"/>
                      </a:lnTo>
                      <a:lnTo>
                        <a:pt x="18058" y="1633"/>
                      </a:lnTo>
                      <a:lnTo>
                        <a:pt x="16618" y="1585"/>
                      </a:lnTo>
                      <a:close/>
                      <a:moveTo>
                        <a:pt x="16618" y="1585"/>
                      </a:moveTo>
                      <a:lnTo>
                        <a:pt x="16618" y="1585"/>
                      </a:lnTo>
                      <a:lnTo>
                        <a:pt x="16474" y="1585"/>
                      </a:lnTo>
                      <a:lnTo>
                        <a:pt x="16474" y="1585"/>
                      </a:lnTo>
                      <a:lnTo>
                        <a:pt x="16618" y="1585"/>
                      </a:lnTo>
                      <a:lnTo>
                        <a:pt x="16618" y="1585"/>
                      </a:lnTo>
                      <a:close/>
                      <a:moveTo>
                        <a:pt x="6580" y="1537"/>
                      </a:moveTo>
                      <a:lnTo>
                        <a:pt x="6580" y="1537"/>
                      </a:lnTo>
                      <a:lnTo>
                        <a:pt x="6580" y="1537"/>
                      </a:lnTo>
                      <a:lnTo>
                        <a:pt x="6580" y="1681"/>
                      </a:lnTo>
                      <a:lnTo>
                        <a:pt x="6580" y="1681"/>
                      </a:lnTo>
                      <a:lnTo>
                        <a:pt x="6580" y="1537"/>
                      </a:lnTo>
                      <a:close/>
                      <a:moveTo>
                        <a:pt x="13640" y="0"/>
                      </a:moveTo>
                      <a:lnTo>
                        <a:pt x="13640" y="0"/>
                      </a:lnTo>
                      <a:lnTo>
                        <a:pt x="13640" y="0"/>
                      </a:lnTo>
                      <a:lnTo>
                        <a:pt x="13640" y="0"/>
                      </a:lnTo>
                      <a:lnTo>
                        <a:pt x="13640" y="0"/>
                      </a:lnTo>
                      <a:close/>
                    </a:path>
                  </a:pathLst>
                </a:custGeom>
                <a:solidFill>
                  <a:srgbClr val="4632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6" name="Google Shape;3296;p47"/>
                <p:cNvSpPr/>
                <p:nvPr/>
              </p:nvSpPr>
              <p:spPr>
                <a:xfrm>
                  <a:off x="4046500" y="2642550"/>
                  <a:ext cx="25" cy="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50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49"/>
                      </a:lnTo>
                      <a:lnTo>
                        <a:pt x="1" y="49"/>
                      </a:lnTo>
                      <a:lnTo>
                        <a:pt x="1" y="49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7" name="Google Shape;3297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8" name="Google Shape;3298;p47"/>
                <p:cNvSpPr/>
                <p:nvPr/>
              </p:nvSpPr>
              <p:spPr>
                <a:xfrm>
                  <a:off x="4461925" y="2445650"/>
                  <a:ext cx="60050" cy="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2" h="97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441" y="49"/>
                      </a:lnTo>
                      <a:lnTo>
                        <a:pt x="2402" y="97"/>
                      </a:lnTo>
                      <a:lnTo>
                        <a:pt x="2402" y="97"/>
                      </a:lnTo>
                      <a:lnTo>
                        <a:pt x="2402" y="97"/>
                      </a:lnTo>
                      <a:lnTo>
                        <a:pt x="1441" y="49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9" name="Google Shape;3299;p47"/>
                <p:cNvSpPr/>
                <p:nvPr/>
              </p:nvSpPr>
              <p:spPr>
                <a:xfrm>
                  <a:off x="4458325" y="2445650"/>
                  <a:ext cx="36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1" fill="none" extrusionOk="0">
                      <a:moveTo>
                        <a:pt x="145" y="1"/>
                      </a:moveTo>
                      <a:lnTo>
                        <a:pt x="145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45" y="1"/>
                      </a:lnTo>
                      <a:lnTo>
                        <a:pt x="145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0" name="Google Shape;3300;p47"/>
                <p:cNvSpPr/>
                <p:nvPr/>
              </p:nvSpPr>
              <p:spPr>
                <a:xfrm>
                  <a:off x="4211000" y="2444450"/>
                  <a:ext cx="25" cy="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45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45"/>
                      </a:lnTo>
                      <a:lnTo>
                        <a:pt x="0" y="145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1" name="Google Shape;3301;p47"/>
                <p:cNvSpPr/>
                <p:nvPr/>
              </p:nvSpPr>
              <p:spPr>
                <a:xfrm>
                  <a:off x="4387500" y="24060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2" name="Google Shape;3302;p47"/>
                <p:cNvSpPr/>
                <p:nvPr/>
              </p:nvSpPr>
              <p:spPr>
                <a:xfrm>
                  <a:off x="4088525" y="2278775"/>
                  <a:ext cx="54050" cy="3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" h="1442" extrusionOk="0">
                      <a:moveTo>
                        <a:pt x="1442" y="0"/>
                      </a:moveTo>
                      <a:lnTo>
                        <a:pt x="1057" y="96"/>
                      </a:lnTo>
                      <a:lnTo>
                        <a:pt x="673" y="240"/>
                      </a:lnTo>
                      <a:lnTo>
                        <a:pt x="337" y="481"/>
                      </a:lnTo>
                      <a:lnTo>
                        <a:pt x="97" y="721"/>
                      </a:lnTo>
                      <a:lnTo>
                        <a:pt x="49" y="865"/>
                      </a:lnTo>
                      <a:lnTo>
                        <a:pt x="1" y="1009"/>
                      </a:lnTo>
                      <a:lnTo>
                        <a:pt x="49" y="1153"/>
                      </a:lnTo>
                      <a:lnTo>
                        <a:pt x="97" y="1297"/>
                      </a:lnTo>
                      <a:lnTo>
                        <a:pt x="241" y="1393"/>
                      </a:lnTo>
                      <a:lnTo>
                        <a:pt x="385" y="1441"/>
                      </a:lnTo>
                      <a:lnTo>
                        <a:pt x="721" y="1441"/>
                      </a:lnTo>
                      <a:lnTo>
                        <a:pt x="1153" y="1345"/>
                      </a:lnTo>
                      <a:lnTo>
                        <a:pt x="1538" y="1153"/>
                      </a:lnTo>
                      <a:lnTo>
                        <a:pt x="1826" y="913"/>
                      </a:lnTo>
                      <a:lnTo>
                        <a:pt x="2066" y="625"/>
                      </a:lnTo>
                      <a:lnTo>
                        <a:pt x="2162" y="481"/>
                      </a:lnTo>
                      <a:lnTo>
                        <a:pt x="2162" y="337"/>
                      </a:lnTo>
                      <a:lnTo>
                        <a:pt x="2162" y="240"/>
                      </a:lnTo>
                      <a:lnTo>
                        <a:pt x="2066" y="144"/>
                      </a:lnTo>
                      <a:lnTo>
                        <a:pt x="1922" y="48"/>
                      </a:lnTo>
                      <a:lnTo>
                        <a:pt x="1778" y="0"/>
                      </a:lnTo>
                      <a:close/>
                    </a:path>
                  </a:pathLst>
                </a:custGeom>
                <a:solidFill>
                  <a:srgbClr val="FF6B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3" name="Google Shape;3303;p47"/>
                <p:cNvSpPr/>
                <p:nvPr/>
              </p:nvSpPr>
              <p:spPr>
                <a:xfrm>
                  <a:off x="4088525" y="2278775"/>
                  <a:ext cx="54050" cy="3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" h="1442" fill="none" extrusionOk="0">
                      <a:moveTo>
                        <a:pt x="97" y="1297"/>
                      </a:moveTo>
                      <a:lnTo>
                        <a:pt x="97" y="1297"/>
                      </a:lnTo>
                      <a:lnTo>
                        <a:pt x="241" y="1393"/>
                      </a:lnTo>
                      <a:lnTo>
                        <a:pt x="385" y="1441"/>
                      </a:lnTo>
                      <a:lnTo>
                        <a:pt x="577" y="1441"/>
                      </a:lnTo>
                      <a:lnTo>
                        <a:pt x="721" y="1441"/>
                      </a:lnTo>
                      <a:lnTo>
                        <a:pt x="1153" y="1345"/>
                      </a:lnTo>
                      <a:lnTo>
                        <a:pt x="1538" y="1153"/>
                      </a:lnTo>
                      <a:lnTo>
                        <a:pt x="1826" y="913"/>
                      </a:lnTo>
                      <a:lnTo>
                        <a:pt x="2066" y="625"/>
                      </a:lnTo>
                      <a:lnTo>
                        <a:pt x="2162" y="481"/>
                      </a:lnTo>
                      <a:lnTo>
                        <a:pt x="2162" y="337"/>
                      </a:lnTo>
                      <a:lnTo>
                        <a:pt x="2162" y="240"/>
                      </a:lnTo>
                      <a:lnTo>
                        <a:pt x="2066" y="144"/>
                      </a:lnTo>
                      <a:lnTo>
                        <a:pt x="2066" y="144"/>
                      </a:lnTo>
                      <a:lnTo>
                        <a:pt x="1922" y="48"/>
                      </a:lnTo>
                      <a:lnTo>
                        <a:pt x="1778" y="0"/>
                      </a:lnTo>
                      <a:lnTo>
                        <a:pt x="1634" y="0"/>
                      </a:lnTo>
                      <a:lnTo>
                        <a:pt x="1442" y="0"/>
                      </a:lnTo>
                      <a:lnTo>
                        <a:pt x="1057" y="96"/>
                      </a:lnTo>
                      <a:lnTo>
                        <a:pt x="673" y="240"/>
                      </a:lnTo>
                      <a:lnTo>
                        <a:pt x="337" y="481"/>
                      </a:lnTo>
                      <a:lnTo>
                        <a:pt x="97" y="721"/>
                      </a:lnTo>
                      <a:lnTo>
                        <a:pt x="49" y="865"/>
                      </a:lnTo>
                      <a:lnTo>
                        <a:pt x="1" y="1009"/>
                      </a:lnTo>
                      <a:lnTo>
                        <a:pt x="49" y="1153"/>
                      </a:lnTo>
                      <a:lnTo>
                        <a:pt x="97" y="1297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4" name="Google Shape;3304;p47"/>
                <p:cNvSpPr/>
                <p:nvPr/>
              </p:nvSpPr>
              <p:spPr>
                <a:xfrm>
                  <a:off x="3996075" y="2257150"/>
                  <a:ext cx="536725" cy="40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69" h="16282" extrusionOk="0">
                      <a:moveTo>
                        <a:pt x="12920" y="3555"/>
                      </a:moveTo>
                      <a:lnTo>
                        <a:pt x="13400" y="3651"/>
                      </a:lnTo>
                      <a:lnTo>
                        <a:pt x="13880" y="3795"/>
                      </a:lnTo>
                      <a:lnTo>
                        <a:pt x="14216" y="3939"/>
                      </a:lnTo>
                      <a:lnTo>
                        <a:pt x="14553" y="4179"/>
                      </a:lnTo>
                      <a:lnTo>
                        <a:pt x="14841" y="4371"/>
                      </a:lnTo>
                      <a:lnTo>
                        <a:pt x="15033" y="4611"/>
                      </a:lnTo>
                      <a:lnTo>
                        <a:pt x="15225" y="4851"/>
                      </a:lnTo>
                      <a:lnTo>
                        <a:pt x="15369" y="5092"/>
                      </a:lnTo>
                      <a:lnTo>
                        <a:pt x="15561" y="5524"/>
                      </a:lnTo>
                      <a:lnTo>
                        <a:pt x="15609" y="5812"/>
                      </a:lnTo>
                      <a:lnTo>
                        <a:pt x="15657" y="5956"/>
                      </a:lnTo>
                      <a:lnTo>
                        <a:pt x="14985" y="6004"/>
                      </a:lnTo>
                      <a:lnTo>
                        <a:pt x="14216" y="6100"/>
                      </a:lnTo>
                      <a:lnTo>
                        <a:pt x="13256" y="6244"/>
                      </a:lnTo>
                      <a:lnTo>
                        <a:pt x="12151" y="6436"/>
                      </a:lnTo>
                      <a:lnTo>
                        <a:pt x="10999" y="6724"/>
                      </a:lnTo>
                      <a:lnTo>
                        <a:pt x="9798" y="7109"/>
                      </a:lnTo>
                      <a:lnTo>
                        <a:pt x="9174" y="7349"/>
                      </a:lnTo>
                      <a:lnTo>
                        <a:pt x="8597" y="7637"/>
                      </a:lnTo>
                      <a:lnTo>
                        <a:pt x="8597" y="7445"/>
                      </a:lnTo>
                      <a:lnTo>
                        <a:pt x="8597" y="7061"/>
                      </a:lnTo>
                      <a:lnTo>
                        <a:pt x="8597" y="6436"/>
                      </a:lnTo>
                      <a:lnTo>
                        <a:pt x="8693" y="6100"/>
                      </a:lnTo>
                      <a:lnTo>
                        <a:pt x="8790" y="5716"/>
                      </a:lnTo>
                      <a:lnTo>
                        <a:pt x="8886" y="5380"/>
                      </a:lnTo>
                      <a:lnTo>
                        <a:pt x="9078" y="4996"/>
                      </a:lnTo>
                      <a:lnTo>
                        <a:pt x="9318" y="4659"/>
                      </a:lnTo>
                      <a:lnTo>
                        <a:pt x="9654" y="4371"/>
                      </a:lnTo>
                      <a:lnTo>
                        <a:pt x="10038" y="4083"/>
                      </a:lnTo>
                      <a:lnTo>
                        <a:pt x="10470" y="3843"/>
                      </a:lnTo>
                      <a:lnTo>
                        <a:pt x="11047" y="3699"/>
                      </a:lnTo>
                      <a:lnTo>
                        <a:pt x="11671" y="3555"/>
                      </a:lnTo>
                      <a:close/>
                      <a:moveTo>
                        <a:pt x="11287" y="1"/>
                      </a:moveTo>
                      <a:lnTo>
                        <a:pt x="10422" y="49"/>
                      </a:lnTo>
                      <a:lnTo>
                        <a:pt x="9462" y="193"/>
                      </a:lnTo>
                      <a:lnTo>
                        <a:pt x="8453" y="385"/>
                      </a:lnTo>
                      <a:lnTo>
                        <a:pt x="7397" y="673"/>
                      </a:lnTo>
                      <a:lnTo>
                        <a:pt x="6340" y="1057"/>
                      </a:lnTo>
                      <a:lnTo>
                        <a:pt x="5188" y="1586"/>
                      </a:lnTo>
                      <a:lnTo>
                        <a:pt x="3987" y="2210"/>
                      </a:lnTo>
                      <a:lnTo>
                        <a:pt x="3363" y="2594"/>
                      </a:lnTo>
                      <a:lnTo>
                        <a:pt x="2786" y="3026"/>
                      </a:lnTo>
                      <a:lnTo>
                        <a:pt x="2258" y="3459"/>
                      </a:lnTo>
                      <a:lnTo>
                        <a:pt x="1826" y="3939"/>
                      </a:lnTo>
                      <a:lnTo>
                        <a:pt x="1442" y="4467"/>
                      </a:lnTo>
                      <a:lnTo>
                        <a:pt x="1105" y="4996"/>
                      </a:lnTo>
                      <a:lnTo>
                        <a:pt x="817" y="5524"/>
                      </a:lnTo>
                      <a:lnTo>
                        <a:pt x="577" y="6100"/>
                      </a:lnTo>
                      <a:lnTo>
                        <a:pt x="385" y="6628"/>
                      </a:lnTo>
                      <a:lnTo>
                        <a:pt x="241" y="7253"/>
                      </a:lnTo>
                      <a:lnTo>
                        <a:pt x="97" y="7829"/>
                      </a:lnTo>
                      <a:lnTo>
                        <a:pt x="49" y="8405"/>
                      </a:lnTo>
                      <a:lnTo>
                        <a:pt x="1" y="8982"/>
                      </a:lnTo>
                      <a:lnTo>
                        <a:pt x="1" y="9558"/>
                      </a:lnTo>
                      <a:lnTo>
                        <a:pt x="49" y="10711"/>
                      </a:lnTo>
                      <a:lnTo>
                        <a:pt x="193" y="11815"/>
                      </a:lnTo>
                      <a:lnTo>
                        <a:pt x="385" y="12872"/>
                      </a:lnTo>
                      <a:lnTo>
                        <a:pt x="625" y="13784"/>
                      </a:lnTo>
                      <a:lnTo>
                        <a:pt x="865" y="14649"/>
                      </a:lnTo>
                      <a:lnTo>
                        <a:pt x="1298" y="15801"/>
                      </a:lnTo>
                      <a:lnTo>
                        <a:pt x="1490" y="16281"/>
                      </a:lnTo>
                      <a:lnTo>
                        <a:pt x="2018" y="15465"/>
                      </a:lnTo>
                      <a:lnTo>
                        <a:pt x="2642" y="14601"/>
                      </a:lnTo>
                      <a:lnTo>
                        <a:pt x="3315" y="13784"/>
                      </a:lnTo>
                      <a:lnTo>
                        <a:pt x="3987" y="13016"/>
                      </a:lnTo>
                      <a:lnTo>
                        <a:pt x="4755" y="12343"/>
                      </a:lnTo>
                      <a:lnTo>
                        <a:pt x="5476" y="11719"/>
                      </a:lnTo>
                      <a:lnTo>
                        <a:pt x="6244" y="11143"/>
                      </a:lnTo>
                      <a:lnTo>
                        <a:pt x="7013" y="10614"/>
                      </a:lnTo>
                      <a:lnTo>
                        <a:pt x="7829" y="10134"/>
                      </a:lnTo>
                      <a:lnTo>
                        <a:pt x="8645" y="9702"/>
                      </a:lnTo>
                      <a:lnTo>
                        <a:pt x="9462" y="9318"/>
                      </a:lnTo>
                      <a:lnTo>
                        <a:pt x="10230" y="9030"/>
                      </a:lnTo>
                      <a:lnTo>
                        <a:pt x="11047" y="8693"/>
                      </a:lnTo>
                      <a:lnTo>
                        <a:pt x="11863" y="8453"/>
                      </a:lnTo>
                      <a:lnTo>
                        <a:pt x="12680" y="8261"/>
                      </a:lnTo>
                      <a:lnTo>
                        <a:pt x="14216" y="7925"/>
                      </a:lnTo>
                      <a:lnTo>
                        <a:pt x="15705" y="7685"/>
                      </a:lnTo>
                      <a:lnTo>
                        <a:pt x="17050" y="7589"/>
                      </a:lnTo>
                      <a:lnTo>
                        <a:pt x="18299" y="7541"/>
                      </a:lnTo>
                      <a:lnTo>
                        <a:pt x="19355" y="7541"/>
                      </a:lnTo>
                      <a:lnTo>
                        <a:pt x="20220" y="7589"/>
                      </a:lnTo>
                      <a:lnTo>
                        <a:pt x="20892" y="7637"/>
                      </a:lnTo>
                      <a:lnTo>
                        <a:pt x="21468" y="7733"/>
                      </a:lnTo>
                      <a:lnTo>
                        <a:pt x="21468" y="7733"/>
                      </a:lnTo>
                      <a:lnTo>
                        <a:pt x="21276" y="7157"/>
                      </a:lnTo>
                      <a:lnTo>
                        <a:pt x="20988" y="6580"/>
                      </a:lnTo>
                      <a:lnTo>
                        <a:pt x="20556" y="5860"/>
                      </a:lnTo>
                      <a:lnTo>
                        <a:pt x="20027" y="4996"/>
                      </a:lnTo>
                      <a:lnTo>
                        <a:pt x="19355" y="4083"/>
                      </a:lnTo>
                      <a:lnTo>
                        <a:pt x="18971" y="3603"/>
                      </a:lnTo>
                      <a:lnTo>
                        <a:pt x="18539" y="3171"/>
                      </a:lnTo>
                      <a:lnTo>
                        <a:pt x="18058" y="2690"/>
                      </a:lnTo>
                      <a:lnTo>
                        <a:pt x="17578" y="2258"/>
                      </a:lnTo>
                      <a:lnTo>
                        <a:pt x="17050" y="1874"/>
                      </a:lnTo>
                      <a:lnTo>
                        <a:pt x="16474" y="1490"/>
                      </a:lnTo>
                      <a:lnTo>
                        <a:pt x="15849" y="1105"/>
                      </a:lnTo>
                      <a:lnTo>
                        <a:pt x="15177" y="817"/>
                      </a:lnTo>
                      <a:lnTo>
                        <a:pt x="14505" y="529"/>
                      </a:lnTo>
                      <a:lnTo>
                        <a:pt x="13784" y="289"/>
                      </a:lnTo>
                      <a:lnTo>
                        <a:pt x="12968" y="145"/>
                      </a:lnTo>
                      <a:lnTo>
                        <a:pt x="12151" y="49"/>
                      </a:lnTo>
                      <a:lnTo>
                        <a:pt x="11287" y="1"/>
                      </a:lnTo>
                      <a:close/>
                    </a:path>
                  </a:pathLst>
                </a:custGeom>
                <a:solidFill>
                  <a:srgbClr val="82B7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5" name="Google Shape;3305;p47"/>
                <p:cNvSpPr/>
                <p:nvPr/>
              </p:nvSpPr>
              <p:spPr>
                <a:xfrm>
                  <a:off x="3996075" y="2257150"/>
                  <a:ext cx="536725" cy="40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69" h="16282" fill="none" extrusionOk="0">
                      <a:moveTo>
                        <a:pt x="1490" y="16281"/>
                      </a:moveTo>
                      <a:lnTo>
                        <a:pt x="2018" y="15465"/>
                      </a:lnTo>
                      <a:lnTo>
                        <a:pt x="2018" y="15465"/>
                      </a:lnTo>
                      <a:lnTo>
                        <a:pt x="2642" y="14601"/>
                      </a:lnTo>
                      <a:lnTo>
                        <a:pt x="3315" y="13784"/>
                      </a:lnTo>
                      <a:lnTo>
                        <a:pt x="3987" y="13016"/>
                      </a:lnTo>
                      <a:lnTo>
                        <a:pt x="4755" y="12343"/>
                      </a:lnTo>
                      <a:lnTo>
                        <a:pt x="5476" y="11719"/>
                      </a:lnTo>
                      <a:lnTo>
                        <a:pt x="6244" y="11143"/>
                      </a:lnTo>
                      <a:lnTo>
                        <a:pt x="7013" y="10614"/>
                      </a:lnTo>
                      <a:lnTo>
                        <a:pt x="7829" y="10134"/>
                      </a:lnTo>
                      <a:lnTo>
                        <a:pt x="8645" y="9702"/>
                      </a:lnTo>
                      <a:lnTo>
                        <a:pt x="9462" y="9318"/>
                      </a:lnTo>
                      <a:lnTo>
                        <a:pt x="10230" y="9030"/>
                      </a:lnTo>
                      <a:lnTo>
                        <a:pt x="11047" y="8693"/>
                      </a:lnTo>
                      <a:lnTo>
                        <a:pt x="11863" y="8453"/>
                      </a:lnTo>
                      <a:lnTo>
                        <a:pt x="12680" y="8261"/>
                      </a:lnTo>
                      <a:lnTo>
                        <a:pt x="14216" y="7925"/>
                      </a:lnTo>
                      <a:lnTo>
                        <a:pt x="15705" y="7685"/>
                      </a:lnTo>
                      <a:lnTo>
                        <a:pt x="17050" y="7589"/>
                      </a:lnTo>
                      <a:lnTo>
                        <a:pt x="18299" y="7541"/>
                      </a:lnTo>
                      <a:lnTo>
                        <a:pt x="19355" y="7541"/>
                      </a:lnTo>
                      <a:lnTo>
                        <a:pt x="20220" y="7589"/>
                      </a:lnTo>
                      <a:lnTo>
                        <a:pt x="20892" y="7637"/>
                      </a:lnTo>
                      <a:lnTo>
                        <a:pt x="21468" y="7733"/>
                      </a:lnTo>
                      <a:lnTo>
                        <a:pt x="21468" y="7733"/>
                      </a:lnTo>
                      <a:lnTo>
                        <a:pt x="21276" y="7157"/>
                      </a:lnTo>
                      <a:lnTo>
                        <a:pt x="20988" y="6580"/>
                      </a:lnTo>
                      <a:lnTo>
                        <a:pt x="20556" y="5860"/>
                      </a:lnTo>
                      <a:lnTo>
                        <a:pt x="20027" y="4996"/>
                      </a:lnTo>
                      <a:lnTo>
                        <a:pt x="19355" y="4083"/>
                      </a:lnTo>
                      <a:lnTo>
                        <a:pt x="18971" y="3603"/>
                      </a:lnTo>
                      <a:lnTo>
                        <a:pt x="18539" y="3171"/>
                      </a:lnTo>
                      <a:lnTo>
                        <a:pt x="18058" y="2690"/>
                      </a:lnTo>
                      <a:lnTo>
                        <a:pt x="17578" y="2258"/>
                      </a:lnTo>
                      <a:lnTo>
                        <a:pt x="17050" y="1874"/>
                      </a:lnTo>
                      <a:lnTo>
                        <a:pt x="16474" y="1490"/>
                      </a:lnTo>
                      <a:lnTo>
                        <a:pt x="15849" y="1105"/>
                      </a:lnTo>
                      <a:lnTo>
                        <a:pt x="15177" y="817"/>
                      </a:lnTo>
                      <a:lnTo>
                        <a:pt x="14505" y="529"/>
                      </a:lnTo>
                      <a:lnTo>
                        <a:pt x="13784" y="289"/>
                      </a:lnTo>
                      <a:lnTo>
                        <a:pt x="12968" y="145"/>
                      </a:lnTo>
                      <a:lnTo>
                        <a:pt x="12151" y="49"/>
                      </a:lnTo>
                      <a:lnTo>
                        <a:pt x="11287" y="1"/>
                      </a:lnTo>
                      <a:lnTo>
                        <a:pt x="10422" y="49"/>
                      </a:lnTo>
                      <a:lnTo>
                        <a:pt x="9462" y="193"/>
                      </a:lnTo>
                      <a:lnTo>
                        <a:pt x="8453" y="385"/>
                      </a:lnTo>
                      <a:lnTo>
                        <a:pt x="7397" y="673"/>
                      </a:lnTo>
                      <a:lnTo>
                        <a:pt x="6340" y="1057"/>
                      </a:lnTo>
                      <a:lnTo>
                        <a:pt x="5188" y="1586"/>
                      </a:lnTo>
                      <a:lnTo>
                        <a:pt x="3987" y="2210"/>
                      </a:lnTo>
                      <a:lnTo>
                        <a:pt x="3987" y="2210"/>
                      </a:lnTo>
                      <a:lnTo>
                        <a:pt x="3363" y="2594"/>
                      </a:lnTo>
                      <a:lnTo>
                        <a:pt x="2786" y="3026"/>
                      </a:lnTo>
                      <a:lnTo>
                        <a:pt x="2258" y="3459"/>
                      </a:lnTo>
                      <a:lnTo>
                        <a:pt x="1826" y="3939"/>
                      </a:lnTo>
                      <a:lnTo>
                        <a:pt x="1442" y="4467"/>
                      </a:lnTo>
                      <a:lnTo>
                        <a:pt x="1105" y="4996"/>
                      </a:lnTo>
                      <a:lnTo>
                        <a:pt x="817" y="5524"/>
                      </a:lnTo>
                      <a:lnTo>
                        <a:pt x="577" y="6100"/>
                      </a:lnTo>
                      <a:lnTo>
                        <a:pt x="385" y="6628"/>
                      </a:lnTo>
                      <a:lnTo>
                        <a:pt x="241" y="7253"/>
                      </a:lnTo>
                      <a:lnTo>
                        <a:pt x="97" y="7829"/>
                      </a:lnTo>
                      <a:lnTo>
                        <a:pt x="49" y="8405"/>
                      </a:lnTo>
                      <a:lnTo>
                        <a:pt x="1" y="8982"/>
                      </a:lnTo>
                      <a:lnTo>
                        <a:pt x="1" y="9558"/>
                      </a:lnTo>
                      <a:lnTo>
                        <a:pt x="49" y="10711"/>
                      </a:lnTo>
                      <a:lnTo>
                        <a:pt x="193" y="11815"/>
                      </a:lnTo>
                      <a:lnTo>
                        <a:pt x="385" y="12872"/>
                      </a:lnTo>
                      <a:lnTo>
                        <a:pt x="625" y="13784"/>
                      </a:lnTo>
                      <a:lnTo>
                        <a:pt x="865" y="14649"/>
                      </a:lnTo>
                      <a:lnTo>
                        <a:pt x="1298" y="15801"/>
                      </a:lnTo>
                      <a:lnTo>
                        <a:pt x="1490" y="1628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6" name="Google Shape;3306;p47"/>
                <p:cNvSpPr/>
                <p:nvPr/>
              </p:nvSpPr>
              <p:spPr>
                <a:xfrm>
                  <a:off x="4211000" y="2346000"/>
                  <a:ext cx="176525" cy="10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" h="4083" fill="none" extrusionOk="0">
                      <a:moveTo>
                        <a:pt x="3074" y="1"/>
                      </a:moveTo>
                      <a:lnTo>
                        <a:pt x="3074" y="1"/>
                      </a:lnTo>
                      <a:lnTo>
                        <a:pt x="3746" y="1"/>
                      </a:lnTo>
                      <a:lnTo>
                        <a:pt x="4323" y="1"/>
                      </a:lnTo>
                      <a:lnTo>
                        <a:pt x="4803" y="97"/>
                      </a:lnTo>
                      <a:lnTo>
                        <a:pt x="5283" y="241"/>
                      </a:lnTo>
                      <a:lnTo>
                        <a:pt x="5619" y="385"/>
                      </a:lnTo>
                      <a:lnTo>
                        <a:pt x="5956" y="625"/>
                      </a:lnTo>
                      <a:lnTo>
                        <a:pt x="6244" y="817"/>
                      </a:lnTo>
                      <a:lnTo>
                        <a:pt x="6436" y="1057"/>
                      </a:lnTo>
                      <a:lnTo>
                        <a:pt x="6628" y="1297"/>
                      </a:lnTo>
                      <a:lnTo>
                        <a:pt x="6772" y="1538"/>
                      </a:lnTo>
                      <a:lnTo>
                        <a:pt x="6964" y="1970"/>
                      </a:lnTo>
                      <a:lnTo>
                        <a:pt x="7012" y="2258"/>
                      </a:lnTo>
                      <a:lnTo>
                        <a:pt x="7060" y="2402"/>
                      </a:lnTo>
                      <a:lnTo>
                        <a:pt x="7060" y="2402"/>
                      </a:lnTo>
                      <a:lnTo>
                        <a:pt x="6388" y="2450"/>
                      </a:lnTo>
                      <a:lnTo>
                        <a:pt x="5619" y="2546"/>
                      </a:lnTo>
                      <a:lnTo>
                        <a:pt x="4659" y="2690"/>
                      </a:lnTo>
                      <a:lnTo>
                        <a:pt x="3554" y="2882"/>
                      </a:lnTo>
                      <a:lnTo>
                        <a:pt x="2402" y="3170"/>
                      </a:lnTo>
                      <a:lnTo>
                        <a:pt x="1201" y="3555"/>
                      </a:lnTo>
                      <a:lnTo>
                        <a:pt x="577" y="3795"/>
                      </a:lnTo>
                      <a:lnTo>
                        <a:pt x="0" y="4083"/>
                      </a:lnTo>
                      <a:lnTo>
                        <a:pt x="0" y="4083"/>
                      </a:lnTo>
                      <a:lnTo>
                        <a:pt x="0" y="3891"/>
                      </a:lnTo>
                      <a:lnTo>
                        <a:pt x="0" y="3507"/>
                      </a:lnTo>
                      <a:lnTo>
                        <a:pt x="0" y="2882"/>
                      </a:lnTo>
                      <a:lnTo>
                        <a:pt x="96" y="2546"/>
                      </a:lnTo>
                      <a:lnTo>
                        <a:pt x="193" y="2162"/>
                      </a:lnTo>
                      <a:lnTo>
                        <a:pt x="289" y="1826"/>
                      </a:lnTo>
                      <a:lnTo>
                        <a:pt x="481" y="1442"/>
                      </a:lnTo>
                      <a:lnTo>
                        <a:pt x="721" y="1105"/>
                      </a:lnTo>
                      <a:lnTo>
                        <a:pt x="1057" y="817"/>
                      </a:lnTo>
                      <a:lnTo>
                        <a:pt x="1441" y="529"/>
                      </a:lnTo>
                      <a:lnTo>
                        <a:pt x="1873" y="289"/>
                      </a:lnTo>
                      <a:lnTo>
                        <a:pt x="2450" y="145"/>
                      </a:lnTo>
                      <a:lnTo>
                        <a:pt x="3074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7" name="Google Shape;3307;p47"/>
                <p:cNvSpPr/>
                <p:nvPr/>
              </p:nvSpPr>
              <p:spPr>
                <a:xfrm>
                  <a:off x="4046500" y="2574125"/>
                  <a:ext cx="58875" cy="6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" h="2738" extrusionOk="0">
                      <a:moveTo>
                        <a:pt x="1" y="2738"/>
                      </a:moveTo>
                      <a:lnTo>
                        <a:pt x="1" y="2738"/>
                      </a:lnTo>
                      <a:lnTo>
                        <a:pt x="1" y="2738"/>
                      </a:lnTo>
                      <a:lnTo>
                        <a:pt x="1" y="2738"/>
                      </a:lnTo>
                      <a:lnTo>
                        <a:pt x="1" y="2738"/>
                      </a:lnTo>
                      <a:close/>
                      <a:moveTo>
                        <a:pt x="49" y="2738"/>
                      </a:moveTo>
                      <a:lnTo>
                        <a:pt x="49" y="2738"/>
                      </a:lnTo>
                      <a:lnTo>
                        <a:pt x="49" y="2738"/>
                      </a:lnTo>
                      <a:lnTo>
                        <a:pt x="49" y="2738"/>
                      </a:lnTo>
                      <a:lnTo>
                        <a:pt x="49" y="2738"/>
                      </a:lnTo>
                      <a:close/>
                      <a:moveTo>
                        <a:pt x="49" y="2690"/>
                      </a:moveTo>
                      <a:lnTo>
                        <a:pt x="49" y="2690"/>
                      </a:lnTo>
                      <a:lnTo>
                        <a:pt x="49" y="2690"/>
                      </a:lnTo>
                      <a:lnTo>
                        <a:pt x="49" y="2690"/>
                      </a:lnTo>
                      <a:lnTo>
                        <a:pt x="49" y="2690"/>
                      </a:lnTo>
                      <a:close/>
                      <a:moveTo>
                        <a:pt x="97" y="2642"/>
                      </a:move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close/>
                      <a:moveTo>
                        <a:pt x="97" y="2642"/>
                      </a:move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lnTo>
                        <a:pt x="97" y="2642"/>
                      </a:lnTo>
                      <a:close/>
                      <a:moveTo>
                        <a:pt x="97" y="2594"/>
                      </a:moveTo>
                      <a:lnTo>
                        <a:pt x="97" y="2594"/>
                      </a:lnTo>
                      <a:lnTo>
                        <a:pt x="97" y="2594"/>
                      </a:lnTo>
                      <a:lnTo>
                        <a:pt x="97" y="2594"/>
                      </a:lnTo>
                      <a:lnTo>
                        <a:pt x="97" y="2594"/>
                      </a:lnTo>
                      <a:close/>
                      <a:moveTo>
                        <a:pt x="193" y="2546"/>
                      </a:moveTo>
                      <a:lnTo>
                        <a:pt x="193" y="2546"/>
                      </a:lnTo>
                      <a:lnTo>
                        <a:pt x="193" y="2546"/>
                      </a:lnTo>
                      <a:lnTo>
                        <a:pt x="193" y="2546"/>
                      </a:lnTo>
                      <a:lnTo>
                        <a:pt x="193" y="2546"/>
                      </a:lnTo>
                      <a:close/>
                      <a:moveTo>
                        <a:pt x="193" y="2498"/>
                      </a:moveTo>
                      <a:lnTo>
                        <a:pt x="193" y="2498"/>
                      </a:lnTo>
                      <a:lnTo>
                        <a:pt x="193" y="2498"/>
                      </a:lnTo>
                      <a:lnTo>
                        <a:pt x="193" y="2498"/>
                      </a:lnTo>
                      <a:lnTo>
                        <a:pt x="193" y="2498"/>
                      </a:lnTo>
                      <a:close/>
                      <a:moveTo>
                        <a:pt x="193" y="2498"/>
                      </a:moveTo>
                      <a:lnTo>
                        <a:pt x="193" y="2498"/>
                      </a:lnTo>
                      <a:lnTo>
                        <a:pt x="193" y="2498"/>
                      </a:lnTo>
                      <a:lnTo>
                        <a:pt x="193" y="2498"/>
                      </a:lnTo>
                      <a:close/>
                      <a:moveTo>
                        <a:pt x="241" y="2450"/>
                      </a:moveTo>
                      <a:lnTo>
                        <a:pt x="241" y="2450"/>
                      </a:lnTo>
                      <a:lnTo>
                        <a:pt x="241" y="2450"/>
                      </a:lnTo>
                      <a:lnTo>
                        <a:pt x="241" y="2450"/>
                      </a:lnTo>
                      <a:lnTo>
                        <a:pt x="241" y="2450"/>
                      </a:lnTo>
                      <a:close/>
                      <a:moveTo>
                        <a:pt x="241" y="2402"/>
                      </a:moveTo>
                      <a:lnTo>
                        <a:pt x="241" y="2402"/>
                      </a:lnTo>
                      <a:lnTo>
                        <a:pt x="241" y="2450"/>
                      </a:lnTo>
                      <a:lnTo>
                        <a:pt x="241" y="2450"/>
                      </a:lnTo>
                      <a:lnTo>
                        <a:pt x="241" y="2402"/>
                      </a:lnTo>
                      <a:close/>
                      <a:moveTo>
                        <a:pt x="241" y="2402"/>
                      </a:moveTo>
                      <a:lnTo>
                        <a:pt x="241" y="2402"/>
                      </a:lnTo>
                      <a:lnTo>
                        <a:pt x="241" y="2402"/>
                      </a:lnTo>
                      <a:lnTo>
                        <a:pt x="241" y="2402"/>
                      </a:lnTo>
                      <a:lnTo>
                        <a:pt x="241" y="2402"/>
                      </a:lnTo>
                      <a:close/>
                      <a:moveTo>
                        <a:pt x="289" y="2354"/>
                      </a:moveTo>
                      <a:lnTo>
                        <a:pt x="289" y="2354"/>
                      </a:lnTo>
                      <a:lnTo>
                        <a:pt x="289" y="2402"/>
                      </a:lnTo>
                      <a:lnTo>
                        <a:pt x="289" y="2402"/>
                      </a:lnTo>
                      <a:lnTo>
                        <a:pt x="289" y="2354"/>
                      </a:lnTo>
                      <a:close/>
                      <a:moveTo>
                        <a:pt x="289" y="2354"/>
                      </a:moveTo>
                      <a:lnTo>
                        <a:pt x="289" y="2354"/>
                      </a:lnTo>
                      <a:lnTo>
                        <a:pt x="289" y="2354"/>
                      </a:lnTo>
                      <a:lnTo>
                        <a:pt x="289" y="2354"/>
                      </a:lnTo>
                      <a:lnTo>
                        <a:pt x="289" y="2354"/>
                      </a:lnTo>
                      <a:close/>
                      <a:moveTo>
                        <a:pt x="337" y="2306"/>
                      </a:moveTo>
                      <a:lnTo>
                        <a:pt x="337" y="2306"/>
                      </a:lnTo>
                      <a:lnTo>
                        <a:pt x="289" y="2354"/>
                      </a:lnTo>
                      <a:lnTo>
                        <a:pt x="289" y="2354"/>
                      </a:lnTo>
                      <a:lnTo>
                        <a:pt x="337" y="2306"/>
                      </a:lnTo>
                      <a:close/>
                      <a:moveTo>
                        <a:pt x="337" y="2306"/>
                      </a:moveTo>
                      <a:lnTo>
                        <a:pt x="337" y="2306"/>
                      </a:lnTo>
                      <a:lnTo>
                        <a:pt x="337" y="2306"/>
                      </a:lnTo>
                      <a:lnTo>
                        <a:pt x="337" y="2306"/>
                      </a:lnTo>
                      <a:lnTo>
                        <a:pt x="337" y="2306"/>
                      </a:lnTo>
                      <a:close/>
                      <a:moveTo>
                        <a:pt x="2354" y="1"/>
                      </a:moveTo>
                      <a:lnTo>
                        <a:pt x="2354" y="1"/>
                      </a:lnTo>
                      <a:lnTo>
                        <a:pt x="1826" y="529"/>
                      </a:lnTo>
                      <a:lnTo>
                        <a:pt x="1298" y="1057"/>
                      </a:lnTo>
                      <a:lnTo>
                        <a:pt x="817" y="1681"/>
                      </a:lnTo>
                      <a:lnTo>
                        <a:pt x="337" y="2306"/>
                      </a:lnTo>
                      <a:lnTo>
                        <a:pt x="337" y="2306"/>
                      </a:lnTo>
                      <a:lnTo>
                        <a:pt x="817" y="1681"/>
                      </a:lnTo>
                      <a:lnTo>
                        <a:pt x="1298" y="1057"/>
                      </a:lnTo>
                      <a:lnTo>
                        <a:pt x="1826" y="529"/>
                      </a:lnTo>
                      <a:lnTo>
                        <a:pt x="2354" y="1"/>
                      </a:lnTo>
                      <a:lnTo>
                        <a:pt x="2354" y="1"/>
                      </a:lnTo>
                      <a:close/>
                    </a:path>
                  </a:pathLst>
                </a:custGeom>
                <a:solidFill>
                  <a:srgbClr val="4632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8" name="Google Shape;3308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9" name="Google Shape;3309;p47"/>
                <p:cNvSpPr/>
                <p:nvPr/>
              </p:nvSpPr>
              <p:spPr>
                <a:xfrm>
                  <a:off x="40477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0" name="Google Shape;3310;p47"/>
                <p:cNvSpPr/>
                <p:nvPr/>
              </p:nvSpPr>
              <p:spPr>
                <a:xfrm>
                  <a:off x="4047700" y="26413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1" name="Google Shape;3311;p47"/>
                <p:cNvSpPr/>
                <p:nvPr/>
              </p:nvSpPr>
              <p:spPr>
                <a:xfrm>
                  <a:off x="4048925" y="26401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2" name="Google Shape;3312;p47"/>
                <p:cNvSpPr/>
                <p:nvPr/>
              </p:nvSpPr>
              <p:spPr>
                <a:xfrm>
                  <a:off x="4048925" y="26401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3" name="Google Shape;3313;p47"/>
                <p:cNvSpPr/>
                <p:nvPr/>
              </p:nvSpPr>
              <p:spPr>
                <a:xfrm>
                  <a:off x="4048925" y="26389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4" name="Google Shape;3314;p47"/>
                <p:cNvSpPr/>
                <p:nvPr/>
              </p:nvSpPr>
              <p:spPr>
                <a:xfrm>
                  <a:off x="4051325" y="26377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5" name="Google Shape;3315;p47"/>
                <p:cNvSpPr/>
                <p:nvPr/>
              </p:nvSpPr>
              <p:spPr>
                <a:xfrm>
                  <a:off x="4051325" y="2636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6" name="Google Shape;3316;p47"/>
                <p:cNvSpPr/>
                <p:nvPr/>
              </p:nvSpPr>
              <p:spPr>
                <a:xfrm>
                  <a:off x="4051325" y="2636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7" name="Google Shape;3317;p47"/>
                <p:cNvSpPr/>
                <p:nvPr/>
              </p:nvSpPr>
              <p:spPr>
                <a:xfrm>
                  <a:off x="4052525" y="26353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8" name="Google Shape;3318;p47"/>
                <p:cNvSpPr/>
                <p:nvPr/>
              </p:nvSpPr>
              <p:spPr>
                <a:xfrm>
                  <a:off x="4052525" y="2634150"/>
                  <a:ext cx="25" cy="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49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9" name="Google Shape;3319;p47"/>
                <p:cNvSpPr/>
                <p:nvPr/>
              </p:nvSpPr>
              <p:spPr>
                <a:xfrm>
                  <a:off x="4052525" y="26341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0" name="Google Shape;3320;p47"/>
                <p:cNvSpPr/>
                <p:nvPr/>
              </p:nvSpPr>
              <p:spPr>
                <a:xfrm>
                  <a:off x="4053725" y="2632950"/>
                  <a:ext cx="25" cy="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49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1" name="Google Shape;3321;p47"/>
                <p:cNvSpPr/>
                <p:nvPr/>
              </p:nvSpPr>
              <p:spPr>
                <a:xfrm>
                  <a:off x="4053725" y="26329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2" name="Google Shape;3322;p47"/>
                <p:cNvSpPr/>
                <p:nvPr/>
              </p:nvSpPr>
              <p:spPr>
                <a:xfrm>
                  <a:off x="4053725" y="2631750"/>
                  <a:ext cx="1225" cy="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49" fill="none" extrusionOk="0">
                      <a:moveTo>
                        <a:pt x="48" y="1"/>
                      </a:moveTo>
                      <a:lnTo>
                        <a:pt x="48" y="1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48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3" name="Google Shape;3323;p47"/>
                <p:cNvSpPr/>
                <p:nvPr/>
              </p:nvSpPr>
              <p:spPr>
                <a:xfrm>
                  <a:off x="4054925" y="26317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4" name="Google Shape;3324;p47"/>
                <p:cNvSpPr/>
                <p:nvPr/>
              </p:nvSpPr>
              <p:spPr>
                <a:xfrm>
                  <a:off x="4054925" y="2574125"/>
                  <a:ext cx="50450" cy="5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8" h="2306" fill="none" extrusionOk="0">
                      <a:moveTo>
                        <a:pt x="2017" y="1"/>
                      </a:moveTo>
                      <a:lnTo>
                        <a:pt x="2017" y="1"/>
                      </a:lnTo>
                      <a:lnTo>
                        <a:pt x="1489" y="529"/>
                      </a:lnTo>
                      <a:lnTo>
                        <a:pt x="961" y="1057"/>
                      </a:lnTo>
                      <a:lnTo>
                        <a:pt x="480" y="1681"/>
                      </a:lnTo>
                      <a:lnTo>
                        <a:pt x="0" y="2306"/>
                      </a:lnTo>
                      <a:lnTo>
                        <a:pt x="0" y="2306"/>
                      </a:lnTo>
                      <a:lnTo>
                        <a:pt x="480" y="1681"/>
                      </a:lnTo>
                      <a:lnTo>
                        <a:pt x="961" y="1057"/>
                      </a:lnTo>
                      <a:lnTo>
                        <a:pt x="1489" y="529"/>
                      </a:lnTo>
                      <a:lnTo>
                        <a:pt x="2017" y="1"/>
                      </a:lnTo>
                      <a:lnTo>
                        <a:pt x="2017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5" name="Google Shape;3325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64535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6" name="Google Shape;3326;p47"/>
                <p:cNvSpPr/>
                <p:nvPr/>
              </p:nvSpPr>
              <p:spPr>
                <a:xfrm>
                  <a:off x="4046500" y="26425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7" name="Google Shape;3327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4632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8" name="Google Shape;3328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9" name="Google Shape;3329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64535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0" name="Google Shape;3330;p47"/>
                <p:cNvSpPr/>
                <p:nvPr/>
              </p:nvSpPr>
              <p:spPr>
                <a:xfrm>
                  <a:off x="4046500" y="26437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1" name="Google Shape;3331;p47"/>
                <p:cNvSpPr/>
                <p:nvPr/>
              </p:nvSpPr>
              <p:spPr>
                <a:xfrm>
                  <a:off x="3996075" y="2301575"/>
                  <a:ext cx="118900" cy="36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6" h="14505" extrusionOk="0">
                      <a:moveTo>
                        <a:pt x="4755" y="1"/>
                      </a:moveTo>
                      <a:lnTo>
                        <a:pt x="3987" y="433"/>
                      </a:lnTo>
                      <a:lnTo>
                        <a:pt x="3459" y="769"/>
                      </a:lnTo>
                      <a:lnTo>
                        <a:pt x="2930" y="1105"/>
                      </a:lnTo>
                      <a:lnTo>
                        <a:pt x="2450" y="1490"/>
                      </a:lnTo>
                      <a:lnTo>
                        <a:pt x="2066" y="1922"/>
                      </a:lnTo>
                      <a:lnTo>
                        <a:pt x="1682" y="2354"/>
                      </a:lnTo>
                      <a:lnTo>
                        <a:pt x="1346" y="2786"/>
                      </a:lnTo>
                      <a:lnTo>
                        <a:pt x="1057" y="3267"/>
                      </a:lnTo>
                      <a:lnTo>
                        <a:pt x="817" y="3699"/>
                      </a:lnTo>
                      <a:lnTo>
                        <a:pt x="625" y="4179"/>
                      </a:lnTo>
                      <a:lnTo>
                        <a:pt x="433" y="4707"/>
                      </a:lnTo>
                      <a:lnTo>
                        <a:pt x="289" y="5188"/>
                      </a:lnTo>
                      <a:lnTo>
                        <a:pt x="193" y="5716"/>
                      </a:lnTo>
                      <a:lnTo>
                        <a:pt x="49" y="6724"/>
                      </a:lnTo>
                      <a:lnTo>
                        <a:pt x="1" y="7733"/>
                      </a:lnTo>
                      <a:lnTo>
                        <a:pt x="1" y="8405"/>
                      </a:lnTo>
                      <a:lnTo>
                        <a:pt x="49" y="9030"/>
                      </a:lnTo>
                      <a:lnTo>
                        <a:pt x="241" y="10278"/>
                      </a:lnTo>
                      <a:lnTo>
                        <a:pt x="481" y="11431"/>
                      </a:lnTo>
                      <a:lnTo>
                        <a:pt x="721" y="12439"/>
                      </a:lnTo>
                      <a:lnTo>
                        <a:pt x="1009" y="13304"/>
                      </a:lnTo>
                      <a:lnTo>
                        <a:pt x="1250" y="13928"/>
                      </a:lnTo>
                      <a:lnTo>
                        <a:pt x="1490" y="14504"/>
                      </a:lnTo>
                      <a:lnTo>
                        <a:pt x="2018" y="13688"/>
                      </a:lnTo>
                      <a:lnTo>
                        <a:pt x="2018" y="13640"/>
                      </a:lnTo>
                      <a:lnTo>
                        <a:pt x="2066" y="13640"/>
                      </a:lnTo>
                      <a:lnTo>
                        <a:pt x="2066" y="13592"/>
                      </a:lnTo>
                      <a:lnTo>
                        <a:pt x="2114" y="13544"/>
                      </a:lnTo>
                      <a:lnTo>
                        <a:pt x="2114" y="13496"/>
                      </a:lnTo>
                      <a:lnTo>
                        <a:pt x="2210" y="13448"/>
                      </a:lnTo>
                      <a:lnTo>
                        <a:pt x="2210" y="13400"/>
                      </a:lnTo>
                      <a:lnTo>
                        <a:pt x="2258" y="13352"/>
                      </a:lnTo>
                      <a:lnTo>
                        <a:pt x="2258" y="13304"/>
                      </a:lnTo>
                      <a:lnTo>
                        <a:pt x="2306" y="13304"/>
                      </a:lnTo>
                      <a:lnTo>
                        <a:pt x="2306" y="13256"/>
                      </a:lnTo>
                      <a:lnTo>
                        <a:pt x="2354" y="13208"/>
                      </a:lnTo>
                      <a:lnTo>
                        <a:pt x="2834" y="12583"/>
                      </a:lnTo>
                      <a:lnTo>
                        <a:pt x="3315" y="11959"/>
                      </a:lnTo>
                      <a:lnTo>
                        <a:pt x="3843" y="11431"/>
                      </a:lnTo>
                      <a:lnTo>
                        <a:pt x="4371" y="10903"/>
                      </a:lnTo>
                      <a:lnTo>
                        <a:pt x="4131" y="9942"/>
                      </a:lnTo>
                      <a:lnTo>
                        <a:pt x="3939" y="8982"/>
                      </a:lnTo>
                      <a:lnTo>
                        <a:pt x="3795" y="8069"/>
                      </a:lnTo>
                      <a:lnTo>
                        <a:pt x="3747" y="7157"/>
                      </a:lnTo>
                      <a:lnTo>
                        <a:pt x="3699" y="6340"/>
                      </a:lnTo>
                      <a:lnTo>
                        <a:pt x="3699" y="5524"/>
                      </a:lnTo>
                      <a:lnTo>
                        <a:pt x="3747" y="4755"/>
                      </a:lnTo>
                      <a:lnTo>
                        <a:pt x="3795" y="4035"/>
                      </a:lnTo>
                      <a:lnTo>
                        <a:pt x="3987" y="2738"/>
                      </a:lnTo>
                      <a:lnTo>
                        <a:pt x="4275" y="1586"/>
                      </a:lnTo>
                      <a:lnTo>
                        <a:pt x="4515" y="673"/>
                      </a:lnTo>
                      <a:lnTo>
                        <a:pt x="4755" y="1"/>
                      </a:lnTo>
                      <a:close/>
                    </a:path>
                  </a:pathLst>
                </a:custGeom>
                <a:solidFill>
                  <a:srgbClr val="95BFF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2" name="Google Shape;3332;p47"/>
                <p:cNvSpPr/>
                <p:nvPr/>
              </p:nvSpPr>
              <p:spPr>
                <a:xfrm>
                  <a:off x="3996075" y="2301575"/>
                  <a:ext cx="118900" cy="36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6" h="14505" fill="none" extrusionOk="0">
                      <a:moveTo>
                        <a:pt x="4755" y="1"/>
                      </a:moveTo>
                      <a:lnTo>
                        <a:pt x="4755" y="1"/>
                      </a:lnTo>
                      <a:lnTo>
                        <a:pt x="3987" y="433"/>
                      </a:lnTo>
                      <a:lnTo>
                        <a:pt x="3987" y="433"/>
                      </a:lnTo>
                      <a:lnTo>
                        <a:pt x="3987" y="433"/>
                      </a:lnTo>
                      <a:lnTo>
                        <a:pt x="3459" y="769"/>
                      </a:lnTo>
                      <a:lnTo>
                        <a:pt x="2930" y="1105"/>
                      </a:lnTo>
                      <a:lnTo>
                        <a:pt x="2450" y="1490"/>
                      </a:lnTo>
                      <a:lnTo>
                        <a:pt x="2066" y="1922"/>
                      </a:lnTo>
                      <a:lnTo>
                        <a:pt x="1682" y="2354"/>
                      </a:lnTo>
                      <a:lnTo>
                        <a:pt x="1346" y="2786"/>
                      </a:lnTo>
                      <a:lnTo>
                        <a:pt x="1057" y="3267"/>
                      </a:lnTo>
                      <a:lnTo>
                        <a:pt x="817" y="3699"/>
                      </a:lnTo>
                      <a:lnTo>
                        <a:pt x="625" y="4179"/>
                      </a:lnTo>
                      <a:lnTo>
                        <a:pt x="433" y="4707"/>
                      </a:lnTo>
                      <a:lnTo>
                        <a:pt x="289" y="5188"/>
                      </a:lnTo>
                      <a:lnTo>
                        <a:pt x="193" y="5716"/>
                      </a:lnTo>
                      <a:lnTo>
                        <a:pt x="49" y="6724"/>
                      </a:lnTo>
                      <a:lnTo>
                        <a:pt x="1" y="7733"/>
                      </a:lnTo>
                      <a:lnTo>
                        <a:pt x="1" y="7733"/>
                      </a:lnTo>
                      <a:lnTo>
                        <a:pt x="1" y="8405"/>
                      </a:lnTo>
                      <a:lnTo>
                        <a:pt x="49" y="9030"/>
                      </a:lnTo>
                      <a:lnTo>
                        <a:pt x="241" y="10278"/>
                      </a:lnTo>
                      <a:lnTo>
                        <a:pt x="481" y="11431"/>
                      </a:lnTo>
                      <a:lnTo>
                        <a:pt x="721" y="12439"/>
                      </a:lnTo>
                      <a:lnTo>
                        <a:pt x="1009" y="13304"/>
                      </a:lnTo>
                      <a:lnTo>
                        <a:pt x="1250" y="13928"/>
                      </a:lnTo>
                      <a:lnTo>
                        <a:pt x="1490" y="14504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88"/>
                      </a:lnTo>
                      <a:lnTo>
                        <a:pt x="2018" y="13640"/>
                      </a:lnTo>
                      <a:lnTo>
                        <a:pt x="2018" y="13640"/>
                      </a:lnTo>
                      <a:lnTo>
                        <a:pt x="2018" y="13640"/>
                      </a:lnTo>
                      <a:lnTo>
                        <a:pt x="2018" y="13640"/>
                      </a:lnTo>
                      <a:lnTo>
                        <a:pt x="2066" y="13640"/>
                      </a:lnTo>
                      <a:lnTo>
                        <a:pt x="2066" y="13640"/>
                      </a:lnTo>
                      <a:lnTo>
                        <a:pt x="2066" y="13640"/>
                      </a:lnTo>
                      <a:lnTo>
                        <a:pt x="2066" y="13640"/>
                      </a:lnTo>
                      <a:lnTo>
                        <a:pt x="2066" y="13592"/>
                      </a:lnTo>
                      <a:lnTo>
                        <a:pt x="2066" y="13592"/>
                      </a:lnTo>
                      <a:lnTo>
                        <a:pt x="2066" y="13592"/>
                      </a:lnTo>
                      <a:lnTo>
                        <a:pt x="2066" y="13592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544"/>
                      </a:lnTo>
                      <a:lnTo>
                        <a:pt x="2114" y="13496"/>
                      </a:lnTo>
                      <a:lnTo>
                        <a:pt x="2114" y="13496"/>
                      </a:lnTo>
                      <a:lnTo>
                        <a:pt x="2114" y="13496"/>
                      </a:lnTo>
                      <a:lnTo>
                        <a:pt x="2114" y="13496"/>
                      </a:lnTo>
                      <a:lnTo>
                        <a:pt x="2210" y="13448"/>
                      </a:lnTo>
                      <a:lnTo>
                        <a:pt x="2210" y="13448"/>
                      </a:lnTo>
                      <a:lnTo>
                        <a:pt x="2210" y="13448"/>
                      </a:lnTo>
                      <a:lnTo>
                        <a:pt x="2210" y="13448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10" y="13400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52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258" y="13304"/>
                      </a:lnTo>
                      <a:lnTo>
                        <a:pt x="2306" y="13304"/>
                      </a:lnTo>
                      <a:lnTo>
                        <a:pt x="2306" y="13304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06" y="13256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354" y="13208"/>
                      </a:lnTo>
                      <a:lnTo>
                        <a:pt x="2834" y="12583"/>
                      </a:lnTo>
                      <a:lnTo>
                        <a:pt x="3315" y="11959"/>
                      </a:lnTo>
                      <a:lnTo>
                        <a:pt x="3843" y="11431"/>
                      </a:lnTo>
                      <a:lnTo>
                        <a:pt x="4371" y="10903"/>
                      </a:lnTo>
                      <a:lnTo>
                        <a:pt x="4371" y="10903"/>
                      </a:lnTo>
                      <a:lnTo>
                        <a:pt x="4131" y="9942"/>
                      </a:lnTo>
                      <a:lnTo>
                        <a:pt x="3939" y="8982"/>
                      </a:lnTo>
                      <a:lnTo>
                        <a:pt x="3795" y="8069"/>
                      </a:lnTo>
                      <a:lnTo>
                        <a:pt x="3747" y="7157"/>
                      </a:lnTo>
                      <a:lnTo>
                        <a:pt x="3699" y="6340"/>
                      </a:lnTo>
                      <a:lnTo>
                        <a:pt x="3699" y="5524"/>
                      </a:lnTo>
                      <a:lnTo>
                        <a:pt x="3747" y="4755"/>
                      </a:lnTo>
                      <a:lnTo>
                        <a:pt x="3795" y="4035"/>
                      </a:lnTo>
                      <a:lnTo>
                        <a:pt x="3987" y="2738"/>
                      </a:lnTo>
                      <a:lnTo>
                        <a:pt x="4275" y="1586"/>
                      </a:lnTo>
                      <a:lnTo>
                        <a:pt x="4515" y="673"/>
                      </a:lnTo>
                      <a:lnTo>
                        <a:pt x="4755" y="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3" name="Google Shape;3333;p47"/>
                <p:cNvSpPr/>
                <p:nvPr/>
              </p:nvSpPr>
              <p:spPr>
                <a:xfrm>
                  <a:off x="4211000" y="2398825"/>
                  <a:ext cx="1969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7" h="3939" extrusionOk="0">
                      <a:moveTo>
                        <a:pt x="5715" y="1"/>
                      </a:moveTo>
                      <a:lnTo>
                        <a:pt x="5091" y="49"/>
                      </a:lnTo>
                      <a:lnTo>
                        <a:pt x="4515" y="145"/>
                      </a:lnTo>
                      <a:lnTo>
                        <a:pt x="3890" y="289"/>
                      </a:lnTo>
                      <a:lnTo>
                        <a:pt x="3314" y="433"/>
                      </a:lnTo>
                      <a:lnTo>
                        <a:pt x="2258" y="817"/>
                      </a:lnTo>
                      <a:lnTo>
                        <a:pt x="1345" y="1250"/>
                      </a:lnTo>
                      <a:lnTo>
                        <a:pt x="625" y="1586"/>
                      </a:lnTo>
                      <a:lnTo>
                        <a:pt x="0" y="1970"/>
                      </a:lnTo>
                      <a:lnTo>
                        <a:pt x="385" y="3939"/>
                      </a:lnTo>
                      <a:lnTo>
                        <a:pt x="1153" y="3603"/>
                      </a:lnTo>
                      <a:lnTo>
                        <a:pt x="2017" y="3267"/>
                      </a:lnTo>
                      <a:lnTo>
                        <a:pt x="2882" y="2978"/>
                      </a:lnTo>
                      <a:lnTo>
                        <a:pt x="3794" y="2738"/>
                      </a:lnTo>
                      <a:lnTo>
                        <a:pt x="5571" y="2306"/>
                      </a:lnTo>
                      <a:lnTo>
                        <a:pt x="7012" y="2066"/>
                      </a:lnTo>
                      <a:lnTo>
                        <a:pt x="7204" y="2018"/>
                      </a:lnTo>
                      <a:lnTo>
                        <a:pt x="7396" y="1922"/>
                      </a:lnTo>
                      <a:lnTo>
                        <a:pt x="7540" y="1778"/>
                      </a:lnTo>
                      <a:lnTo>
                        <a:pt x="7684" y="1634"/>
                      </a:lnTo>
                      <a:lnTo>
                        <a:pt x="7781" y="1490"/>
                      </a:lnTo>
                      <a:lnTo>
                        <a:pt x="7829" y="1298"/>
                      </a:lnTo>
                      <a:lnTo>
                        <a:pt x="7877" y="1105"/>
                      </a:lnTo>
                      <a:lnTo>
                        <a:pt x="7877" y="865"/>
                      </a:lnTo>
                      <a:lnTo>
                        <a:pt x="7732" y="577"/>
                      </a:lnTo>
                      <a:lnTo>
                        <a:pt x="7540" y="289"/>
                      </a:lnTo>
                      <a:lnTo>
                        <a:pt x="7300" y="97"/>
                      </a:lnTo>
                      <a:lnTo>
                        <a:pt x="696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4" name="Google Shape;3334;p47"/>
                <p:cNvSpPr/>
                <p:nvPr/>
              </p:nvSpPr>
              <p:spPr>
                <a:xfrm>
                  <a:off x="4422300" y="2338800"/>
                  <a:ext cx="145300" cy="12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12" h="5044" extrusionOk="0">
                      <a:moveTo>
                        <a:pt x="3363" y="1"/>
                      </a:moveTo>
                      <a:lnTo>
                        <a:pt x="3123" y="145"/>
                      </a:lnTo>
                      <a:lnTo>
                        <a:pt x="2834" y="337"/>
                      </a:lnTo>
                      <a:lnTo>
                        <a:pt x="2498" y="625"/>
                      </a:lnTo>
                      <a:lnTo>
                        <a:pt x="2210" y="961"/>
                      </a:lnTo>
                      <a:lnTo>
                        <a:pt x="1922" y="1345"/>
                      </a:lnTo>
                      <a:lnTo>
                        <a:pt x="1298" y="2162"/>
                      </a:lnTo>
                      <a:lnTo>
                        <a:pt x="769" y="2978"/>
                      </a:lnTo>
                      <a:lnTo>
                        <a:pt x="385" y="3699"/>
                      </a:lnTo>
                      <a:lnTo>
                        <a:pt x="1" y="4419"/>
                      </a:lnTo>
                      <a:lnTo>
                        <a:pt x="4179" y="5043"/>
                      </a:lnTo>
                      <a:lnTo>
                        <a:pt x="4515" y="4707"/>
                      </a:lnTo>
                      <a:lnTo>
                        <a:pt x="4899" y="4323"/>
                      </a:lnTo>
                      <a:lnTo>
                        <a:pt x="5284" y="3891"/>
                      </a:lnTo>
                      <a:lnTo>
                        <a:pt x="5572" y="3362"/>
                      </a:lnTo>
                      <a:lnTo>
                        <a:pt x="5716" y="3122"/>
                      </a:lnTo>
                      <a:lnTo>
                        <a:pt x="5812" y="2882"/>
                      </a:lnTo>
                      <a:lnTo>
                        <a:pt x="5812" y="2642"/>
                      </a:lnTo>
                      <a:lnTo>
                        <a:pt x="5764" y="2402"/>
                      </a:lnTo>
                      <a:lnTo>
                        <a:pt x="5668" y="2210"/>
                      </a:lnTo>
                      <a:lnTo>
                        <a:pt x="5524" y="2018"/>
                      </a:lnTo>
                      <a:lnTo>
                        <a:pt x="5284" y="1874"/>
                      </a:lnTo>
                      <a:lnTo>
                        <a:pt x="5044" y="1778"/>
                      </a:lnTo>
                      <a:lnTo>
                        <a:pt x="4803" y="1730"/>
                      </a:lnTo>
                      <a:lnTo>
                        <a:pt x="4563" y="1730"/>
                      </a:lnTo>
                      <a:lnTo>
                        <a:pt x="4035" y="1778"/>
                      </a:lnTo>
                      <a:lnTo>
                        <a:pt x="3555" y="1874"/>
                      </a:lnTo>
                      <a:lnTo>
                        <a:pt x="3123" y="2066"/>
                      </a:lnTo>
                      <a:lnTo>
                        <a:pt x="2786" y="2258"/>
                      </a:lnTo>
                      <a:lnTo>
                        <a:pt x="2498" y="2450"/>
                      </a:lnTo>
                      <a:lnTo>
                        <a:pt x="2498" y="2450"/>
                      </a:lnTo>
                      <a:lnTo>
                        <a:pt x="2834" y="2066"/>
                      </a:lnTo>
                      <a:lnTo>
                        <a:pt x="3171" y="1682"/>
                      </a:lnTo>
                      <a:lnTo>
                        <a:pt x="3555" y="1249"/>
                      </a:lnTo>
                      <a:lnTo>
                        <a:pt x="3843" y="817"/>
                      </a:lnTo>
                      <a:lnTo>
                        <a:pt x="3939" y="577"/>
                      </a:lnTo>
                      <a:lnTo>
                        <a:pt x="3987" y="433"/>
                      </a:lnTo>
                      <a:lnTo>
                        <a:pt x="4035" y="241"/>
                      </a:lnTo>
                      <a:lnTo>
                        <a:pt x="3939" y="97"/>
                      </a:lnTo>
                      <a:lnTo>
                        <a:pt x="3843" y="49"/>
                      </a:lnTo>
                      <a:lnTo>
                        <a:pt x="3651" y="1"/>
                      </a:lnTo>
                      <a:close/>
                    </a:path>
                  </a:pathLst>
                </a:custGeom>
                <a:solidFill>
                  <a:srgbClr val="210A0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p53"/>
          <p:cNvSpPr txBox="1">
            <a:spLocks noGrp="1"/>
          </p:cNvSpPr>
          <p:nvPr>
            <p:ph type="title"/>
          </p:nvPr>
        </p:nvSpPr>
        <p:spPr>
          <a:xfrm>
            <a:off x="2200831" y="248415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Observamos</a:t>
            </a:r>
            <a:endParaRPr dirty="0"/>
          </a:p>
        </p:txBody>
      </p:sp>
      <p:pic>
        <p:nvPicPr>
          <p:cNvPr id="3" name="Elementos multimedia en línea 2" title="alfabeto en espaￃﾱol para niￃﾱos - La letra Y - canciￃﾳn musica para estudiar espaￃﾱol">
            <a:hlinkClick r:id="" action="ppaction://media"/>
            <a:extLst>
              <a:ext uri="{FF2B5EF4-FFF2-40B4-BE49-F238E27FC236}">
                <a16:creationId xmlns:a16="http://schemas.microsoft.com/office/drawing/2014/main" id="{F6994ED5-8479-4EC6-8E17-1CA8CA88AB0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40930" y="1059705"/>
            <a:ext cx="5125391" cy="289584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F9D691F-7B6F-47FC-9E98-C9663201C9AB}"/>
              </a:ext>
            </a:extLst>
          </p:cNvPr>
          <p:cNvSpPr/>
          <p:nvPr/>
        </p:nvSpPr>
        <p:spPr>
          <a:xfrm>
            <a:off x="2403466" y="4209296"/>
            <a:ext cx="39549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https://www.youtube.com/watch?v=59AZitNB-ac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Aprender a escribir   Y">
            <a:hlinkClick r:id="" action="ppaction://media"/>
            <a:extLst>
              <a:ext uri="{FF2B5EF4-FFF2-40B4-BE49-F238E27FC236}">
                <a16:creationId xmlns:a16="http://schemas.microsoft.com/office/drawing/2014/main" id="{34D88379-9C0E-4872-9D58-2188BFCABA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78496" y="458028"/>
            <a:ext cx="5744817" cy="4308613"/>
          </a:xfrm>
          <a:prstGeom prst="rect">
            <a:avLst/>
          </a:prstGeom>
        </p:spPr>
      </p:pic>
      <p:sp>
        <p:nvSpPr>
          <p:cNvPr id="3" name="Google Shape;3450;p53">
            <a:extLst>
              <a:ext uri="{FF2B5EF4-FFF2-40B4-BE49-F238E27FC236}">
                <a16:creationId xmlns:a16="http://schemas.microsoft.com/office/drawing/2014/main" id="{D4511BC7-E3FD-4641-95A1-12EA3D6E75C5}"/>
              </a:ext>
            </a:extLst>
          </p:cNvPr>
          <p:cNvSpPr txBox="1">
            <a:spLocks/>
          </p:cNvSpPr>
          <p:nvPr/>
        </p:nvSpPr>
        <p:spPr>
          <a:xfrm>
            <a:off x="2240588" y="0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/>
              <a:t>Observamos</a:t>
            </a:r>
            <a:endParaRPr lang="es-MX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0B2522D-4357-4572-A16F-17EA2E77CA36}"/>
              </a:ext>
            </a:extLst>
          </p:cNvPr>
          <p:cNvSpPr/>
          <p:nvPr/>
        </p:nvSpPr>
        <p:spPr>
          <a:xfrm>
            <a:off x="2754052" y="4766641"/>
            <a:ext cx="43316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https://www.youtube.com/watch?v=FWFJ9nGSUWM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69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3" name="Google Shape;3703;p59"/>
          <p:cNvGrpSpPr/>
          <p:nvPr/>
        </p:nvGrpSpPr>
        <p:grpSpPr>
          <a:xfrm>
            <a:off x="1247857" y="1463820"/>
            <a:ext cx="3163409" cy="3092726"/>
            <a:chOff x="2649462" y="141085"/>
            <a:chExt cx="2650309" cy="2591091"/>
          </a:xfrm>
        </p:grpSpPr>
        <p:sp>
          <p:nvSpPr>
            <p:cNvPr id="3704" name="Google Shape;3704;p59"/>
            <p:cNvSpPr/>
            <p:nvPr/>
          </p:nvSpPr>
          <p:spPr>
            <a:xfrm>
              <a:off x="2745905" y="370357"/>
              <a:ext cx="2315562" cy="2277635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05" name="Google Shape;3705;p59"/>
            <p:cNvGrpSpPr/>
            <p:nvPr/>
          </p:nvGrpSpPr>
          <p:grpSpPr>
            <a:xfrm rot="10800000">
              <a:off x="2649462" y="141085"/>
              <a:ext cx="2650309" cy="2591091"/>
              <a:chOff x="6012925" y="2964625"/>
              <a:chExt cx="1341725" cy="1009975"/>
            </a:xfrm>
          </p:grpSpPr>
          <p:sp>
            <p:nvSpPr>
              <p:cNvPr id="3706" name="Google Shape;3706;p59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7" name="Google Shape;3707;p59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59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59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10" name="Google Shape;3710;p59"/>
          <p:cNvSpPr/>
          <p:nvPr/>
        </p:nvSpPr>
        <p:spPr>
          <a:xfrm>
            <a:off x="7084173" y="60939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1" name="Google Shape;3711;p59"/>
          <p:cNvSpPr txBox="1">
            <a:spLocks noGrp="1"/>
          </p:cNvSpPr>
          <p:nvPr>
            <p:ph type="title"/>
          </p:nvPr>
        </p:nvSpPr>
        <p:spPr>
          <a:xfrm>
            <a:off x="4343400" y="0"/>
            <a:ext cx="4089950" cy="7810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Cierre: </a:t>
            </a:r>
            <a:endParaRPr dirty="0"/>
          </a:p>
        </p:txBody>
      </p:sp>
      <p:grpSp>
        <p:nvGrpSpPr>
          <p:cNvPr id="3714" name="Google Shape;3714;p59"/>
          <p:cNvGrpSpPr/>
          <p:nvPr/>
        </p:nvGrpSpPr>
        <p:grpSpPr>
          <a:xfrm rot="3427686">
            <a:off x="2300958" y="190287"/>
            <a:ext cx="994737" cy="994876"/>
            <a:chOff x="1460350" y="2402425"/>
            <a:chExt cx="208950" cy="208950"/>
          </a:xfrm>
        </p:grpSpPr>
        <p:sp>
          <p:nvSpPr>
            <p:cNvPr id="3715" name="Google Shape;3715;p5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5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5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5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59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59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59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59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59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5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5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59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59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5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5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5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5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5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5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3" name="Google Shape;3743;p59"/>
          <p:cNvGrpSpPr/>
          <p:nvPr/>
        </p:nvGrpSpPr>
        <p:grpSpPr>
          <a:xfrm>
            <a:off x="0" y="921952"/>
            <a:ext cx="2968855" cy="3642490"/>
            <a:chOff x="239325" y="2558525"/>
            <a:chExt cx="1132200" cy="1389150"/>
          </a:xfrm>
        </p:grpSpPr>
        <p:sp>
          <p:nvSpPr>
            <p:cNvPr id="3744" name="Google Shape;3744;p59"/>
            <p:cNvSpPr/>
            <p:nvPr/>
          </p:nvSpPr>
          <p:spPr>
            <a:xfrm>
              <a:off x="665525" y="3597075"/>
              <a:ext cx="527125" cy="217325"/>
            </a:xfrm>
            <a:custGeom>
              <a:avLst/>
              <a:gdLst/>
              <a:ahLst/>
              <a:cxnLst/>
              <a:rect l="l" t="t" r="r" b="b"/>
              <a:pathLst>
                <a:path w="21085" h="8693" extrusionOk="0">
                  <a:moveTo>
                    <a:pt x="21084" y="0"/>
                  </a:moveTo>
                  <a:lnTo>
                    <a:pt x="9990" y="1825"/>
                  </a:lnTo>
                  <a:lnTo>
                    <a:pt x="1" y="6916"/>
                  </a:lnTo>
                  <a:lnTo>
                    <a:pt x="145" y="7060"/>
                  </a:lnTo>
                  <a:lnTo>
                    <a:pt x="577" y="7396"/>
                  </a:lnTo>
                  <a:lnTo>
                    <a:pt x="913" y="7588"/>
                  </a:lnTo>
                  <a:lnTo>
                    <a:pt x="1298" y="7828"/>
                  </a:lnTo>
                  <a:lnTo>
                    <a:pt x="1778" y="8020"/>
                  </a:lnTo>
                  <a:lnTo>
                    <a:pt x="2354" y="8212"/>
                  </a:lnTo>
                  <a:lnTo>
                    <a:pt x="2979" y="8404"/>
                  </a:lnTo>
                  <a:lnTo>
                    <a:pt x="3747" y="8549"/>
                  </a:lnTo>
                  <a:lnTo>
                    <a:pt x="4563" y="8693"/>
                  </a:lnTo>
                  <a:lnTo>
                    <a:pt x="6484" y="8693"/>
                  </a:lnTo>
                  <a:lnTo>
                    <a:pt x="7637" y="8597"/>
                  </a:lnTo>
                  <a:lnTo>
                    <a:pt x="8838" y="8404"/>
                  </a:lnTo>
                  <a:lnTo>
                    <a:pt x="10182" y="8068"/>
                  </a:lnTo>
                  <a:lnTo>
                    <a:pt x="11479" y="7684"/>
                  </a:lnTo>
                  <a:lnTo>
                    <a:pt x="12728" y="7156"/>
                  </a:lnTo>
                  <a:lnTo>
                    <a:pt x="13880" y="6627"/>
                  </a:lnTo>
                  <a:lnTo>
                    <a:pt x="14985" y="6003"/>
                  </a:lnTo>
                  <a:lnTo>
                    <a:pt x="15945" y="5331"/>
                  </a:lnTo>
                  <a:lnTo>
                    <a:pt x="16858" y="4658"/>
                  </a:lnTo>
                  <a:lnTo>
                    <a:pt x="17674" y="3986"/>
                  </a:lnTo>
                  <a:lnTo>
                    <a:pt x="18395" y="3314"/>
                  </a:lnTo>
                  <a:lnTo>
                    <a:pt x="19019" y="2641"/>
                  </a:lnTo>
                  <a:lnTo>
                    <a:pt x="19547" y="2065"/>
                  </a:lnTo>
                  <a:lnTo>
                    <a:pt x="20412" y="1009"/>
                  </a:lnTo>
                  <a:lnTo>
                    <a:pt x="20892" y="288"/>
                  </a:lnTo>
                  <a:lnTo>
                    <a:pt x="21084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59"/>
            <p:cNvSpPr/>
            <p:nvPr/>
          </p:nvSpPr>
          <p:spPr>
            <a:xfrm>
              <a:off x="665525" y="3597075"/>
              <a:ext cx="527125" cy="217325"/>
            </a:xfrm>
            <a:custGeom>
              <a:avLst/>
              <a:gdLst/>
              <a:ahLst/>
              <a:cxnLst/>
              <a:rect l="l" t="t" r="r" b="b"/>
              <a:pathLst>
                <a:path w="21085" h="8693" fill="none" extrusionOk="0">
                  <a:moveTo>
                    <a:pt x="1" y="6916"/>
                  </a:moveTo>
                  <a:lnTo>
                    <a:pt x="1" y="6916"/>
                  </a:lnTo>
                  <a:lnTo>
                    <a:pt x="145" y="7060"/>
                  </a:lnTo>
                  <a:lnTo>
                    <a:pt x="577" y="7396"/>
                  </a:lnTo>
                  <a:lnTo>
                    <a:pt x="913" y="7588"/>
                  </a:lnTo>
                  <a:lnTo>
                    <a:pt x="1298" y="7828"/>
                  </a:lnTo>
                  <a:lnTo>
                    <a:pt x="1778" y="8020"/>
                  </a:lnTo>
                  <a:lnTo>
                    <a:pt x="2354" y="8212"/>
                  </a:lnTo>
                  <a:lnTo>
                    <a:pt x="2979" y="8404"/>
                  </a:lnTo>
                  <a:lnTo>
                    <a:pt x="3747" y="8549"/>
                  </a:lnTo>
                  <a:lnTo>
                    <a:pt x="4563" y="8693"/>
                  </a:lnTo>
                  <a:lnTo>
                    <a:pt x="5476" y="8693"/>
                  </a:lnTo>
                  <a:lnTo>
                    <a:pt x="6484" y="8693"/>
                  </a:lnTo>
                  <a:lnTo>
                    <a:pt x="7637" y="8597"/>
                  </a:lnTo>
                  <a:lnTo>
                    <a:pt x="8838" y="8404"/>
                  </a:lnTo>
                  <a:lnTo>
                    <a:pt x="10182" y="8068"/>
                  </a:lnTo>
                  <a:lnTo>
                    <a:pt x="10182" y="8068"/>
                  </a:lnTo>
                  <a:lnTo>
                    <a:pt x="11479" y="7684"/>
                  </a:lnTo>
                  <a:lnTo>
                    <a:pt x="12728" y="7156"/>
                  </a:lnTo>
                  <a:lnTo>
                    <a:pt x="13880" y="6627"/>
                  </a:lnTo>
                  <a:lnTo>
                    <a:pt x="14985" y="6003"/>
                  </a:lnTo>
                  <a:lnTo>
                    <a:pt x="15945" y="5331"/>
                  </a:lnTo>
                  <a:lnTo>
                    <a:pt x="16858" y="4658"/>
                  </a:lnTo>
                  <a:lnTo>
                    <a:pt x="17674" y="3986"/>
                  </a:lnTo>
                  <a:lnTo>
                    <a:pt x="18395" y="3314"/>
                  </a:lnTo>
                  <a:lnTo>
                    <a:pt x="19019" y="2641"/>
                  </a:lnTo>
                  <a:lnTo>
                    <a:pt x="19547" y="2065"/>
                  </a:lnTo>
                  <a:lnTo>
                    <a:pt x="20412" y="1009"/>
                  </a:lnTo>
                  <a:lnTo>
                    <a:pt x="20892" y="288"/>
                  </a:lnTo>
                  <a:lnTo>
                    <a:pt x="21084" y="0"/>
                  </a:lnTo>
                  <a:lnTo>
                    <a:pt x="9990" y="1825"/>
                  </a:lnTo>
                  <a:lnTo>
                    <a:pt x="1" y="691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extrusionOk="0">
                  <a:moveTo>
                    <a:pt x="49" y="0"/>
                  </a:move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59"/>
            <p:cNvSpPr/>
            <p:nvPr/>
          </p:nvSpPr>
          <p:spPr>
            <a:xfrm>
              <a:off x="701550" y="3795175"/>
              <a:ext cx="218550" cy="19225"/>
            </a:xfrm>
            <a:custGeom>
              <a:avLst/>
              <a:gdLst/>
              <a:ahLst/>
              <a:cxnLst/>
              <a:rect l="l" t="t" r="r" b="b"/>
              <a:pathLst>
                <a:path w="8742" h="769" extrusionOk="0">
                  <a:moveTo>
                    <a:pt x="1" y="0"/>
                  </a:moveTo>
                  <a:lnTo>
                    <a:pt x="337" y="144"/>
                  </a:lnTo>
                  <a:lnTo>
                    <a:pt x="385" y="144"/>
                  </a:lnTo>
                  <a:lnTo>
                    <a:pt x="241" y="48"/>
                  </a:lnTo>
                  <a:lnTo>
                    <a:pt x="1" y="0"/>
                  </a:lnTo>
                  <a:close/>
                  <a:moveTo>
                    <a:pt x="8741" y="144"/>
                  </a:moveTo>
                  <a:lnTo>
                    <a:pt x="7925" y="336"/>
                  </a:lnTo>
                  <a:lnTo>
                    <a:pt x="7272" y="500"/>
                  </a:lnTo>
                  <a:lnTo>
                    <a:pt x="7272" y="500"/>
                  </a:lnTo>
                  <a:lnTo>
                    <a:pt x="7925" y="384"/>
                  </a:lnTo>
                  <a:lnTo>
                    <a:pt x="8741" y="144"/>
                  </a:lnTo>
                  <a:close/>
                  <a:moveTo>
                    <a:pt x="7272" y="500"/>
                  </a:moveTo>
                  <a:lnTo>
                    <a:pt x="7108" y="528"/>
                  </a:lnTo>
                  <a:lnTo>
                    <a:pt x="7012" y="548"/>
                  </a:lnTo>
                  <a:lnTo>
                    <a:pt x="7012" y="548"/>
                  </a:lnTo>
                  <a:lnTo>
                    <a:pt x="7156" y="528"/>
                  </a:lnTo>
                  <a:lnTo>
                    <a:pt x="7272" y="500"/>
                  </a:lnTo>
                  <a:close/>
                  <a:moveTo>
                    <a:pt x="7012" y="548"/>
                  </a:moveTo>
                  <a:lnTo>
                    <a:pt x="6436" y="625"/>
                  </a:lnTo>
                  <a:lnTo>
                    <a:pt x="5716" y="721"/>
                  </a:lnTo>
                  <a:lnTo>
                    <a:pt x="5668" y="769"/>
                  </a:lnTo>
                  <a:lnTo>
                    <a:pt x="6388" y="673"/>
                  </a:lnTo>
                  <a:lnTo>
                    <a:pt x="7012" y="548"/>
                  </a:ln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59"/>
            <p:cNvSpPr/>
            <p:nvPr/>
          </p:nvSpPr>
          <p:spPr>
            <a:xfrm>
              <a:off x="843225" y="3798775"/>
              <a:ext cx="76875" cy="15625"/>
            </a:xfrm>
            <a:custGeom>
              <a:avLst/>
              <a:gdLst/>
              <a:ahLst/>
              <a:cxnLst/>
              <a:rect l="l" t="t" r="r" b="b"/>
              <a:pathLst>
                <a:path w="3075" h="625" fill="none" extrusionOk="0">
                  <a:moveTo>
                    <a:pt x="3074" y="0"/>
                  </a:moveTo>
                  <a:lnTo>
                    <a:pt x="3074" y="0"/>
                  </a:lnTo>
                  <a:lnTo>
                    <a:pt x="2258" y="192"/>
                  </a:lnTo>
                  <a:lnTo>
                    <a:pt x="1489" y="384"/>
                  </a:lnTo>
                  <a:lnTo>
                    <a:pt x="769" y="481"/>
                  </a:lnTo>
                  <a:lnTo>
                    <a:pt x="49" y="577"/>
                  </a:lnTo>
                  <a:lnTo>
                    <a:pt x="49" y="577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721" y="529"/>
                  </a:lnTo>
                  <a:lnTo>
                    <a:pt x="1441" y="384"/>
                  </a:lnTo>
                  <a:lnTo>
                    <a:pt x="2258" y="240"/>
                  </a:lnTo>
                  <a:lnTo>
                    <a:pt x="307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59"/>
            <p:cNvSpPr/>
            <p:nvPr/>
          </p:nvSpPr>
          <p:spPr>
            <a:xfrm>
              <a:off x="701550" y="3795175"/>
              <a:ext cx="9625" cy="3625"/>
            </a:xfrm>
            <a:custGeom>
              <a:avLst/>
              <a:gdLst/>
              <a:ahLst/>
              <a:cxnLst/>
              <a:rect l="l" t="t" r="r" b="b"/>
              <a:pathLst>
                <a:path w="385" h="14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37" y="144"/>
                  </a:lnTo>
                  <a:lnTo>
                    <a:pt x="337" y="144"/>
                  </a:lnTo>
                  <a:lnTo>
                    <a:pt x="385" y="144"/>
                  </a:lnTo>
                  <a:lnTo>
                    <a:pt x="385" y="144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59"/>
            <p:cNvSpPr/>
            <p:nvPr/>
          </p:nvSpPr>
          <p:spPr>
            <a:xfrm>
              <a:off x="707550" y="3715925"/>
              <a:ext cx="285775" cy="97275"/>
            </a:xfrm>
            <a:custGeom>
              <a:avLst/>
              <a:gdLst/>
              <a:ahLst/>
              <a:cxnLst/>
              <a:rect l="l" t="t" r="r" b="b"/>
              <a:pathLst>
                <a:path w="11431" h="3891" extrusionOk="0">
                  <a:moveTo>
                    <a:pt x="1" y="3218"/>
                  </a:moveTo>
                  <a:lnTo>
                    <a:pt x="145" y="3314"/>
                  </a:lnTo>
                  <a:lnTo>
                    <a:pt x="193" y="3266"/>
                  </a:lnTo>
                  <a:lnTo>
                    <a:pt x="1" y="3218"/>
                  </a:lnTo>
                  <a:close/>
                  <a:moveTo>
                    <a:pt x="11431" y="1"/>
                  </a:moveTo>
                  <a:lnTo>
                    <a:pt x="10951" y="385"/>
                  </a:lnTo>
                  <a:lnTo>
                    <a:pt x="10422" y="721"/>
                  </a:lnTo>
                  <a:lnTo>
                    <a:pt x="9894" y="961"/>
                  </a:lnTo>
                  <a:lnTo>
                    <a:pt x="9366" y="1153"/>
                  </a:lnTo>
                  <a:lnTo>
                    <a:pt x="8982" y="1249"/>
                  </a:lnTo>
                  <a:lnTo>
                    <a:pt x="8597" y="1297"/>
                  </a:lnTo>
                  <a:lnTo>
                    <a:pt x="7829" y="1345"/>
                  </a:lnTo>
                  <a:lnTo>
                    <a:pt x="6965" y="1297"/>
                  </a:lnTo>
                  <a:lnTo>
                    <a:pt x="6676" y="2018"/>
                  </a:lnTo>
                  <a:lnTo>
                    <a:pt x="6340" y="2642"/>
                  </a:lnTo>
                  <a:lnTo>
                    <a:pt x="5956" y="3314"/>
                  </a:lnTo>
                  <a:lnTo>
                    <a:pt x="5476" y="3891"/>
                  </a:lnTo>
                  <a:lnTo>
                    <a:pt x="6196" y="3795"/>
                  </a:lnTo>
                  <a:lnTo>
                    <a:pt x="6916" y="3698"/>
                  </a:lnTo>
                  <a:lnTo>
                    <a:pt x="7685" y="3506"/>
                  </a:lnTo>
                  <a:lnTo>
                    <a:pt x="8501" y="3314"/>
                  </a:lnTo>
                  <a:lnTo>
                    <a:pt x="9174" y="3122"/>
                  </a:lnTo>
                  <a:lnTo>
                    <a:pt x="9846" y="2834"/>
                  </a:lnTo>
                  <a:lnTo>
                    <a:pt x="10182" y="2546"/>
                  </a:lnTo>
                  <a:lnTo>
                    <a:pt x="10470" y="2210"/>
                  </a:lnTo>
                  <a:lnTo>
                    <a:pt x="10807" y="1681"/>
                  </a:lnTo>
                  <a:lnTo>
                    <a:pt x="11095" y="1153"/>
                  </a:lnTo>
                  <a:lnTo>
                    <a:pt x="11287" y="625"/>
                  </a:lnTo>
                  <a:lnTo>
                    <a:pt x="11431" y="1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59"/>
            <p:cNvSpPr/>
            <p:nvPr/>
          </p:nvSpPr>
          <p:spPr>
            <a:xfrm>
              <a:off x="707550" y="3796375"/>
              <a:ext cx="4825" cy="2425"/>
            </a:xfrm>
            <a:custGeom>
              <a:avLst/>
              <a:gdLst/>
              <a:ahLst/>
              <a:cxnLst/>
              <a:rect l="l" t="t" r="r" b="b"/>
              <a:pathLst>
                <a:path w="193" h="9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193" y="48"/>
                  </a:lnTo>
                  <a:lnTo>
                    <a:pt x="193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59"/>
            <p:cNvSpPr/>
            <p:nvPr/>
          </p:nvSpPr>
          <p:spPr>
            <a:xfrm>
              <a:off x="844425" y="3715925"/>
              <a:ext cx="148900" cy="97275"/>
            </a:xfrm>
            <a:custGeom>
              <a:avLst/>
              <a:gdLst/>
              <a:ahLst/>
              <a:cxnLst/>
              <a:rect l="l" t="t" r="r" b="b"/>
              <a:pathLst>
                <a:path w="5956" h="3891" fill="none" extrusionOk="0">
                  <a:moveTo>
                    <a:pt x="5956" y="1"/>
                  </a:moveTo>
                  <a:lnTo>
                    <a:pt x="5956" y="1"/>
                  </a:lnTo>
                  <a:lnTo>
                    <a:pt x="5476" y="385"/>
                  </a:lnTo>
                  <a:lnTo>
                    <a:pt x="4947" y="721"/>
                  </a:lnTo>
                  <a:lnTo>
                    <a:pt x="4419" y="961"/>
                  </a:lnTo>
                  <a:lnTo>
                    <a:pt x="3891" y="1153"/>
                  </a:lnTo>
                  <a:lnTo>
                    <a:pt x="3891" y="1153"/>
                  </a:lnTo>
                  <a:lnTo>
                    <a:pt x="3507" y="1249"/>
                  </a:lnTo>
                  <a:lnTo>
                    <a:pt x="3122" y="1297"/>
                  </a:lnTo>
                  <a:lnTo>
                    <a:pt x="2354" y="1345"/>
                  </a:lnTo>
                  <a:lnTo>
                    <a:pt x="2354" y="1345"/>
                  </a:lnTo>
                  <a:lnTo>
                    <a:pt x="1490" y="1297"/>
                  </a:lnTo>
                  <a:lnTo>
                    <a:pt x="1490" y="1297"/>
                  </a:lnTo>
                  <a:lnTo>
                    <a:pt x="1201" y="2018"/>
                  </a:lnTo>
                  <a:lnTo>
                    <a:pt x="865" y="2642"/>
                  </a:lnTo>
                  <a:lnTo>
                    <a:pt x="481" y="3314"/>
                  </a:lnTo>
                  <a:lnTo>
                    <a:pt x="1" y="3891"/>
                  </a:lnTo>
                  <a:lnTo>
                    <a:pt x="1" y="3891"/>
                  </a:lnTo>
                  <a:lnTo>
                    <a:pt x="721" y="3795"/>
                  </a:lnTo>
                  <a:lnTo>
                    <a:pt x="1441" y="3698"/>
                  </a:lnTo>
                  <a:lnTo>
                    <a:pt x="2210" y="3506"/>
                  </a:lnTo>
                  <a:lnTo>
                    <a:pt x="3026" y="3314"/>
                  </a:lnTo>
                  <a:lnTo>
                    <a:pt x="3026" y="3314"/>
                  </a:lnTo>
                  <a:lnTo>
                    <a:pt x="3026" y="3314"/>
                  </a:lnTo>
                  <a:lnTo>
                    <a:pt x="3699" y="3122"/>
                  </a:lnTo>
                  <a:lnTo>
                    <a:pt x="4371" y="2834"/>
                  </a:lnTo>
                  <a:lnTo>
                    <a:pt x="4371" y="2834"/>
                  </a:lnTo>
                  <a:lnTo>
                    <a:pt x="4707" y="2546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5332" y="1681"/>
                  </a:lnTo>
                  <a:lnTo>
                    <a:pt x="5620" y="1153"/>
                  </a:lnTo>
                  <a:lnTo>
                    <a:pt x="5812" y="625"/>
                  </a:lnTo>
                  <a:lnTo>
                    <a:pt x="5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59"/>
            <p:cNvSpPr/>
            <p:nvPr/>
          </p:nvSpPr>
          <p:spPr>
            <a:xfrm>
              <a:off x="870850" y="3466200"/>
              <a:ext cx="216125" cy="452650"/>
            </a:xfrm>
            <a:custGeom>
              <a:avLst/>
              <a:gdLst/>
              <a:ahLst/>
              <a:cxnLst/>
              <a:rect l="l" t="t" r="r" b="b"/>
              <a:pathLst>
                <a:path w="8645" h="18106" extrusionOk="0">
                  <a:moveTo>
                    <a:pt x="3506" y="0"/>
                  </a:moveTo>
                  <a:lnTo>
                    <a:pt x="0" y="3170"/>
                  </a:lnTo>
                  <a:lnTo>
                    <a:pt x="961" y="3842"/>
                  </a:lnTo>
                  <a:lnTo>
                    <a:pt x="1777" y="4467"/>
                  </a:lnTo>
                  <a:lnTo>
                    <a:pt x="2498" y="5139"/>
                  </a:lnTo>
                  <a:lnTo>
                    <a:pt x="3122" y="5715"/>
                  </a:lnTo>
                  <a:lnTo>
                    <a:pt x="3650" y="6340"/>
                  </a:lnTo>
                  <a:lnTo>
                    <a:pt x="4082" y="6916"/>
                  </a:lnTo>
                  <a:lnTo>
                    <a:pt x="4371" y="7492"/>
                  </a:lnTo>
                  <a:lnTo>
                    <a:pt x="4659" y="8020"/>
                  </a:lnTo>
                  <a:lnTo>
                    <a:pt x="4803" y="8549"/>
                  </a:lnTo>
                  <a:lnTo>
                    <a:pt x="4899" y="9077"/>
                  </a:lnTo>
                  <a:lnTo>
                    <a:pt x="4947" y="9557"/>
                  </a:lnTo>
                  <a:lnTo>
                    <a:pt x="4899" y="9990"/>
                  </a:lnTo>
                  <a:lnTo>
                    <a:pt x="4803" y="10470"/>
                  </a:lnTo>
                  <a:lnTo>
                    <a:pt x="4659" y="10902"/>
                  </a:lnTo>
                  <a:lnTo>
                    <a:pt x="4515" y="11286"/>
                  </a:lnTo>
                  <a:lnTo>
                    <a:pt x="4275" y="11670"/>
                  </a:lnTo>
                  <a:lnTo>
                    <a:pt x="4034" y="12055"/>
                  </a:lnTo>
                  <a:lnTo>
                    <a:pt x="3746" y="12391"/>
                  </a:lnTo>
                  <a:lnTo>
                    <a:pt x="3170" y="13015"/>
                  </a:lnTo>
                  <a:lnTo>
                    <a:pt x="2498" y="13543"/>
                  </a:lnTo>
                  <a:lnTo>
                    <a:pt x="1873" y="14024"/>
                  </a:lnTo>
                  <a:lnTo>
                    <a:pt x="1297" y="14360"/>
                  </a:lnTo>
                  <a:lnTo>
                    <a:pt x="865" y="14600"/>
                  </a:lnTo>
                  <a:lnTo>
                    <a:pt x="433" y="14792"/>
                  </a:lnTo>
                  <a:lnTo>
                    <a:pt x="769" y="16377"/>
                  </a:lnTo>
                  <a:lnTo>
                    <a:pt x="1057" y="17481"/>
                  </a:lnTo>
                  <a:lnTo>
                    <a:pt x="1201" y="17914"/>
                  </a:lnTo>
                  <a:lnTo>
                    <a:pt x="1249" y="18010"/>
                  </a:lnTo>
                  <a:lnTo>
                    <a:pt x="1297" y="18106"/>
                  </a:lnTo>
                  <a:lnTo>
                    <a:pt x="1393" y="18106"/>
                  </a:lnTo>
                  <a:lnTo>
                    <a:pt x="1441" y="18058"/>
                  </a:lnTo>
                  <a:lnTo>
                    <a:pt x="1585" y="17866"/>
                  </a:lnTo>
                  <a:lnTo>
                    <a:pt x="1681" y="17529"/>
                  </a:lnTo>
                  <a:lnTo>
                    <a:pt x="1825" y="17193"/>
                  </a:lnTo>
                  <a:lnTo>
                    <a:pt x="1969" y="16473"/>
                  </a:lnTo>
                  <a:lnTo>
                    <a:pt x="2065" y="16137"/>
                  </a:lnTo>
                  <a:lnTo>
                    <a:pt x="3314" y="15464"/>
                  </a:lnTo>
                  <a:lnTo>
                    <a:pt x="4371" y="14792"/>
                  </a:lnTo>
                  <a:lnTo>
                    <a:pt x="5331" y="14120"/>
                  </a:lnTo>
                  <a:lnTo>
                    <a:pt x="6148" y="13447"/>
                  </a:lnTo>
                  <a:lnTo>
                    <a:pt x="6820" y="12727"/>
                  </a:lnTo>
                  <a:lnTo>
                    <a:pt x="7396" y="12055"/>
                  </a:lnTo>
                  <a:lnTo>
                    <a:pt x="7828" y="11334"/>
                  </a:lnTo>
                  <a:lnTo>
                    <a:pt x="8165" y="10662"/>
                  </a:lnTo>
                  <a:lnTo>
                    <a:pt x="8405" y="9990"/>
                  </a:lnTo>
                  <a:lnTo>
                    <a:pt x="8597" y="9317"/>
                  </a:lnTo>
                  <a:lnTo>
                    <a:pt x="8645" y="8645"/>
                  </a:lnTo>
                  <a:lnTo>
                    <a:pt x="8645" y="7972"/>
                  </a:lnTo>
                  <a:lnTo>
                    <a:pt x="8597" y="7300"/>
                  </a:lnTo>
                  <a:lnTo>
                    <a:pt x="8453" y="6676"/>
                  </a:lnTo>
                  <a:lnTo>
                    <a:pt x="8261" y="6051"/>
                  </a:lnTo>
                  <a:lnTo>
                    <a:pt x="8020" y="5475"/>
                  </a:lnTo>
                  <a:lnTo>
                    <a:pt x="7732" y="4851"/>
                  </a:lnTo>
                  <a:lnTo>
                    <a:pt x="7444" y="4323"/>
                  </a:lnTo>
                  <a:lnTo>
                    <a:pt x="7108" y="3794"/>
                  </a:lnTo>
                  <a:lnTo>
                    <a:pt x="6724" y="3266"/>
                  </a:lnTo>
                  <a:lnTo>
                    <a:pt x="6003" y="2354"/>
                  </a:lnTo>
                  <a:lnTo>
                    <a:pt x="5235" y="1537"/>
                  </a:lnTo>
                  <a:lnTo>
                    <a:pt x="4563" y="913"/>
                  </a:lnTo>
                  <a:lnTo>
                    <a:pt x="4034" y="433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59"/>
            <p:cNvSpPr/>
            <p:nvPr/>
          </p:nvSpPr>
          <p:spPr>
            <a:xfrm>
              <a:off x="870850" y="3466200"/>
              <a:ext cx="216125" cy="452650"/>
            </a:xfrm>
            <a:custGeom>
              <a:avLst/>
              <a:gdLst/>
              <a:ahLst/>
              <a:cxnLst/>
              <a:rect l="l" t="t" r="r" b="b"/>
              <a:pathLst>
                <a:path w="8645" h="18106" fill="none" extrusionOk="0">
                  <a:moveTo>
                    <a:pt x="3506" y="0"/>
                  </a:moveTo>
                  <a:lnTo>
                    <a:pt x="3506" y="0"/>
                  </a:lnTo>
                  <a:lnTo>
                    <a:pt x="4034" y="433"/>
                  </a:lnTo>
                  <a:lnTo>
                    <a:pt x="4563" y="913"/>
                  </a:lnTo>
                  <a:lnTo>
                    <a:pt x="5235" y="1537"/>
                  </a:lnTo>
                  <a:lnTo>
                    <a:pt x="6003" y="2354"/>
                  </a:lnTo>
                  <a:lnTo>
                    <a:pt x="6724" y="3266"/>
                  </a:lnTo>
                  <a:lnTo>
                    <a:pt x="7108" y="3794"/>
                  </a:lnTo>
                  <a:lnTo>
                    <a:pt x="7444" y="4323"/>
                  </a:lnTo>
                  <a:lnTo>
                    <a:pt x="7732" y="4851"/>
                  </a:lnTo>
                  <a:lnTo>
                    <a:pt x="8020" y="5475"/>
                  </a:lnTo>
                  <a:lnTo>
                    <a:pt x="8261" y="6051"/>
                  </a:lnTo>
                  <a:lnTo>
                    <a:pt x="8453" y="6676"/>
                  </a:lnTo>
                  <a:lnTo>
                    <a:pt x="8597" y="7300"/>
                  </a:lnTo>
                  <a:lnTo>
                    <a:pt x="8645" y="7972"/>
                  </a:lnTo>
                  <a:lnTo>
                    <a:pt x="8645" y="8645"/>
                  </a:lnTo>
                  <a:lnTo>
                    <a:pt x="8597" y="9317"/>
                  </a:lnTo>
                  <a:lnTo>
                    <a:pt x="8405" y="9990"/>
                  </a:lnTo>
                  <a:lnTo>
                    <a:pt x="8165" y="10662"/>
                  </a:lnTo>
                  <a:lnTo>
                    <a:pt x="7828" y="11334"/>
                  </a:lnTo>
                  <a:lnTo>
                    <a:pt x="7396" y="12055"/>
                  </a:lnTo>
                  <a:lnTo>
                    <a:pt x="6820" y="12727"/>
                  </a:lnTo>
                  <a:lnTo>
                    <a:pt x="6148" y="13447"/>
                  </a:lnTo>
                  <a:lnTo>
                    <a:pt x="5331" y="14120"/>
                  </a:lnTo>
                  <a:lnTo>
                    <a:pt x="4371" y="14792"/>
                  </a:lnTo>
                  <a:lnTo>
                    <a:pt x="3314" y="15464"/>
                  </a:lnTo>
                  <a:lnTo>
                    <a:pt x="2065" y="16137"/>
                  </a:lnTo>
                  <a:lnTo>
                    <a:pt x="2065" y="16137"/>
                  </a:lnTo>
                  <a:lnTo>
                    <a:pt x="1969" y="16473"/>
                  </a:lnTo>
                  <a:lnTo>
                    <a:pt x="1825" y="17193"/>
                  </a:lnTo>
                  <a:lnTo>
                    <a:pt x="1681" y="17529"/>
                  </a:lnTo>
                  <a:lnTo>
                    <a:pt x="1585" y="17866"/>
                  </a:lnTo>
                  <a:lnTo>
                    <a:pt x="1441" y="18058"/>
                  </a:lnTo>
                  <a:lnTo>
                    <a:pt x="1393" y="18106"/>
                  </a:lnTo>
                  <a:lnTo>
                    <a:pt x="1297" y="18106"/>
                  </a:lnTo>
                  <a:lnTo>
                    <a:pt x="1297" y="18106"/>
                  </a:lnTo>
                  <a:lnTo>
                    <a:pt x="1249" y="18010"/>
                  </a:lnTo>
                  <a:lnTo>
                    <a:pt x="1201" y="17914"/>
                  </a:lnTo>
                  <a:lnTo>
                    <a:pt x="1057" y="17481"/>
                  </a:lnTo>
                  <a:lnTo>
                    <a:pt x="769" y="16377"/>
                  </a:lnTo>
                  <a:lnTo>
                    <a:pt x="433" y="14792"/>
                  </a:lnTo>
                  <a:lnTo>
                    <a:pt x="433" y="14792"/>
                  </a:lnTo>
                  <a:lnTo>
                    <a:pt x="865" y="14600"/>
                  </a:lnTo>
                  <a:lnTo>
                    <a:pt x="1297" y="14360"/>
                  </a:lnTo>
                  <a:lnTo>
                    <a:pt x="1873" y="14024"/>
                  </a:lnTo>
                  <a:lnTo>
                    <a:pt x="2498" y="13543"/>
                  </a:lnTo>
                  <a:lnTo>
                    <a:pt x="3170" y="13015"/>
                  </a:lnTo>
                  <a:lnTo>
                    <a:pt x="3746" y="12391"/>
                  </a:lnTo>
                  <a:lnTo>
                    <a:pt x="4034" y="12055"/>
                  </a:lnTo>
                  <a:lnTo>
                    <a:pt x="4275" y="11670"/>
                  </a:lnTo>
                  <a:lnTo>
                    <a:pt x="4515" y="11286"/>
                  </a:lnTo>
                  <a:lnTo>
                    <a:pt x="4659" y="10902"/>
                  </a:lnTo>
                  <a:lnTo>
                    <a:pt x="4803" y="10470"/>
                  </a:lnTo>
                  <a:lnTo>
                    <a:pt x="4899" y="9990"/>
                  </a:lnTo>
                  <a:lnTo>
                    <a:pt x="4947" y="9557"/>
                  </a:lnTo>
                  <a:lnTo>
                    <a:pt x="4899" y="9077"/>
                  </a:lnTo>
                  <a:lnTo>
                    <a:pt x="4803" y="8549"/>
                  </a:lnTo>
                  <a:lnTo>
                    <a:pt x="4659" y="8020"/>
                  </a:lnTo>
                  <a:lnTo>
                    <a:pt x="4371" y="7492"/>
                  </a:lnTo>
                  <a:lnTo>
                    <a:pt x="4082" y="6916"/>
                  </a:lnTo>
                  <a:lnTo>
                    <a:pt x="3650" y="6340"/>
                  </a:lnTo>
                  <a:lnTo>
                    <a:pt x="3122" y="5715"/>
                  </a:lnTo>
                  <a:lnTo>
                    <a:pt x="2498" y="5139"/>
                  </a:lnTo>
                  <a:lnTo>
                    <a:pt x="1777" y="4467"/>
                  </a:lnTo>
                  <a:lnTo>
                    <a:pt x="961" y="3842"/>
                  </a:lnTo>
                  <a:lnTo>
                    <a:pt x="0" y="3170"/>
                  </a:lnTo>
                  <a:lnTo>
                    <a:pt x="350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extrusionOk="0">
                  <a:moveTo>
                    <a:pt x="1009" y="1"/>
                  </a:moveTo>
                  <a:lnTo>
                    <a:pt x="625" y="49"/>
                  </a:lnTo>
                  <a:lnTo>
                    <a:pt x="240" y="97"/>
                  </a:lnTo>
                  <a:lnTo>
                    <a:pt x="96" y="145"/>
                  </a:lnTo>
                  <a:lnTo>
                    <a:pt x="0" y="193"/>
                  </a:lnTo>
                  <a:lnTo>
                    <a:pt x="0" y="433"/>
                  </a:lnTo>
                  <a:lnTo>
                    <a:pt x="48" y="1009"/>
                  </a:lnTo>
                  <a:lnTo>
                    <a:pt x="144" y="1826"/>
                  </a:lnTo>
                  <a:lnTo>
                    <a:pt x="240" y="2690"/>
                  </a:lnTo>
                  <a:lnTo>
                    <a:pt x="385" y="3603"/>
                  </a:lnTo>
                  <a:lnTo>
                    <a:pt x="577" y="4371"/>
                  </a:lnTo>
                  <a:lnTo>
                    <a:pt x="721" y="4659"/>
                  </a:lnTo>
                  <a:lnTo>
                    <a:pt x="817" y="4899"/>
                  </a:lnTo>
                  <a:lnTo>
                    <a:pt x="913" y="5091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297" y="5091"/>
                  </a:lnTo>
                  <a:lnTo>
                    <a:pt x="1537" y="4899"/>
                  </a:lnTo>
                  <a:lnTo>
                    <a:pt x="1729" y="4659"/>
                  </a:lnTo>
                  <a:lnTo>
                    <a:pt x="1921" y="4371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450" y="3410"/>
                  </a:lnTo>
                  <a:lnTo>
                    <a:pt x="2786" y="3122"/>
                  </a:lnTo>
                  <a:lnTo>
                    <a:pt x="2930" y="2978"/>
                  </a:lnTo>
                  <a:lnTo>
                    <a:pt x="3026" y="2786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2834" y="2306"/>
                  </a:lnTo>
                  <a:lnTo>
                    <a:pt x="2594" y="2114"/>
                  </a:lnTo>
                  <a:lnTo>
                    <a:pt x="2450" y="2018"/>
                  </a:lnTo>
                  <a:lnTo>
                    <a:pt x="2306" y="1970"/>
                  </a:lnTo>
                  <a:lnTo>
                    <a:pt x="2161" y="1970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825" y="2258"/>
                  </a:lnTo>
                  <a:lnTo>
                    <a:pt x="1681" y="2546"/>
                  </a:lnTo>
                  <a:lnTo>
                    <a:pt x="1585" y="2882"/>
                  </a:lnTo>
                  <a:lnTo>
                    <a:pt x="1489" y="1441"/>
                  </a:lnTo>
                  <a:lnTo>
                    <a:pt x="1393" y="481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fill="none" extrusionOk="0">
                  <a:moveTo>
                    <a:pt x="3026" y="2498"/>
                  </a:moveTo>
                  <a:lnTo>
                    <a:pt x="3026" y="2498"/>
                  </a:lnTo>
                  <a:lnTo>
                    <a:pt x="2834" y="2306"/>
                  </a:lnTo>
                  <a:lnTo>
                    <a:pt x="2594" y="2114"/>
                  </a:lnTo>
                  <a:lnTo>
                    <a:pt x="2450" y="2018"/>
                  </a:lnTo>
                  <a:lnTo>
                    <a:pt x="2306" y="1970"/>
                  </a:lnTo>
                  <a:lnTo>
                    <a:pt x="2161" y="1970"/>
                  </a:lnTo>
                  <a:lnTo>
                    <a:pt x="2017" y="2018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825" y="2258"/>
                  </a:lnTo>
                  <a:lnTo>
                    <a:pt x="1681" y="2546"/>
                  </a:lnTo>
                  <a:lnTo>
                    <a:pt x="1585" y="2882"/>
                  </a:lnTo>
                  <a:lnTo>
                    <a:pt x="1585" y="2882"/>
                  </a:lnTo>
                  <a:lnTo>
                    <a:pt x="1489" y="1441"/>
                  </a:lnTo>
                  <a:lnTo>
                    <a:pt x="1393" y="481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lnTo>
                    <a:pt x="1297" y="1"/>
                  </a:lnTo>
                  <a:lnTo>
                    <a:pt x="1009" y="1"/>
                  </a:lnTo>
                  <a:lnTo>
                    <a:pt x="625" y="49"/>
                  </a:lnTo>
                  <a:lnTo>
                    <a:pt x="240" y="97"/>
                  </a:lnTo>
                  <a:lnTo>
                    <a:pt x="96" y="145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433"/>
                  </a:lnTo>
                  <a:lnTo>
                    <a:pt x="48" y="1009"/>
                  </a:lnTo>
                  <a:lnTo>
                    <a:pt x="144" y="1826"/>
                  </a:lnTo>
                  <a:lnTo>
                    <a:pt x="240" y="2690"/>
                  </a:lnTo>
                  <a:lnTo>
                    <a:pt x="385" y="3603"/>
                  </a:lnTo>
                  <a:lnTo>
                    <a:pt x="577" y="4371"/>
                  </a:lnTo>
                  <a:lnTo>
                    <a:pt x="721" y="4659"/>
                  </a:lnTo>
                  <a:lnTo>
                    <a:pt x="817" y="4899"/>
                  </a:lnTo>
                  <a:lnTo>
                    <a:pt x="913" y="5091"/>
                  </a:lnTo>
                  <a:lnTo>
                    <a:pt x="1057" y="5139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297" y="5091"/>
                  </a:lnTo>
                  <a:lnTo>
                    <a:pt x="1537" y="4899"/>
                  </a:lnTo>
                  <a:lnTo>
                    <a:pt x="1729" y="4659"/>
                  </a:lnTo>
                  <a:lnTo>
                    <a:pt x="1921" y="4371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306" y="3507"/>
                  </a:lnTo>
                  <a:lnTo>
                    <a:pt x="2450" y="3410"/>
                  </a:lnTo>
                  <a:lnTo>
                    <a:pt x="2786" y="3122"/>
                  </a:lnTo>
                  <a:lnTo>
                    <a:pt x="2930" y="2978"/>
                  </a:lnTo>
                  <a:lnTo>
                    <a:pt x="3026" y="2786"/>
                  </a:lnTo>
                  <a:lnTo>
                    <a:pt x="3074" y="2642"/>
                  </a:lnTo>
                  <a:lnTo>
                    <a:pt x="3026" y="24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extrusionOk="0">
                  <a:moveTo>
                    <a:pt x="1057" y="1"/>
                  </a:moveTo>
                  <a:lnTo>
                    <a:pt x="433" y="49"/>
                  </a:lnTo>
                  <a:lnTo>
                    <a:pt x="144" y="97"/>
                  </a:lnTo>
                  <a:lnTo>
                    <a:pt x="48" y="145"/>
                  </a:lnTo>
                  <a:lnTo>
                    <a:pt x="0" y="193"/>
                  </a:lnTo>
                  <a:lnTo>
                    <a:pt x="0" y="337"/>
                  </a:lnTo>
                  <a:lnTo>
                    <a:pt x="96" y="1393"/>
                  </a:lnTo>
                  <a:lnTo>
                    <a:pt x="288" y="3026"/>
                  </a:lnTo>
                  <a:lnTo>
                    <a:pt x="433" y="3795"/>
                  </a:lnTo>
                  <a:lnTo>
                    <a:pt x="625" y="4467"/>
                  </a:lnTo>
                  <a:lnTo>
                    <a:pt x="721" y="4755"/>
                  </a:lnTo>
                  <a:lnTo>
                    <a:pt x="817" y="4947"/>
                  </a:lnTo>
                  <a:lnTo>
                    <a:pt x="961" y="5091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345" y="5091"/>
                  </a:lnTo>
                  <a:lnTo>
                    <a:pt x="1537" y="4899"/>
                  </a:lnTo>
                  <a:lnTo>
                    <a:pt x="1777" y="4611"/>
                  </a:lnTo>
                  <a:lnTo>
                    <a:pt x="1921" y="4323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690" y="3218"/>
                  </a:lnTo>
                  <a:lnTo>
                    <a:pt x="2978" y="2882"/>
                  </a:lnTo>
                  <a:lnTo>
                    <a:pt x="3074" y="2738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2882" y="2354"/>
                  </a:lnTo>
                  <a:lnTo>
                    <a:pt x="2690" y="2162"/>
                  </a:lnTo>
                  <a:lnTo>
                    <a:pt x="2450" y="2018"/>
                  </a:lnTo>
                  <a:lnTo>
                    <a:pt x="2258" y="1970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777" y="2306"/>
                  </a:lnTo>
                  <a:lnTo>
                    <a:pt x="1681" y="2594"/>
                  </a:lnTo>
                  <a:lnTo>
                    <a:pt x="1585" y="2882"/>
                  </a:lnTo>
                  <a:lnTo>
                    <a:pt x="1537" y="1730"/>
                  </a:lnTo>
                  <a:lnTo>
                    <a:pt x="1441" y="817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fill="none" extrusionOk="0">
                  <a:moveTo>
                    <a:pt x="1057" y="1"/>
                  </a:moveTo>
                  <a:lnTo>
                    <a:pt x="1057" y="1"/>
                  </a:lnTo>
                  <a:lnTo>
                    <a:pt x="433" y="49"/>
                  </a:lnTo>
                  <a:lnTo>
                    <a:pt x="144" y="97"/>
                  </a:lnTo>
                  <a:lnTo>
                    <a:pt x="48" y="145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96" y="1393"/>
                  </a:lnTo>
                  <a:lnTo>
                    <a:pt x="288" y="3026"/>
                  </a:lnTo>
                  <a:lnTo>
                    <a:pt x="433" y="3795"/>
                  </a:lnTo>
                  <a:lnTo>
                    <a:pt x="625" y="4467"/>
                  </a:lnTo>
                  <a:lnTo>
                    <a:pt x="721" y="4755"/>
                  </a:lnTo>
                  <a:lnTo>
                    <a:pt x="817" y="4947"/>
                  </a:lnTo>
                  <a:lnTo>
                    <a:pt x="961" y="5091"/>
                  </a:lnTo>
                  <a:lnTo>
                    <a:pt x="1057" y="5139"/>
                  </a:lnTo>
                  <a:lnTo>
                    <a:pt x="1057" y="5139"/>
                  </a:lnTo>
                  <a:lnTo>
                    <a:pt x="1105" y="5139"/>
                  </a:lnTo>
                  <a:lnTo>
                    <a:pt x="1105" y="5139"/>
                  </a:lnTo>
                  <a:lnTo>
                    <a:pt x="1201" y="5139"/>
                  </a:lnTo>
                  <a:lnTo>
                    <a:pt x="1345" y="5091"/>
                  </a:lnTo>
                  <a:lnTo>
                    <a:pt x="1537" y="4899"/>
                  </a:lnTo>
                  <a:lnTo>
                    <a:pt x="1777" y="4611"/>
                  </a:lnTo>
                  <a:lnTo>
                    <a:pt x="1921" y="4323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306" y="3507"/>
                  </a:lnTo>
                  <a:lnTo>
                    <a:pt x="2690" y="3218"/>
                  </a:lnTo>
                  <a:lnTo>
                    <a:pt x="2978" y="2882"/>
                  </a:lnTo>
                  <a:lnTo>
                    <a:pt x="3074" y="2738"/>
                  </a:lnTo>
                  <a:lnTo>
                    <a:pt x="3074" y="2642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3026" y="2498"/>
                  </a:lnTo>
                  <a:lnTo>
                    <a:pt x="2882" y="2354"/>
                  </a:lnTo>
                  <a:lnTo>
                    <a:pt x="2690" y="2162"/>
                  </a:lnTo>
                  <a:lnTo>
                    <a:pt x="2450" y="2018"/>
                  </a:lnTo>
                  <a:lnTo>
                    <a:pt x="2258" y="1970"/>
                  </a:lnTo>
                  <a:lnTo>
                    <a:pt x="2258" y="1970"/>
                  </a:lnTo>
                  <a:lnTo>
                    <a:pt x="2017" y="2018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921" y="2114"/>
                  </a:lnTo>
                  <a:lnTo>
                    <a:pt x="1777" y="2306"/>
                  </a:lnTo>
                  <a:lnTo>
                    <a:pt x="1681" y="2594"/>
                  </a:lnTo>
                  <a:lnTo>
                    <a:pt x="1585" y="2882"/>
                  </a:lnTo>
                  <a:lnTo>
                    <a:pt x="1585" y="2882"/>
                  </a:lnTo>
                  <a:lnTo>
                    <a:pt x="1537" y="1730"/>
                  </a:lnTo>
                  <a:lnTo>
                    <a:pt x="1441" y="817"/>
                  </a:lnTo>
                  <a:lnTo>
                    <a:pt x="1345" y="145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lnTo>
                    <a:pt x="1297" y="1"/>
                  </a:lnTo>
                  <a:lnTo>
                    <a:pt x="105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59"/>
            <p:cNvSpPr/>
            <p:nvPr/>
          </p:nvSpPr>
          <p:spPr>
            <a:xfrm>
              <a:off x="882850" y="3819175"/>
              <a:ext cx="67250" cy="127300"/>
            </a:xfrm>
            <a:custGeom>
              <a:avLst/>
              <a:gdLst/>
              <a:ahLst/>
              <a:cxnLst/>
              <a:rect l="l" t="t" r="r" b="b"/>
              <a:pathLst>
                <a:path w="2690" h="5092" extrusionOk="0">
                  <a:moveTo>
                    <a:pt x="529" y="1"/>
                  </a:moveTo>
                  <a:lnTo>
                    <a:pt x="1" y="49"/>
                  </a:lnTo>
                  <a:lnTo>
                    <a:pt x="97" y="1057"/>
                  </a:lnTo>
                  <a:lnTo>
                    <a:pt x="289" y="2546"/>
                  </a:lnTo>
                  <a:lnTo>
                    <a:pt x="433" y="3266"/>
                  </a:lnTo>
                  <a:lnTo>
                    <a:pt x="577" y="3987"/>
                  </a:lnTo>
                  <a:lnTo>
                    <a:pt x="721" y="4611"/>
                  </a:lnTo>
                  <a:lnTo>
                    <a:pt x="961" y="5091"/>
                  </a:lnTo>
                  <a:lnTo>
                    <a:pt x="1153" y="4899"/>
                  </a:lnTo>
                  <a:lnTo>
                    <a:pt x="1297" y="4707"/>
                  </a:lnTo>
                  <a:lnTo>
                    <a:pt x="1633" y="4179"/>
                  </a:lnTo>
                  <a:lnTo>
                    <a:pt x="1874" y="3699"/>
                  </a:lnTo>
                  <a:lnTo>
                    <a:pt x="1922" y="3507"/>
                  </a:lnTo>
                  <a:lnTo>
                    <a:pt x="2066" y="3410"/>
                  </a:lnTo>
                  <a:lnTo>
                    <a:pt x="2402" y="3122"/>
                  </a:lnTo>
                  <a:lnTo>
                    <a:pt x="2546" y="2978"/>
                  </a:lnTo>
                  <a:lnTo>
                    <a:pt x="2642" y="2786"/>
                  </a:lnTo>
                  <a:lnTo>
                    <a:pt x="2690" y="2642"/>
                  </a:lnTo>
                  <a:lnTo>
                    <a:pt x="2642" y="2498"/>
                  </a:lnTo>
                  <a:lnTo>
                    <a:pt x="2450" y="2306"/>
                  </a:lnTo>
                  <a:lnTo>
                    <a:pt x="2210" y="2114"/>
                  </a:lnTo>
                  <a:lnTo>
                    <a:pt x="2066" y="2018"/>
                  </a:lnTo>
                  <a:lnTo>
                    <a:pt x="1922" y="1970"/>
                  </a:lnTo>
                  <a:lnTo>
                    <a:pt x="1777" y="1970"/>
                  </a:lnTo>
                  <a:lnTo>
                    <a:pt x="1633" y="2018"/>
                  </a:lnTo>
                  <a:lnTo>
                    <a:pt x="1537" y="2114"/>
                  </a:lnTo>
                  <a:lnTo>
                    <a:pt x="1441" y="2258"/>
                  </a:lnTo>
                  <a:lnTo>
                    <a:pt x="1297" y="2546"/>
                  </a:lnTo>
                  <a:lnTo>
                    <a:pt x="1201" y="2882"/>
                  </a:lnTo>
                  <a:lnTo>
                    <a:pt x="1105" y="1441"/>
                  </a:lnTo>
                  <a:lnTo>
                    <a:pt x="1009" y="481"/>
                  </a:lnTo>
                  <a:lnTo>
                    <a:pt x="961" y="145"/>
                  </a:lnTo>
                  <a:lnTo>
                    <a:pt x="913" y="49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59"/>
            <p:cNvSpPr/>
            <p:nvPr/>
          </p:nvSpPr>
          <p:spPr>
            <a:xfrm>
              <a:off x="894850" y="3910425"/>
              <a:ext cx="33650" cy="36050"/>
            </a:xfrm>
            <a:custGeom>
              <a:avLst/>
              <a:gdLst/>
              <a:ahLst/>
              <a:cxnLst/>
              <a:rect l="l" t="t" r="r" b="b"/>
              <a:pathLst>
                <a:path w="1346" h="1442" extrusionOk="0">
                  <a:moveTo>
                    <a:pt x="1" y="1"/>
                  </a:moveTo>
                  <a:lnTo>
                    <a:pt x="193" y="817"/>
                  </a:lnTo>
                  <a:lnTo>
                    <a:pt x="337" y="1153"/>
                  </a:lnTo>
                  <a:lnTo>
                    <a:pt x="481" y="1441"/>
                  </a:lnTo>
                  <a:lnTo>
                    <a:pt x="577" y="1297"/>
                  </a:lnTo>
                  <a:lnTo>
                    <a:pt x="721" y="1201"/>
                  </a:lnTo>
                  <a:lnTo>
                    <a:pt x="961" y="865"/>
                  </a:lnTo>
                  <a:lnTo>
                    <a:pt x="1201" y="481"/>
                  </a:lnTo>
                  <a:lnTo>
                    <a:pt x="1345" y="145"/>
                  </a:lnTo>
                  <a:lnTo>
                    <a:pt x="72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59"/>
            <p:cNvSpPr/>
            <p:nvPr/>
          </p:nvSpPr>
          <p:spPr>
            <a:xfrm>
              <a:off x="969300" y="3715925"/>
              <a:ext cx="24025" cy="55250"/>
            </a:xfrm>
            <a:custGeom>
              <a:avLst/>
              <a:gdLst/>
              <a:ahLst/>
              <a:cxnLst/>
              <a:rect l="l" t="t" r="r" b="b"/>
              <a:pathLst>
                <a:path w="961" h="2210" extrusionOk="0">
                  <a:moveTo>
                    <a:pt x="961" y="1"/>
                  </a:moveTo>
                  <a:lnTo>
                    <a:pt x="961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817" y="625"/>
                  </a:lnTo>
                  <a:lnTo>
                    <a:pt x="625" y="1153"/>
                  </a:lnTo>
                  <a:lnTo>
                    <a:pt x="337" y="1681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337" y="1681"/>
                  </a:lnTo>
                  <a:lnTo>
                    <a:pt x="625" y="1153"/>
                  </a:lnTo>
                  <a:lnTo>
                    <a:pt x="817" y="625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D65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59"/>
            <p:cNvSpPr/>
            <p:nvPr/>
          </p:nvSpPr>
          <p:spPr>
            <a:xfrm>
              <a:off x="969300" y="3715925"/>
              <a:ext cx="24025" cy="55250"/>
            </a:xfrm>
            <a:custGeom>
              <a:avLst/>
              <a:gdLst/>
              <a:ahLst/>
              <a:cxnLst/>
              <a:rect l="l" t="t" r="r" b="b"/>
              <a:pathLst>
                <a:path w="961" h="2210" fill="none" extrusionOk="0">
                  <a:moveTo>
                    <a:pt x="961" y="1"/>
                  </a:moveTo>
                  <a:lnTo>
                    <a:pt x="961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817" y="625"/>
                  </a:lnTo>
                  <a:lnTo>
                    <a:pt x="625" y="1153"/>
                  </a:lnTo>
                  <a:lnTo>
                    <a:pt x="337" y="1681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337" y="1681"/>
                  </a:lnTo>
                  <a:lnTo>
                    <a:pt x="625" y="1153"/>
                  </a:lnTo>
                  <a:lnTo>
                    <a:pt x="817" y="625"/>
                  </a:lnTo>
                  <a:lnTo>
                    <a:pt x="9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59"/>
            <p:cNvSpPr/>
            <p:nvPr/>
          </p:nvSpPr>
          <p:spPr>
            <a:xfrm>
              <a:off x="969300" y="3642675"/>
              <a:ext cx="117675" cy="128500"/>
            </a:xfrm>
            <a:custGeom>
              <a:avLst/>
              <a:gdLst/>
              <a:ahLst/>
              <a:cxnLst/>
              <a:rect l="l" t="t" r="r" b="b"/>
              <a:pathLst>
                <a:path w="4707" h="5140" extrusionOk="0">
                  <a:moveTo>
                    <a:pt x="4323" y="1"/>
                  </a:moveTo>
                  <a:lnTo>
                    <a:pt x="4179" y="49"/>
                  </a:lnTo>
                  <a:lnTo>
                    <a:pt x="4082" y="97"/>
                  </a:lnTo>
                  <a:lnTo>
                    <a:pt x="3794" y="289"/>
                  </a:lnTo>
                  <a:lnTo>
                    <a:pt x="3410" y="625"/>
                  </a:lnTo>
                  <a:lnTo>
                    <a:pt x="3026" y="1010"/>
                  </a:lnTo>
                  <a:lnTo>
                    <a:pt x="2065" y="1970"/>
                  </a:lnTo>
                  <a:lnTo>
                    <a:pt x="1537" y="2450"/>
                  </a:lnTo>
                  <a:lnTo>
                    <a:pt x="961" y="2931"/>
                  </a:lnTo>
                  <a:lnTo>
                    <a:pt x="817" y="3555"/>
                  </a:lnTo>
                  <a:lnTo>
                    <a:pt x="625" y="4083"/>
                  </a:lnTo>
                  <a:lnTo>
                    <a:pt x="337" y="4611"/>
                  </a:lnTo>
                  <a:lnTo>
                    <a:pt x="0" y="5140"/>
                  </a:lnTo>
                  <a:lnTo>
                    <a:pt x="1153" y="4755"/>
                  </a:lnTo>
                  <a:lnTo>
                    <a:pt x="2306" y="4275"/>
                  </a:lnTo>
                  <a:lnTo>
                    <a:pt x="2882" y="4035"/>
                  </a:lnTo>
                  <a:lnTo>
                    <a:pt x="3410" y="3747"/>
                  </a:lnTo>
                  <a:lnTo>
                    <a:pt x="3938" y="3411"/>
                  </a:lnTo>
                  <a:lnTo>
                    <a:pt x="4419" y="3075"/>
                  </a:lnTo>
                  <a:lnTo>
                    <a:pt x="4563" y="2594"/>
                  </a:lnTo>
                  <a:lnTo>
                    <a:pt x="4611" y="2258"/>
                  </a:lnTo>
                  <a:lnTo>
                    <a:pt x="4707" y="1490"/>
                  </a:lnTo>
                  <a:lnTo>
                    <a:pt x="4707" y="1058"/>
                  </a:lnTo>
                  <a:lnTo>
                    <a:pt x="4659" y="721"/>
                  </a:lnTo>
                  <a:lnTo>
                    <a:pt x="4659" y="673"/>
                  </a:lnTo>
                  <a:lnTo>
                    <a:pt x="4659" y="625"/>
                  </a:lnTo>
                  <a:lnTo>
                    <a:pt x="4611" y="289"/>
                  </a:lnTo>
                  <a:lnTo>
                    <a:pt x="4467" y="97"/>
                  </a:lnTo>
                  <a:lnTo>
                    <a:pt x="4467" y="49"/>
                  </a:lnTo>
                  <a:lnTo>
                    <a:pt x="4371" y="49"/>
                  </a:lnTo>
                  <a:lnTo>
                    <a:pt x="432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59"/>
            <p:cNvSpPr/>
            <p:nvPr/>
          </p:nvSpPr>
          <p:spPr>
            <a:xfrm>
              <a:off x="969300" y="3642675"/>
              <a:ext cx="117675" cy="128500"/>
            </a:xfrm>
            <a:custGeom>
              <a:avLst/>
              <a:gdLst/>
              <a:ahLst/>
              <a:cxnLst/>
              <a:rect l="l" t="t" r="r" b="b"/>
              <a:pathLst>
                <a:path w="4707" h="5140" fill="none" extrusionOk="0">
                  <a:moveTo>
                    <a:pt x="4323" y="1"/>
                  </a:moveTo>
                  <a:lnTo>
                    <a:pt x="4323" y="1"/>
                  </a:lnTo>
                  <a:lnTo>
                    <a:pt x="4179" y="49"/>
                  </a:lnTo>
                  <a:lnTo>
                    <a:pt x="4082" y="97"/>
                  </a:lnTo>
                  <a:lnTo>
                    <a:pt x="3794" y="289"/>
                  </a:lnTo>
                  <a:lnTo>
                    <a:pt x="3410" y="625"/>
                  </a:lnTo>
                  <a:lnTo>
                    <a:pt x="3026" y="1010"/>
                  </a:lnTo>
                  <a:lnTo>
                    <a:pt x="2065" y="1970"/>
                  </a:lnTo>
                  <a:lnTo>
                    <a:pt x="1537" y="2450"/>
                  </a:lnTo>
                  <a:lnTo>
                    <a:pt x="961" y="2931"/>
                  </a:lnTo>
                  <a:lnTo>
                    <a:pt x="961" y="2931"/>
                  </a:lnTo>
                  <a:lnTo>
                    <a:pt x="817" y="3555"/>
                  </a:lnTo>
                  <a:lnTo>
                    <a:pt x="625" y="4083"/>
                  </a:lnTo>
                  <a:lnTo>
                    <a:pt x="337" y="4611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1153" y="4755"/>
                  </a:lnTo>
                  <a:lnTo>
                    <a:pt x="2306" y="4275"/>
                  </a:lnTo>
                  <a:lnTo>
                    <a:pt x="2882" y="4035"/>
                  </a:lnTo>
                  <a:lnTo>
                    <a:pt x="3410" y="3747"/>
                  </a:lnTo>
                  <a:lnTo>
                    <a:pt x="3938" y="3411"/>
                  </a:lnTo>
                  <a:lnTo>
                    <a:pt x="4419" y="3075"/>
                  </a:lnTo>
                  <a:lnTo>
                    <a:pt x="4419" y="3075"/>
                  </a:lnTo>
                  <a:lnTo>
                    <a:pt x="4563" y="2594"/>
                  </a:lnTo>
                  <a:lnTo>
                    <a:pt x="4563" y="2594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707" y="1490"/>
                  </a:lnTo>
                  <a:lnTo>
                    <a:pt x="4707" y="1058"/>
                  </a:lnTo>
                  <a:lnTo>
                    <a:pt x="4659" y="721"/>
                  </a:lnTo>
                  <a:lnTo>
                    <a:pt x="4659" y="721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11" y="289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49"/>
                  </a:lnTo>
                  <a:lnTo>
                    <a:pt x="4467" y="49"/>
                  </a:lnTo>
                  <a:lnTo>
                    <a:pt x="4371" y="49"/>
                  </a:lnTo>
                  <a:lnTo>
                    <a:pt x="43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59"/>
            <p:cNvSpPr/>
            <p:nvPr/>
          </p:nvSpPr>
          <p:spPr>
            <a:xfrm>
              <a:off x="538275" y="3574250"/>
              <a:ext cx="359000" cy="290575"/>
            </a:xfrm>
            <a:custGeom>
              <a:avLst/>
              <a:gdLst/>
              <a:ahLst/>
              <a:cxnLst/>
              <a:rect l="l" t="t" r="r" b="b"/>
              <a:pathLst>
                <a:path w="14360" h="11623" extrusionOk="0">
                  <a:moveTo>
                    <a:pt x="9509" y="1"/>
                  </a:moveTo>
                  <a:lnTo>
                    <a:pt x="9701" y="1153"/>
                  </a:lnTo>
                  <a:lnTo>
                    <a:pt x="9845" y="2210"/>
                  </a:lnTo>
                  <a:lnTo>
                    <a:pt x="9942" y="3170"/>
                  </a:lnTo>
                  <a:lnTo>
                    <a:pt x="9942" y="4035"/>
                  </a:lnTo>
                  <a:lnTo>
                    <a:pt x="9893" y="4803"/>
                  </a:lnTo>
                  <a:lnTo>
                    <a:pt x="9797" y="5523"/>
                  </a:lnTo>
                  <a:lnTo>
                    <a:pt x="9653" y="6148"/>
                  </a:lnTo>
                  <a:lnTo>
                    <a:pt x="9461" y="6676"/>
                  </a:lnTo>
                  <a:lnTo>
                    <a:pt x="9221" y="7156"/>
                  </a:lnTo>
                  <a:lnTo>
                    <a:pt x="8981" y="7589"/>
                  </a:lnTo>
                  <a:lnTo>
                    <a:pt x="8645" y="7973"/>
                  </a:lnTo>
                  <a:lnTo>
                    <a:pt x="8309" y="8261"/>
                  </a:lnTo>
                  <a:lnTo>
                    <a:pt x="7972" y="8501"/>
                  </a:lnTo>
                  <a:lnTo>
                    <a:pt x="7588" y="8741"/>
                  </a:lnTo>
                  <a:lnTo>
                    <a:pt x="7204" y="8885"/>
                  </a:lnTo>
                  <a:lnTo>
                    <a:pt x="6772" y="8981"/>
                  </a:lnTo>
                  <a:lnTo>
                    <a:pt x="6340" y="9077"/>
                  </a:lnTo>
                  <a:lnTo>
                    <a:pt x="5907" y="9125"/>
                  </a:lnTo>
                  <a:lnTo>
                    <a:pt x="5091" y="9125"/>
                  </a:lnTo>
                  <a:lnTo>
                    <a:pt x="4275" y="9029"/>
                  </a:lnTo>
                  <a:lnTo>
                    <a:pt x="3554" y="8933"/>
                  </a:lnTo>
                  <a:lnTo>
                    <a:pt x="2930" y="8741"/>
                  </a:lnTo>
                  <a:lnTo>
                    <a:pt x="2450" y="8597"/>
                  </a:lnTo>
                  <a:lnTo>
                    <a:pt x="2017" y="8453"/>
                  </a:lnTo>
                  <a:lnTo>
                    <a:pt x="961" y="9894"/>
                  </a:lnTo>
                  <a:lnTo>
                    <a:pt x="288" y="10950"/>
                  </a:lnTo>
                  <a:lnTo>
                    <a:pt x="48" y="11334"/>
                  </a:lnTo>
                  <a:lnTo>
                    <a:pt x="0" y="11479"/>
                  </a:lnTo>
                  <a:lnTo>
                    <a:pt x="0" y="11575"/>
                  </a:lnTo>
                  <a:lnTo>
                    <a:pt x="48" y="11623"/>
                  </a:lnTo>
                  <a:lnTo>
                    <a:pt x="96" y="11623"/>
                  </a:lnTo>
                  <a:lnTo>
                    <a:pt x="336" y="11575"/>
                  </a:lnTo>
                  <a:lnTo>
                    <a:pt x="625" y="11431"/>
                  </a:lnTo>
                  <a:lnTo>
                    <a:pt x="961" y="11238"/>
                  </a:lnTo>
                  <a:lnTo>
                    <a:pt x="1633" y="10854"/>
                  </a:lnTo>
                  <a:lnTo>
                    <a:pt x="1921" y="10710"/>
                  </a:lnTo>
                  <a:lnTo>
                    <a:pt x="3266" y="11094"/>
                  </a:lnTo>
                  <a:lnTo>
                    <a:pt x="4467" y="11383"/>
                  </a:lnTo>
                  <a:lnTo>
                    <a:pt x="5619" y="11527"/>
                  </a:lnTo>
                  <a:lnTo>
                    <a:pt x="6676" y="11623"/>
                  </a:lnTo>
                  <a:lnTo>
                    <a:pt x="7684" y="11623"/>
                  </a:lnTo>
                  <a:lnTo>
                    <a:pt x="8549" y="11479"/>
                  </a:lnTo>
                  <a:lnTo>
                    <a:pt x="9365" y="11334"/>
                  </a:lnTo>
                  <a:lnTo>
                    <a:pt x="10086" y="11094"/>
                  </a:lnTo>
                  <a:lnTo>
                    <a:pt x="10758" y="10758"/>
                  </a:lnTo>
                  <a:lnTo>
                    <a:pt x="11334" y="10374"/>
                  </a:lnTo>
                  <a:lnTo>
                    <a:pt x="11863" y="9942"/>
                  </a:lnTo>
                  <a:lnTo>
                    <a:pt x="12343" y="9462"/>
                  </a:lnTo>
                  <a:lnTo>
                    <a:pt x="12727" y="8981"/>
                  </a:lnTo>
                  <a:lnTo>
                    <a:pt x="13063" y="8405"/>
                  </a:lnTo>
                  <a:lnTo>
                    <a:pt x="13351" y="7829"/>
                  </a:lnTo>
                  <a:lnTo>
                    <a:pt x="13639" y="7252"/>
                  </a:lnTo>
                  <a:lnTo>
                    <a:pt x="13832" y="6628"/>
                  </a:lnTo>
                  <a:lnTo>
                    <a:pt x="14024" y="6004"/>
                  </a:lnTo>
                  <a:lnTo>
                    <a:pt x="14120" y="5379"/>
                  </a:lnTo>
                  <a:lnTo>
                    <a:pt x="14216" y="4803"/>
                  </a:lnTo>
                  <a:lnTo>
                    <a:pt x="14360" y="3602"/>
                  </a:lnTo>
                  <a:lnTo>
                    <a:pt x="14360" y="2498"/>
                  </a:lnTo>
                  <a:lnTo>
                    <a:pt x="14360" y="1585"/>
                  </a:lnTo>
                  <a:lnTo>
                    <a:pt x="14312" y="865"/>
                  </a:lnTo>
                  <a:lnTo>
                    <a:pt x="14216" y="193"/>
                  </a:lnTo>
                  <a:lnTo>
                    <a:pt x="950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59"/>
            <p:cNvSpPr/>
            <p:nvPr/>
          </p:nvSpPr>
          <p:spPr>
            <a:xfrm>
              <a:off x="538275" y="3574250"/>
              <a:ext cx="359000" cy="290575"/>
            </a:xfrm>
            <a:custGeom>
              <a:avLst/>
              <a:gdLst/>
              <a:ahLst/>
              <a:cxnLst/>
              <a:rect l="l" t="t" r="r" b="b"/>
              <a:pathLst>
                <a:path w="14360" h="11623" fill="none" extrusionOk="0">
                  <a:moveTo>
                    <a:pt x="14216" y="193"/>
                  </a:moveTo>
                  <a:lnTo>
                    <a:pt x="14216" y="193"/>
                  </a:lnTo>
                  <a:lnTo>
                    <a:pt x="14312" y="865"/>
                  </a:lnTo>
                  <a:lnTo>
                    <a:pt x="14360" y="1585"/>
                  </a:lnTo>
                  <a:lnTo>
                    <a:pt x="14360" y="2498"/>
                  </a:lnTo>
                  <a:lnTo>
                    <a:pt x="14360" y="3602"/>
                  </a:lnTo>
                  <a:lnTo>
                    <a:pt x="14216" y="4803"/>
                  </a:lnTo>
                  <a:lnTo>
                    <a:pt x="14120" y="5379"/>
                  </a:lnTo>
                  <a:lnTo>
                    <a:pt x="14024" y="6004"/>
                  </a:lnTo>
                  <a:lnTo>
                    <a:pt x="13832" y="6628"/>
                  </a:lnTo>
                  <a:lnTo>
                    <a:pt x="13639" y="7252"/>
                  </a:lnTo>
                  <a:lnTo>
                    <a:pt x="13351" y="7829"/>
                  </a:lnTo>
                  <a:lnTo>
                    <a:pt x="13063" y="8405"/>
                  </a:lnTo>
                  <a:lnTo>
                    <a:pt x="12727" y="8981"/>
                  </a:lnTo>
                  <a:lnTo>
                    <a:pt x="12343" y="9462"/>
                  </a:lnTo>
                  <a:lnTo>
                    <a:pt x="11863" y="9942"/>
                  </a:lnTo>
                  <a:lnTo>
                    <a:pt x="11334" y="10374"/>
                  </a:lnTo>
                  <a:lnTo>
                    <a:pt x="10758" y="10758"/>
                  </a:lnTo>
                  <a:lnTo>
                    <a:pt x="10086" y="11094"/>
                  </a:lnTo>
                  <a:lnTo>
                    <a:pt x="9365" y="11334"/>
                  </a:lnTo>
                  <a:lnTo>
                    <a:pt x="8549" y="11479"/>
                  </a:lnTo>
                  <a:lnTo>
                    <a:pt x="7684" y="11623"/>
                  </a:lnTo>
                  <a:lnTo>
                    <a:pt x="6676" y="11623"/>
                  </a:lnTo>
                  <a:lnTo>
                    <a:pt x="5619" y="11527"/>
                  </a:lnTo>
                  <a:lnTo>
                    <a:pt x="4467" y="11383"/>
                  </a:lnTo>
                  <a:lnTo>
                    <a:pt x="3266" y="11094"/>
                  </a:lnTo>
                  <a:lnTo>
                    <a:pt x="1921" y="10710"/>
                  </a:lnTo>
                  <a:lnTo>
                    <a:pt x="1921" y="10710"/>
                  </a:lnTo>
                  <a:lnTo>
                    <a:pt x="1633" y="10854"/>
                  </a:lnTo>
                  <a:lnTo>
                    <a:pt x="961" y="11238"/>
                  </a:lnTo>
                  <a:lnTo>
                    <a:pt x="625" y="11431"/>
                  </a:lnTo>
                  <a:lnTo>
                    <a:pt x="336" y="11575"/>
                  </a:lnTo>
                  <a:lnTo>
                    <a:pt x="96" y="11623"/>
                  </a:lnTo>
                  <a:lnTo>
                    <a:pt x="48" y="11623"/>
                  </a:lnTo>
                  <a:lnTo>
                    <a:pt x="0" y="11575"/>
                  </a:lnTo>
                  <a:lnTo>
                    <a:pt x="0" y="11575"/>
                  </a:lnTo>
                  <a:lnTo>
                    <a:pt x="0" y="11479"/>
                  </a:lnTo>
                  <a:lnTo>
                    <a:pt x="48" y="11334"/>
                  </a:lnTo>
                  <a:lnTo>
                    <a:pt x="288" y="10950"/>
                  </a:lnTo>
                  <a:lnTo>
                    <a:pt x="961" y="9894"/>
                  </a:lnTo>
                  <a:lnTo>
                    <a:pt x="2017" y="8453"/>
                  </a:lnTo>
                  <a:lnTo>
                    <a:pt x="2017" y="8453"/>
                  </a:lnTo>
                  <a:lnTo>
                    <a:pt x="2450" y="8597"/>
                  </a:lnTo>
                  <a:lnTo>
                    <a:pt x="2930" y="8741"/>
                  </a:lnTo>
                  <a:lnTo>
                    <a:pt x="3554" y="8933"/>
                  </a:lnTo>
                  <a:lnTo>
                    <a:pt x="4275" y="9029"/>
                  </a:lnTo>
                  <a:lnTo>
                    <a:pt x="5091" y="9125"/>
                  </a:lnTo>
                  <a:lnTo>
                    <a:pt x="5907" y="9125"/>
                  </a:lnTo>
                  <a:lnTo>
                    <a:pt x="6340" y="9077"/>
                  </a:lnTo>
                  <a:lnTo>
                    <a:pt x="6772" y="8981"/>
                  </a:lnTo>
                  <a:lnTo>
                    <a:pt x="7204" y="8885"/>
                  </a:lnTo>
                  <a:lnTo>
                    <a:pt x="7588" y="8741"/>
                  </a:lnTo>
                  <a:lnTo>
                    <a:pt x="7972" y="8501"/>
                  </a:lnTo>
                  <a:lnTo>
                    <a:pt x="8309" y="8261"/>
                  </a:lnTo>
                  <a:lnTo>
                    <a:pt x="8645" y="7973"/>
                  </a:lnTo>
                  <a:lnTo>
                    <a:pt x="8981" y="7589"/>
                  </a:lnTo>
                  <a:lnTo>
                    <a:pt x="9221" y="7156"/>
                  </a:lnTo>
                  <a:lnTo>
                    <a:pt x="9461" y="6676"/>
                  </a:lnTo>
                  <a:lnTo>
                    <a:pt x="9653" y="6148"/>
                  </a:lnTo>
                  <a:lnTo>
                    <a:pt x="9797" y="5523"/>
                  </a:lnTo>
                  <a:lnTo>
                    <a:pt x="9893" y="4803"/>
                  </a:lnTo>
                  <a:lnTo>
                    <a:pt x="9942" y="4035"/>
                  </a:lnTo>
                  <a:lnTo>
                    <a:pt x="9942" y="3170"/>
                  </a:lnTo>
                  <a:lnTo>
                    <a:pt x="9845" y="2210"/>
                  </a:lnTo>
                  <a:lnTo>
                    <a:pt x="9701" y="1153"/>
                  </a:lnTo>
                  <a:lnTo>
                    <a:pt x="9509" y="1"/>
                  </a:lnTo>
                  <a:lnTo>
                    <a:pt x="14216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59"/>
            <p:cNvSpPr/>
            <p:nvPr/>
          </p:nvSpPr>
          <p:spPr>
            <a:xfrm>
              <a:off x="751975" y="3729125"/>
              <a:ext cx="27650" cy="46850"/>
            </a:xfrm>
            <a:custGeom>
              <a:avLst/>
              <a:gdLst/>
              <a:ahLst/>
              <a:cxnLst/>
              <a:rect l="l" t="t" r="r" b="b"/>
              <a:pathLst>
                <a:path w="1106" h="1874" extrusionOk="0">
                  <a:moveTo>
                    <a:pt x="1057" y="1"/>
                  </a:moveTo>
                  <a:lnTo>
                    <a:pt x="987" y="315"/>
                  </a:lnTo>
                  <a:lnTo>
                    <a:pt x="987" y="315"/>
                  </a:lnTo>
                  <a:lnTo>
                    <a:pt x="1105" y="1"/>
                  </a:lnTo>
                  <a:close/>
                  <a:moveTo>
                    <a:pt x="987" y="315"/>
                  </a:moveTo>
                  <a:lnTo>
                    <a:pt x="961" y="385"/>
                  </a:lnTo>
                  <a:lnTo>
                    <a:pt x="879" y="577"/>
                  </a:lnTo>
                  <a:lnTo>
                    <a:pt x="879" y="577"/>
                  </a:lnTo>
                  <a:lnTo>
                    <a:pt x="961" y="433"/>
                  </a:lnTo>
                  <a:lnTo>
                    <a:pt x="987" y="315"/>
                  </a:lnTo>
                  <a:close/>
                  <a:moveTo>
                    <a:pt x="879" y="577"/>
                  </a:moveTo>
                  <a:lnTo>
                    <a:pt x="769" y="769"/>
                  </a:lnTo>
                  <a:lnTo>
                    <a:pt x="707" y="913"/>
                  </a:lnTo>
                  <a:lnTo>
                    <a:pt x="817" y="721"/>
                  </a:lnTo>
                  <a:lnTo>
                    <a:pt x="879" y="577"/>
                  </a:lnTo>
                  <a:close/>
                  <a:moveTo>
                    <a:pt x="707" y="913"/>
                  </a:moveTo>
                  <a:lnTo>
                    <a:pt x="625" y="1057"/>
                  </a:lnTo>
                  <a:lnTo>
                    <a:pt x="433" y="1345"/>
                  </a:lnTo>
                  <a:lnTo>
                    <a:pt x="337" y="1490"/>
                  </a:lnTo>
                  <a:lnTo>
                    <a:pt x="337" y="1490"/>
                  </a:lnTo>
                  <a:lnTo>
                    <a:pt x="433" y="1394"/>
                  </a:lnTo>
                  <a:lnTo>
                    <a:pt x="625" y="1105"/>
                  </a:lnTo>
                  <a:lnTo>
                    <a:pt x="707" y="913"/>
                  </a:lnTo>
                  <a:close/>
                  <a:moveTo>
                    <a:pt x="337" y="1490"/>
                  </a:moveTo>
                  <a:lnTo>
                    <a:pt x="193" y="1634"/>
                  </a:lnTo>
                  <a:lnTo>
                    <a:pt x="1" y="1874"/>
                  </a:lnTo>
                  <a:lnTo>
                    <a:pt x="1" y="1874"/>
                  </a:lnTo>
                  <a:lnTo>
                    <a:pt x="241" y="1634"/>
                  </a:lnTo>
                  <a:lnTo>
                    <a:pt x="337" y="1490"/>
                  </a:lnTo>
                  <a:close/>
                </a:path>
              </a:pathLst>
            </a:custGeom>
            <a:solidFill>
              <a:srgbClr val="D65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59"/>
            <p:cNvSpPr/>
            <p:nvPr/>
          </p:nvSpPr>
          <p:spPr>
            <a:xfrm>
              <a:off x="739975" y="3729125"/>
              <a:ext cx="39650" cy="56450"/>
            </a:xfrm>
            <a:custGeom>
              <a:avLst/>
              <a:gdLst/>
              <a:ahLst/>
              <a:cxnLst/>
              <a:rect l="l" t="t" r="r" b="b"/>
              <a:pathLst>
                <a:path w="1586" h="2258" fill="none" extrusionOk="0">
                  <a:moveTo>
                    <a:pt x="1585" y="1"/>
                  </a:moveTo>
                  <a:lnTo>
                    <a:pt x="1585" y="1"/>
                  </a:lnTo>
                  <a:lnTo>
                    <a:pt x="1585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441" y="433"/>
                  </a:lnTo>
                  <a:lnTo>
                    <a:pt x="1249" y="769"/>
                  </a:lnTo>
                  <a:lnTo>
                    <a:pt x="1105" y="1105"/>
                  </a:lnTo>
                  <a:lnTo>
                    <a:pt x="913" y="1394"/>
                  </a:lnTo>
                  <a:lnTo>
                    <a:pt x="673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481" y="1874"/>
                  </a:lnTo>
                  <a:lnTo>
                    <a:pt x="721" y="1634"/>
                  </a:lnTo>
                  <a:lnTo>
                    <a:pt x="913" y="1345"/>
                  </a:lnTo>
                  <a:lnTo>
                    <a:pt x="1105" y="1057"/>
                  </a:lnTo>
                  <a:lnTo>
                    <a:pt x="1297" y="721"/>
                  </a:lnTo>
                  <a:lnTo>
                    <a:pt x="1441" y="385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59"/>
            <p:cNvSpPr/>
            <p:nvPr/>
          </p:nvSpPr>
          <p:spPr>
            <a:xfrm>
              <a:off x="739975" y="3729125"/>
              <a:ext cx="141700" cy="60075"/>
            </a:xfrm>
            <a:custGeom>
              <a:avLst/>
              <a:gdLst/>
              <a:ahLst/>
              <a:cxnLst/>
              <a:rect l="l" t="t" r="r" b="b"/>
              <a:pathLst>
                <a:path w="5668" h="2403" extrusionOk="0">
                  <a:moveTo>
                    <a:pt x="1585" y="1"/>
                  </a:moveTo>
                  <a:lnTo>
                    <a:pt x="1441" y="385"/>
                  </a:lnTo>
                  <a:lnTo>
                    <a:pt x="1297" y="721"/>
                  </a:lnTo>
                  <a:lnTo>
                    <a:pt x="1105" y="1057"/>
                  </a:lnTo>
                  <a:lnTo>
                    <a:pt x="913" y="1345"/>
                  </a:lnTo>
                  <a:lnTo>
                    <a:pt x="721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393" y="2354"/>
                  </a:lnTo>
                  <a:lnTo>
                    <a:pt x="3074" y="2402"/>
                  </a:lnTo>
                  <a:lnTo>
                    <a:pt x="3987" y="2402"/>
                  </a:lnTo>
                  <a:lnTo>
                    <a:pt x="4947" y="2354"/>
                  </a:lnTo>
                  <a:lnTo>
                    <a:pt x="5331" y="1586"/>
                  </a:lnTo>
                  <a:lnTo>
                    <a:pt x="5668" y="769"/>
                  </a:lnTo>
                  <a:lnTo>
                    <a:pt x="4851" y="673"/>
                  </a:lnTo>
                  <a:lnTo>
                    <a:pt x="4035" y="529"/>
                  </a:lnTo>
                  <a:lnTo>
                    <a:pt x="2546" y="193"/>
                  </a:lnTo>
                  <a:lnTo>
                    <a:pt x="2498" y="193"/>
                  </a:lnTo>
                  <a:lnTo>
                    <a:pt x="2402" y="145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59"/>
            <p:cNvSpPr/>
            <p:nvPr/>
          </p:nvSpPr>
          <p:spPr>
            <a:xfrm>
              <a:off x="739975" y="3729125"/>
              <a:ext cx="141700" cy="60075"/>
            </a:xfrm>
            <a:custGeom>
              <a:avLst/>
              <a:gdLst/>
              <a:ahLst/>
              <a:cxnLst/>
              <a:rect l="l" t="t" r="r" b="b"/>
              <a:pathLst>
                <a:path w="5668" h="2403" fill="none" extrusionOk="0">
                  <a:moveTo>
                    <a:pt x="1585" y="1"/>
                  </a:moveTo>
                  <a:lnTo>
                    <a:pt x="1585" y="1"/>
                  </a:lnTo>
                  <a:lnTo>
                    <a:pt x="1441" y="385"/>
                  </a:lnTo>
                  <a:lnTo>
                    <a:pt x="1297" y="721"/>
                  </a:lnTo>
                  <a:lnTo>
                    <a:pt x="1105" y="1057"/>
                  </a:lnTo>
                  <a:lnTo>
                    <a:pt x="913" y="1345"/>
                  </a:lnTo>
                  <a:lnTo>
                    <a:pt x="721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393" y="2354"/>
                  </a:lnTo>
                  <a:lnTo>
                    <a:pt x="3074" y="2402"/>
                  </a:lnTo>
                  <a:lnTo>
                    <a:pt x="3074" y="2402"/>
                  </a:lnTo>
                  <a:lnTo>
                    <a:pt x="3987" y="2402"/>
                  </a:lnTo>
                  <a:lnTo>
                    <a:pt x="4947" y="2354"/>
                  </a:lnTo>
                  <a:lnTo>
                    <a:pt x="4947" y="2354"/>
                  </a:lnTo>
                  <a:lnTo>
                    <a:pt x="5331" y="1586"/>
                  </a:lnTo>
                  <a:lnTo>
                    <a:pt x="5668" y="769"/>
                  </a:lnTo>
                  <a:lnTo>
                    <a:pt x="5668" y="769"/>
                  </a:lnTo>
                  <a:lnTo>
                    <a:pt x="4851" y="673"/>
                  </a:lnTo>
                  <a:lnTo>
                    <a:pt x="4035" y="529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498" y="193"/>
                  </a:lnTo>
                  <a:lnTo>
                    <a:pt x="2498" y="193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1633" y="1"/>
                  </a:lnTo>
                  <a:lnTo>
                    <a:pt x="1633" y="1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15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extrusionOk="0">
                  <a:moveTo>
                    <a:pt x="2450" y="1"/>
                  </a:moveTo>
                  <a:lnTo>
                    <a:pt x="2258" y="241"/>
                  </a:lnTo>
                  <a:lnTo>
                    <a:pt x="1922" y="769"/>
                  </a:lnTo>
                  <a:lnTo>
                    <a:pt x="1490" y="1537"/>
                  </a:lnTo>
                  <a:lnTo>
                    <a:pt x="961" y="2450"/>
                  </a:lnTo>
                  <a:lnTo>
                    <a:pt x="529" y="3314"/>
                  </a:lnTo>
                  <a:lnTo>
                    <a:pt x="193" y="4131"/>
                  </a:lnTo>
                  <a:lnTo>
                    <a:pt x="49" y="4467"/>
                  </a:lnTo>
                  <a:lnTo>
                    <a:pt x="1" y="4755"/>
                  </a:lnTo>
                  <a:lnTo>
                    <a:pt x="1" y="4995"/>
                  </a:lnTo>
                  <a:lnTo>
                    <a:pt x="49" y="5139"/>
                  </a:lnTo>
                  <a:lnTo>
                    <a:pt x="145" y="5187"/>
                  </a:lnTo>
                  <a:lnTo>
                    <a:pt x="577" y="5187"/>
                  </a:lnTo>
                  <a:lnTo>
                    <a:pt x="913" y="5043"/>
                  </a:lnTo>
                  <a:lnTo>
                    <a:pt x="1249" y="4899"/>
                  </a:lnTo>
                  <a:lnTo>
                    <a:pt x="1874" y="4563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738" y="2882"/>
                  </a:lnTo>
                  <a:lnTo>
                    <a:pt x="2546" y="2930"/>
                  </a:lnTo>
                  <a:lnTo>
                    <a:pt x="2258" y="3074"/>
                  </a:lnTo>
                  <a:lnTo>
                    <a:pt x="1970" y="3362"/>
                  </a:lnTo>
                  <a:lnTo>
                    <a:pt x="2834" y="2018"/>
                  </a:lnTo>
                  <a:lnTo>
                    <a:pt x="3411" y="1057"/>
                  </a:lnTo>
                  <a:lnTo>
                    <a:pt x="3555" y="721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363" y="433"/>
                  </a:lnTo>
                  <a:lnTo>
                    <a:pt x="3026" y="193"/>
                  </a:lnTo>
                  <a:lnTo>
                    <a:pt x="2690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fill="none" extrusionOk="0">
                  <a:moveTo>
                    <a:pt x="3411" y="3891"/>
                  </a:move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82" y="2834"/>
                  </a:lnTo>
                  <a:lnTo>
                    <a:pt x="2738" y="2882"/>
                  </a:lnTo>
                  <a:lnTo>
                    <a:pt x="2546" y="2930"/>
                  </a:lnTo>
                  <a:lnTo>
                    <a:pt x="2258" y="3074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2834" y="2018"/>
                  </a:lnTo>
                  <a:lnTo>
                    <a:pt x="3411" y="1057"/>
                  </a:lnTo>
                  <a:lnTo>
                    <a:pt x="3555" y="721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603" y="577"/>
                  </a:lnTo>
                  <a:lnTo>
                    <a:pt x="3363" y="433"/>
                  </a:lnTo>
                  <a:lnTo>
                    <a:pt x="3026" y="193"/>
                  </a:lnTo>
                  <a:lnTo>
                    <a:pt x="2690" y="49"/>
                  </a:lnTo>
                  <a:lnTo>
                    <a:pt x="2546" y="1"/>
                  </a:lnTo>
                  <a:lnTo>
                    <a:pt x="2450" y="1"/>
                  </a:lnTo>
                  <a:lnTo>
                    <a:pt x="2450" y="1"/>
                  </a:lnTo>
                  <a:lnTo>
                    <a:pt x="2258" y="241"/>
                  </a:lnTo>
                  <a:lnTo>
                    <a:pt x="1922" y="769"/>
                  </a:lnTo>
                  <a:lnTo>
                    <a:pt x="1490" y="1537"/>
                  </a:lnTo>
                  <a:lnTo>
                    <a:pt x="961" y="2450"/>
                  </a:lnTo>
                  <a:lnTo>
                    <a:pt x="529" y="3314"/>
                  </a:lnTo>
                  <a:lnTo>
                    <a:pt x="193" y="4131"/>
                  </a:lnTo>
                  <a:lnTo>
                    <a:pt x="49" y="4467"/>
                  </a:lnTo>
                  <a:lnTo>
                    <a:pt x="1" y="4755"/>
                  </a:lnTo>
                  <a:lnTo>
                    <a:pt x="1" y="4995"/>
                  </a:lnTo>
                  <a:lnTo>
                    <a:pt x="49" y="5139"/>
                  </a:lnTo>
                  <a:lnTo>
                    <a:pt x="49" y="5139"/>
                  </a:lnTo>
                  <a:lnTo>
                    <a:pt x="145" y="5187"/>
                  </a:lnTo>
                  <a:lnTo>
                    <a:pt x="289" y="5187"/>
                  </a:lnTo>
                  <a:lnTo>
                    <a:pt x="577" y="5187"/>
                  </a:lnTo>
                  <a:lnTo>
                    <a:pt x="913" y="5043"/>
                  </a:lnTo>
                  <a:lnTo>
                    <a:pt x="1249" y="4899"/>
                  </a:lnTo>
                  <a:lnTo>
                    <a:pt x="1874" y="4563"/>
                  </a:lnTo>
                  <a:lnTo>
                    <a:pt x="2114" y="4371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extrusionOk="0">
                  <a:moveTo>
                    <a:pt x="2450" y="1"/>
                  </a:moveTo>
                  <a:lnTo>
                    <a:pt x="2306" y="193"/>
                  </a:lnTo>
                  <a:lnTo>
                    <a:pt x="1970" y="673"/>
                  </a:lnTo>
                  <a:lnTo>
                    <a:pt x="1153" y="2114"/>
                  </a:lnTo>
                  <a:lnTo>
                    <a:pt x="721" y="2930"/>
                  </a:lnTo>
                  <a:lnTo>
                    <a:pt x="337" y="3747"/>
                  </a:lnTo>
                  <a:lnTo>
                    <a:pt x="97" y="4419"/>
                  </a:lnTo>
                  <a:lnTo>
                    <a:pt x="1" y="4707"/>
                  </a:lnTo>
                  <a:lnTo>
                    <a:pt x="1" y="4899"/>
                  </a:lnTo>
                  <a:lnTo>
                    <a:pt x="1" y="5043"/>
                  </a:lnTo>
                  <a:lnTo>
                    <a:pt x="49" y="5139"/>
                  </a:lnTo>
                  <a:lnTo>
                    <a:pt x="193" y="5187"/>
                  </a:lnTo>
                  <a:lnTo>
                    <a:pt x="577" y="5187"/>
                  </a:lnTo>
                  <a:lnTo>
                    <a:pt x="865" y="5091"/>
                  </a:lnTo>
                  <a:lnTo>
                    <a:pt x="1490" y="4803"/>
                  </a:lnTo>
                  <a:lnTo>
                    <a:pt x="1922" y="4515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34" y="2834"/>
                  </a:lnTo>
                  <a:lnTo>
                    <a:pt x="2690" y="2882"/>
                  </a:lnTo>
                  <a:lnTo>
                    <a:pt x="2546" y="2930"/>
                  </a:lnTo>
                  <a:lnTo>
                    <a:pt x="2258" y="3122"/>
                  </a:lnTo>
                  <a:lnTo>
                    <a:pt x="1970" y="3362"/>
                  </a:lnTo>
                  <a:lnTo>
                    <a:pt x="2786" y="2114"/>
                  </a:lnTo>
                  <a:lnTo>
                    <a:pt x="3315" y="1153"/>
                  </a:lnTo>
                  <a:lnTo>
                    <a:pt x="3507" y="817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411" y="433"/>
                  </a:lnTo>
                  <a:lnTo>
                    <a:pt x="3074" y="241"/>
                  </a:lnTo>
                  <a:lnTo>
                    <a:pt x="2786" y="49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fill="none" extrusionOk="0">
                  <a:moveTo>
                    <a:pt x="2498" y="1"/>
                  </a:moveTo>
                  <a:lnTo>
                    <a:pt x="2498" y="1"/>
                  </a:lnTo>
                  <a:lnTo>
                    <a:pt x="2450" y="1"/>
                  </a:lnTo>
                  <a:lnTo>
                    <a:pt x="2450" y="1"/>
                  </a:lnTo>
                  <a:lnTo>
                    <a:pt x="2306" y="193"/>
                  </a:lnTo>
                  <a:lnTo>
                    <a:pt x="1970" y="673"/>
                  </a:lnTo>
                  <a:lnTo>
                    <a:pt x="1153" y="2114"/>
                  </a:lnTo>
                  <a:lnTo>
                    <a:pt x="721" y="2930"/>
                  </a:lnTo>
                  <a:lnTo>
                    <a:pt x="337" y="3747"/>
                  </a:lnTo>
                  <a:lnTo>
                    <a:pt x="97" y="4419"/>
                  </a:lnTo>
                  <a:lnTo>
                    <a:pt x="1" y="4707"/>
                  </a:lnTo>
                  <a:lnTo>
                    <a:pt x="1" y="4899"/>
                  </a:lnTo>
                  <a:lnTo>
                    <a:pt x="1" y="4899"/>
                  </a:lnTo>
                  <a:lnTo>
                    <a:pt x="1" y="5043"/>
                  </a:lnTo>
                  <a:lnTo>
                    <a:pt x="49" y="5139"/>
                  </a:lnTo>
                  <a:lnTo>
                    <a:pt x="49" y="5139"/>
                  </a:lnTo>
                  <a:lnTo>
                    <a:pt x="193" y="5187"/>
                  </a:lnTo>
                  <a:lnTo>
                    <a:pt x="337" y="5187"/>
                  </a:lnTo>
                  <a:lnTo>
                    <a:pt x="337" y="5187"/>
                  </a:lnTo>
                  <a:lnTo>
                    <a:pt x="577" y="5187"/>
                  </a:lnTo>
                  <a:lnTo>
                    <a:pt x="865" y="5091"/>
                  </a:lnTo>
                  <a:lnTo>
                    <a:pt x="1490" y="4803"/>
                  </a:lnTo>
                  <a:lnTo>
                    <a:pt x="1922" y="4515"/>
                  </a:lnTo>
                  <a:lnTo>
                    <a:pt x="2114" y="4371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82" y="2834"/>
                  </a:lnTo>
                  <a:lnTo>
                    <a:pt x="2834" y="2834"/>
                  </a:lnTo>
                  <a:lnTo>
                    <a:pt x="2834" y="2834"/>
                  </a:lnTo>
                  <a:lnTo>
                    <a:pt x="2690" y="2882"/>
                  </a:lnTo>
                  <a:lnTo>
                    <a:pt x="2546" y="2930"/>
                  </a:lnTo>
                  <a:lnTo>
                    <a:pt x="2258" y="312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2786" y="2114"/>
                  </a:lnTo>
                  <a:lnTo>
                    <a:pt x="3315" y="1153"/>
                  </a:lnTo>
                  <a:lnTo>
                    <a:pt x="3507" y="817"/>
                  </a:lnTo>
                  <a:lnTo>
                    <a:pt x="3603" y="625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603" y="577"/>
                  </a:lnTo>
                  <a:lnTo>
                    <a:pt x="3411" y="433"/>
                  </a:lnTo>
                  <a:lnTo>
                    <a:pt x="3074" y="241"/>
                  </a:lnTo>
                  <a:lnTo>
                    <a:pt x="2786" y="49"/>
                  </a:lnTo>
                  <a:lnTo>
                    <a:pt x="249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59"/>
            <p:cNvSpPr/>
            <p:nvPr/>
          </p:nvSpPr>
          <p:spPr>
            <a:xfrm>
              <a:off x="522650" y="3773550"/>
              <a:ext cx="81675" cy="127300"/>
            </a:xfrm>
            <a:custGeom>
              <a:avLst/>
              <a:gdLst/>
              <a:ahLst/>
              <a:cxnLst/>
              <a:rect l="l" t="t" r="r" b="b"/>
              <a:pathLst>
                <a:path w="3267" h="5092" extrusionOk="0">
                  <a:moveTo>
                    <a:pt x="2498" y="1"/>
                  </a:moveTo>
                  <a:lnTo>
                    <a:pt x="1922" y="961"/>
                  </a:lnTo>
                  <a:lnTo>
                    <a:pt x="1106" y="2402"/>
                  </a:lnTo>
                  <a:lnTo>
                    <a:pt x="721" y="3170"/>
                  </a:lnTo>
                  <a:lnTo>
                    <a:pt x="385" y="3939"/>
                  </a:lnTo>
                  <a:lnTo>
                    <a:pt x="97" y="4563"/>
                  </a:lnTo>
                  <a:lnTo>
                    <a:pt x="1" y="5091"/>
                  </a:lnTo>
                  <a:lnTo>
                    <a:pt x="241" y="5091"/>
                  </a:lnTo>
                  <a:lnTo>
                    <a:pt x="529" y="4995"/>
                  </a:lnTo>
                  <a:lnTo>
                    <a:pt x="1106" y="4707"/>
                  </a:lnTo>
                  <a:lnTo>
                    <a:pt x="1586" y="4419"/>
                  </a:lnTo>
                  <a:lnTo>
                    <a:pt x="1778" y="4275"/>
                  </a:lnTo>
                  <a:lnTo>
                    <a:pt x="1970" y="4275"/>
                  </a:lnTo>
                  <a:lnTo>
                    <a:pt x="2402" y="4179"/>
                  </a:lnTo>
                  <a:lnTo>
                    <a:pt x="2642" y="4131"/>
                  </a:lnTo>
                  <a:lnTo>
                    <a:pt x="2834" y="4035"/>
                  </a:lnTo>
                  <a:lnTo>
                    <a:pt x="2979" y="3939"/>
                  </a:lnTo>
                  <a:lnTo>
                    <a:pt x="3075" y="3795"/>
                  </a:lnTo>
                  <a:lnTo>
                    <a:pt x="3027" y="3459"/>
                  </a:lnTo>
                  <a:lnTo>
                    <a:pt x="2979" y="3122"/>
                  </a:lnTo>
                  <a:lnTo>
                    <a:pt x="2882" y="2978"/>
                  </a:lnTo>
                  <a:lnTo>
                    <a:pt x="2786" y="2882"/>
                  </a:lnTo>
                  <a:lnTo>
                    <a:pt x="2690" y="2786"/>
                  </a:lnTo>
                  <a:lnTo>
                    <a:pt x="2546" y="2738"/>
                  </a:lnTo>
                  <a:lnTo>
                    <a:pt x="2402" y="2786"/>
                  </a:lnTo>
                  <a:lnTo>
                    <a:pt x="2210" y="2834"/>
                  </a:lnTo>
                  <a:lnTo>
                    <a:pt x="1922" y="2978"/>
                  </a:lnTo>
                  <a:lnTo>
                    <a:pt x="1634" y="3266"/>
                  </a:lnTo>
                  <a:lnTo>
                    <a:pt x="2498" y="1922"/>
                  </a:lnTo>
                  <a:lnTo>
                    <a:pt x="3075" y="961"/>
                  </a:lnTo>
                  <a:lnTo>
                    <a:pt x="3219" y="625"/>
                  </a:lnTo>
                  <a:lnTo>
                    <a:pt x="3267" y="529"/>
                  </a:lnTo>
                  <a:lnTo>
                    <a:pt x="3267" y="481"/>
                  </a:lnTo>
                  <a:lnTo>
                    <a:pt x="2931" y="241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59"/>
            <p:cNvSpPr/>
            <p:nvPr/>
          </p:nvSpPr>
          <p:spPr>
            <a:xfrm>
              <a:off x="522650" y="3862400"/>
              <a:ext cx="38450" cy="38450"/>
            </a:xfrm>
            <a:custGeom>
              <a:avLst/>
              <a:gdLst/>
              <a:ahLst/>
              <a:cxnLst/>
              <a:rect l="l" t="t" r="r" b="b"/>
              <a:pathLst>
                <a:path w="1538" h="1538" extrusionOk="0">
                  <a:moveTo>
                    <a:pt x="529" y="1"/>
                  </a:moveTo>
                  <a:lnTo>
                    <a:pt x="145" y="865"/>
                  </a:lnTo>
                  <a:lnTo>
                    <a:pt x="49" y="1249"/>
                  </a:lnTo>
                  <a:lnTo>
                    <a:pt x="1" y="1537"/>
                  </a:lnTo>
                  <a:lnTo>
                    <a:pt x="145" y="1537"/>
                  </a:lnTo>
                  <a:lnTo>
                    <a:pt x="337" y="1489"/>
                  </a:lnTo>
                  <a:lnTo>
                    <a:pt x="769" y="1345"/>
                  </a:lnTo>
                  <a:lnTo>
                    <a:pt x="1202" y="1105"/>
                  </a:lnTo>
                  <a:lnTo>
                    <a:pt x="1538" y="913"/>
                  </a:lnTo>
                  <a:lnTo>
                    <a:pt x="1346" y="673"/>
                  </a:lnTo>
                  <a:lnTo>
                    <a:pt x="1106" y="433"/>
                  </a:lnTo>
                  <a:lnTo>
                    <a:pt x="817" y="193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59"/>
            <p:cNvSpPr/>
            <p:nvPr/>
          </p:nvSpPr>
          <p:spPr>
            <a:xfrm>
              <a:off x="654725" y="3533425"/>
              <a:ext cx="555925" cy="265375"/>
            </a:xfrm>
            <a:custGeom>
              <a:avLst/>
              <a:gdLst/>
              <a:ahLst/>
              <a:cxnLst/>
              <a:rect l="l" t="t" r="r" b="b"/>
              <a:pathLst>
                <a:path w="22237" h="10615" extrusionOk="0">
                  <a:moveTo>
                    <a:pt x="15657" y="1"/>
                  </a:moveTo>
                  <a:lnTo>
                    <a:pt x="4755" y="4371"/>
                  </a:lnTo>
                  <a:lnTo>
                    <a:pt x="3411" y="5908"/>
                  </a:lnTo>
                  <a:lnTo>
                    <a:pt x="2834" y="6100"/>
                  </a:lnTo>
                  <a:lnTo>
                    <a:pt x="2306" y="6292"/>
                  </a:lnTo>
                  <a:lnTo>
                    <a:pt x="1682" y="6628"/>
                  </a:lnTo>
                  <a:lnTo>
                    <a:pt x="1057" y="7012"/>
                  </a:lnTo>
                  <a:lnTo>
                    <a:pt x="769" y="7204"/>
                  </a:lnTo>
                  <a:lnTo>
                    <a:pt x="481" y="7445"/>
                  </a:lnTo>
                  <a:lnTo>
                    <a:pt x="289" y="7685"/>
                  </a:lnTo>
                  <a:lnTo>
                    <a:pt x="145" y="7973"/>
                  </a:lnTo>
                  <a:lnTo>
                    <a:pt x="1" y="8261"/>
                  </a:lnTo>
                  <a:lnTo>
                    <a:pt x="1" y="8549"/>
                  </a:lnTo>
                  <a:lnTo>
                    <a:pt x="49" y="8837"/>
                  </a:lnTo>
                  <a:lnTo>
                    <a:pt x="97" y="9077"/>
                  </a:lnTo>
                  <a:lnTo>
                    <a:pt x="241" y="9318"/>
                  </a:lnTo>
                  <a:lnTo>
                    <a:pt x="385" y="9510"/>
                  </a:lnTo>
                  <a:lnTo>
                    <a:pt x="577" y="9702"/>
                  </a:lnTo>
                  <a:lnTo>
                    <a:pt x="769" y="9894"/>
                  </a:lnTo>
                  <a:lnTo>
                    <a:pt x="1201" y="10182"/>
                  </a:lnTo>
                  <a:lnTo>
                    <a:pt x="1634" y="10374"/>
                  </a:lnTo>
                  <a:lnTo>
                    <a:pt x="2018" y="10518"/>
                  </a:lnTo>
                  <a:lnTo>
                    <a:pt x="2354" y="10614"/>
                  </a:lnTo>
                  <a:lnTo>
                    <a:pt x="2690" y="10470"/>
                  </a:lnTo>
                  <a:lnTo>
                    <a:pt x="3026" y="10326"/>
                  </a:lnTo>
                  <a:lnTo>
                    <a:pt x="3459" y="10038"/>
                  </a:lnTo>
                  <a:lnTo>
                    <a:pt x="3891" y="9654"/>
                  </a:lnTo>
                  <a:lnTo>
                    <a:pt x="4323" y="9173"/>
                  </a:lnTo>
                  <a:lnTo>
                    <a:pt x="4515" y="8885"/>
                  </a:lnTo>
                  <a:lnTo>
                    <a:pt x="4707" y="8549"/>
                  </a:lnTo>
                  <a:lnTo>
                    <a:pt x="4851" y="8213"/>
                  </a:lnTo>
                  <a:lnTo>
                    <a:pt x="4995" y="7829"/>
                  </a:lnTo>
                  <a:lnTo>
                    <a:pt x="6388" y="8117"/>
                  </a:lnTo>
                  <a:lnTo>
                    <a:pt x="7205" y="8309"/>
                  </a:lnTo>
                  <a:lnTo>
                    <a:pt x="8069" y="8453"/>
                  </a:lnTo>
                  <a:lnTo>
                    <a:pt x="8933" y="8597"/>
                  </a:lnTo>
                  <a:lnTo>
                    <a:pt x="9798" y="8645"/>
                  </a:lnTo>
                  <a:lnTo>
                    <a:pt x="10662" y="8597"/>
                  </a:lnTo>
                  <a:lnTo>
                    <a:pt x="11095" y="8549"/>
                  </a:lnTo>
                  <a:lnTo>
                    <a:pt x="11479" y="8453"/>
                  </a:lnTo>
                  <a:lnTo>
                    <a:pt x="11959" y="8309"/>
                  </a:lnTo>
                  <a:lnTo>
                    <a:pt x="12439" y="8069"/>
                  </a:lnTo>
                  <a:lnTo>
                    <a:pt x="12872" y="7781"/>
                  </a:lnTo>
                  <a:lnTo>
                    <a:pt x="13352" y="7445"/>
                  </a:lnTo>
                  <a:lnTo>
                    <a:pt x="14216" y="6724"/>
                  </a:lnTo>
                  <a:lnTo>
                    <a:pt x="14985" y="5956"/>
                  </a:lnTo>
                  <a:lnTo>
                    <a:pt x="15705" y="5283"/>
                  </a:lnTo>
                  <a:lnTo>
                    <a:pt x="16281" y="4755"/>
                  </a:lnTo>
                  <a:lnTo>
                    <a:pt x="16521" y="4563"/>
                  </a:lnTo>
                  <a:lnTo>
                    <a:pt x="16714" y="4419"/>
                  </a:lnTo>
                  <a:lnTo>
                    <a:pt x="16906" y="4371"/>
                  </a:lnTo>
                  <a:lnTo>
                    <a:pt x="17050" y="4419"/>
                  </a:lnTo>
                  <a:lnTo>
                    <a:pt x="17098" y="4563"/>
                  </a:lnTo>
                  <a:lnTo>
                    <a:pt x="17194" y="4707"/>
                  </a:lnTo>
                  <a:lnTo>
                    <a:pt x="17242" y="5091"/>
                  </a:lnTo>
                  <a:lnTo>
                    <a:pt x="17290" y="5572"/>
                  </a:lnTo>
                  <a:lnTo>
                    <a:pt x="17242" y="6100"/>
                  </a:lnTo>
                  <a:lnTo>
                    <a:pt x="17146" y="6964"/>
                  </a:lnTo>
                  <a:lnTo>
                    <a:pt x="17098" y="7349"/>
                  </a:lnTo>
                  <a:lnTo>
                    <a:pt x="17962" y="6580"/>
                  </a:lnTo>
                  <a:lnTo>
                    <a:pt x="18827" y="5764"/>
                  </a:lnTo>
                  <a:lnTo>
                    <a:pt x="19787" y="4803"/>
                  </a:lnTo>
                  <a:lnTo>
                    <a:pt x="20748" y="3747"/>
                  </a:lnTo>
                  <a:lnTo>
                    <a:pt x="21180" y="3266"/>
                  </a:lnTo>
                  <a:lnTo>
                    <a:pt x="21564" y="2786"/>
                  </a:lnTo>
                  <a:lnTo>
                    <a:pt x="21900" y="2306"/>
                  </a:lnTo>
                  <a:lnTo>
                    <a:pt x="22092" y="1922"/>
                  </a:lnTo>
                  <a:lnTo>
                    <a:pt x="22188" y="1586"/>
                  </a:lnTo>
                  <a:lnTo>
                    <a:pt x="22236" y="1393"/>
                  </a:lnTo>
                  <a:lnTo>
                    <a:pt x="22188" y="1297"/>
                  </a:lnTo>
                  <a:lnTo>
                    <a:pt x="22140" y="1153"/>
                  </a:lnTo>
                  <a:lnTo>
                    <a:pt x="22044" y="1057"/>
                  </a:lnTo>
                  <a:lnTo>
                    <a:pt x="21756" y="865"/>
                  </a:lnTo>
                  <a:lnTo>
                    <a:pt x="21420" y="673"/>
                  </a:lnTo>
                  <a:lnTo>
                    <a:pt x="20988" y="529"/>
                  </a:lnTo>
                  <a:lnTo>
                    <a:pt x="20459" y="433"/>
                  </a:lnTo>
                  <a:lnTo>
                    <a:pt x="19931" y="337"/>
                  </a:lnTo>
                  <a:lnTo>
                    <a:pt x="18731" y="145"/>
                  </a:lnTo>
                  <a:lnTo>
                    <a:pt x="17578" y="49"/>
                  </a:lnTo>
                  <a:lnTo>
                    <a:pt x="1661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59"/>
            <p:cNvSpPr/>
            <p:nvPr/>
          </p:nvSpPr>
          <p:spPr>
            <a:xfrm>
              <a:off x="654725" y="3533425"/>
              <a:ext cx="555925" cy="265375"/>
            </a:xfrm>
            <a:custGeom>
              <a:avLst/>
              <a:gdLst/>
              <a:ahLst/>
              <a:cxnLst/>
              <a:rect l="l" t="t" r="r" b="b"/>
              <a:pathLst>
                <a:path w="22237" h="10615" fill="none" extrusionOk="0">
                  <a:moveTo>
                    <a:pt x="22188" y="1297"/>
                  </a:moveTo>
                  <a:lnTo>
                    <a:pt x="22188" y="1297"/>
                  </a:lnTo>
                  <a:lnTo>
                    <a:pt x="22140" y="1153"/>
                  </a:lnTo>
                  <a:lnTo>
                    <a:pt x="22044" y="1057"/>
                  </a:lnTo>
                  <a:lnTo>
                    <a:pt x="21756" y="865"/>
                  </a:lnTo>
                  <a:lnTo>
                    <a:pt x="21420" y="673"/>
                  </a:lnTo>
                  <a:lnTo>
                    <a:pt x="20988" y="529"/>
                  </a:lnTo>
                  <a:lnTo>
                    <a:pt x="20459" y="433"/>
                  </a:lnTo>
                  <a:lnTo>
                    <a:pt x="19931" y="337"/>
                  </a:lnTo>
                  <a:lnTo>
                    <a:pt x="18731" y="145"/>
                  </a:lnTo>
                  <a:lnTo>
                    <a:pt x="17578" y="49"/>
                  </a:lnTo>
                  <a:lnTo>
                    <a:pt x="16617" y="1"/>
                  </a:lnTo>
                  <a:lnTo>
                    <a:pt x="15657" y="1"/>
                  </a:lnTo>
                  <a:lnTo>
                    <a:pt x="4755" y="4371"/>
                  </a:lnTo>
                  <a:lnTo>
                    <a:pt x="3411" y="5908"/>
                  </a:lnTo>
                  <a:lnTo>
                    <a:pt x="3411" y="5908"/>
                  </a:lnTo>
                  <a:lnTo>
                    <a:pt x="2834" y="6100"/>
                  </a:lnTo>
                  <a:lnTo>
                    <a:pt x="2306" y="6292"/>
                  </a:lnTo>
                  <a:lnTo>
                    <a:pt x="1682" y="6628"/>
                  </a:lnTo>
                  <a:lnTo>
                    <a:pt x="1057" y="7012"/>
                  </a:lnTo>
                  <a:lnTo>
                    <a:pt x="769" y="7204"/>
                  </a:lnTo>
                  <a:lnTo>
                    <a:pt x="481" y="7445"/>
                  </a:lnTo>
                  <a:lnTo>
                    <a:pt x="289" y="7685"/>
                  </a:lnTo>
                  <a:lnTo>
                    <a:pt x="145" y="7973"/>
                  </a:lnTo>
                  <a:lnTo>
                    <a:pt x="1" y="8261"/>
                  </a:lnTo>
                  <a:lnTo>
                    <a:pt x="1" y="8549"/>
                  </a:lnTo>
                  <a:lnTo>
                    <a:pt x="1" y="8549"/>
                  </a:lnTo>
                  <a:lnTo>
                    <a:pt x="49" y="8837"/>
                  </a:lnTo>
                  <a:lnTo>
                    <a:pt x="97" y="9077"/>
                  </a:lnTo>
                  <a:lnTo>
                    <a:pt x="241" y="9318"/>
                  </a:lnTo>
                  <a:lnTo>
                    <a:pt x="385" y="9510"/>
                  </a:lnTo>
                  <a:lnTo>
                    <a:pt x="577" y="9702"/>
                  </a:lnTo>
                  <a:lnTo>
                    <a:pt x="769" y="9894"/>
                  </a:lnTo>
                  <a:lnTo>
                    <a:pt x="1201" y="10182"/>
                  </a:lnTo>
                  <a:lnTo>
                    <a:pt x="1634" y="10374"/>
                  </a:lnTo>
                  <a:lnTo>
                    <a:pt x="2018" y="10518"/>
                  </a:lnTo>
                  <a:lnTo>
                    <a:pt x="2354" y="10614"/>
                  </a:lnTo>
                  <a:lnTo>
                    <a:pt x="2354" y="10614"/>
                  </a:lnTo>
                  <a:lnTo>
                    <a:pt x="2690" y="10470"/>
                  </a:lnTo>
                  <a:lnTo>
                    <a:pt x="3026" y="10326"/>
                  </a:lnTo>
                  <a:lnTo>
                    <a:pt x="3459" y="10038"/>
                  </a:lnTo>
                  <a:lnTo>
                    <a:pt x="3891" y="9654"/>
                  </a:lnTo>
                  <a:lnTo>
                    <a:pt x="4323" y="9173"/>
                  </a:lnTo>
                  <a:lnTo>
                    <a:pt x="4515" y="8885"/>
                  </a:lnTo>
                  <a:lnTo>
                    <a:pt x="4707" y="8549"/>
                  </a:lnTo>
                  <a:lnTo>
                    <a:pt x="4851" y="8213"/>
                  </a:lnTo>
                  <a:lnTo>
                    <a:pt x="4995" y="7829"/>
                  </a:lnTo>
                  <a:lnTo>
                    <a:pt x="4995" y="7829"/>
                  </a:lnTo>
                  <a:lnTo>
                    <a:pt x="6388" y="8117"/>
                  </a:lnTo>
                  <a:lnTo>
                    <a:pt x="7205" y="8309"/>
                  </a:lnTo>
                  <a:lnTo>
                    <a:pt x="8069" y="8453"/>
                  </a:lnTo>
                  <a:lnTo>
                    <a:pt x="8933" y="8597"/>
                  </a:lnTo>
                  <a:lnTo>
                    <a:pt x="9798" y="8645"/>
                  </a:lnTo>
                  <a:lnTo>
                    <a:pt x="10662" y="8597"/>
                  </a:lnTo>
                  <a:lnTo>
                    <a:pt x="11095" y="8549"/>
                  </a:lnTo>
                  <a:lnTo>
                    <a:pt x="11479" y="8453"/>
                  </a:lnTo>
                  <a:lnTo>
                    <a:pt x="11479" y="8453"/>
                  </a:lnTo>
                  <a:lnTo>
                    <a:pt x="11959" y="8309"/>
                  </a:lnTo>
                  <a:lnTo>
                    <a:pt x="12439" y="8069"/>
                  </a:lnTo>
                  <a:lnTo>
                    <a:pt x="12872" y="7781"/>
                  </a:lnTo>
                  <a:lnTo>
                    <a:pt x="13352" y="7445"/>
                  </a:lnTo>
                  <a:lnTo>
                    <a:pt x="14216" y="6724"/>
                  </a:lnTo>
                  <a:lnTo>
                    <a:pt x="14985" y="5956"/>
                  </a:lnTo>
                  <a:lnTo>
                    <a:pt x="15705" y="5283"/>
                  </a:lnTo>
                  <a:lnTo>
                    <a:pt x="16281" y="4755"/>
                  </a:lnTo>
                  <a:lnTo>
                    <a:pt x="16521" y="4563"/>
                  </a:lnTo>
                  <a:lnTo>
                    <a:pt x="16714" y="4419"/>
                  </a:lnTo>
                  <a:lnTo>
                    <a:pt x="16906" y="4371"/>
                  </a:lnTo>
                  <a:lnTo>
                    <a:pt x="17050" y="4419"/>
                  </a:lnTo>
                  <a:lnTo>
                    <a:pt x="17050" y="4419"/>
                  </a:lnTo>
                  <a:lnTo>
                    <a:pt x="17098" y="4563"/>
                  </a:lnTo>
                  <a:lnTo>
                    <a:pt x="17194" y="4707"/>
                  </a:lnTo>
                  <a:lnTo>
                    <a:pt x="17242" y="5091"/>
                  </a:lnTo>
                  <a:lnTo>
                    <a:pt x="17290" y="5572"/>
                  </a:lnTo>
                  <a:lnTo>
                    <a:pt x="17242" y="6100"/>
                  </a:lnTo>
                  <a:lnTo>
                    <a:pt x="17146" y="6964"/>
                  </a:lnTo>
                  <a:lnTo>
                    <a:pt x="17098" y="7349"/>
                  </a:lnTo>
                  <a:lnTo>
                    <a:pt x="17098" y="7349"/>
                  </a:lnTo>
                  <a:lnTo>
                    <a:pt x="17962" y="6580"/>
                  </a:lnTo>
                  <a:lnTo>
                    <a:pt x="18827" y="5764"/>
                  </a:lnTo>
                  <a:lnTo>
                    <a:pt x="19787" y="4803"/>
                  </a:lnTo>
                  <a:lnTo>
                    <a:pt x="20748" y="3747"/>
                  </a:lnTo>
                  <a:lnTo>
                    <a:pt x="21180" y="3266"/>
                  </a:lnTo>
                  <a:lnTo>
                    <a:pt x="21564" y="2786"/>
                  </a:lnTo>
                  <a:lnTo>
                    <a:pt x="21900" y="2306"/>
                  </a:lnTo>
                  <a:lnTo>
                    <a:pt x="22092" y="1922"/>
                  </a:lnTo>
                  <a:lnTo>
                    <a:pt x="22188" y="1586"/>
                  </a:lnTo>
                  <a:lnTo>
                    <a:pt x="22236" y="1393"/>
                  </a:lnTo>
                  <a:lnTo>
                    <a:pt x="22188" y="12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extrusionOk="0">
                  <a:moveTo>
                    <a:pt x="145" y="49"/>
                  </a:move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59"/>
            <p:cNvSpPr/>
            <p:nvPr/>
          </p:nvSpPr>
          <p:spPr>
            <a:xfrm>
              <a:off x="803600" y="373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59"/>
            <p:cNvSpPr/>
            <p:nvPr/>
          </p:nvSpPr>
          <p:spPr>
            <a:xfrm>
              <a:off x="800000" y="3732725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extrusionOk="0">
                  <a:moveTo>
                    <a:pt x="1" y="1"/>
                  </a:moveTo>
                  <a:lnTo>
                    <a:pt x="97" y="49"/>
                  </a:lnTo>
                  <a:lnTo>
                    <a:pt x="145" y="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59"/>
            <p:cNvSpPr/>
            <p:nvPr/>
          </p:nvSpPr>
          <p:spPr>
            <a:xfrm>
              <a:off x="778400" y="372912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59"/>
            <p:cNvSpPr/>
            <p:nvPr/>
          </p:nvSpPr>
          <p:spPr>
            <a:xfrm>
              <a:off x="7796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59"/>
            <p:cNvSpPr/>
            <p:nvPr/>
          </p:nvSpPr>
          <p:spPr>
            <a:xfrm>
              <a:off x="778400" y="372912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59"/>
            <p:cNvSpPr/>
            <p:nvPr/>
          </p:nvSpPr>
          <p:spPr>
            <a:xfrm>
              <a:off x="779600" y="3729125"/>
              <a:ext cx="2425" cy="25"/>
            </a:xfrm>
            <a:custGeom>
              <a:avLst/>
              <a:gdLst/>
              <a:ahLst/>
              <a:cxnLst/>
              <a:rect l="l" t="t" r="r" b="b"/>
              <a:pathLst>
                <a:path w="97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96" y="1"/>
                  </a:lnTo>
                  <a:lnTo>
                    <a:pt x="9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59"/>
            <p:cNvSpPr/>
            <p:nvPr/>
          </p:nvSpPr>
          <p:spPr>
            <a:xfrm>
              <a:off x="779600" y="3729125"/>
              <a:ext cx="2425" cy="25"/>
            </a:xfrm>
            <a:custGeom>
              <a:avLst/>
              <a:gdLst/>
              <a:ahLst/>
              <a:cxnLst/>
              <a:rect l="l" t="t" r="r" b="b"/>
              <a:pathLst>
                <a:path w="97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96" y="1"/>
                  </a:lnTo>
                  <a:lnTo>
                    <a:pt x="9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59"/>
            <p:cNvSpPr/>
            <p:nvPr/>
          </p:nvSpPr>
          <p:spPr>
            <a:xfrm>
              <a:off x="736375" y="3785550"/>
              <a:ext cx="3625" cy="2450"/>
            </a:xfrm>
            <a:custGeom>
              <a:avLst/>
              <a:gdLst/>
              <a:ahLst/>
              <a:cxnLst/>
              <a:rect l="l" t="t" r="r" b="b"/>
              <a:pathLst>
                <a:path w="145" h="98" extrusionOk="0">
                  <a:moveTo>
                    <a:pt x="145" y="1"/>
                  </a:moveTo>
                  <a:lnTo>
                    <a:pt x="145" y="1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45" y="1"/>
                  </a:lnTo>
                  <a:lnTo>
                    <a:pt x="145" y="1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CB6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59"/>
            <p:cNvSpPr/>
            <p:nvPr/>
          </p:nvSpPr>
          <p:spPr>
            <a:xfrm>
              <a:off x="736375" y="3785550"/>
              <a:ext cx="3625" cy="2450"/>
            </a:xfrm>
            <a:custGeom>
              <a:avLst/>
              <a:gdLst/>
              <a:ahLst/>
              <a:cxnLst/>
              <a:rect l="l" t="t" r="r" b="b"/>
              <a:pathLst>
                <a:path w="145" h="98" fill="none" extrusionOk="0">
                  <a:moveTo>
                    <a:pt x="145" y="1"/>
                  </a:moveTo>
                  <a:lnTo>
                    <a:pt x="145" y="1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45" y="1"/>
                  </a:lnTo>
                  <a:lnTo>
                    <a:pt x="145" y="1"/>
                  </a:lnTo>
                  <a:lnTo>
                    <a:pt x="1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59"/>
            <p:cNvSpPr/>
            <p:nvPr/>
          </p:nvSpPr>
          <p:spPr>
            <a:xfrm>
              <a:off x="739975" y="3769950"/>
              <a:ext cx="16825" cy="15625"/>
            </a:xfrm>
            <a:custGeom>
              <a:avLst/>
              <a:gdLst/>
              <a:ahLst/>
              <a:cxnLst/>
              <a:rect l="l" t="t" r="r" b="b"/>
              <a:pathLst>
                <a:path w="673" h="625" extrusionOk="0">
                  <a:moveTo>
                    <a:pt x="673" y="1"/>
                  </a:moveTo>
                  <a:lnTo>
                    <a:pt x="433" y="241"/>
                  </a:lnTo>
                  <a:lnTo>
                    <a:pt x="1" y="625"/>
                  </a:lnTo>
                  <a:lnTo>
                    <a:pt x="481" y="241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59"/>
            <p:cNvSpPr/>
            <p:nvPr/>
          </p:nvSpPr>
          <p:spPr>
            <a:xfrm>
              <a:off x="739975" y="3729125"/>
              <a:ext cx="38450" cy="56450"/>
            </a:xfrm>
            <a:custGeom>
              <a:avLst/>
              <a:gdLst/>
              <a:ahLst/>
              <a:cxnLst/>
              <a:rect l="l" t="t" r="r" b="b"/>
              <a:pathLst>
                <a:path w="1538" h="2258" fill="none" extrusionOk="0">
                  <a:moveTo>
                    <a:pt x="1537" y="1"/>
                  </a:moveTo>
                  <a:lnTo>
                    <a:pt x="1537" y="1"/>
                  </a:lnTo>
                  <a:lnTo>
                    <a:pt x="1441" y="433"/>
                  </a:lnTo>
                  <a:lnTo>
                    <a:pt x="1249" y="769"/>
                  </a:lnTo>
                  <a:lnTo>
                    <a:pt x="1105" y="1105"/>
                  </a:lnTo>
                  <a:lnTo>
                    <a:pt x="913" y="1394"/>
                  </a:lnTo>
                  <a:lnTo>
                    <a:pt x="673" y="1634"/>
                  </a:lnTo>
                  <a:lnTo>
                    <a:pt x="433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481" y="1874"/>
                  </a:lnTo>
                  <a:lnTo>
                    <a:pt x="673" y="1634"/>
                  </a:lnTo>
                  <a:lnTo>
                    <a:pt x="913" y="1394"/>
                  </a:lnTo>
                  <a:lnTo>
                    <a:pt x="1105" y="1105"/>
                  </a:lnTo>
                  <a:lnTo>
                    <a:pt x="1249" y="769"/>
                  </a:lnTo>
                  <a:lnTo>
                    <a:pt x="1441" y="433"/>
                  </a:lnTo>
                  <a:lnTo>
                    <a:pt x="15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59"/>
            <p:cNvSpPr/>
            <p:nvPr/>
          </p:nvSpPr>
          <p:spPr>
            <a:xfrm>
              <a:off x="739975" y="378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59"/>
            <p:cNvSpPr/>
            <p:nvPr/>
          </p:nvSpPr>
          <p:spPr>
            <a:xfrm>
              <a:off x="739975" y="378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59"/>
            <p:cNvSpPr/>
            <p:nvPr/>
          </p:nvSpPr>
          <p:spPr>
            <a:xfrm>
              <a:off x="658325" y="3708725"/>
              <a:ext cx="122500" cy="87675"/>
            </a:xfrm>
            <a:custGeom>
              <a:avLst/>
              <a:gdLst/>
              <a:ahLst/>
              <a:cxnLst/>
              <a:rect l="l" t="t" r="r" b="b"/>
              <a:pathLst>
                <a:path w="4900" h="3507" extrusionOk="0">
                  <a:moveTo>
                    <a:pt x="1586" y="0"/>
                  </a:moveTo>
                  <a:lnTo>
                    <a:pt x="1105" y="192"/>
                  </a:lnTo>
                  <a:lnTo>
                    <a:pt x="625" y="481"/>
                  </a:lnTo>
                  <a:lnTo>
                    <a:pt x="433" y="673"/>
                  </a:lnTo>
                  <a:lnTo>
                    <a:pt x="241" y="865"/>
                  </a:lnTo>
                  <a:lnTo>
                    <a:pt x="97" y="1057"/>
                  </a:lnTo>
                  <a:lnTo>
                    <a:pt x="1" y="1297"/>
                  </a:lnTo>
                  <a:lnTo>
                    <a:pt x="1" y="1537"/>
                  </a:lnTo>
                  <a:lnTo>
                    <a:pt x="49" y="1777"/>
                  </a:lnTo>
                  <a:lnTo>
                    <a:pt x="193" y="2065"/>
                  </a:lnTo>
                  <a:lnTo>
                    <a:pt x="385" y="2354"/>
                  </a:lnTo>
                  <a:lnTo>
                    <a:pt x="721" y="2642"/>
                  </a:lnTo>
                  <a:lnTo>
                    <a:pt x="1153" y="2930"/>
                  </a:lnTo>
                  <a:lnTo>
                    <a:pt x="1730" y="3218"/>
                  </a:lnTo>
                  <a:lnTo>
                    <a:pt x="2450" y="3506"/>
                  </a:lnTo>
                  <a:lnTo>
                    <a:pt x="2738" y="3362"/>
                  </a:lnTo>
                  <a:lnTo>
                    <a:pt x="3122" y="3170"/>
                  </a:lnTo>
                  <a:lnTo>
                    <a:pt x="3267" y="3074"/>
                  </a:lnTo>
                  <a:lnTo>
                    <a:pt x="3699" y="2690"/>
                  </a:lnTo>
                  <a:lnTo>
                    <a:pt x="3939" y="2450"/>
                  </a:lnTo>
                  <a:lnTo>
                    <a:pt x="4179" y="2210"/>
                  </a:lnTo>
                  <a:lnTo>
                    <a:pt x="4371" y="1921"/>
                  </a:lnTo>
                  <a:lnTo>
                    <a:pt x="4515" y="1585"/>
                  </a:lnTo>
                  <a:lnTo>
                    <a:pt x="4707" y="1249"/>
                  </a:lnTo>
                  <a:lnTo>
                    <a:pt x="4803" y="817"/>
                  </a:lnTo>
                  <a:lnTo>
                    <a:pt x="4899" y="817"/>
                  </a:lnTo>
                  <a:lnTo>
                    <a:pt x="4467" y="673"/>
                  </a:lnTo>
                  <a:lnTo>
                    <a:pt x="3170" y="240"/>
                  </a:lnTo>
                  <a:lnTo>
                    <a:pt x="2498" y="48"/>
                  </a:lnTo>
                  <a:lnTo>
                    <a:pt x="2210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59"/>
            <p:cNvSpPr/>
            <p:nvPr/>
          </p:nvSpPr>
          <p:spPr>
            <a:xfrm>
              <a:off x="658325" y="3708725"/>
              <a:ext cx="122500" cy="87675"/>
            </a:xfrm>
            <a:custGeom>
              <a:avLst/>
              <a:gdLst/>
              <a:ahLst/>
              <a:cxnLst/>
              <a:rect l="l" t="t" r="r" b="b"/>
              <a:pathLst>
                <a:path w="4900" h="3507" fill="none" extrusionOk="0">
                  <a:moveTo>
                    <a:pt x="1922" y="0"/>
                  </a:moveTo>
                  <a:lnTo>
                    <a:pt x="1922" y="0"/>
                  </a:lnTo>
                  <a:lnTo>
                    <a:pt x="1586" y="0"/>
                  </a:lnTo>
                  <a:lnTo>
                    <a:pt x="1586" y="0"/>
                  </a:lnTo>
                  <a:lnTo>
                    <a:pt x="1105" y="192"/>
                  </a:lnTo>
                  <a:lnTo>
                    <a:pt x="625" y="481"/>
                  </a:lnTo>
                  <a:lnTo>
                    <a:pt x="433" y="673"/>
                  </a:lnTo>
                  <a:lnTo>
                    <a:pt x="241" y="865"/>
                  </a:lnTo>
                  <a:lnTo>
                    <a:pt x="97" y="1057"/>
                  </a:lnTo>
                  <a:lnTo>
                    <a:pt x="1" y="1297"/>
                  </a:lnTo>
                  <a:lnTo>
                    <a:pt x="1" y="1537"/>
                  </a:lnTo>
                  <a:lnTo>
                    <a:pt x="49" y="1777"/>
                  </a:lnTo>
                  <a:lnTo>
                    <a:pt x="193" y="2065"/>
                  </a:lnTo>
                  <a:lnTo>
                    <a:pt x="385" y="2354"/>
                  </a:lnTo>
                  <a:lnTo>
                    <a:pt x="721" y="2642"/>
                  </a:lnTo>
                  <a:lnTo>
                    <a:pt x="1153" y="2930"/>
                  </a:lnTo>
                  <a:lnTo>
                    <a:pt x="1730" y="3218"/>
                  </a:lnTo>
                  <a:lnTo>
                    <a:pt x="2450" y="3506"/>
                  </a:lnTo>
                  <a:lnTo>
                    <a:pt x="2450" y="3506"/>
                  </a:lnTo>
                  <a:lnTo>
                    <a:pt x="2738" y="3362"/>
                  </a:lnTo>
                  <a:lnTo>
                    <a:pt x="3122" y="3170"/>
                  </a:lnTo>
                  <a:lnTo>
                    <a:pt x="3122" y="3170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699" y="2690"/>
                  </a:lnTo>
                  <a:lnTo>
                    <a:pt x="3939" y="2450"/>
                  </a:lnTo>
                  <a:lnTo>
                    <a:pt x="4179" y="2210"/>
                  </a:lnTo>
                  <a:lnTo>
                    <a:pt x="4371" y="1921"/>
                  </a:lnTo>
                  <a:lnTo>
                    <a:pt x="4515" y="1585"/>
                  </a:lnTo>
                  <a:lnTo>
                    <a:pt x="4707" y="1249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99" y="817"/>
                  </a:lnTo>
                  <a:lnTo>
                    <a:pt x="4899" y="817"/>
                  </a:lnTo>
                  <a:lnTo>
                    <a:pt x="4467" y="673"/>
                  </a:lnTo>
                  <a:lnTo>
                    <a:pt x="4467" y="673"/>
                  </a:lnTo>
                  <a:lnTo>
                    <a:pt x="3170" y="240"/>
                  </a:lnTo>
                  <a:lnTo>
                    <a:pt x="2498" y="48"/>
                  </a:lnTo>
                  <a:lnTo>
                    <a:pt x="2210" y="0"/>
                  </a:lnTo>
                  <a:lnTo>
                    <a:pt x="192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59"/>
            <p:cNvSpPr/>
            <p:nvPr/>
          </p:nvSpPr>
          <p:spPr>
            <a:xfrm>
              <a:off x="1082150" y="3713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59"/>
            <p:cNvSpPr/>
            <p:nvPr/>
          </p:nvSpPr>
          <p:spPr>
            <a:xfrm>
              <a:off x="1082150" y="3713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extrusionOk="0"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D62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59"/>
            <p:cNvSpPr/>
            <p:nvPr/>
          </p:nvSpPr>
          <p:spPr>
            <a:xfrm>
              <a:off x="1083350" y="37075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6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59"/>
            <p:cNvSpPr/>
            <p:nvPr/>
          </p:nvSpPr>
          <p:spPr>
            <a:xfrm>
              <a:off x="1083350" y="37075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59"/>
            <p:cNvSpPr/>
            <p:nvPr/>
          </p:nvSpPr>
          <p:spPr>
            <a:xfrm>
              <a:off x="1080950" y="3645100"/>
              <a:ext cx="4825" cy="62450"/>
            </a:xfrm>
            <a:custGeom>
              <a:avLst/>
              <a:gdLst/>
              <a:ahLst/>
              <a:cxnLst/>
              <a:rect l="l" t="t" r="r" b="b"/>
              <a:pathLst>
                <a:path w="193" h="2498" extrusionOk="0">
                  <a:moveTo>
                    <a:pt x="145" y="2161"/>
                  </a:moveTo>
                  <a:lnTo>
                    <a:pt x="145" y="2161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145" y="2161"/>
                  </a:lnTo>
                  <a:close/>
                  <a:moveTo>
                    <a:pt x="145" y="2161"/>
                  </a:move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close/>
                  <a:moveTo>
                    <a:pt x="145" y="2161"/>
                  </a:move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624"/>
                  </a:lnTo>
                  <a:lnTo>
                    <a:pt x="193" y="624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45" y="192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45" y="192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59"/>
            <p:cNvSpPr/>
            <p:nvPr/>
          </p:nvSpPr>
          <p:spPr>
            <a:xfrm>
              <a:off x="1083350" y="3699125"/>
              <a:ext cx="1225" cy="8425"/>
            </a:xfrm>
            <a:custGeom>
              <a:avLst/>
              <a:gdLst/>
              <a:ahLst/>
              <a:cxnLst/>
              <a:rect l="l" t="t" r="r" b="b"/>
              <a:pathLst>
                <a:path w="49" h="337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59"/>
            <p:cNvSpPr/>
            <p:nvPr/>
          </p:nvSpPr>
          <p:spPr>
            <a:xfrm>
              <a:off x="1084550" y="369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59"/>
            <p:cNvSpPr/>
            <p:nvPr/>
          </p:nvSpPr>
          <p:spPr>
            <a:xfrm>
              <a:off x="1084550" y="369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59"/>
            <p:cNvSpPr/>
            <p:nvPr/>
          </p:nvSpPr>
          <p:spPr>
            <a:xfrm>
              <a:off x="1085750" y="365950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59"/>
            <p:cNvSpPr/>
            <p:nvPr/>
          </p:nvSpPr>
          <p:spPr>
            <a:xfrm>
              <a:off x="1085750" y="365830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59"/>
            <p:cNvSpPr/>
            <p:nvPr/>
          </p:nvSpPr>
          <p:spPr>
            <a:xfrm>
              <a:off x="1080950" y="3645100"/>
              <a:ext cx="4825" cy="13225"/>
            </a:xfrm>
            <a:custGeom>
              <a:avLst/>
              <a:gdLst/>
              <a:ahLst/>
              <a:cxnLst/>
              <a:rect l="l" t="t" r="r" b="b"/>
              <a:pathLst>
                <a:path w="193" h="52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192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45" y="19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59"/>
            <p:cNvSpPr/>
            <p:nvPr/>
          </p:nvSpPr>
          <p:spPr>
            <a:xfrm>
              <a:off x="1080950" y="3570650"/>
              <a:ext cx="117700" cy="142900"/>
            </a:xfrm>
            <a:custGeom>
              <a:avLst/>
              <a:gdLst/>
              <a:ahLst/>
              <a:cxnLst/>
              <a:rect l="l" t="t" r="r" b="b"/>
              <a:pathLst>
                <a:path w="4708" h="5716" extrusionOk="0">
                  <a:moveTo>
                    <a:pt x="4563" y="0"/>
                  </a:moveTo>
                  <a:lnTo>
                    <a:pt x="4419" y="48"/>
                  </a:lnTo>
                  <a:lnTo>
                    <a:pt x="4131" y="145"/>
                  </a:lnTo>
                  <a:lnTo>
                    <a:pt x="3507" y="433"/>
                  </a:lnTo>
                  <a:lnTo>
                    <a:pt x="2738" y="913"/>
                  </a:lnTo>
                  <a:lnTo>
                    <a:pt x="1922" y="1441"/>
                  </a:lnTo>
                  <a:lnTo>
                    <a:pt x="1153" y="1970"/>
                  </a:lnTo>
                  <a:lnTo>
                    <a:pt x="529" y="2450"/>
                  </a:lnTo>
                  <a:lnTo>
                    <a:pt x="97" y="2786"/>
                  </a:lnTo>
                  <a:lnTo>
                    <a:pt x="1" y="2882"/>
                  </a:lnTo>
                  <a:lnTo>
                    <a:pt x="1" y="2930"/>
                  </a:lnTo>
                  <a:lnTo>
                    <a:pt x="1" y="2978"/>
                  </a:lnTo>
                  <a:lnTo>
                    <a:pt x="145" y="3170"/>
                  </a:lnTo>
                  <a:lnTo>
                    <a:pt x="193" y="3506"/>
                  </a:lnTo>
                  <a:lnTo>
                    <a:pt x="193" y="3554"/>
                  </a:lnTo>
                  <a:lnTo>
                    <a:pt x="193" y="3602"/>
                  </a:lnTo>
                  <a:lnTo>
                    <a:pt x="241" y="3939"/>
                  </a:lnTo>
                  <a:lnTo>
                    <a:pt x="241" y="4371"/>
                  </a:lnTo>
                  <a:lnTo>
                    <a:pt x="145" y="5139"/>
                  </a:lnTo>
                  <a:lnTo>
                    <a:pt x="97" y="5475"/>
                  </a:lnTo>
                  <a:lnTo>
                    <a:pt x="97" y="5523"/>
                  </a:lnTo>
                  <a:lnTo>
                    <a:pt x="49" y="5715"/>
                  </a:lnTo>
                  <a:lnTo>
                    <a:pt x="673" y="5139"/>
                  </a:lnTo>
                  <a:lnTo>
                    <a:pt x="1393" y="4371"/>
                  </a:lnTo>
                  <a:lnTo>
                    <a:pt x="2978" y="2546"/>
                  </a:lnTo>
                  <a:lnTo>
                    <a:pt x="3699" y="1681"/>
                  </a:lnTo>
                  <a:lnTo>
                    <a:pt x="4275" y="913"/>
                  </a:lnTo>
                  <a:lnTo>
                    <a:pt x="4611" y="337"/>
                  </a:lnTo>
                  <a:lnTo>
                    <a:pt x="4707" y="145"/>
                  </a:lnTo>
                  <a:lnTo>
                    <a:pt x="4707" y="48"/>
                  </a:lnTo>
                  <a:lnTo>
                    <a:pt x="4659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59"/>
            <p:cNvSpPr/>
            <p:nvPr/>
          </p:nvSpPr>
          <p:spPr>
            <a:xfrm>
              <a:off x="1080950" y="3570650"/>
              <a:ext cx="117700" cy="142900"/>
            </a:xfrm>
            <a:custGeom>
              <a:avLst/>
              <a:gdLst/>
              <a:ahLst/>
              <a:cxnLst/>
              <a:rect l="l" t="t" r="r" b="b"/>
              <a:pathLst>
                <a:path w="4708" h="5716" fill="none" extrusionOk="0">
                  <a:moveTo>
                    <a:pt x="4563" y="0"/>
                  </a:moveTo>
                  <a:lnTo>
                    <a:pt x="4563" y="0"/>
                  </a:lnTo>
                  <a:lnTo>
                    <a:pt x="4419" y="48"/>
                  </a:lnTo>
                  <a:lnTo>
                    <a:pt x="4131" y="145"/>
                  </a:lnTo>
                  <a:lnTo>
                    <a:pt x="3507" y="433"/>
                  </a:lnTo>
                  <a:lnTo>
                    <a:pt x="2738" y="913"/>
                  </a:lnTo>
                  <a:lnTo>
                    <a:pt x="1922" y="1441"/>
                  </a:lnTo>
                  <a:lnTo>
                    <a:pt x="1153" y="1970"/>
                  </a:lnTo>
                  <a:lnTo>
                    <a:pt x="529" y="2450"/>
                  </a:lnTo>
                  <a:lnTo>
                    <a:pt x="97" y="2786"/>
                  </a:lnTo>
                  <a:lnTo>
                    <a:pt x="1" y="2882"/>
                  </a:lnTo>
                  <a:lnTo>
                    <a:pt x="1" y="2930"/>
                  </a:lnTo>
                  <a:lnTo>
                    <a:pt x="1" y="2930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45" y="3170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602"/>
                  </a:lnTo>
                  <a:lnTo>
                    <a:pt x="193" y="3602"/>
                  </a:lnTo>
                  <a:lnTo>
                    <a:pt x="241" y="3939"/>
                  </a:lnTo>
                  <a:lnTo>
                    <a:pt x="241" y="4371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97" y="5475"/>
                  </a:lnTo>
                  <a:lnTo>
                    <a:pt x="97" y="5475"/>
                  </a:lnTo>
                  <a:lnTo>
                    <a:pt x="97" y="5523"/>
                  </a:lnTo>
                  <a:lnTo>
                    <a:pt x="97" y="5523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673" y="5139"/>
                  </a:lnTo>
                  <a:lnTo>
                    <a:pt x="1393" y="4371"/>
                  </a:lnTo>
                  <a:lnTo>
                    <a:pt x="2978" y="2546"/>
                  </a:lnTo>
                  <a:lnTo>
                    <a:pt x="3699" y="1681"/>
                  </a:lnTo>
                  <a:lnTo>
                    <a:pt x="4275" y="913"/>
                  </a:lnTo>
                  <a:lnTo>
                    <a:pt x="4611" y="337"/>
                  </a:lnTo>
                  <a:lnTo>
                    <a:pt x="4707" y="145"/>
                  </a:lnTo>
                  <a:lnTo>
                    <a:pt x="4707" y="48"/>
                  </a:lnTo>
                  <a:lnTo>
                    <a:pt x="4707" y="48"/>
                  </a:lnTo>
                  <a:lnTo>
                    <a:pt x="4659" y="0"/>
                  </a:lnTo>
                  <a:lnTo>
                    <a:pt x="456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59"/>
            <p:cNvSpPr/>
            <p:nvPr/>
          </p:nvSpPr>
          <p:spPr>
            <a:xfrm>
              <a:off x="897250" y="3269300"/>
              <a:ext cx="241350" cy="146500"/>
            </a:xfrm>
            <a:custGeom>
              <a:avLst/>
              <a:gdLst/>
              <a:ahLst/>
              <a:cxnLst/>
              <a:rect l="l" t="t" r="r" b="b"/>
              <a:pathLst>
                <a:path w="9654" h="5860" extrusionOk="0">
                  <a:moveTo>
                    <a:pt x="1105" y="0"/>
                  </a:moveTo>
                  <a:lnTo>
                    <a:pt x="721" y="48"/>
                  </a:lnTo>
                  <a:lnTo>
                    <a:pt x="577" y="96"/>
                  </a:lnTo>
                  <a:lnTo>
                    <a:pt x="481" y="192"/>
                  </a:lnTo>
                  <a:lnTo>
                    <a:pt x="385" y="384"/>
                  </a:lnTo>
                  <a:lnTo>
                    <a:pt x="241" y="672"/>
                  </a:lnTo>
                  <a:lnTo>
                    <a:pt x="145" y="1009"/>
                  </a:lnTo>
                  <a:lnTo>
                    <a:pt x="97" y="1345"/>
                  </a:lnTo>
                  <a:lnTo>
                    <a:pt x="1" y="2209"/>
                  </a:lnTo>
                  <a:lnTo>
                    <a:pt x="1" y="3074"/>
                  </a:lnTo>
                  <a:lnTo>
                    <a:pt x="1" y="3890"/>
                  </a:lnTo>
                  <a:lnTo>
                    <a:pt x="49" y="4563"/>
                  </a:lnTo>
                  <a:lnTo>
                    <a:pt x="97" y="5235"/>
                  </a:lnTo>
                  <a:lnTo>
                    <a:pt x="1586" y="5379"/>
                  </a:lnTo>
                  <a:lnTo>
                    <a:pt x="4803" y="5715"/>
                  </a:lnTo>
                  <a:lnTo>
                    <a:pt x="6580" y="5811"/>
                  </a:lnTo>
                  <a:lnTo>
                    <a:pt x="8069" y="5859"/>
                  </a:lnTo>
                  <a:lnTo>
                    <a:pt x="8693" y="5859"/>
                  </a:lnTo>
                  <a:lnTo>
                    <a:pt x="9174" y="5811"/>
                  </a:lnTo>
                  <a:lnTo>
                    <a:pt x="9510" y="5715"/>
                  </a:lnTo>
                  <a:lnTo>
                    <a:pt x="9606" y="5667"/>
                  </a:lnTo>
                  <a:lnTo>
                    <a:pt x="9654" y="5619"/>
                  </a:lnTo>
                  <a:lnTo>
                    <a:pt x="9654" y="5283"/>
                  </a:lnTo>
                  <a:lnTo>
                    <a:pt x="9558" y="4803"/>
                  </a:lnTo>
                  <a:lnTo>
                    <a:pt x="9318" y="3602"/>
                  </a:lnTo>
                  <a:lnTo>
                    <a:pt x="9030" y="2594"/>
                  </a:lnTo>
                  <a:lnTo>
                    <a:pt x="8934" y="2113"/>
                  </a:lnTo>
                  <a:lnTo>
                    <a:pt x="7733" y="1681"/>
                  </a:lnTo>
                  <a:lnTo>
                    <a:pt x="6484" y="1249"/>
                  </a:lnTo>
                  <a:lnTo>
                    <a:pt x="4995" y="817"/>
                  </a:lnTo>
                  <a:lnTo>
                    <a:pt x="3507" y="384"/>
                  </a:lnTo>
                  <a:lnTo>
                    <a:pt x="2834" y="192"/>
                  </a:lnTo>
                  <a:lnTo>
                    <a:pt x="2162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59"/>
            <p:cNvSpPr/>
            <p:nvPr/>
          </p:nvSpPr>
          <p:spPr>
            <a:xfrm>
              <a:off x="897250" y="3269300"/>
              <a:ext cx="241350" cy="146500"/>
            </a:xfrm>
            <a:custGeom>
              <a:avLst/>
              <a:gdLst/>
              <a:ahLst/>
              <a:cxnLst/>
              <a:rect l="l" t="t" r="r" b="b"/>
              <a:pathLst>
                <a:path w="9654" h="5860" fill="none" extrusionOk="0">
                  <a:moveTo>
                    <a:pt x="8934" y="2113"/>
                  </a:moveTo>
                  <a:lnTo>
                    <a:pt x="8934" y="2113"/>
                  </a:lnTo>
                  <a:lnTo>
                    <a:pt x="7733" y="1681"/>
                  </a:lnTo>
                  <a:lnTo>
                    <a:pt x="6484" y="1249"/>
                  </a:lnTo>
                  <a:lnTo>
                    <a:pt x="4995" y="817"/>
                  </a:lnTo>
                  <a:lnTo>
                    <a:pt x="3507" y="384"/>
                  </a:lnTo>
                  <a:lnTo>
                    <a:pt x="2834" y="192"/>
                  </a:lnTo>
                  <a:lnTo>
                    <a:pt x="2162" y="96"/>
                  </a:lnTo>
                  <a:lnTo>
                    <a:pt x="1586" y="0"/>
                  </a:lnTo>
                  <a:lnTo>
                    <a:pt x="1105" y="0"/>
                  </a:lnTo>
                  <a:lnTo>
                    <a:pt x="721" y="48"/>
                  </a:lnTo>
                  <a:lnTo>
                    <a:pt x="577" y="96"/>
                  </a:lnTo>
                  <a:lnTo>
                    <a:pt x="481" y="192"/>
                  </a:lnTo>
                  <a:lnTo>
                    <a:pt x="481" y="192"/>
                  </a:lnTo>
                  <a:lnTo>
                    <a:pt x="385" y="384"/>
                  </a:lnTo>
                  <a:lnTo>
                    <a:pt x="241" y="672"/>
                  </a:lnTo>
                  <a:lnTo>
                    <a:pt x="145" y="1009"/>
                  </a:lnTo>
                  <a:lnTo>
                    <a:pt x="97" y="1345"/>
                  </a:lnTo>
                  <a:lnTo>
                    <a:pt x="1" y="2209"/>
                  </a:lnTo>
                  <a:lnTo>
                    <a:pt x="1" y="3074"/>
                  </a:lnTo>
                  <a:lnTo>
                    <a:pt x="1" y="3890"/>
                  </a:lnTo>
                  <a:lnTo>
                    <a:pt x="49" y="4563"/>
                  </a:lnTo>
                  <a:lnTo>
                    <a:pt x="97" y="5235"/>
                  </a:lnTo>
                  <a:lnTo>
                    <a:pt x="97" y="5235"/>
                  </a:lnTo>
                  <a:lnTo>
                    <a:pt x="1586" y="5379"/>
                  </a:lnTo>
                  <a:lnTo>
                    <a:pt x="4803" y="5715"/>
                  </a:lnTo>
                  <a:lnTo>
                    <a:pt x="6580" y="5811"/>
                  </a:lnTo>
                  <a:lnTo>
                    <a:pt x="8069" y="5859"/>
                  </a:lnTo>
                  <a:lnTo>
                    <a:pt x="8693" y="5859"/>
                  </a:lnTo>
                  <a:lnTo>
                    <a:pt x="9174" y="5811"/>
                  </a:lnTo>
                  <a:lnTo>
                    <a:pt x="9510" y="5715"/>
                  </a:lnTo>
                  <a:lnTo>
                    <a:pt x="9606" y="5667"/>
                  </a:lnTo>
                  <a:lnTo>
                    <a:pt x="9654" y="5619"/>
                  </a:lnTo>
                  <a:lnTo>
                    <a:pt x="9654" y="5619"/>
                  </a:lnTo>
                  <a:lnTo>
                    <a:pt x="9654" y="5283"/>
                  </a:lnTo>
                  <a:lnTo>
                    <a:pt x="9558" y="4803"/>
                  </a:lnTo>
                  <a:lnTo>
                    <a:pt x="9318" y="3602"/>
                  </a:lnTo>
                  <a:lnTo>
                    <a:pt x="9030" y="2594"/>
                  </a:lnTo>
                  <a:lnTo>
                    <a:pt x="8934" y="2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59"/>
            <p:cNvSpPr/>
            <p:nvPr/>
          </p:nvSpPr>
          <p:spPr>
            <a:xfrm>
              <a:off x="1035325" y="3301700"/>
              <a:ext cx="40850" cy="112900"/>
            </a:xfrm>
            <a:custGeom>
              <a:avLst/>
              <a:gdLst/>
              <a:ahLst/>
              <a:cxnLst/>
              <a:rect l="l" t="t" r="r" b="b"/>
              <a:pathLst>
                <a:path w="1634" h="4516" extrusionOk="0">
                  <a:moveTo>
                    <a:pt x="1105" y="1"/>
                  </a:moveTo>
                  <a:lnTo>
                    <a:pt x="865" y="1105"/>
                  </a:lnTo>
                  <a:lnTo>
                    <a:pt x="577" y="2306"/>
                  </a:lnTo>
                  <a:lnTo>
                    <a:pt x="1" y="4467"/>
                  </a:lnTo>
                  <a:lnTo>
                    <a:pt x="961" y="4515"/>
                  </a:lnTo>
                  <a:lnTo>
                    <a:pt x="1153" y="3411"/>
                  </a:lnTo>
                  <a:lnTo>
                    <a:pt x="1345" y="2306"/>
                  </a:lnTo>
                  <a:lnTo>
                    <a:pt x="1490" y="1201"/>
                  </a:lnTo>
                  <a:lnTo>
                    <a:pt x="1634" y="193"/>
                  </a:lnTo>
                  <a:lnTo>
                    <a:pt x="1105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59"/>
            <p:cNvSpPr/>
            <p:nvPr/>
          </p:nvSpPr>
          <p:spPr>
            <a:xfrm>
              <a:off x="1035325" y="3301700"/>
              <a:ext cx="40850" cy="112900"/>
            </a:xfrm>
            <a:custGeom>
              <a:avLst/>
              <a:gdLst/>
              <a:ahLst/>
              <a:cxnLst/>
              <a:rect l="l" t="t" r="r" b="b"/>
              <a:pathLst>
                <a:path w="1634" h="4516" fill="none" extrusionOk="0">
                  <a:moveTo>
                    <a:pt x="1105" y="1"/>
                  </a:moveTo>
                  <a:lnTo>
                    <a:pt x="1105" y="1"/>
                  </a:lnTo>
                  <a:lnTo>
                    <a:pt x="865" y="1105"/>
                  </a:lnTo>
                  <a:lnTo>
                    <a:pt x="577" y="2306"/>
                  </a:lnTo>
                  <a:lnTo>
                    <a:pt x="1" y="4467"/>
                  </a:lnTo>
                  <a:lnTo>
                    <a:pt x="1" y="4467"/>
                  </a:lnTo>
                  <a:lnTo>
                    <a:pt x="961" y="4515"/>
                  </a:lnTo>
                  <a:lnTo>
                    <a:pt x="961" y="4515"/>
                  </a:lnTo>
                  <a:lnTo>
                    <a:pt x="1153" y="3411"/>
                  </a:lnTo>
                  <a:lnTo>
                    <a:pt x="1345" y="2306"/>
                  </a:lnTo>
                  <a:lnTo>
                    <a:pt x="1490" y="1201"/>
                  </a:lnTo>
                  <a:lnTo>
                    <a:pt x="1634" y="193"/>
                  </a:lnTo>
                  <a:lnTo>
                    <a:pt x="1634" y="193"/>
                  </a:lnTo>
                  <a:lnTo>
                    <a:pt x="1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59"/>
            <p:cNvSpPr/>
            <p:nvPr/>
          </p:nvSpPr>
          <p:spPr>
            <a:xfrm>
              <a:off x="918875" y="3259675"/>
              <a:ext cx="145300" cy="170525"/>
            </a:xfrm>
            <a:custGeom>
              <a:avLst/>
              <a:gdLst/>
              <a:ahLst/>
              <a:cxnLst/>
              <a:rect l="l" t="t" r="r" b="b"/>
              <a:pathLst>
                <a:path w="5812" h="6821" extrusionOk="0">
                  <a:moveTo>
                    <a:pt x="0" y="1"/>
                  </a:moveTo>
                  <a:lnTo>
                    <a:pt x="48" y="289"/>
                  </a:lnTo>
                  <a:lnTo>
                    <a:pt x="192" y="673"/>
                  </a:lnTo>
                  <a:lnTo>
                    <a:pt x="384" y="1154"/>
                  </a:lnTo>
                  <a:lnTo>
                    <a:pt x="673" y="1634"/>
                  </a:lnTo>
                  <a:lnTo>
                    <a:pt x="1393" y="2738"/>
                  </a:lnTo>
                  <a:lnTo>
                    <a:pt x="2209" y="3891"/>
                  </a:lnTo>
                  <a:lnTo>
                    <a:pt x="3794" y="5956"/>
                  </a:lnTo>
                  <a:lnTo>
                    <a:pt x="4467" y="6821"/>
                  </a:lnTo>
                  <a:lnTo>
                    <a:pt x="4707" y="5956"/>
                  </a:lnTo>
                  <a:lnTo>
                    <a:pt x="5235" y="4035"/>
                  </a:lnTo>
                  <a:lnTo>
                    <a:pt x="5523" y="2930"/>
                  </a:lnTo>
                  <a:lnTo>
                    <a:pt x="5715" y="1922"/>
                  </a:lnTo>
                  <a:lnTo>
                    <a:pt x="5811" y="1106"/>
                  </a:lnTo>
                  <a:lnTo>
                    <a:pt x="5811" y="817"/>
                  </a:lnTo>
                  <a:lnTo>
                    <a:pt x="5811" y="625"/>
                  </a:lnTo>
                  <a:lnTo>
                    <a:pt x="5715" y="481"/>
                  </a:lnTo>
                  <a:lnTo>
                    <a:pt x="5619" y="385"/>
                  </a:lnTo>
                  <a:lnTo>
                    <a:pt x="5475" y="289"/>
                  </a:lnTo>
                  <a:lnTo>
                    <a:pt x="5331" y="241"/>
                  </a:lnTo>
                  <a:lnTo>
                    <a:pt x="4995" y="193"/>
                  </a:lnTo>
                  <a:lnTo>
                    <a:pt x="4611" y="193"/>
                  </a:lnTo>
                  <a:lnTo>
                    <a:pt x="3986" y="289"/>
                  </a:lnTo>
                  <a:lnTo>
                    <a:pt x="3650" y="385"/>
                  </a:lnTo>
                  <a:lnTo>
                    <a:pt x="2594" y="241"/>
                  </a:lnTo>
                  <a:lnTo>
                    <a:pt x="1345" y="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59"/>
            <p:cNvSpPr/>
            <p:nvPr/>
          </p:nvSpPr>
          <p:spPr>
            <a:xfrm>
              <a:off x="918875" y="3259675"/>
              <a:ext cx="145300" cy="170525"/>
            </a:xfrm>
            <a:custGeom>
              <a:avLst/>
              <a:gdLst/>
              <a:ahLst/>
              <a:cxnLst/>
              <a:rect l="l" t="t" r="r" b="b"/>
              <a:pathLst>
                <a:path w="5812" h="682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45" y="97"/>
                  </a:lnTo>
                  <a:lnTo>
                    <a:pt x="2594" y="241"/>
                  </a:lnTo>
                  <a:lnTo>
                    <a:pt x="3650" y="385"/>
                  </a:lnTo>
                  <a:lnTo>
                    <a:pt x="3650" y="385"/>
                  </a:lnTo>
                  <a:lnTo>
                    <a:pt x="3986" y="289"/>
                  </a:lnTo>
                  <a:lnTo>
                    <a:pt x="4611" y="193"/>
                  </a:lnTo>
                  <a:lnTo>
                    <a:pt x="4995" y="193"/>
                  </a:lnTo>
                  <a:lnTo>
                    <a:pt x="5331" y="241"/>
                  </a:lnTo>
                  <a:lnTo>
                    <a:pt x="5475" y="289"/>
                  </a:lnTo>
                  <a:lnTo>
                    <a:pt x="5619" y="385"/>
                  </a:lnTo>
                  <a:lnTo>
                    <a:pt x="5715" y="481"/>
                  </a:lnTo>
                  <a:lnTo>
                    <a:pt x="5811" y="625"/>
                  </a:lnTo>
                  <a:lnTo>
                    <a:pt x="5811" y="625"/>
                  </a:lnTo>
                  <a:lnTo>
                    <a:pt x="5811" y="817"/>
                  </a:lnTo>
                  <a:lnTo>
                    <a:pt x="5811" y="1106"/>
                  </a:lnTo>
                  <a:lnTo>
                    <a:pt x="5715" y="1922"/>
                  </a:lnTo>
                  <a:lnTo>
                    <a:pt x="5523" y="2930"/>
                  </a:lnTo>
                  <a:lnTo>
                    <a:pt x="5235" y="4035"/>
                  </a:lnTo>
                  <a:lnTo>
                    <a:pt x="4707" y="5956"/>
                  </a:lnTo>
                  <a:lnTo>
                    <a:pt x="4467" y="6821"/>
                  </a:lnTo>
                  <a:lnTo>
                    <a:pt x="4467" y="6821"/>
                  </a:lnTo>
                  <a:lnTo>
                    <a:pt x="3794" y="5956"/>
                  </a:lnTo>
                  <a:lnTo>
                    <a:pt x="2209" y="3891"/>
                  </a:lnTo>
                  <a:lnTo>
                    <a:pt x="1393" y="2738"/>
                  </a:lnTo>
                  <a:lnTo>
                    <a:pt x="673" y="1634"/>
                  </a:lnTo>
                  <a:lnTo>
                    <a:pt x="384" y="1154"/>
                  </a:lnTo>
                  <a:lnTo>
                    <a:pt x="192" y="673"/>
                  </a:lnTo>
                  <a:lnTo>
                    <a:pt x="48" y="28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59"/>
            <p:cNvSpPr/>
            <p:nvPr/>
          </p:nvSpPr>
          <p:spPr>
            <a:xfrm>
              <a:off x="932075" y="3260875"/>
              <a:ext cx="132100" cy="160925"/>
            </a:xfrm>
            <a:custGeom>
              <a:avLst/>
              <a:gdLst/>
              <a:ahLst/>
              <a:cxnLst/>
              <a:rect l="l" t="t" r="r" b="b"/>
              <a:pathLst>
                <a:path w="5284" h="6437" extrusionOk="0">
                  <a:moveTo>
                    <a:pt x="1" y="1"/>
                  </a:moveTo>
                  <a:lnTo>
                    <a:pt x="1165" y="110"/>
                  </a:lnTo>
                  <a:lnTo>
                    <a:pt x="1165" y="110"/>
                  </a:lnTo>
                  <a:lnTo>
                    <a:pt x="1153" y="97"/>
                  </a:lnTo>
                  <a:lnTo>
                    <a:pt x="1" y="1"/>
                  </a:lnTo>
                  <a:close/>
                  <a:moveTo>
                    <a:pt x="1165" y="110"/>
                  </a:moveTo>
                  <a:lnTo>
                    <a:pt x="1585" y="577"/>
                  </a:lnTo>
                  <a:lnTo>
                    <a:pt x="2018" y="1106"/>
                  </a:lnTo>
                  <a:lnTo>
                    <a:pt x="2450" y="1730"/>
                  </a:lnTo>
                  <a:lnTo>
                    <a:pt x="2834" y="2402"/>
                  </a:lnTo>
                  <a:lnTo>
                    <a:pt x="3266" y="3123"/>
                  </a:lnTo>
                  <a:lnTo>
                    <a:pt x="3650" y="3843"/>
                  </a:lnTo>
                  <a:lnTo>
                    <a:pt x="4346" y="5326"/>
                  </a:lnTo>
                  <a:lnTo>
                    <a:pt x="4346" y="5326"/>
                  </a:lnTo>
                  <a:lnTo>
                    <a:pt x="4371" y="5236"/>
                  </a:lnTo>
                  <a:lnTo>
                    <a:pt x="4803" y="3651"/>
                  </a:lnTo>
                  <a:lnTo>
                    <a:pt x="5139" y="2066"/>
                  </a:lnTo>
                  <a:lnTo>
                    <a:pt x="5283" y="1346"/>
                  </a:lnTo>
                  <a:lnTo>
                    <a:pt x="5283" y="865"/>
                  </a:lnTo>
                  <a:lnTo>
                    <a:pt x="5283" y="577"/>
                  </a:lnTo>
                  <a:lnTo>
                    <a:pt x="5235" y="433"/>
                  </a:lnTo>
                  <a:lnTo>
                    <a:pt x="5139" y="337"/>
                  </a:lnTo>
                  <a:lnTo>
                    <a:pt x="4947" y="241"/>
                  </a:lnTo>
                  <a:lnTo>
                    <a:pt x="4659" y="145"/>
                  </a:lnTo>
                  <a:lnTo>
                    <a:pt x="3939" y="145"/>
                  </a:lnTo>
                  <a:lnTo>
                    <a:pt x="3554" y="241"/>
                  </a:lnTo>
                  <a:lnTo>
                    <a:pt x="3122" y="337"/>
                  </a:lnTo>
                  <a:lnTo>
                    <a:pt x="2402" y="241"/>
                  </a:lnTo>
                  <a:lnTo>
                    <a:pt x="1537" y="145"/>
                  </a:lnTo>
                  <a:lnTo>
                    <a:pt x="1165" y="110"/>
                  </a:lnTo>
                  <a:close/>
                  <a:moveTo>
                    <a:pt x="4346" y="5326"/>
                  </a:moveTo>
                  <a:lnTo>
                    <a:pt x="4035" y="6436"/>
                  </a:lnTo>
                  <a:lnTo>
                    <a:pt x="4371" y="5380"/>
                  </a:lnTo>
                  <a:lnTo>
                    <a:pt x="4346" y="5326"/>
                  </a:lnTo>
                  <a:close/>
                </a:path>
              </a:pathLst>
            </a:custGeom>
            <a:solidFill>
              <a:srgbClr val="76A7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59"/>
            <p:cNvSpPr/>
            <p:nvPr/>
          </p:nvSpPr>
          <p:spPr>
            <a:xfrm>
              <a:off x="932075" y="3260875"/>
              <a:ext cx="132100" cy="160925"/>
            </a:xfrm>
            <a:custGeom>
              <a:avLst/>
              <a:gdLst/>
              <a:ahLst/>
              <a:cxnLst/>
              <a:rect l="l" t="t" r="r" b="b"/>
              <a:pathLst>
                <a:path w="5284" h="643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153" y="97"/>
                  </a:lnTo>
                  <a:lnTo>
                    <a:pt x="1153" y="97"/>
                  </a:lnTo>
                  <a:lnTo>
                    <a:pt x="1585" y="577"/>
                  </a:lnTo>
                  <a:lnTo>
                    <a:pt x="2018" y="1106"/>
                  </a:lnTo>
                  <a:lnTo>
                    <a:pt x="2450" y="1730"/>
                  </a:lnTo>
                  <a:lnTo>
                    <a:pt x="2834" y="2402"/>
                  </a:lnTo>
                  <a:lnTo>
                    <a:pt x="3266" y="3123"/>
                  </a:lnTo>
                  <a:lnTo>
                    <a:pt x="3650" y="3843"/>
                  </a:lnTo>
                  <a:lnTo>
                    <a:pt x="4371" y="5380"/>
                  </a:lnTo>
                  <a:lnTo>
                    <a:pt x="4371" y="5380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371" y="5236"/>
                  </a:lnTo>
                  <a:lnTo>
                    <a:pt x="4803" y="3651"/>
                  </a:lnTo>
                  <a:lnTo>
                    <a:pt x="5139" y="2066"/>
                  </a:lnTo>
                  <a:lnTo>
                    <a:pt x="5283" y="1346"/>
                  </a:lnTo>
                  <a:lnTo>
                    <a:pt x="5283" y="865"/>
                  </a:lnTo>
                  <a:lnTo>
                    <a:pt x="5283" y="865"/>
                  </a:lnTo>
                  <a:lnTo>
                    <a:pt x="5283" y="577"/>
                  </a:lnTo>
                  <a:lnTo>
                    <a:pt x="5283" y="577"/>
                  </a:lnTo>
                  <a:lnTo>
                    <a:pt x="5235" y="433"/>
                  </a:lnTo>
                  <a:lnTo>
                    <a:pt x="5139" y="337"/>
                  </a:lnTo>
                  <a:lnTo>
                    <a:pt x="4947" y="241"/>
                  </a:lnTo>
                  <a:lnTo>
                    <a:pt x="4659" y="145"/>
                  </a:lnTo>
                  <a:lnTo>
                    <a:pt x="4371" y="145"/>
                  </a:lnTo>
                  <a:lnTo>
                    <a:pt x="4371" y="145"/>
                  </a:lnTo>
                  <a:lnTo>
                    <a:pt x="3939" y="145"/>
                  </a:lnTo>
                  <a:lnTo>
                    <a:pt x="3554" y="241"/>
                  </a:lnTo>
                  <a:lnTo>
                    <a:pt x="3122" y="337"/>
                  </a:lnTo>
                  <a:lnTo>
                    <a:pt x="3122" y="337"/>
                  </a:lnTo>
                  <a:lnTo>
                    <a:pt x="2402" y="241"/>
                  </a:lnTo>
                  <a:lnTo>
                    <a:pt x="1537" y="145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59"/>
            <p:cNvSpPr/>
            <p:nvPr/>
          </p:nvSpPr>
          <p:spPr>
            <a:xfrm>
              <a:off x="932075" y="3260875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extrusionOk="0">
                  <a:moveTo>
                    <a:pt x="1" y="1"/>
                  </a:moveTo>
                  <a:lnTo>
                    <a:pt x="385" y="385"/>
                  </a:lnTo>
                  <a:lnTo>
                    <a:pt x="577" y="673"/>
                  </a:lnTo>
                  <a:lnTo>
                    <a:pt x="1105" y="1154"/>
                  </a:lnTo>
                  <a:lnTo>
                    <a:pt x="1585" y="1730"/>
                  </a:lnTo>
                  <a:lnTo>
                    <a:pt x="2018" y="2402"/>
                  </a:lnTo>
                  <a:lnTo>
                    <a:pt x="2498" y="3171"/>
                  </a:lnTo>
                  <a:lnTo>
                    <a:pt x="2930" y="3939"/>
                  </a:lnTo>
                  <a:lnTo>
                    <a:pt x="3314" y="4755"/>
                  </a:lnTo>
                  <a:lnTo>
                    <a:pt x="3699" y="5572"/>
                  </a:lnTo>
                  <a:lnTo>
                    <a:pt x="4035" y="6436"/>
                  </a:lnTo>
                  <a:lnTo>
                    <a:pt x="4371" y="5380"/>
                  </a:lnTo>
                  <a:lnTo>
                    <a:pt x="3650" y="3843"/>
                  </a:lnTo>
                  <a:lnTo>
                    <a:pt x="3266" y="3123"/>
                  </a:lnTo>
                  <a:lnTo>
                    <a:pt x="2834" y="2402"/>
                  </a:lnTo>
                  <a:lnTo>
                    <a:pt x="2450" y="1730"/>
                  </a:lnTo>
                  <a:lnTo>
                    <a:pt x="2018" y="1106"/>
                  </a:lnTo>
                  <a:lnTo>
                    <a:pt x="1585" y="577"/>
                  </a:lnTo>
                  <a:lnTo>
                    <a:pt x="1153" y="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D9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59"/>
            <p:cNvSpPr/>
            <p:nvPr/>
          </p:nvSpPr>
          <p:spPr>
            <a:xfrm>
              <a:off x="932075" y="3260875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385" y="385"/>
                  </a:lnTo>
                  <a:lnTo>
                    <a:pt x="577" y="673"/>
                  </a:lnTo>
                  <a:lnTo>
                    <a:pt x="577" y="673"/>
                  </a:lnTo>
                  <a:lnTo>
                    <a:pt x="1105" y="1154"/>
                  </a:lnTo>
                  <a:lnTo>
                    <a:pt x="1585" y="1730"/>
                  </a:lnTo>
                  <a:lnTo>
                    <a:pt x="2018" y="2402"/>
                  </a:lnTo>
                  <a:lnTo>
                    <a:pt x="2498" y="3171"/>
                  </a:lnTo>
                  <a:lnTo>
                    <a:pt x="2930" y="3939"/>
                  </a:lnTo>
                  <a:lnTo>
                    <a:pt x="3314" y="4755"/>
                  </a:lnTo>
                  <a:lnTo>
                    <a:pt x="3699" y="5572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371" y="5380"/>
                  </a:lnTo>
                  <a:lnTo>
                    <a:pt x="4371" y="5380"/>
                  </a:lnTo>
                  <a:lnTo>
                    <a:pt x="3650" y="3843"/>
                  </a:lnTo>
                  <a:lnTo>
                    <a:pt x="3266" y="3123"/>
                  </a:lnTo>
                  <a:lnTo>
                    <a:pt x="2834" y="2402"/>
                  </a:lnTo>
                  <a:lnTo>
                    <a:pt x="2450" y="1730"/>
                  </a:lnTo>
                  <a:lnTo>
                    <a:pt x="2018" y="1106"/>
                  </a:lnTo>
                  <a:lnTo>
                    <a:pt x="1585" y="577"/>
                  </a:lnTo>
                  <a:lnTo>
                    <a:pt x="1153" y="97"/>
                  </a:lnTo>
                  <a:lnTo>
                    <a:pt x="1153" y="97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59"/>
            <p:cNvSpPr/>
            <p:nvPr/>
          </p:nvSpPr>
          <p:spPr>
            <a:xfrm>
              <a:off x="1106175" y="3172050"/>
              <a:ext cx="186125" cy="242550"/>
            </a:xfrm>
            <a:custGeom>
              <a:avLst/>
              <a:gdLst/>
              <a:ahLst/>
              <a:cxnLst/>
              <a:rect l="l" t="t" r="r" b="b"/>
              <a:pathLst>
                <a:path w="7445" h="9702" extrusionOk="0">
                  <a:moveTo>
                    <a:pt x="5475" y="0"/>
                  </a:moveTo>
                  <a:lnTo>
                    <a:pt x="4130" y="1633"/>
                  </a:lnTo>
                  <a:lnTo>
                    <a:pt x="2594" y="3362"/>
                  </a:lnTo>
                  <a:lnTo>
                    <a:pt x="1153" y="4947"/>
                  </a:lnTo>
                  <a:lnTo>
                    <a:pt x="0" y="6147"/>
                  </a:lnTo>
                  <a:lnTo>
                    <a:pt x="480" y="9461"/>
                  </a:lnTo>
                  <a:lnTo>
                    <a:pt x="577" y="9605"/>
                  </a:lnTo>
                  <a:lnTo>
                    <a:pt x="673" y="9653"/>
                  </a:lnTo>
                  <a:lnTo>
                    <a:pt x="769" y="9701"/>
                  </a:lnTo>
                  <a:lnTo>
                    <a:pt x="913" y="9701"/>
                  </a:lnTo>
                  <a:lnTo>
                    <a:pt x="1153" y="9653"/>
                  </a:lnTo>
                  <a:lnTo>
                    <a:pt x="1393" y="9509"/>
                  </a:lnTo>
                  <a:lnTo>
                    <a:pt x="2065" y="8981"/>
                  </a:lnTo>
                  <a:lnTo>
                    <a:pt x="2690" y="8405"/>
                  </a:lnTo>
                  <a:lnTo>
                    <a:pt x="3266" y="7780"/>
                  </a:lnTo>
                  <a:lnTo>
                    <a:pt x="3842" y="7156"/>
                  </a:lnTo>
                  <a:lnTo>
                    <a:pt x="4371" y="6484"/>
                  </a:lnTo>
                  <a:lnTo>
                    <a:pt x="4899" y="5811"/>
                  </a:lnTo>
                  <a:lnTo>
                    <a:pt x="5763" y="4514"/>
                  </a:lnTo>
                  <a:lnTo>
                    <a:pt x="6484" y="3314"/>
                  </a:lnTo>
                  <a:lnTo>
                    <a:pt x="6964" y="2305"/>
                  </a:lnTo>
                  <a:lnTo>
                    <a:pt x="7444" y="1441"/>
                  </a:lnTo>
                  <a:lnTo>
                    <a:pt x="5475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59"/>
            <p:cNvSpPr/>
            <p:nvPr/>
          </p:nvSpPr>
          <p:spPr>
            <a:xfrm>
              <a:off x="1231025" y="3072400"/>
              <a:ext cx="140500" cy="151300"/>
            </a:xfrm>
            <a:custGeom>
              <a:avLst/>
              <a:gdLst/>
              <a:ahLst/>
              <a:cxnLst/>
              <a:rect l="l" t="t" r="r" b="b"/>
              <a:pathLst>
                <a:path w="5620" h="6052" extrusionOk="0">
                  <a:moveTo>
                    <a:pt x="3171" y="0"/>
                  </a:moveTo>
                  <a:lnTo>
                    <a:pt x="2978" y="96"/>
                  </a:lnTo>
                  <a:lnTo>
                    <a:pt x="2786" y="336"/>
                  </a:lnTo>
                  <a:lnTo>
                    <a:pt x="2498" y="672"/>
                  </a:lnTo>
                  <a:lnTo>
                    <a:pt x="2018" y="1441"/>
                  </a:lnTo>
                  <a:lnTo>
                    <a:pt x="1634" y="2065"/>
                  </a:lnTo>
                  <a:lnTo>
                    <a:pt x="1442" y="2065"/>
                  </a:lnTo>
                  <a:lnTo>
                    <a:pt x="1298" y="2113"/>
                  </a:lnTo>
                  <a:lnTo>
                    <a:pt x="1298" y="1729"/>
                  </a:lnTo>
                  <a:lnTo>
                    <a:pt x="1250" y="1393"/>
                  </a:lnTo>
                  <a:lnTo>
                    <a:pt x="1201" y="1297"/>
                  </a:lnTo>
                  <a:lnTo>
                    <a:pt x="1105" y="1153"/>
                  </a:lnTo>
                  <a:lnTo>
                    <a:pt x="1009" y="1057"/>
                  </a:lnTo>
                  <a:lnTo>
                    <a:pt x="865" y="1009"/>
                  </a:lnTo>
                  <a:lnTo>
                    <a:pt x="817" y="1009"/>
                  </a:lnTo>
                  <a:lnTo>
                    <a:pt x="721" y="1057"/>
                  </a:lnTo>
                  <a:lnTo>
                    <a:pt x="577" y="1249"/>
                  </a:lnTo>
                  <a:lnTo>
                    <a:pt x="433" y="1489"/>
                  </a:lnTo>
                  <a:lnTo>
                    <a:pt x="337" y="1777"/>
                  </a:lnTo>
                  <a:lnTo>
                    <a:pt x="193" y="2497"/>
                  </a:lnTo>
                  <a:lnTo>
                    <a:pt x="193" y="3026"/>
                  </a:lnTo>
                  <a:lnTo>
                    <a:pt x="49" y="3314"/>
                  </a:lnTo>
                  <a:lnTo>
                    <a:pt x="1" y="3602"/>
                  </a:lnTo>
                  <a:lnTo>
                    <a:pt x="1" y="3890"/>
                  </a:lnTo>
                  <a:lnTo>
                    <a:pt x="49" y="4178"/>
                  </a:lnTo>
                  <a:lnTo>
                    <a:pt x="145" y="4466"/>
                  </a:lnTo>
                  <a:lnTo>
                    <a:pt x="241" y="4706"/>
                  </a:lnTo>
                  <a:lnTo>
                    <a:pt x="433" y="4947"/>
                  </a:lnTo>
                  <a:lnTo>
                    <a:pt x="673" y="5187"/>
                  </a:lnTo>
                  <a:lnTo>
                    <a:pt x="1346" y="5667"/>
                  </a:lnTo>
                  <a:lnTo>
                    <a:pt x="1634" y="5859"/>
                  </a:lnTo>
                  <a:lnTo>
                    <a:pt x="1970" y="6003"/>
                  </a:lnTo>
                  <a:lnTo>
                    <a:pt x="2306" y="6051"/>
                  </a:lnTo>
                  <a:lnTo>
                    <a:pt x="2642" y="6051"/>
                  </a:lnTo>
                  <a:lnTo>
                    <a:pt x="2978" y="5955"/>
                  </a:lnTo>
                  <a:lnTo>
                    <a:pt x="3267" y="5811"/>
                  </a:lnTo>
                  <a:lnTo>
                    <a:pt x="3555" y="5619"/>
                  </a:lnTo>
                  <a:lnTo>
                    <a:pt x="3795" y="5379"/>
                  </a:lnTo>
                  <a:lnTo>
                    <a:pt x="3939" y="5139"/>
                  </a:lnTo>
                  <a:lnTo>
                    <a:pt x="4035" y="4899"/>
                  </a:lnTo>
                  <a:lnTo>
                    <a:pt x="4131" y="4658"/>
                  </a:lnTo>
                  <a:lnTo>
                    <a:pt x="4131" y="4370"/>
                  </a:lnTo>
                  <a:lnTo>
                    <a:pt x="4659" y="4082"/>
                  </a:lnTo>
                  <a:lnTo>
                    <a:pt x="5140" y="3794"/>
                  </a:lnTo>
                  <a:lnTo>
                    <a:pt x="5524" y="3506"/>
                  </a:lnTo>
                  <a:lnTo>
                    <a:pt x="5620" y="3362"/>
                  </a:lnTo>
                  <a:lnTo>
                    <a:pt x="5620" y="3266"/>
                  </a:lnTo>
                  <a:lnTo>
                    <a:pt x="5572" y="3218"/>
                  </a:lnTo>
                  <a:lnTo>
                    <a:pt x="5524" y="3170"/>
                  </a:lnTo>
                  <a:lnTo>
                    <a:pt x="5092" y="3170"/>
                  </a:lnTo>
                  <a:lnTo>
                    <a:pt x="4803" y="3218"/>
                  </a:lnTo>
                  <a:lnTo>
                    <a:pt x="4275" y="3362"/>
                  </a:lnTo>
                  <a:lnTo>
                    <a:pt x="3939" y="3506"/>
                  </a:lnTo>
                  <a:lnTo>
                    <a:pt x="4275" y="3218"/>
                  </a:lnTo>
                  <a:lnTo>
                    <a:pt x="4755" y="2785"/>
                  </a:lnTo>
                  <a:lnTo>
                    <a:pt x="4995" y="2545"/>
                  </a:lnTo>
                  <a:lnTo>
                    <a:pt x="5236" y="2257"/>
                  </a:lnTo>
                  <a:lnTo>
                    <a:pt x="5332" y="2065"/>
                  </a:lnTo>
                  <a:lnTo>
                    <a:pt x="5380" y="1969"/>
                  </a:lnTo>
                  <a:lnTo>
                    <a:pt x="5380" y="1873"/>
                  </a:lnTo>
                  <a:lnTo>
                    <a:pt x="5332" y="1825"/>
                  </a:lnTo>
                  <a:lnTo>
                    <a:pt x="5236" y="1777"/>
                  </a:lnTo>
                  <a:lnTo>
                    <a:pt x="4995" y="1873"/>
                  </a:lnTo>
                  <a:lnTo>
                    <a:pt x="4707" y="2017"/>
                  </a:lnTo>
                  <a:lnTo>
                    <a:pt x="4371" y="2257"/>
                  </a:lnTo>
                  <a:lnTo>
                    <a:pt x="3747" y="2689"/>
                  </a:lnTo>
                  <a:lnTo>
                    <a:pt x="3459" y="2930"/>
                  </a:lnTo>
                  <a:lnTo>
                    <a:pt x="3459" y="2930"/>
                  </a:lnTo>
                  <a:lnTo>
                    <a:pt x="3699" y="2641"/>
                  </a:lnTo>
                  <a:lnTo>
                    <a:pt x="4131" y="1969"/>
                  </a:lnTo>
                  <a:lnTo>
                    <a:pt x="4371" y="1633"/>
                  </a:lnTo>
                  <a:lnTo>
                    <a:pt x="4563" y="1249"/>
                  </a:lnTo>
                  <a:lnTo>
                    <a:pt x="4659" y="912"/>
                  </a:lnTo>
                  <a:lnTo>
                    <a:pt x="4659" y="768"/>
                  </a:lnTo>
                  <a:lnTo>
                    <a:pt x="4611" y="672"/>
                  </a:lnTo>
                  <a:lnTo>
                    <a:pt x="4563" y="624"/>
                  </a:lnTo>
                  <a:lnTo>
                    <a:pt x="4467" y="624"/>
                  </a:lnTo>
                  <a:lnTo>
                    <a:pt x="4227" y="672"/>
                  </a:lnTo>
                  <a:lnTo>
                    <a:pt x="3939" y="912"/>
                  </a:lnTo>
                  <a:lnTo>
                    <a:pt x="3603" y="1201"/>
                  </a:lnTo>
                  <a:lnTo>
                    <a:pt x="2930" y="1825"/>
                  </a:lnTo>
                  <a:lnTo>
                    <a:pt x="2498" y="2257"/>
                  </a:lnTo>
                  <a:lnTo>
                    <a:pt x="2498" y="2209"/>
                  </a:lnTo>
                  <a:lnTo>
                    <a:pt x="2738" y="1825"/>
                  </a:lnTo>
                  <a:lnTo>
                    <a:pt x="3026" y="1153"/>
                  </a:lnTo>
                  <a:lnTo>
                    <a:pt x="3171" y="816"/>
                  </a:lnTo>
                  <a:lnTo>
                    <a:pt x="3267" y="480"/>
                  </a:lnTo>
                  <a:lnTo>
                    <a:pt x="3315" y="240"/>
                  </a:lnTo>
                  <a:lnTo>
                    <a:pt x="3267" y="48"/>
                  </a:lnTo>
                  <a:lnTo>
                    <a:pt x="321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59"/>
            <p:cNvSpPr/>
            <p:nvPr/>
          </p:nvSpPr>
          <p:spPr>
            <a:xfrm>
              <a:off x="1231025" y="3072400"/>
              <a:ext cx="140500" cy="151300"/>
            </a:xfrm>
            <a:custGeom>
              <a:avLst/>
              <a:gdLst/>
              <a:ahLst/>
              <a:cxnLst/>
              <a:rect l="l" t="t" r="r" b="b"/>
              <a:pathLst>
                <a:path w="5620" h="6052" fill="none" extrusionOk="0">
                  <a:moveTo>
                    <a:pt x="5620" y="3266"/>
                  </a:moveTo>
                  <a:lnTo>
                    <a:pt x="5620" y="3266"/>
                  </a:lnTo>
                  <a:lnTo>
                    <a:pt x="5572" y="3218"/>
                  </a:lnTo>
                  <a:lnTo>
                    <a:pt x="5524" y="3170"/>
                  </a:lnTo>
                  <a:lnTo>
                    <a:pt x="5332" y="3170"/>
                  </a:lnTo>
                  <a:lnTo>
                    <a:pt x="5092" y="3170"/>
                  </a:lnTo>
                  <a:lnTo>
                    <a:pt x="4803" y="3218"/>
                  </a:lnTo>
                  <a:lnTo>
                    <a:pt x="4275" y="3362"/>
                  </a:lnTo>
                  <a:lnTo>
                    <a:pt x="3939" y="3506"/>
                  </a:lnTo>
                  <a:lnTo>
                    <a:pt x="3939" y="3506"/>
                  </a:lnTo>
                  <a:lnTo>
                    <a:pt x="3939" y="3506"/>
                  </a:lnTo>
                  <a:lnTo>
                    <a:pt x="4275" y="3218"/>
                  </a:lnTo>
                  <a:lnTo>
                    <a:pt x="4755" y="2785"/>
                  </a:lnTo>
                  <a:lnTo>
                    <a:pt x="4995" y="2545"/>
                  </a:lnTo>
                  <a:lnTo>
                    <a:pt x="5236" y="2257"/>
                  </a:lnTo>
                  <a:lnTo>
                    <a:pt x="5332" y="2065"/>
                  </a:lnTo>
                  <a:lnTo>
                    <a:pt x="5380" y="1969"/>
                  </a:lnTo>
                  <a:lnTo>
                    <a:pt x="5380" y="1873"/>
                  </a:lnTo>
                  <a:lnTo>
                    <a:pt x="5380" y="1873"/>
                  </a:lnTo>
                  <a:lnTo>
                    <a:pt x="5332" y="1825"/>
                  </a:lnTo>
                  <a:lnTo>
                    <a:pt x="5236" y="1777"/>
                  </a:lnTo>
                  <a:lnTo>
                    <a:pt x="4995" y="1873"/>
                  </a:lnTo>
                  <a:lnTo>
                    <a:pt x="4707" y="2017"/>
                  </a:lnTo>
                  <a:lnTo>
                    <a:pt x="4371" y="2257"/>
                  </a:lnTo>
                  <a:lnTo>
                    <a:pt x="3747" y="2689"/>
                  </a:lnTo>
                  <a:lnTo>
                    <a:pt x="3459" y="2930"/>
                  </a:lnTo>
                  <a:lnTo>
                    <a:pt x="3459" y="2930"/>
                  </a:lnTo>
                  <a:lnTo>
                    <a:pt x="3699" y="2641"/>
                  </a:lnTo>
                  <a:lnTo>
                    <a:pt x="4131" y="1969"/>
                  </a:lnTo>
                  <a:lnTo>
                    <a:pt x="4371" y="1633"/>
                  </a:lnTo>
                  <a:lnTo>
                    <a:pt x="4563" y="1249"/>
                  </a:lnTo>
                  <a:lnTo>
                    <a:pt x="4659" y="912"/>
                  </a:lnTo>
                  <a:lnTo>
                    <a:pt x="4659" y="768"/>
                  </a:lnTo>
                  <a:lnTo>
                    <a:pt x="4611" y="672"/>
                  </a:lnTo>
                  <a:lnTo>
                    <a:pt x="4611" y="672"/>
                  </a:lnTo>
                  <a:lnTo>
                    <a:pt x="4563" y="624"/>
                  </a:lnTo>
                  <a:lnTo>
                    <a:pt x="4467" y="624"/>
                  </a:lnTo>
                  <a:lnTo>
                    <a:pt x="4227" y="672"/>
                  </a:lnTo>
                  <a:lnTo>
                    <a:pt x="3939" y="912"/>
                  </a:lnTo>
                  <a:lnTo>
                    <a:pt x="3603" y="1201"/>
                  </a:lnTo>
                  <a:lnTo>
                    <a:pt x="2930" y="1825"/>
                  </a:lnTo>
                  <a:lnTo>
                    <a:pt x="2498" y="2257"/>
                  </a:lnTo>
                  <a:lnTo>
                    <a:pt x="2498" y="2209"/>
                  </a:lnTo>
                  <a:lnTo>
                    <a:pt x="2498" y="2209"/>
                  </a:lnTo>
                  <a:lnTo>
                    <a:pt x="2738" y="1825"/>
                  </a:lnTo>
                  <a:lnTo>
                    <a:pt x="3026" y="1153"/>
                  </a:lnTo>
                  <a:lnTo>
                    <a:pt x="3171" y="816"/>
                  </a:lnTo>
                  <a:lnTo>
                    <a:pt x="3267" y="480"/>
                  </a:lnTo>
                  <a:lnTo>
                    <a:pt x="3315" y="240"/>
                  </a:lnTo>
                  <a:lnTo>
                    <a:pt x="3267" y="48"/>
                  </a:lnTo>
                  <a:lnTo>
                    <a:pt x="3267" y="48"/>
                  </a:lnTo>
                  <a:lnTo>
                    <a:pt x="3219" y="0"/>
                  </a:lnTo>
                  <a:lnTo>
                    <a:pt x="3171" y="0"/>
                  </a:lnTo>
                  <a:lnTo>
                    <a:pt x="2978" y="96"/>
                  </a:lnTo>
                  <a:lnTo>
                    <a:pt x="2786" y="336"/>
                  </a:lnTo>
                  <a:lnTo>
                    <a:pt x="2498" y="672"/>
                  </a:lnTo>
                  <a:lnTo>
                    <a:pt x="2018" y="1441"/>
                  </a:lnTo>
                  <a:lnTo>
                    <a:pt x="1634" y="2065"/>
                  </a:lnTo>
                  <a:lnTo>
                    <a:pt x="1634" y="2065"/>
                  </a:lnTo>
                  <a:lnTo>
                    <a:pt x="1442" y="2065"/>
                  </a:lnTo>
                  <a:lnTo>
                    <a:pt x="1298" y="2113"/>
                  </a:lnTo>
                  <a:lnTo>
                    <a:pt x="1298" y="2113"/>
                  </a:lnTo>
                  <a:lnTo>
                    <a:pt x="1298" y="1729"/>
                  </a:lnTo>
                  <a:lnTo>
                    <a:pt x="1250" y="1393"/>
                  </a:lnTo>
                  <a:lnTo>
                    <a:pt x="1201" y="1297"/>
                  </a:lnTo>
                  <a:lnTo>
                    <a:pt x="1105" y="1153"/>
                  </a:lnTo>
                  <a:lnTo>
                    <a:pt x="1009" y="1057"/>
                  </a:lnTo>
                  <a:lnTo>
                    <a:pt x="865" y="1009"/>
                  </a:lnTo>
                  <a:lnTo>
                    <a:pt x="865" y="1009"/>
                  </a:lnTo>
                  <a:lnTo>
                    <a:pt x="817" y="1009"/>
                  </a:lnTo>
                  <a:lnTo>
                    <a:pt x="721" y="1057"/>
                  </a:lnTo>
                  <a:lnTo>
                    <a:pt x="577" y="1249"/>
                  </a:lnTo>
                  <a:lnTo>
                    <a:pt x="433" y="1489"/>
                  </a:lnTo>
                  <a:lnTo>
                    <a:pt x="337" y="1777"/>
                  </a:lnTo>
                  <a:lnTo>
                    <a:pt x="193" y="2497"/>
                  </a:lnTo>
                  <a:lnTo>
                    <a:pt x="193" y="3026"/>
                  </a:lnTo>
                  <a:lnTo>
                    <a:pt x="193" y="3026"/>
                  </a:lnTo>
                  <a:lnTo>
                    <a:pt x="49" y="3314"/>
                  </a:lnTo>
                  <a:lnTo>
                    <a:pt x="1" y="3602"/>
                  </a:lnTo>
                  <a:lnTo>
                    <a:pt x="1" y="3890"/>
                  </a:lnTo>
                  <a:lnTo>
                    <a:pt x="49" y="4178"/>
                  </a:lnTo>
                  <a:lnTo>
                    <a:pt x="145" y="4466"/>
                  </a:lnTo>
                  <a:lnTo>
                    <a:pt x="241" y="4706"/>
                  </a:lnTo>
                  <a:lnTo>
                    <a:pt x="433" y="4947"/>
                  </a:lnTo>
                  <a:lnTo>
                    <a:pt x="673" y="5187"/>
                  </a:lnTo>
                  <a:lnTo>
                    <a:pt x="1346" y="5667"/>
                  </a:lnTo>
                  <a:lnTo>
                    <a:pt x="1346" y="5667"/>
                  </a:lnTo>
                  <a:lnTo>
                    <a:pt x="1634" y="5859"/>
                  </a:lnTo>
                  <a:lnTo>
                    <a:pt x="1970" y="6003"/>
                  </a:lnTo>
                  <a:lnTo>
                    <a:pt x="2306" y="6051"/>
                  </a:lnTo>
                  <a:lnTo>
                    <a:pt x="2642" y="6051"/>
                  </a:lnTo>
                  <a:lnTo>
                    <a:pt x="2978" y="5955"/>
                  </a:lnTo>
                  <a:lnTo>
                    <a:pt x="3267" y="5811"/>
                  </a:lnTo>
                  <a:lnTo>
                    <a:pt x="3555" y="5619"/>
                  </a:lnTo>
                  <a:lnTo>
                    <a:pt x="3795" y="5379"/>
                  </a:lnTo>
                  <a:lnTo>
                    <a:pt x="3795" y="5379"/>
                  </a:lnTo>
                  <a:lnTo>
                    <a:pt x="3939" y="5139"/>
                  </a:lnTo>
                  <a:lnTo>
                    <a:pt x="4035" y="4899"/>
                  </a:lnTo>
                  <a:lnTo>
                    <a:pt x="4131" y="4658"/>
                  </a:lnTo>
                  <a:lnTo>
                    <a:pt x="4131" y="4370"/>
                  </a:lnTo>
                  <a:lnTo>
                    <a:pt x="4131" y="4370"/>
                  </a:lnTo>
                  <a:lnTo>
                    <a:pt x="4659" y="4082"/>
                  </a:lnTo>
                  <a:lnTo>
                    <a:pt x="5140" y="3794"/>
                  </a:lnTo>
                  <a:lnTo>
                    <a:pt x="5524" y="3506"/>
                  </a:lnTo>
                  <a:lnTo>
                    <a:pt x="5620" y="3362"/>
                  </a:lnTo>
                  <a:lnTo>
                    <a:pt x="5620" y="32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59"/>
            <p:cNvSpPr/>
            <p:nvPr/>
          </p:nvSpPr>
          <p:spPr>
            <a:xfrm>
              <a:off x="1271850" y="3124025"/>
              <a:ext cx="62475" cy="57650"/>
            </a:xfrm>
            <a:custGeom>
              <a:avLst/>
              <a:gdLst/>
              <a:ahLst/>
              <a:cxnLst/>
              <a:rect l="l" t="t" r="r" b="b"/>
              <a:pathLst>
                <a:path w="2499" h="2306" extrusionOk="0">
                  <a:moveTo>
                    <a:pt x="1" y="0"/>
                  </a:moveTo>
                  <a:lnTo>
                    <a:pt x="241" y="144"/>
                  </a:lnTo>
                  <a:lnTo>
                    <a:pt x="913" y="624"/>
                  </a:lnTo>
                  <a:lnTo>
                    <a:pt x="1345" y="961"/>
                  </a:lnTo>
                  <a:lnTo>
                    <a:pt x="1730" y="1393"/>
                  </a:lnTo>
                  <a:lnTo>
                    <a:pt x="2162" y="1825"/>
                  </a:lnTo>
                  <a:lnTo>
                    <a:pt x="2498" y="2305"/>
                  </a:lnTo>
                  <a:lnTo>
                    <a:pt x="2402" y="1969"/>
                  </a:lnTo>
                  <a:lnTo>
                    <a:pt x="2210" y="1585"/>
                  </a:lnTo>
                  <a:lnTo>
                    <a:pt x="1970" y="1153"/>
                  </a:lnTo>
                  <a:lnTo>
                    <a:pt x="1634" y="720"/>
                  </a:lnTo>
                  <a:lnTo>
                    <a:pt x="1393" y="528"/>
                  </a:lnTo>
                  <a:lnTo>
                    <a:pt x="1201" y="384"/>
                  </a:lnTo>
                  <a:lnTo>
                    <a:pt x="913" y="240"/>
                  </a:lnTo>
                  <a:lnTo>
                    <a:pt x="625" y="96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59"/>
            <p:cNvSpPr/>
            <p:nvPr/>
          </p:nvSpPr>
          <p:spPr>
            <a:xfrm>
              <a:off x="1271850" y="3124025"/>
              <a:ext cx="62475" cy="57650"/>
            </a:xfrm>
            <a:custGeom>
              <a:avLst/>
              <a:gdLst/>
              <a:ahLst/>
              <a:cxnLst/>
              <a:rect l="l" t="t" r="r" b="b"/>
              <a:pathLst>
                <a:path w="2499" h="230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41" y="144"/>
                  </a:lnTo>
                  <a:lnTo>
                    <a:pt x="913" y="624"/>
                  </a:lnTo>
                  <a:lnTo>
                    <a:pt x="1345" y="961"/>
                  </a:lnTo>
                  <a:lnTo>
                    <a:pt x="1730" y="1393"/>
                  </a:lnTo>
                  <a:lnTo>
                    <a:pt x="2162" y="1825"/>
                  </a:lnTo>
                  <a:lnTo>
                    <a:pt x="2498" y="2305"/>
                  </a:lnTo>
                  <a:lnTo>
                    <a:pt x="2498" y="2305"/>
                  </a:lnTo>
                  <a:lnTo>
                    <a:pt x="2402" y="1969"/>
                  </a:lnTo>
                  <a:lnTo>
                    <a:pt x="2210" y="1585"/>
                  </a:lnTo>
                  <a:lnTo>
                    <a:pt x="1970" y="1153"/>
                  </a:lnTo>
                  <a:lnTo>
                    <a:pt x="1634" y="720"/>
                  </a:lnTo>
                  <a:lnTo>
                    <a:pt x="1393" y="528"/>
                  </a:lnTo>
                  <a:lnTo>
                    <a:pt x="1201" y="384"/>
                  </a:lnTo>
                  <a:lnTo>
                    <a:pt x="913" y="240"/>
                  </a:lnTo>
                  <a:lnTo>
                    <a:pt x="625" y="96"/>
                  </a:lnTo>
                  <a:lnTo>
                    <a:pt x="337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59"/>
            <p:cNvSpPr/>
            <p:nvPr/>
          </p:nvSpPr>
          <p:spPr>
            <a:xfrm>
              <a:off x="1263450" y="3125225"/>
              <a:ext cx="20425" cy="54050"/>
            </a:xfrm>
            <a:custGeom>
              <a:avLst/>
              <a:gdLst/>
              <a:ahLst/>
              <a:cxnLst/>
              <a:rect l="l" t="t" r="r" b="b"/>
              <a:pathLst>
                <a:path w="817" h="2162" extrusionOk="0">
                  <a:moveTo>
                    <a:pt x="1" y="0"/>
                  </a:moveTo>
                  <a:lnTo>
                    <a:pt x="193" y="288"/>
                  </a:lnTo>
                  <a:lnTo>
                    <a:pt x="385" y="624"/>
                  </a:lnTo>
                  <a:lnTo>
                    <a:pt x="481" y="1009"/>
                  </a:lnTo>
                  <a:lnTo>
                    <a:pt x="577" y="1345"/>
                  </a:lnTo>
                  <a:lnTo>
                    <a:pt x="625" y="1921"/>
                  </a:lnTo>
                  <a:lnTo>
                    <a:pt x="673" y="2161"/>
                  </a:lnTo>
                  <a:lnTo>
                    <a:pt x="769" y="1873"/>
                  </a:lnTo>
                  <a:lnTo>
                    <a:pt x="817" y="1633"/>
                  </a:lnTo>
                  <a:lnTo>
                    <a:pt x="817" y="1441"/>
                  </a:lnTo>
                  <a:lnTo>
                    <a:pt x="817" y="1201"/>
                  </a:lnTo>
                  <a:lnTo>
                    <a:pt x="721" y="865"/>
                  </a:lnTo>
                  <a:lnTo>
                    <a:pt x="577" y="528"/>
                  </a:lnTo>
                  <a:lnTo>
                    <a:pt x="385" y="336"/>
                  </a:lnTo>
                  <a:lnTo>
                    <a:pt x="193" y="1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59"/>
            <p:cNvSpPr/>
            <p:nvPr/>
          </p:nvSpPr>
          <p:spPr>
            <a:xfrm>
              <a:off x="1263450" y="3125225"/>
              <a:ext cx="20425" cy="54050"/>
            </a:xfrm>
            <a:custGeom>
              <a:avLst/>
              <a:gdLst/>
              <a:ahLst/>
              <a:cxnLst/>
              <a:rect l="l" t="t" r="r" b="b"/>
              <a:pathLst>
                <a:path w="817" h="21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3" y="288"/>
                  </a:lnTo>
                  <a:lnTo>
                    <a:pt x="385" y="624"/>
                  </a:lnTo>
                  <a:lnTo>
                    <a:pt x="481" y="1009"/>
                  </a:lnTo>
                  <a:lnTo>
                    <a:pt x="577" y="1345"/>
                  </a:lnTo>
                  <a:lnTo>
                    <a:pt x="625" y="1921"/>
                  </a:lnTo>
                  <a:lnTo>
                    <a:pt x="673" y="2161"/>
                  </a:lnTo>
                  <a:lnTo>
                    <a:pt x="673" y="2161"/>
                  </a:lnTo>
                  <a:lnTo>
                    <a:pt x="769" y="1873"/>
                  </a:lnTo>
                  <a:lnTo>
                    <a:pt x="817" y="1633"/>
                  </a:lnTo>
                  <a:lnTo>
                    <a:pt x="817" y="1441"/>
                  </a:lnTo>
                  <a:lnTo>
                    <a:pt x="817" y="1201"/>
                  </a:lnTo>
                  <a:lnTo>
                    <a:pt x="721" y="865"/>
                  </a:lnTo>
                  <a:lnTo>
                    <a:pt x="577" y="528"/>
                  </a:lnTo>
                  <a:lnTo>
                    <a:pt x="385" y="336"/>
                  </a:lnTo>
                  <a:lnTo>
                    <a:pt x="193" y="14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59"/>
            <p:cNvSpPr/>
            <p:nvPr/>
          </p:nvSpPr>
          <p:spPr>
            <a:xfrm>
              <a:off x="393000" y="3136025"/>
              <a:ext cx="445450" cy="284575"/>
            </a:xfrm>
            <a:custGeom>
              <a:avLst/>
              <a:gdLst/>
              <a:ahLst/>
              <a:cxnLst/>
              <a:rect l="l" t="t" r="r" b="b"/>
              <a:pathLst>
                <a:path w="17818" h="11383" extrusionOk="0">
                  <a:moveTo>
                    <a:pt x="1729" y="0"/>
                  </a:moveTo>
                  <a:lnTo>
                    <a:pt x="0" y="1633"/>
                  </a:lnTo>
                  <a:lnTo>
                    <a:pt x="336" y="2113"/>
                  </a:lnTo>
                  <a:lnTo>
                    <a:pt x="1249" y="3314"/>
                  </a:lnTo>
                  <a:lnTo>
                    <a:pt x="1921" y="4131"/>
                  </a:lnTo>
                  <a:lnTo>
                    <a:pt x="2738" y="4995"/>
                  </a:lnTo>
                  <a:lnTo>
                    <a:pt x="3698" y="5955"/>
                  </a:lnTo>
                  <a:lnTo>
                    <a:pt x="4755" y="6916"/>
                  </a:lnTo>
                  <a:lnTo>
                    <a:pt x="5907" y="7876"/>
                  </a:lnTo>
                  <a:lnTo>
                    <a:pt x="6532" y="8309"/>
                  </a:lnTo>
                  <a:lnTo>
                    <a:pt x="7204" y="8741"/>
                  </a:lnTo>
                  <a:lnTo>
                    <a:pt x="7876" y="9173"/>
                  </a:lnTo>
                  <a:lnTo>
                    <a:pt x="8549" y="9557"/>
                  </a:lnTo>
                  <a:lnTo>
                    <a:pt x="9269" y="9942"/>
                  </a:lnTo>
                  <a:lnTo>
                    <a:pt x="10038" y="10278"/>
                  </a:lnTo>
                  <a:lnTo>
                    <a:pt x="10806" y="10566"/>
                  </a:lnTo>
                  <a:lnTo>
                    <a:pt x="11574" y="10854"/>
                  </a:lnTo>
                  <a:lnTo>
                    <a:pt x="12391" y="11046"/>
                  </a:lnTo>
                  <a:lnTo>
                    <a:pt x="13255" y="11238"/>
                  </a:lnTo>
                  <a:lnTo>
                    <a:pt x="14072" y="11334"/>
                  </a:lnTo>
                  <a:lnTo>
                    <a:pt x="14936" y="11382"/>
                  </a:lnTo>
                  <a:lnTo>
                    <a:pt x="15849" y="11382"/>
                  </a:lnTo>
                  <a:lnTo>
                    <a:pt x="16761" y="11334"/>
                  </a:lnTo>
                  <a:lnTo>
                    <a:pt x="17001" y="11238"/>
                  </a:lnTo>
                  <a:lnTo>
                    <a:pt x="17241" y="11142"/>
                  </a:lnTo>
                  <a:lnTo>
                    <a:pt x="17433" y="10950"/>
                  </a:lnTo>
                  <a:lnTo>
                    <a:pt x="17626" y="10758"/>
                  </a:lnTo>
                  <a:lnTo>
                    <a:pt x="17722" y="10566"/>
                  </a:lnTo>
                  <a:lnTo>
                    <a:pt x="17818" y="10278"/>
                  </a:lnTo>
                  <a:lnTo>
                    <a:pt x="17818" y="10038"/>
                  </a:lnTo>
                  <a:lnTo>
                    <a:pt x="17770" y="9749"/>
                  </a:lnTo>
                  <a:lnTo>
                    <a:pt x="17337" y="8453"/>
                  </a:lnTo>
                  <a:lnTo>
                    <a:pt x="17193" y="8069"/>
                  </a:lnTo>
                  <a:lnTo>
                    <a:pt x="17001" y="7684"/>
                  </a:lnTo>
                  <a:lnTo>
                    <a:pt x="16761" y="7396"/>
                  </a:lnTo>
                  <a:lnTo>
                    <a:pt x="16473" y="7108"/>
                  </a:lnTo>
                  <a:lnTo>
                    <a:pt x="16137" y="6868"/>
                  </a:lnTo>
                  <a:lnTo>
                    <a:pt x="15753" y="6724"/>
                  </a:lnTo>
                  <a:lnTo>
                    <a:pt x="15368" y="6580"/>
                  </a:lnTo>
                  <a:lnTo>
                    <a:pt x="14936" y="6532"/>
                  </a:lnTo>
                  <a:lnTo>
                    <a:pt x="13928" y="6484"/>
                  </a:lnTo>
                  <a:lnTo>
                    <a:pt x="12727" y="6340"/>
                  </a:lnTo>
                  <a:lnTo>
                    <a:pt x="12103" y="6244"/>
                  </a:lnTo>
                  <a:lnTo>
                    <a:pt x="11430" y="6100"/>
                  </a:lnTo>
                  <a:lnTo>
                    <a:pt x="10710" y="5907"/>
                  </a:lnTo>
                  <a:lnTo>
                    <a:pt x="9941" y="5667"/>
                  </a:lnTo>
                  <a:lnTo>
                    <a:pt x="9125" y="5331"/>
                  </a:lnTo>
                  <a:lnTo>
                    <a:pt x="8261" y="4899"/>
                  </a:lnTo>
                  <a:lnTo>
                    <a:pt x="7348" y="4371"/>
                  </a:lnTo>
                  <a:lnTo>
                    <a:pt x="6340" y="3746"/>
                  </a:lnTo>
                  <a:lnTo>
                    <a:pt x="5283" y="3026"/>
                  </a:lnTo>
                  <a:lnTo>
                    <a:pt x="4178" y="2161"/>
                  </a:lnTo>
                  <a:lnTo>
                    <a:pt x="2978" y="1153"/>
                  </a:lnTo>
                  <a:lnTo>
                    <a:pt x="172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59"/>
            <p:cNvSpPr/>
            <p:nvPr/>
          </p:nvSpPr>
          <p:spPr>
            <a:xfrm>
              <a:off x="393000" y="3136025"/>
              <a:ext cx="445450" cy="284575"/>
            </a:xfrm>
            <a:custGeom>
              <a:avLst/>
              <a:gdLst/>
              <a:ahLst/>
              <a:cxnLst/>
              <a:rect l="l" t="t" r="r" b="b"/>
              <a:pathLst>
                <a:path w="17818" h="11383" fill="none" extrusionOk="0">
                  <a:moveTo>
                    <a:pt x="14936" y="6532"/>
                  </a:moveTo>
                  <a:lnTo>
                    <a:pt x="14936" y="6532"/>
                  </a:lnTo>
                  <a:lnTo>
                    <a:pt x="13928" y="6484"/>
                  </a:lnTo>
                  <a:lnTo>
                    <a:pt x="12727" y="6340"/>
                  </a:lnTo>
                  <a:lnTo>
                    <a:pt x="12103" y="6244"/>
                  </a:lnTo>
                  <a:lnTo>
                    <a:pt x="11430" y="6100"/>
                  </a:lnTo>
                  <a:lnTo>
                    <a:pt x="10710" y="5907"/>
                  </a:lnTo>
                  <a:lnTo>
                    <a:pt x="9941" y="5667"/>
                  </a:lnTo>
                  <a:lnTo>
                    <a:pt x="9125" y="5331"/>
                  </a:lnTo>
                  <a:lnTo>
                    <a:pt x="8261" y="4899"/>
                  </a:lnTo>
                  <a:lnTo>
                    <a:pt x="7348" y="4371"/>
                  </a:lnTo>
                  <a:lnTo>
                    <a:pt x="6340" y="3746"/>
                  </a:lnTo>
                  <a:lnTo>
                    <a:pt x="5283" y="3026"/>
                  </a:lnTo>
                  <a:lnTo>
                    <a:pt x="4178" y="2161"/>
                  </a:lnTo>
                  <a:lnTo>
                    <a:pt x="2978" y="1153"/>
                  </a:lnTo>
                  <a:lnTo>
                    <a:pt x="1729" y="0"/>
                  </a:lnTo>
                  <a:lnTo>
                    <a:pt x="0" y="1633"/>
                  </a:lnTo>
                  <a:lnTo>
                    <a:pt x="0" y="1633"/>
                  </a:lnTo>
                  <a:lnTo>
                    <a:pt x="336" y="2113"/>
                  </a:lnTo>
                  <a:lnTo>
                    <a:pt x="1249" y="3314"/>
                  </a:lnTo>
                  <a:lnTo>
                    <a:pt x="1921" y="4131"/>
                  </a:lnTo>
                  <a:lnTo>
                    <a:pt x="2738" y="4995"/>
                  </a:lnTo>
                  <a:lnTo>
                    <a:pt x="3698" y="5955"/>
                  </a:lnTo>
                  <a:lnTo>
                    <a:pt x="4755" y="6916"/>
                  </a:lnTo>
                  <a:lnTo>
                    <a:pt x="5907" y="7876"/>
                  </a:lnTo>
                  <a:lnTo>
                    <a:pt x="6532" y="8309"/>
                  </a:lnTo>
                  <a:lnTo>
                    <a:pt x="7204" y="8741"/>
                  </a:lnTo>
                  <a:lnTo>
                    <a:pt x="7876" y="9173"/>
                  </a:lnTo>
                  <a:lnTo>
                    <a:pt x="8549" y="9557"/>
                  </a:lnTo>
                  <a:lnTo>
                    <a:pt x="9269" y="9942"/>
                  </a:lnTo>
                  <a:lnTo>
                    <a:pt x="10038" y="10278"/>
                  </a:lnTo>
                  <a:lnTo>
                    <a:pt x="10806" y="10566"/>
                  </a:lnTo>
                  <a:lnTo>
                    <a:pt x="11574" y="10854"/>
                  </a:lnTo>
                  <a:lnTo>
                    <a:pt x="12391" y="11046"/>
                  </a:lnTo>
                  <a:lnTo>
                    <a:pt x="13255" y="11238"/>
                  </a:lnTo>
                  <a:lnTo>
                    <a:pt x="14072" y="11334"/>
                  </a:lnTo>
                  <a:lnTo>
                    <a:pt x="14936" y="11382"/>
                  </a:lnTo>
                  <a:lnTo>
                    <a:pt x="15849" y="11382"/>
                  </a:lnTo>
                  <a:lnTo>
                    <a:pt x="16761" y="11334"/>
                  </a:lnTo>
                  <a:lnTo>
                    <a:pt x="16761" y="11334"/>
                  </a:lnTo>
                  <a:lnTo>
                    <a:pt x="17001" y="11238"/>
                  </a:lnTo>
                  <a:lnTo>
                    <a:pt x="17241" y="11142"/>
                  </a:lnTo>
                  <a:lnTo>
                    <a:pt x="17433" y="10950"/>
                  </a:lnTo>
                  <a:lnTo>
                    <a:pt x="17626" y="10758"/>
                  </a:lnTo>
                  <a:lnTo>
                    <a:pt x="17722" y="10566"/>
                  </a:lnTo>
                  <a:lnTo>
                    <a:pt x="17818" y="10278"/>
                  </a:lnTo>
                  <a:lnTo>
                    <a:pt x="17818" y="10038"/>
                  </a:lnTo>
                  <a:lnTo>
                    <a:pt x="17770" y="9749"/>
                  </a:lnTo>
                  <a:lnTo>
                    <a:pt x="17337" y="8453"/>
                  </a:lnTo>
                  <a:lnTo>
                    <a:pt x="17337" y="8453"/>
                  </a:lnTo>
                  <a:lnTo>
                    <a:pt x="17193" y="8069"/>
                  </a:lnTo>
                  <a:lnTo>
                    <a:pt x="17001" y="7684"/>
                  </a:lnTo>
                  <a:lnTo>
                    <a:pt x="16761" y="7396"/>
                  </a:lnTo>
                  <a:lnTo>
                    <a:pt x="16473" y="7108"/>
                  </a:lnTo>
                  <a:lnTo>
                    <a:pt x="16137" y="6868"/>
                  </a:lnTo>
                  <a:lnTo>
                    <a:pt x="15753" y="6724"/>
                  </a:lnTo>
                  <a:lnTo>
                    <a:pt x="15368" y="6580"/>
                  </a:lnTo>
                  <a:lnTo>
                    <a:pt x="14936" y="65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59"/>
            <p:cNvSpPr/>
            <p:nvPr/>
          </p:nvSpPr>
          <p:spPr>
            <a:xfrm>
              <a:off x="634325" y="3274100"/>
              <a:ext cx="19225" cy="7225"/>
            </a:xfrm>
            <a:custGeom>
              <a:avLst/>
              <a:gdLst/>
              <a:ahLst/>
              <a:cxnLst/>
              <a:rect l="l" t="t" r="r" b="b"/>
              <a:pathLst>
                <a:path w="769" h="289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B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59"/>
            <p:cNvSpPr/>
            <p:nvPr/>
          </p:nvSpPr>
          <p:spPr>
            <a:xfrm>
              <a:off x="634325" y="3274100"/>
              <a:ext cx="19225" cy="7225"/>
            </a:xfrm>
            <a:custGeom>
              <a:avLst/>
              <a:gdLst/>
              <a:ahLst/>
              <a:cxnLst/>
              <a:rect l="l" t="t" r="r" b="b"/>
              <a:pathLst>
                <a:path w="769" h="28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59"/>
            <p:cNvSpPr/>
            <p:nvPr/>
          </p:nvSpPr>
          <p:spPr>
            <a:xfrm>
              <a:off x="624725" y="3274100"/>
              <a:ext cx="28825" cy="116475"/>
            </a:xfrm>
            <a:custGeom>
              <a:avLst/>
              <a:gdLst/>
              <a:ahLst/>
              <a:cxnLst/>
              <a:rect l="l" t="t" r="r" b="b"/>
              <a:pathLst>
                <a:path w="1153" h="4659" extrusionOk="0">
                  <a:moveTo>
                    <a:pt x="384" y="0"/>
                  </a:moveTo>
                  <a:lnTo>
                    <a:pt x="0" y="4419"/>
                  </a:lnTo>
                  <a:lnTo>
                    <a:pt x="576" y="4659"/>
                  </a:lnTo>
                  <a:lnTo>
                    <a:pt x="865" y="2450"/>
                  </a:lnTo>
                  <a:lnTo>
                    <a:pt x="1009" y="1249"/>
                  </a:lnTo>
                  <a:lnTo>
                    <a:pt x="1153" y="28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59"/>
            <p:cNvSpPr/>
            <p:nvPr/>
          </p:nvSpPr>
          <p:spPr>
            <a:xfrm>
              <a:off x="624725" y="3274100"/>
              <a:ext cx="28825" cy="116475"/>
            </a:xfrm>
            <a:custGeom>
              <a:avLst/>
              <a:gdLst/>
              <a:ahLst/>
              <a:cxnLst/>
              <a:rect l="l" t="t" r="r" b="b"/>
              <a:pathLst>
                <a:path w="1153" h="4659" fill="none" extrusionOk="0">
                  <a:moveTo>
                    <a:pt x="384" y="0"/>
                  </a:moveTo>
                  <a:lnTo>
                    <a:pt x="0" y="4419"/>
                  </a:lnTo>
                  <a:lnTo>
                    <a:pt x="0" y="4419"/>
                  </a:lnTo>
                  <a:lnTo>
                    <a:pt x="576" y="4659"/>
                  </a:lnTo>
                  <a:lnTo>
                    <a:pt x="576" y="4659"/>
                  </a:lnTo>
                  <a:lnTo>
                    <a:pt x="865" y="2450"/>
                  </a:lnTo>
                  <a:lnTo>
                    <a:pt x="1009" y="1249"/>
                  </a:lnTo>
                  <a:lnTo>
                    <a:pt x="1153" y="288"/>
                  </a:lnTo>
                  <a:lnTo>
                    <a:pt x="1153" y="288"/>
                  </a:lnTo>
                  <a:lnTo>
                    <a:pt x="38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59"/>
            <p:cNvSpPr/>
            <p:nvPr/>
          </p:nvSpPr>
          <p:spPr>
            <a:xfrm>
              <a:off x="636725" y="3264500"/>
              <a:ext cx="136900" cy="183700"/>
            </a:xfrm>
            <a:custGeom>
              <a:avLst/>
              <a:gdLst/>
              <a:ahLst/>
              <a:cxnLst/>
              <a:rect l="l" t="t" r="r" b="b"/>
              <a:pathLst>
                <a:path w="5476" h="7348" extrusionOk="0">
                  <a:moveTo>
                    <a:pt x="1009" y="0"/>
                  </a:moveTo>
                  <a:lnTo>
                    <a:pt x="865" y="48"/>
                  </a:lnTo>
                  <a:lnTo>
                    <a:pt x="817" y="144"/>
                  </a:lnTo>
                  <a:lnTo>
                    <a:pt x="769" y="384"/>
                  </a:lnTo>
                  <a:lnTo>
                    <a:pt x="625" y="1105"/>
                  </a:lnTo>
                  <a:lnTo>
                    <a:pt x="337" y="3122"/>
                  </a:lnTo>
                  <a:lnTo>
                    <a:pt x="0" y="6051"/>
                  </a:lnTo>
                  <a:lnTo>
                    <a:pt x="5187" y="7348"/>
                  </a:lnTo>
                  <a:lnTo>
                    <a:pt x="5475" y="720"/>
                  </a:lnTo>
                  <a:lnTo>
                    <a:pt x="3890" y="768"/>
                  </a:lnTo>
                  <a:lnTo>
                    <a:pt x="2786" y="768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633" y="288"/>
                  </a:lnTo>
                  <a:lnTo>
                    <a:pt x="1393" y="144"/>
                  </a:lnTo>
                  <a:lnTo>
                    <a:pt x="1201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59"/>
            <p:cNvSpPr/>
            <p:nvPr/>
          </p:nvSpPr>
          <p:spPr>
            <a:xfrm>
              <a:off x="636725" y="3264500"/>
              <a:ext cx="136900" cy="183700"/>
            </a:xfrm>
            <a:custGeom>
              <a:avLst/>
              <a:gdLst/>
              <a:ahLst/>
              <a:cxnLst/>
              <a:rect l="l" t="t" r="r" b="b"/>
              <a:pathLst>
                <a:path w="5476" h="7348" fill="none" extrusionOk="0">
                  <a:moveTo>
                    <a:pt x="5475" y="720"/>
                  </a:moveTo>
                  <a:lnTo>
                    <a:pt x="5475" y="720"/>
                  </a:lnTo>
                  <a:lnTo>
                    <a:pt x="3890" y="768"/>
                  </a:lnTo>
                  <a:lnTo>
                    <a:pt x="2786" y="768"/>
                  </a:lnTo>
                  <a:lnTo>
                    <a:pt x="2210" y="720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633" y="288"/>
                  </a:lnTo>
                  <a:lnTo>
                    <a:pt x="1393" y="144"/>
                  </a:lnTo>
                  <a:lnTo>
                    <a:pt x="1201" y="48"/>
                  </a:lnTo>
                  <a:lnTo>
                    <a:pt x="1009" y="0"/>
                  </a:lnTo>
                  <a:lnTo>
                    <a:pt x="865" y="48"/>
                  </a:lnTo>
                  <a:lnTo>
                    <a:pt x="865" y="48"/>
                  </a:lnTo>
                  <a:lnTo>
                    <a:pt x="817" y="144"/>
                  </a:lnTo>
                  <a:lnTo>
                    <a:pt x="769" y="384"/>
                  </a:lnTo>
                  <a:lnTo>
                    <a:pt x="625" y="1105"/>
                  </a:lnTo>
                  <a:lnTo>
                    <a:pt x="337" y="3122"/>
                  </a:lnTo>
                  <a:lnTo>
                    <a:pt x="0" y="6051"/>
                  </a:lnTo>
                  <a:lnTo>
                    <a:pt x="5187" y="7348"/>
                  </a:lnTo>
                  <a:lnTo>
                    <a:pt x="5475" y="7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59"/>
            <p:cNvSpPr/>
            <p:nvPr/>
          </p:nvSpPr>
          <p:spPr>
            <a:xfrm>
              <a:off x="636725" y="3264500"/>
              <a:ext cx="104475" cy="174100"/>
            </a:xfrm>
            <a:custGeom>
              <a:avLst/>
              <a:gdLst/>
              <a:ahLst/>
              <a:cxnLst/>
              <a:rect l="l" t="t" r="r" b="b"/>
              <a:pathLst>
                <a:path w="4179" h="6964" extrusionOk="0">
                  <a:moveTo>
                    <a:pt x="1009" y="0"/>
                  </a:moveTo>
                  <a:lnTo>
                    <a:pt x="865" y="48"/>
                  </a:lnTo>
                  <a:lnTo>
                    <a:pt x="769" y="240"/>
                  </a:lnTo>
                  <a:lnTo>
                    <a:pt x="673" y="672"/>
                  </a:lnTo>
                  <a:lnTo>
                    <a:pt x="529" y="1633"/>
                  </a:lnTo>
                  <a:lnTo>
                    <a:pt x="385" y="2834"/>
                  </a:lnTo>
                  <a:lnTo>
                    <a:pt x="96" y="5043"/>
                  </a:lnTo>
                  <a:lnTo>
                    <a:pt x="0" y="6051"/>
                  </a:lnTo>
                  <a:lnTo>
                    <a:pt x="3650" y="6964"/>
                  </a:lnTo>
                  <a:lnTo>
                    <a:pt x="3698" y="4995"/>
                  </a:lnTo>
                  <a:lnTo>
                    <a:pt x="3794" y="3266"/>
                  </a:lnTo>
                  <a:lnTo>
                    <a:pt x="3986" y="1777"/>
                  </a:lnTo>
                  <a:lnTo>
                    <a:pt x="4083" y="1201"/>
                  </a:lnTo>
                  <a:lnTo>
                    <a:pt x="4179" y="768"/>
                  </a:lnTo>
                  <a:lnTo>
                    <a:pt x="3122" y="768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729" y="336"/>
                  </a:lnTo>
                  <a:lnTo>
                    <a:pt x="1345" y="96"/>
                  </a:lnTo>
                  <a:lnTo>
                    <a:pt x="1201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76A7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59"/>
            <p:cNvSpPr/>
            <p:nvPr/>
          </p:nvSpPr>
          <p:spPr>
            <a:xfrm>
              <a:off x="7519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59"/>
            <p:cNvSpPr/>
            <p:nvPr/>
          </p:nvSpPr>
          <p:spPr>
            <a:xfrm>
              <a:off x="753175" y="3282500"/>
              <a:ext cx="12050" cy="25"/>
            </a:xfrm>
            <a:custGeom>
              <a:avLst/>
              <a:gdLst/>
              <a:ahLst/>
              <a:cxnLst/>
              <a:rect l="l" t="t" r="r" b="b"/>
              <a:pathLst>
                <a:path w="482" h="1" fill="none" extrusionOk="0">
                  <a:moveTo>
                    <a:pt x="481" y="0"/>
                  </a:moveTo>
                  <a:lnTo>
                    <a:pt x="48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481" y="0"/>
                  </a:lnTo>
                  <a:lnTo>
                    <a:pt x="4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59"/>
            <p:cNvSpPr/>
            <p:nvPr/>
          </p:nvSpPr>
          <p:spPr>
            <a:xfrm>
              <a:off x="636725" y="3264500"/>
              <a:ext cx="104475" cy="174100"/>
            </a:xfrm>
            <a:custGeom>
              <a:avLst/>
              <a:gdLst/>
              <a:ahLst/>
              <a:cxnLst/>
              <a:rect l="l" t="t" r="r" b="b"/>
              <a:pathLst>
                <a:path w="4179" h="6964" fill="none" extrusionOk="0">
                  <a:moveTo>
                    <a:pt x="1009" y="0"/>
                  </a:moveTo>
                  <a:lnTo>
                    <a:pt x="1009" y="0"/>
                  </a:lnTo>
                  <a:lnTo>
                    <a:pt x="865" y="48"/>
                  </a:lnTo>
                  <a:lnTo>
                    <a:pt x="865" y="48"/>
                  </a:lnTo>
                  <a:lnTo>
                    <a:pt x="769" y="240"/>
                  </a:lnTo>
                  <a:lnTo>
                    <a:pt x="673" y="672"/>
                  </a:lnTo>
                  <a:lnTo>
                    <a:pt x="673" y="672"/>
                  </a:lnTo>
                  <a:lnTo>
                    <a:pt x="529" y="1633"/>
                  </a:lnTo>
                  <a:lnTo>
                    <a:pt x="385" y="2834"/>
                  </a:lnTo>
                  <a:lnTo>
                    <a:pt x="96" y="5043"/>
                  </a:lnTo>
                  <a:lnTo>
                    <a:pt x="96" y="5043"/>
                  </a:lnTo>
                  <a:lnTo>
                    <a:pt x="0" y="6051"/>
                  </a:lnTo>
                  <a:lnTo>
                    <a:pt x="3650" y="6964"/>
                  </a:lnTo>
                  <a:lnTo>
                    <a:pt x="3650" y="6964"/>
                  </a:lnTo>
                  <a:lnTo>
                    <a:pt x="3698" y="4995"/>
                  </a:lnTo>
                  <a:lnTo>
                    <a:pt x="3794" y="3266"/>
                  </a:lnTo>
                  <a:lnTo>
                    <a:pt x="3986" y="1777"/>
                  </a:lnTo>
                  <a:lnTo>
                    <a:pt x="4083" y="1201"/>
                  </a:lnTo>
                  <a:lnTo>
                    <a:pt x="4179" y="768"/>
                  </a:lnTo>
                  <a:lnTo>
                    <a:pt x="4179" y="768"/>
                  </a:lnTo>
                  <a:lnTo>
                    <a:pt x="3122" y="768"/>
                  </a:lnTo>
                  <a:lnTo>
                    <a:pt x="3122" y="768"/>
                  </a:lnTo>
                  <a:lnTo>
                    <a:pt x="2210" y="720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729" y="336"/>
                  </a:lnTo>
                  <a:lnTo>
                    <a:pt x="1345" y="96"/>
                  </a:lnTo>
                  <a:lnTo>
                    <a:pt x="1201" y="48"/>
                  </a:lnTo>
                  <a:lnTo>
                    <a:pt x="100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59"/>
            <p:cNvSpPr/>
            <p:nvPr/>
          </p:nvSpPr>
          <p:spPr>
            <a:xfrm>
              <a:off x="727975" y="3282500"/>
              <a:ext cx="25225" cy="159700"/>
            </a:xfrm>
            <a:custGeom>
              <a:avLst/>
              <a:gdLst/>
              <a:ahLst/>
              <a:cxnLst/>
              <a:rect l="l" t="t" r="r" b="b"/>
              <a:pathLst>
                <a:path w="1009" h="6388" extrusionOk="0">
                  <a:moveTo>
                    <a:pt x="0" y="6244"/>
                  </a:moveTo>
                  <a:lnTo>
                    <a:pt x="0" y="6244"/>
                  </a:lnTo>
                  <a:lnTo>
                    <a:pt x="673" y="6388"/>
                  </a:lnTo>
                  <a:lnTo>
                    <a:pt x="673" y="6388"/>
                  </a:lnTo>
                  <a:lnTo>
                    <a:pt x="0" y="6244"/>
                  </a:lnTo>
                  <a:close/>
                  <a:moveTo>
                    <a:pt x="961" y="0"/>
                  </a:moveTo>
                  <a:lnTo>
                    <a:pt x="961" y="0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961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009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D8DF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59"/>
            <p:cNvSpPr/>
            <p:nvPr/>
          </p:nvSpPr>
          <p:spPr>
            <a:xfrm>
              <a:off x="727975" y="3438575"/>
              <a:ext cx="16825" cy="3625"/>
            </a:xfrm>
            <a:custGeom>
              <a:avLst/>
              <a:gdLst/>
              <a:ahLst/>
              <a:cxnLst/>
              <a:rect l="l" t="t" r="r" b="b"/>
              <a:pathLst>
                <a:path w="673" h="14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673" y="145"/>
                  </a:lnTo>
                  <a:lnTo>
                    <a:pt x="673" y="14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59"/>
            <p:cNvSpPr/>
            <p:nvPr/>
          </p:nvSpPr>
          <p:spPr>
            <a:xfrm>
              <a:off x="741175" y="3282500"/>
              <a:ext cx="10825" cy="1225"/>
            </a:xfrm>
            <a:custGeom>
              <a:avLst/>
              <a:gdLst/>
              <a:ahLst/>
              <a:cxnLst/>
              <a:rect l="l" t="t" r="r" b="b"/>
              <a:pathLst>
                <a:path w="433" h="49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59"/>
            <p:cNvSpPr/>
            <p:nvPr/>
          </p:nvSpPr>
          <p:spPr>
            <a:xfrm>
              <a:off x="751975" y="328250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59"/>
            <p:cNvSpPr/>
            <p:nvPr/>
          </p:nvSpPr>
          <p:spPr>
            <a:xfrm>
              <a:off x="727975" y="3282500"/>
              <a:ext cx="37250" cy="159700"/>
            </a:xfrm>
            <a:custGeom>
              <a:avLst/>
              <a:gdLst/>
              <a:ahLst/>
              <a:cxnLst/>
              <a:rect l="l" t="t" r="r" b="b"/>
              <a:pathLst>
                <a:path w="1490" h="6388" extrusionOk="0">
                  <a:moveTo>
                    <a:pt x="961" y="0"/>
                  </a:moveTo>
                  <a:lnTo>
                    <a:pt x="529" y="48"/>
                  </a:lnTo>
                  <a:lnTo>
                    <a:pt x="433" y="481"/>
                  </a:lnTo>
                  <a:lnTo>
                    <a:pt x="336" y="1057"/>
                  </a:lnTo>
                  <a:lnTo>
                    <a:pt x="144" y="2546"/>
                  </a:lnTo>
                  <a:lnTo>
                    <a:pt x="48" y="4275"/>
                  </a:lnTo>
                  <a:lnTo>
                    <a:pt x="0" y="6244"/>
                  </a:lnTo>
                  <a:lnTo>
                    <a:pt x="673" y="6388"/>
                  </a:lnTo>
                  <a:lnTo>
                    <a:pt x="817" y="4131"/>
                  </a:lnTo>
                  <a:lnTo>
                    <a:pt x="913" y="3170"/>
                  </a:lnTo>
                  <a:lnTo>
                    <a:pt x="1009" y="2306"/>
                  </a:lnTo>
                  <a:lnTo>
                    <a:pt x="961" y="2306"/>
                  </a:lnTo>
                  <a:lnTo>
                    <a:pt x="913" y="2017"/>
                  </a:lnTo>
                  <a:lnTo>
                    <a:pt x="913" y="1729"/>
                  </a:lnTo>
                  <a:lnTo>
                    <a:pt x="913" y="1441"/>
                  </a:lnTo>
                  <a:lnTo>
                    <a:pt x="1009" y="1105"/>
                  </a:lnTo>
                  <a:lnTo>
                    <a:pt x="1249" y="529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6D9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59"/>
            <p:cNvSpPr/>
            <p:nvPr/>
          </p:nvSpPr>
          <p:spPr>
            <a:xfrm>
              <a:off x="727975" y="3282500"/>
              <a:ext cx="37250" cy="159700"/>
            </a:xfrm>
            <a:custGeom>
              <a:avLst/>
              <a:gdLst/>
              <a:ahLst/>
              <a:cxnLst/>
              <a:rect l="l" t="t" r="r" b="b"/>
              <a:pathLst>
                <a:path w="1490" h="6388" fill="none" extrusionOk="0">
                  <a:moveTo>
                    <a:pt x="1489" y="0"/>
                  </a:moveTo>
                  <a:lnTo>
                    <a:pt x="148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433" y="481"/>
                  </a:lnTo>
                  <a:lnTo>
                    <a:pt x="336" y="1057"/>
                  </a:lnTo>
                  <a:lnTo>
                    <a:pt x="144" y="2546"/>
                  </a:lnTo>
                  <a:lnTo>
                    <a:pt x="48" y="4275"/>
                  </a:lnTo>
                  <a:lnTo>
                    <a:pt x="0" y="6244"/>
                  </a:lnTo>
                  <a:lnTo>
                    <a:pt x="673" y="6388"/>
                  </a:lnTo>
                  <a:lnTo>
                    <a:pt x="673" y="6388"/>
                  </a:lnTo>
                  <a:lnTo>
                    <a:pt x="817" y="4131"/>
                  </a:lnTo>
                  <a:lnTo>
                    <a:pt x="913" y="3170"/>
                  </a:lnTo>
                  <a:lnTo>
                    <a:pt x="1009" y="2306"/>
                  </a:lnTo>
                  <a:lnTo>
                    <a:pt x="1009" y="2306"/>
                  </a:lnTo>
                  <a:lnTo>
                    <a:pt x="961" y="2306"/>
                  </a:lnTo>
                  <a:lnTo>
                    <a:pt x="961" y="2306"/>
                  </a:lnTo>
                  <a:lnTo>
                    <a:pt x="913" y="2017"/>
                  </a:lnTo>
                  <a:lnTo>
                    <a:pt x="913" y="1729"/>
                  </a:lnTo>
                  <a:lnTo>
                    <a:pt x="913" y="1441"/>
                  </a:lnTo>
                  <a:lnTo>
                    <a:pt x="1009" y="1105"/>
                  </a:lnTo>
                  <a:lnTo>
                    <a:pt x="1249" y="529"/>
                  </a:lnTo>
                  <a:lnTo>
                    <a:pt x="14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59"/>
            <p:cNvSpPr/>
            <p:nvPr/>
          </p:nvSpPr>
          <p:spPr>
            <a:xfrm>
              <a:off x="307750" y="3044775"/>
              <a:ext cx="140500" cy="148900"/>
            </a:xfrm>
            <a:custGeom>
              <a:avLst/>
              <a:gdLst/>
              <a:ahLst/>
              <a:cxnLst/>
              <a:rect l="l" t="t" r="r" b="b"/>
              <a:pathLst>
                <a:path w="5620" h="5956" extrusionOk="0">
                  <a:moveTo>
                    <a:pt x="1921" y="0"/>
                  </a:moveTo>
                  <a:lnTo>
                    <a:pt x="1873" y="48"/>
                  </a:lnTo>
                  <a:lnTo>
                    <a:pt x="1873" y="241"/>
                  </a:lnTo>
                  <a:lnTo>
                    <a:pt x="1969" y="529"/>
                  </a:lnTo>
                  <a:lnTo>
                    <a:pt x="2114" y="817"/>
                  </a:lnTo>
                  <a:lnTo>
                    <a:pt x="2306" y="1153"/>
                  </a:lnTo>
                  <a:lnTo>
                    <a:pt x="2690" y="1777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450" y="1777"/>
                  </a:lnTo>
                  <a:lnTo>
                    <a:pt x="1729" y="1249"/>
                  </a:lnTo>
                  <a:lnTo>
                    <a:pt x="1345" y="1009"/>
                  </a:lnTo>
                  <a:lnTo>
                    <a:pt x="1009" y="865"/>
                  </a:lnTo>
                  <a:lnTo>
                    <a:pt x="769" y="769"/>
                  </a:lnTo>
                  <a:lnTo>
                    <a:pt x="673" y="817"/>
                  </a:lnTo>
                  <a:lnTo>
                    <a:pt x="625" y="865"/>
                  </a:lnTo>
                  <a:lnTo>
                    <a:pt x="625" y="1009"/>
                  </a:lnTo>
                  <a:lnTo>
                    <a:pt x="625" y="1105"/>
                  </a:lnTo>
                  <a:lnTo>
                    <a:pt x="769" y="1441"/>
                  </a:lnTo>
                  <a:lnTo>
                    <a:pt x="1009" y="1777"/>
                  </a:lnTo>
                  <a:lnTo>
                    <a:pt x="1297" y="2114"/>
                  </a:lnTo>
                  <a:lnTo>
                    <a:pt x="1825" y="2690"/>
                  </a:lnTo>
                  <a:lnTo>
                    <a:pt x="2066" y="2978"/>
                  </a:lnTo>
                  <a:lnTo>
                    <a:pt x="1777" y="2786"/>
                  </a:lnTo>
                  <a:lnTo>
                    <a:pt x="1105" y="2402"/>
                  </a:lnTo>
                  <a:lnTo>
                    <a:pt x="721" y="2210"/>
                  </a:lnTo>
                  <a:lnTo>
                    <a:pt x="385" y="2114"/>
                  </a:lnTo>
                  <a:lnTo>
                    <a:pt x="145" y="2066"/>
                  </a:lnTo>
                  <a:lnTo>
                    <a:pt x="97" y="2114"/>
                  </a:lnTo>
                  <a:lnTo>
                    <a:pt x="48" y="2162"/>
                  </a:lnTo>
                  <a:lnTo>
                    <a:pt x="48" y="2258"/>
                  </a:lnTo>
                  <a:lnTo>
                    <a:pt x="97" y="2354"/>
                  </a:lnTo>
                  <a:lnTo>
                    <a:pt x="241" y="2546"/>
                  </a:lnTo>
                  <a:lnTo>
                    <a:pt x="481" y="2738"/>
                  </a:lnTo>
                  <a:lnTo>
                    <a:pt x="769" y="2978"/>
                  </a:lnTo>
                  <a:lnTo>
                    <a:pt x="1345" y="3362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297" y="3506"/>
                  </a:lnTo>
                  <a:lnTo>
                    <a:pt x="769" y="3410"/>
                  </a:lnTo>
                  <a:lnTo>
                    <a:pt x="241" y="3410"/>
                  </a:lnTo>
                  <a:lnTo>
                    <a:pt x="48" y="3458"/>
                  </a:lnTo>
                  <a:lnTo>
                    <a:pt x="0" y="3506"/>
                  </a:lnTo>
                  <a:lnTo>
                    <a:pt x="0" y="3554"/>
                  </a:lnTo>
                  <a:lnTo>
                    <a:pt x="0" y="3698"/>
                  </a:lnTo>
                  <a:lnTo>
                    <a:pt x="145" y="3794"/>
                  </a:lnTo>
                  <a:lnTo>
                    <a:pt x="529" y="4035"/>
                  </a:lnTo>
                  <a:lnTo>
                    <a:pt x="1057" y="4275"/>
                  </a:lnTo>
                  <a:lnTo>
                    <a:pt x="1585" y="4515"/>
                  </a:lnTo>
                  <a:lnTo>
                    <a:pt x="1633" y="4755"/>
                  </a:lnTo>
                  <a:lnTo>
                    <a:pt x="1729" y="4995"/>
                  </a:lnTo>
                  <a:lnTo>
                    <a:pt x="1873" y="5187"/>
                  </a:lnTo>
                  <a:lnTo>
                    <a:pt x="2066" y="5427"/>
                  </a:lnTo>
                  <a:lnTo>
                    <a:pt x="2354" y="5619"/>
                  </a:lnTo>
                  <a:lnTo>
                    <a:pt x="2642" y="5811"/>
                  </a:lnTo>
                  <a:lnTo>
                    <a:pt x="2930" y="5908"/>
                  </a:lnTo>
                  <a:lnTo>
                    <a:pt x="3266" y="5956"/>
                  </a:lnTo>
                  <a:lnTo>
                    <a:pt x="3602" y="5908"/>
                  </a:lnTo>
                  <a:lnTo>
                    <a:pt x="3939" y="5811"/>
                  </a:lnTo>
                  <a:lnTo>
                    <a:pt x="4227" y="5667"/>
                  </a:lnTo>
                  <a:lnTo>
                    <a:pt x="4515" y="5427"/>
                  </a:lnTo>
                  <a:lnTo>
                    <a:pt x="5139" y="4851"/>
                  </a:lnTo>
                  <a:lnTo>
                    <a:pt x="5331" y="4611"/>
                  </a:lnTo>
                  <a:lnTo>
                    <a:pt x="5475" y="4323"/>
                  </a:lnTo>
                  <a:lnTo>
                    <a:pt x="5571" y="4035"/>
                  </a:lnTo>
                  <a:lnTo>
                    <a:pt x="5619" y="3746"/>
                  </a:lnTo>
                  <a:lnTo>
                    <a:pt x="5619" y="3458"/>
                  </a:lnTo>
                  <a:lnTo>
                    <a:pt x="5571" y="3170"/>
                  </a:lnTo>
                  <a:lnTo>
                    <a:pt x="5475" y="2882"/>
                  </a:lnTo>
                  <a:lnTo>
                    <a:pt x="5331" y="2642"/>
                  </a:lnTo>
                  <a:lnTo>
                    <a:pt x="5283" y="2017"/>
                  </a:lnTo>
                  <a:lnTo>
                    <a:pt x="5139" y="1201"/>
                  </a:lnTo>
                  <a:lnTo>
                    <a:pt x="5091" y="817"/>
                  </a:lnTo>
                  <a:lnTo>
                    <a:pt x="4947" y="481"/>
                  </a:lnTo>
                  <a:lnTo>
                    <a:pt x="4803" y="289"/>
                  </a:lnTo>
                  <a:lnTo>
                    <a:pt x="4755" y="241"/>
                  </a:lnTo>
                  <a:lnTo>
                    <a:pt x="4659" y="289"/>
                  </a:lnTo>
                  <a:lnTo>
                    <a:pt x="4515" y="337"/>
                  </a:lnTo>
                  <a:lnTo>
                    <a:pt x="4419" y="529"/>
                  </a:lnTo>
                  <a:lnTo>
                    <a:pt x="4323" y="721"/>
                  </a:lnTo>
                  <a:lnTo>
                    <a:pt x="4275" y="961"/>
                  </a:lnTo>
                  <a:lnTo>
                    <a:pt x="4227" y="1441"/>
                  </a:lnTo>
                  <a:lnTo>
                    <a:pt x="4275" y="1873"/>
                  </a:lnTo>
                  <a:lnTo>
                    <a:pt x="3794" y="1873"/>
                  </a:lnTo>
                  <a:lnTo>
                    <a:pt x="3314" y="1297"/>
                  </a:lnTo>
                  <a:lnTo>
                    <a:pt x="2738" y="625"/>
                  </a:lnTo>
                  <a:lnTo>
                    <a:pt x="2450" y="289"/>
                  </a:lnTo>
                  <a:lnTo>
                    <a:pt x="2162" y="96"/>
                  </a:lnTo>
                  <a:lnTo>
                    <a:pt x="196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59"/>
            <p:cNvSpPr/>
            <p:nvPr/>
          </p:nvSpPr>
          <p:spPr>
            <a:xfrm>
              <a:off x="307750" y="3044775"/>
              <a:ext cx="140500" cy="148900"/>
            </a:xfrm>
            <a:custGeom>
              <a:avLst/>
              <a:gdLst/>
              <a:ahLst/>
              <a:cxnLst/>
              <a:rect l="l" t="t" r="r" b="b"/>
              <a:pathLst>
                <a:path w="5620" h="5956" fill="none" extrusionOk="0">
                  <a:moveTo>
                    <a:pt x="0" y="3554"/>
                  </a:moveTo>
                  <a:lnTo>
                    <a:pt x="0" y="3554"/>
                  </a:lnTo>
                  <a:lnTo>
                    <a:pt x="0" y="3506"/>
                  </a:lnTo>
                  <a:lnTo>
                    <a:pt x="48" y="3458"/>
                  </a:lnTo>
                  <a:lnTo>
                    <a:pt x="241" y="3410"/>
                  </a:lnTo>
                  <a:lnTo>
                    <a:pt x="481" y="3410"/>
                  </a:lnTo>
                  <a:lnTo>
                    <a:pt x="769" y="3410"/>
                  </a:lnTo>
                  <a:lnTo>
                    <a:pt x="1297" y="3506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345" y="3362"/>
                  </a:lnTo>
                  <a:lnTo>
                    <a:pt x="769" y="2978"/>
                  </a:lnTo>
                  <a:lnTo>
                    <a:pt x="481" y="2738"/>
                  </a:lnTo>
                  <a:lnTo>
                    <a:pt x="241" y="2546"/>
                  </a:lnTo>
                  <a:lnTo>
                    <a:pt x="97" y="2354"/>
                  </a:lnTo>
                  <a:lnTo>
                    <a:pt x="48" y="2258"/>
                  </a:lnTo>
                  <a:lnTo>
                    <a:pt x="48" y="2162"/>
                  </a:lnTo>
                  <a:lnTo>
                    <a:pt x="48" y="2162"/>
                  </a:lnTo>
                  <a:lnTo>
                    <a:pt x="97" y="2114"/>
                  </a:lnTo>
                  <a:lnTo>
                    <a:pt x="145" y="2066"/>
                  </a:lnTo>
                  <a:lnTo>
                    <a:pt x="385" y="2114"/>
                  </a:lnTo>
                  <a:lnTo>
                    <a:pt x="721" y="2210"/>
                  </a:lnTo>
                  <a:lnTo>
                    <a:pt x="1105" y="2402"/>
                  </a:lnTo>
                  <a:lnTo>
                    <a:pt x="1777" y="2786"/>
                  </a:lnTo>
                  <a:lnTo>
                    <a:pt x="2066" y="2978"/>
                  </a:lnTo>
                  <a:lnTo>
                    <a:pt x="2066" y="2978"/>
                  </a:lnTo>
                  <a:lnTo>
                    <a:pt x="1825" y="2690"/>
                  </a:lnTo>
                  <a:lnTo>
                    <a:pt x="1297" y="2114"/>
                  </a:lnTo>
                  <a:lnTo>
                    <a:pt x="1009" y="1777"/>
                  </a:lnTo>
                  <a:lnTo>
                    <a:pt x="769" y="1441"/>
                  </a:lnTo>
                  <a:lnTo>
                    <a:pt x="625" y="1105"/>
                  </a:lnTo>
                  <a:lnTo>
                    <a:pt x="625" y="1009"/>
                  </a:lnTo>
                  <a:lnTo>
                    <a:pt x="625" y="865"/>
                  </a:lnTo>
                  <a:lnTo>
                    <a:pt x="625" y="865"/>
                  </a:lnTo>
                  <a:lnTo>
                    <a:pt x="673" y="817"/>
                  </a:lnTo>
                  <a:lnTo>
                    <a:pt x="769" y="769"/>
                  </a:lnTo>
                  <a:lnTo>
                    <a:pt x="1009" y="865"/>
                  </a:lnTo>
                  <a:lnTo>
                    <a:pt x="1345" y="1009"/>
                  </a:lnTo>
                  <a:lnTo>
                    <a:pt x="1729" y="1249"/>
                  </a:lnTo>
                  <a:lnTo>
                    <a:pt x="2450" y="1777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690" y="1777"/>
                  </a:lnTo>
                  <a:lnTo>
                    <a:pt x="2306" y="1153"/>
                  </a:lnTo>
                  <a:lnTo>
                    <a:pt x="2114" y="817"/>
                  </a:lnTo>
                  <a:lnTo>
                    <a:pt x="1969" y="529"/>
                  </a:lnTo>
                  <a:lnTo>
                    <a:pt x="1873" y="241"/>
                  </a:lnTo>
                  <a:lnTo>
                    <a:pt x="1873" y="48"/>
                  </a:lnTo>
                  <a:lnTo>
                    <a:pt x="1873" y="48"/>
                  </a:lnTo>
                  <a:lnTo>
                    <a:pt x="1921" y="0"/>
                  </a:lnTo>
                  <a:lnTo>
                    <a:pt x="1969" y="0"/>
                  </a:lnTo>
                  <a:lnTo>
                    <a:pt x="2162" y="96"/>
                  </a:lnTo>
                  <a:lnTo>
                    <a:pt x="2450" y="289"/>
                  </a:lnTo>
                  <a:lnTo>
                    <a:pt x="2738" y="625"/>
                  </a:lnTo>
                  <a:lnTo>
                    <a:pt x="3314" y="1297"/>
                  </a:lnTo>
                  <a:lnTo>
                    <a:pt x="3794" y="1873"/>
                  </a:lnTo>
                  <a:lnTo>
                    <a:pt x="3794" y="1873"/>
                  </a:lnTo>
                  <a:lnTo>
                    <a:pt x="4035" y="1873"/>
                  </a:lnTo>
                  <a:lnTo>
                    <a:pt x="4275" y="1873"/>
                  </a:lnTo>
                  <a:lnTo>
                    <a:pt x="4275" y="1873"/>
                  </a:lnTo>
                  <a:lnTo>
                    <a:pt x="4227" y="1441"/>
                  </a:lnTo>
                  <a:lnTo>
                    <a:pt x="4275" y="961"/>
                  </a:lnTo>
                  <a:lnTo>
                    <a:pt x="4323" y="721"/>
                  </a:lnTo>
                  <a:lnTo>
                    <a:pt x="4419" y="529"/>
                  </a:lnTo>
                  <a:lnTo>
                    <a:pt x="4515" y="337"/>
                  </a:lnTo>
                  <a:lnTo>
                    <a:pt x="4659" y="289"/>
                  </a:lnTo>
                  <a:lnTo>
                    <a:pt x="4659" y="289"/>
                  </a:lnTo>
                  <a:lnTo>
                    <a:pt x="4755" y="241"/>
                  </a:lnTo>
                  <a:lnTo>
                    <a:pt x="4803" y="289"/>
                  </a:lnTo>
                  <a:lnTo>
                    <a:pt x="4947" y="481"/>
                  </a:lnTo>
                  <a:lnTo>
                    <a:pt x="5091" y="817"/>
                  </a:lnTo>
                  <a:lnTo>
                    <a:pt x="5139" y="1201"/>
                  </a:lnTo>
                  <a:lnTo>
                    <a:pt x="5283" y="2017"/>
                  </a:lnTo>
                  <a:lnTo>
                    <a:pt x="5331" y="2642"/>
                  </a:lnTo>
                  <a:lnTo>
                    <a:pt x="5331" y="2642"/>
                  </a:lnTo>
                  <a:lnTo>
                    <a:pt x="5475" y="2882"/>
                  </a:lnTo>
                  <a:lnTo>
                    <a:pt x="5571" y="3170"/>
                  </a:lnTo>
                  <a:lnTo>
                    <a:pt x="5619" y="3458"/>
                  </a:lnTo>
                  <a:lnTo>
                    <a:pt x="5619" y="3746"/>
                  </a:lnTo>
                  <a:lnTo>
                    <a:pt x="5571" y="4035"/>
                  </a:lnTo>
                  <a:lnTo>
                    <a:pt x="5475" y="4323"/>
                  </a:lnTo>
                  <a:lnTo>
                    <a:pt x="5331" y="4611"/>
                  </a:lnTo>
                  <a:lnTo>
                    <a:pt x="5139" y="4851"/>
                  </a:lnTo>
                  <a:lnTo>
                    <a:pt x="4515" y="5427"/>
                  </a:lnTo>
                  <a:lnTo>
                    <a:pt x="4515" y="5427"/>
                  </a:lnTo>
                  <a:lnTo>
                    <a:pt x="4227" y="5667"/>
                  </a:lnTo>
                  <a:lnTo>
                    <a:pt x="3939" y="5811"/>
                  </a:lnTo>
                  <a:lnTo>
                    <a:pt x="3602" y="5908"/>
                  </a:lnTo>
                  <a:lnTo>
                    <a:pt x="3266" y="5956"/>
                  </a:lnTo>
                  <a:lnTo>
                    <a:pt x="2930" y="5908"/>
                  </a:lnTo>
                  <a:lnTo>
                    <a:pt x="2642" y="5811"/>
                  </a:lnTo>
                  <a:lnTo>
                    <a:pt x="2354" y="5619"/>
                  </a:lnTo>
                  <a:lnTo>
                    <a:pt x="2066" y="5427"/>
                  </a:lnTo>
                  <a:lnTo>
                    <a:pt x="2066" y="5427"/>
                  </a:lnTo>
                  <a:lnTo>
                    <a:pt x="1873" y="5187"/>
                  </a:lnTo>
                  <a:lnTo>
                    <a:pt x="1729" y="4995"/>
                  </a:lnTo>
                  <a:lnTo>
                    <a:pt x="1633" y="4755"/>
                  </a:lnTo>
                  <a:lnTo>
                    <a:pt x="1585" y="4515"/>
                  </a:lnTo>
                  <a:lnTo>
                    <a:pt x="1585" y="4515"/>
                  </a:lnTo>
                  <a:lnTo>
                    <a:pt x="1057" y="4275"/>
                  </a:lnTo>
                  <a:lnTo>
                    <a:pt x="529" y="4035"/>
                  </a:lnTo>
                  <a:lnTo>
                    <a:pt x="145" y="3794"/>
                  </a:lnTo>
                  <a:lnTo>
                    <a:pt x="0" y="3698"/>
                  </a:lnTo>
                  <a:lnTo>
                    <a:pt x="0" y="35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59"/>
            <p:cNvSpPr/>
            <p:nvPr/>
          </p:nvSpPr>
          <p:spPr>
            <a:xfrm>
              <a:off x="353375" y="3092800"/>
              <a:ext cx="40850" cy="70850"/>
            </a:xfrm>
            <a:custGeom>
              <a:avLst/>
              <a:gdLst/>
              <a:ahLst/>
              <a:cxnLst/>
              <a:rect l="l" t="t" r="r" b="b"/>
              <a:pathLst>
                <a:path w="1634" h="2834" extrusionOk="0">
                  <a:moveTo>
                    <a:pt x="1633" y="0"/>
                  </a:moveTo>
                  <a:lnTo>
                    <a:pt x="1345" y="193"/>
                  </a:lnTo>
                  <a:lnTo>
                    <a:pt x="1009" y="385"/>
                  </a:lnTo>
                  <a:lnTo>
                    <a:pt x="673" y="721"/>
                  </a:lnTo>
                  <a:lnTo>
                    <a:pt x="385" y="1105"/>
                  </a:lnTo>
                  <a:lnTo>
                    <a:pt x="241" y="1345"/>
                  </a:lnTo>
                  <a:lnTo>
                    <a:pt x="144" y="1633"/>
                  </a:lnTo>
                  <a:lnTo>
                    <a:pt x="48" y="1873"/>
                  </a:lnTo>
                  <a:lnTo>
                    <a:pt x="0" y="2210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96" y="2594"/>
                  </a:lnTo>
                  <a:lnTo>
                    <a:pt x="193" y="2306"/>
                  </a:lnTo>
                  <a:lnTo>
                    <a:pt x="337" y="1921"/>
                  </a:lnTo>
                  <a:lnTo>
                    <a:pt x="529" y="1489"/>
                  </a:lnTo>
                  <a:lnTo>
                    <a:pt x="817" y="1009"/>
                  </a:lnTo>
                  <a:lnTo>
                    <a:pt x="1153" y="481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59"/>
            <p:cNvSpPr/>
            <p:nvPr/>
          </p:nvSpPr>
          <p:spPr>
            <a:xfrm>
              <a:off x="353375" y="3092800"/>
              <a:ext cx="40850" cy="70850"/>
            </a:xfrm>
            <a:custGeom>
              <a:avLst/>
              <a:gdLst/>
              <a:ahLst/>
              <a:cxnLst/>
              <a:rect l="l" t="t" r="r" b="b"/>
              <a:pathLst>
                <a:path w="1634" h="283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345" y="193"/>
                  </a:lnTo>
                  <a:lnTo>
                    <a:pt x="1009" y="385"/>
                  </a:lnTo>
                  <a:lnTo>
                    <a:pt x="673" y="721"/>
                  </a:lnTo>
                  <a:lnTo>
                    <a:pt x="385" y="1105"/>
                  </a:lnTo>
                  <a:lnTo>
                    <a:pt x="241" y="1345"/>
                  </a:lnTo>
                  <a:lnTo>
                    <a:pt x="144" y="1633"/>
                  </a:lnTo>
                  <a:lnTo>
                    <a:pt x="48" y="1873"/>
                  </a:lnTo>
                  <a:lnTo>
                    <a:pt x="0" y="2210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48" y="2834"/>
                  </a:lnTo>
                  <a:lnTo>
                    <a:pt x="96" y="2594"/>
                  </a:lnTo>
                  <a:lnTo>
                    <a:pt x="193" y="2306"/>
                  </a:lnTo>
                  <a:lnTo>
                    <a:pt x="337" y="1921"/>
                  </a:lnTo>
                  <a:lnTo>
                    <a:pt x="529" y="1489"/>
                  </a:lnTo>
                  <a:lnTo>
                    <a:pt x="817" y="1009"/>
                  </a:lnTo>
                  <a:lnTo>
                    <a:pt x="1153" y="481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59"/>
            <p:cNvSpPr/>
            <p:nvPr/>
          </p:nvSpPr>
          <p:spPr>
            <a:xfrm>
              <a:off x="400200" y="3091600"/>
              <a:ext cx="14425" cy="51650"/>
            </a:xfrm>
            <a:custGeom>
              <a:avLst/>
              <a:gdLst/>
              <a:ahLst/>
              <a:cxnLst/>
              <a:rect l="l" t="t" r="r" b="b"/>
              <a:pathLst>
                <a:path w="577" h="2066" extrusionOk="0">
                  <a:moveTo>
                    <a:pt x="577" y="0"/>
                  </a:moveTo>
                  <a:lnTo>
                    <a:pt x="385" y="193"/>
                  </a:lnTo>
                  <a:lnTo>
                    <a:pt x="289" y="433"/>
                  </a:lnTo>
                  <a:lnTo>
                    <a:pt x="144" y="721"/>
                  </a:lnTo>
                  <a:lnTo>
                    <a:pt x="48" y="1057"/>
                  </a:lnTo>
                  <a:lnTo>
                    <a:pt x="0" y="1393"/>
                  </a:lnTo>
                  <a:lnTo>
                    <a:pt x="0" y="1585"/>
                  </a:lnTo>
                  <a:lnTo>
                    <a:pt x="48" y="1729"/>
                  </a:lnTo>
                  <a:lnTo>
                    <a:pt x="144" y="1921"/>
                  </a:lnTo>
                  <a:lnTo>
                    <a:pt x="241" y="2065"/>
                  </a:lnTo>
                  <a:lnTo>
                    <a:pt x="241" y="1873"/>
                  </a:lnTo>
                  <a:lnTo>
                    <a:pt x="241" y="1393"/>
                  </a:lnTo>
                  <a:lnTo>
                    <a:pt x="337" y="721"/>
                  </a:lnTo>
                  <a:lnTo>
                    <a:pt x="433" y="337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59"/>
            <p:cNvSpPr/>
            <p:nvPr/>
          </p:nvSpPr>
          <p:spPr>
            <a:xfrm>
              <a:off x="400200" y="3091600"/>
              <a:ext cx="14425" cy="51650"/>
            </a:xfrm>
            <a:custGeom>
              <a:avLst/>
              <a:gdLst/>
              <a:ahLst/>
              <a:cxnLst/>
              <a:rect l="l" t="t" r="r" b="b"/>
              <a:pathLst>
                <a:path w="577" h="2066" fill="none" extrusionOk="0">
                  <a:moveTo>
                    <a:pt x="577" y="0"/>
                  </a:moveTo>
                  <a:lnTo>
                    <a:pt x="577" y="0"/>
                  </a:lnTo>
                  <a:lnTo>
                    <a:pt x="385" y="193"/>
                  </a:lnTo>
                  <a:lnTo>
                    <a:pt x="289" y="433"/>
                  </a:lnTo>
                  <a:lnTo>
                    <a:pt x="144" y="721"/>
                  </a:lnTo>
                  <a:lnTo>
                    <a:pt x="48" y="1057"/>
                  </a:lnTo>
                  <a:lnTo>
                    <a:pt x="0" y="1393"/>
                  </a:lnTo>
                  <a:lnTo>
                    <a:pt x="0" y="1585"/>
                  </a:lnTo>
                  <a:lnTo>
                    <a:pt x="48" y="1729"/>
                  </a:lnTo>
                  <a:lnTo>
                    <a:pt x="144" y="1921"/>
                  </a:lnTo>
                  <a:lnTo>
                    <a:pt x="241" y="2065"/>
                  </a:lnTo>
                  <a:lnTo>
                    <a:pt x="241" y="2065"/>
                  </a:lnTo>
                  <a:lnTo>
                    <a:pt x="241" y="1873"/>
                  </a:lnTo>
                  <a:lnTo>
                    <a:pt x="241" y="1393"/>
                  </a:lnTo>
                  <a:lnTo>
                    <a:pt x="337" y="721"/>
                  </a:lnTo>
                  <a:lnTo>
                    <a:pt x="433" y="337"/>
                  </a:lnTo>
                  <a:lnTo>
                    <a:pt x="57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59"/>
            <p:cNvSpPr/>
            <p:nvPr/>
          </p:nvSpPr>
          <p:spPr>
            <a:xfrm>
              <a:off x="414600" y="3091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59"/>
            <p:cNvSpPr/>
            <p:nvPr/>
          </p:nvSpPr>
          <p:spPr>
            <a:xfrm>
              <a:off x="744775" y="3257275"/>
              <a:ext cx="320600" cy="385425"/>
            </a:xfrm>
            <a:custGeom>
              <a:avLst/>
              <a:gdLst/>
              <a:ahLst/>
              <a:cxnLst/>
              <a:rect l="l" t="t" r="r" b="b"/>
              <a:pathLst>
                <a:path w="12824" h="15417" extrusionOk="0">
                  <a:moveTo>
                    <a:pt x="5235" y="1"/>
                  </a:moveTo>
                  <a:lnTo>
                    <a:pt x="4275" y="145"/>
                  </a:lnTo>
                  <a:lnTo>
                    <a:pt x="3314" y="433"/>
                  </a:lnTo>
                  <a:lnTo>
                    <a:pt x="2402" y="769"/>
                  </a:lnTo>
                  <a:lnTo>
                    <a:pt x="1633" y="1153"/>
                  </a:lnTo>
                  <a:lnTo>
                    <a:pt x="1297" y="1346"/>
                  </a:lnTo>
                  <a:lnTo>
                    <a:pt x="1009" y="1586"/>
                  </a:lnTo>
                  <a:lnTo>
                    <a:pt x="817" y="1778"/>
                  </a:lnTo>
                  <a:lnTo>
                    <a:pt x="673" y="2018"/>
                  </a:lnTo>
                  <a:lnTo>
                    <a:pt x="529" y="2402"/>
                  </a:lnTo>
                  <a:lnTo>
                    <a:pt x="385" y="3026"/>
                  </a:lnTo>
                  <a:lnTo>
                    <a:pt x="241" y="3843"/>
                  </a:lnTo>
                  <a:lnTo>
                    <a:pt x="145" y="4803"/>
                  </a:lnTo>
                  <a:lnTo>
                    <a:pt x="49" y="7013"/>
                  </a:lnTo>
                  <a:lnTo>
                    <a:pt x="1" y="9414"/>
                  </a:lnTo>
                  <a:lnTo>
                    <a:pt x="49" y="10614"/>
                  </a:lnTo>
                  <a:lnTo>
                    <a:pt x="97" y="11767"/>
                  </a:lnTo>
                  <a:lnTo>
                    <a:pt x="145" y="12776"/>
                  </a:lnTo>
                  <a:lnTo>
                    <a:pt x="289" y="13688"/>
                  </a:lnTo>
                  <a:lnTo>
                    <a:pt x="433" y="14456"/>
                  </a:lnTo>
                  <a:lnTo>
                    <a:pt x="625" y="15033"/>
                  </a:lnTo>
                  <a:lnTo>
                    <a:pt x="721" y="15225"/>
                  </a:lnTo>
                  <a:lnTo>
                    <a:pt x="865" y="15369"/>
                  </a:lnTo>
                  <a:lnTo>
                    <a:pt x="1009" y="15417"/>
                  </a:lnTo>
                  <a:lnTo>
                    <a:pt x="1153" y="15417"/>
                  </a:lnTo>
                  <a:lnTo>
                    <a:pt x="12823" y="11239"/>
                  </a:lnTo>
                  <a:lnTo>
                    <a:pt x="12823" y="10855"/>
                  </a:lnTo>
                  <a:lnTo>
                    <a:pt x="12727" y="10278"/>
                  </a:lnTo>
                  <a:lnTo>
                    <a:pt x="12583" y="9606"/>
                  </a:lnTo>
                  <a:lnTo>
                    <a:pt x="12343" y="8886"/>
                  </a:lnTo>
                  <a:lnTo>
                    <a:pt x="12103" y="8021"/>
                  </a:lnTo>
                  <a:lnTo>
                    <a:pt x="11767" y="7157"/>
                  </a:lnTo>
                  <a:lnTo>
                    <a:pt x="11431" y="6244"/>
                  </a:lnTo>
                  <a:lnTo>
                    <a:pt x="10998" y="5332"/>
                  </a:lnTo>
                  <a:lnTo>
                    <a:pt x="10566" y="4419"/>
                  </a:lnTo>
                  <a:lnTo>
                    <a:pt x="10086" y="3507"/>
                  </a:lnTo>
                  <a:lnTo>
                    <a:pt x="9606" y="2690"/>
                  </a:lnTo>
                  <a:lnTo>
                    <a:pt x="9077" y="1970"/>
                  </a:lnTo>
                  <a:lnTo>
                    <a:pt x="8549" y="1298"/>
                  </a:lnTo>
                  <a:lnTo>
                    <a:pt x="8021" y="769"/>
                  </a:lnTo>
                  <a:lnTo>
                    <a:pt x="7781" y="529"/>
                  </a:lnTo>
                  <a:lnTo>
                    <a:pt x="7493" y="337"/>
                  </a:lnTo>
                  <a:lnTo>
                    <a:pt x="7204" y="193"/>
                  </a:lnTo>
                  <a:lnTo>
                    <a:pt x="6964" y="97"/>
                  </a:lnTo>
                  <a:lnTo>
                    <a:pt x="6580" y="49"/>
                  </a:lnTo>
                  <a:lnTo>
                    <a:pt x="6148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59"/>
            <p:cNvSpPr/>
            <p:nvPr/>
          </p:nvSpPr>
          <p:spPr>
            <a:xfrm>
              <a:off x="744775" y="3257275"/>
              <a:ext cx="320600" cy="385425"/>
            </a:xfrm>
            <a:custGeom>
              <a:avLst/>
              <a:gdLst/>
              <a:ahLst/>
              <a:cxnLst/>
              <a:rect l="l" t="t" r="r" b="b"/>
              <a:pathLst>
                <a:path w="12824" h="15417" fill="none" extrusionOk="0">
                  <a:moveTo>
                    <a:pt x="1153" y="15417"/>
                  </a:moveTo>
                  <a:lnTo>
                    <a:pt x="1153" y="15417"/>
                  </a:lnTo>
                  <a:lnTo>
                    <a:pt x="1009" y="15417"/>
                  </a:lnTo>
                  <a:lnTo>
                    <a:pt x="865" y="15369"/>
                  </a:lnTo>
                  <a:lnTo>
                    <a:pt x="721" y="15225"/>
                  </a:lnTo>
                  <a:lnTo>
                    <a:pt x="625" y="15033"/>
                  </a:lnTo>
                  <a:lnTo>
                    <a:pt x="433" y="14456"/>
                  </a:lnTo>
                  <a:lnTo>
                    <a:pt x="289" y="13688"/>
                  </a:lnTo>
                  <a:lnTo>
                    <a:pt x="145" y="12776"/>
                  </a:lnTo>
                  <a:lnTo>
                    <a:pt x="97" y="11767"/>
                  </a:lnTo>
                  <a:lnTo>
                    <a:pt x="49" y="10614"/>
                  </a:lnTo>
                  <a:lnTo>
                    <a:pt x="1" y="9414"/>
                  </a:lnTo>
                  <a:lnTo>
                    <a:pt x="49" y="7013"/>
                  </a:lnTo>
                  <a:lnTo>
                    <a:pt x="145" y="4803"/>
                  </a:lnTo>
                  <a:lnTo>
                    <a:pt x="241" y="3843"/>
                  </a:lnTo>
                  <a:lnTo>
                    <a:pt x="385" y="3026"/>
                  </a:lnTo>
                  <a:lnTo>
                    <a:pt x="529" y="2402"/>
                  </a:lnTo>
                  <a:lnTo>
                    <a:pt x="673" y="2018"/>
                  </a:lnTo>
                  <a:lnTo>
                    <a:pt x="673" y="2018"/>
                  </a:lnTo>
                  <a:lnTo>
                    <a:pt x="817" y="1778"/>
                  </a:lnTo>
                  <a:lnTo>
                    <a:pt x="1009" y="1586"/>
                  </a:lnTo>
                  <a:lnTo>
                    <a:pt x="1297" y="1346"/>
                  </a:lnTo>
                  <a:lnTo>
                    <a:pt x="1633" y="1153"/>
                  </a:lnTo>
                  <a:lnTo>
                    <a:pt x="2402" y="769"/>
                  </a:lnTo>
                  <a:lnTo>
                    <a:pt x="3314" y="433"/>
                  </a:lnTo>
                  <a:lnTo>
                    <a:pt x="4275" y="145"/>
                  </a:lnTo>
                  <a:lnTo>
                    <a:pt x="5235" y="1"/>
                  </a:lnTo>
                  <a:lnTo>
                    <a:pt x="5716" y="1"/>
                  </a:lnTo>
                  <a:lnTo>
                    <a:pt x="6148" y="1"/>
                  </a:lnTo>
                  <a:lnTo>
                    <a:pt x="6580" y="49"/>
                  </a:lnTo>
                  <a:lnTo>
                    <a:pt x="6964" y="97"/>
                  </a:lnTo>
                  <a:lnTo>
                    <a:pt x="6964" y="97"/>
                  </a:lnTo>
                  <a:lnTo>
                    <a:pt x="7204" y="193"/>
                  </a:lnTo>
                  <a:lnTo>
                    <a:pt x="7493" y="337"/>
                  </a:lnTo>
                  <a:lnTo>
                    <a:pt x="7781" y="529"/>
                  </a:lnTo>
                  <a:lnTo>
                    <a:pt x="8021" y="769"/>
                  </a:lnTo>
                  <a:lnTo>
                    <a:pt x="8549" y="1298"/>
                  </a:lnTo>
                  <a:lnTo>
                    <a:pt x="9077" y="1970"/>
                  </a:lnTo>
                  <a:lnTo>
                    <a:pt x="9606" y="2690"/>
                  </a:lnTo>
                  <a:lnTo>
                    <a:pt x="10086" y="3507"/>
                  </a:lnTo>
                  <a:lnTo>
                    <a:pt x="10566" y="4419"/>
                  </a:lnTo>
                  <a:lnTo>
                    <a:pt x="10998" y="5332"/>
                  </a:lnTo>
                  <a:lnTo>
                    <a:pt x="11431" y="6244"/>
                  </a:lnTo>
                  <a:lnTo>
                    <a:pt x="11767" y="7157"/>
                  </a:lnTo>
                  <a:lnTo>
                    <a:pt x="12103" y="8021"/>
                  </a:lnTo>
                  <a:lnTo>
                    <a:pt x="12343" y="8886"/>
                  </a:lnTo>
                  <a:lnTo>
                    <a:pt x="12583" y="9606"/>
                  </a:lnTo>
                  <a:lnTo>
                    <a:pt x="12727" y="10278"/>
                  </a:lnTo>
                  <a:lnTo>
                    <a:pt x="12823" y="10855"/>
                  </a:lnTo>
                  <a:lnTo>
                    <a:pt x="12823" y="11239"/>
                  </a:lnTo>
                  <a:lnTo>
                    <a:pt x="1153" y="154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59"/>
            <p:cNvSpPr/>
            <p:nvPr/>
          </p:nvSpPr>
          <p:spPr>
            <a:xfrm>
              <a:off x="749575" y="3226075"/>
              <a:ext cx="199325" cy="133300"/>
            </a:xfrm>
            <a:custGeom>
              <a:avLst/>
              <a:gdLst/>
              <a:ahLst/>
              <a:cxnLst/>
              <a:rect l="l" t="t" r="r" b="b"/>
              <a:pathLst>
                <a:path w="7973" h="5332" extrusionOk="0">
                  <a:moveTo>
                    <a:pt x="5668" y="0"/>
                  </a:moveTo>
                  <a:lnTo>
                    <a:pt x="913" y="1729"/>
                  </a:lnTo>
                  <a:lnTo>
                    <a:pt x="721" y="2017"/>
                  </a:lnTo>
                  <a:lnTo>
                    <a:pt x="385" y="2738"/>
                  </a:lnTo>
                  <a:lnTo>
                    <a:pt x="193" y="3170"/>
                  </a:lnTo>
                  <a:lnTo>
                    <a:pt x="97" y="3650"/>
                  </a:lnTo>
                  <a:lnTo>
                    <a:pt x="1" y="4130"/>
                  </a:lnTo>
                  <a:lnTo>
                    <a:pt x="49" y="4323"/>
                  </a:lnTo>
                  <a:lnTo>
                    <a:pt x="97" y="4563"/>
                  </a:lnTo>
                  <a:lnTo>
                    <a:pt x="673" y="4707"/>
                  </a:lnTo>
                  <a:lnTo>
                    <a:pt x="1970" y="5043"/>
                  </a:lnTo>
                  <a:lnTo>
                    <a:pt x="2690" y="5235"/>
                  </a:lnTo>
                  <a:lnTo>
                    <a:pt x="3314" y="5331"/>
                  </a:lnTo>
                  <a:lnTo>
                    <a:pt x="3795" y="5331"/>
                  </a:lnTo>
                  <a:lnTo>
                    <a:pt x="3939" y="5283"/>
                  </a:lnTo>
                  <a:lnTo>
                    <a:pt x="3987" y="5235"/>
                  </a:lnTo>
                  <a:lnTo>
                    <a:pt x="4083" y="4947"/>
                  </a:lnTo>
                  <a:lnTo>
                    <a:pt x="4083" y="4563"/>
                  </a:lnTo>
                  <a:lnTo>
                    <a:pt x="4083" y="3650"/>
                  </a:lnTo>
                  <a:lnTo>
                    <a:pt x="3939" y="2498"/>
                  </a:lnTo>
                  <a:lnTo>
                    <a:pt x="4179" y="2834"/>
                  </a:lnTo>
                  <a:lnTo>
                    <a:pt x="4707" y="3554"/>
                  </a:lnTo>
                  <a:lnTo>
                    <a:pt x="4995" y="3938"/>
                  </a:lnTo>
                  <a:lnTo>
                    <a:pt x="5332" y="4226"/>
                  </a:lnTo>
                  <a:lnTo>
                    <a:pt x="5620" y="4419"/>
                  </a:lnTo>
                  <a:lnTo>
                    <a:pt x="5716" y="4467"/>
                  </a:lnTo>
                  <a:lnTo>
                    <a:pt x="5812" y="4467"/>
                  </a:lnTo>
                  <a:lnTo>
                    <a:pt x="6052" y="4323"/>
                  </a:lnTo>
                  <a:lnTo>
                    <a:pt x="6388" y="4082"/>
                  </a:lnTo>
                  <a:lnTo>
                    <a:pt x="6772" y="3794"/>
                  </a:lnTo>
                  <a:lnTo>
                    <a:pt x="7156" y="3458"/>
                  </a:lnTo>
                  <a:lnTo>
                    <a:pt x="7541" y="3074"/>
                  </a:lnTo>
                  <a:lnTo>
                    <a:pt x="7781" y="2690"/>
                  </a:lnTo>
                  <a:lnTo>
                    <a:pt x="7877" y="2546"/>
                  </a:lnTo>
                  <a:lnTo>
                    <a:pt x="7925" y="2401"/>
                  </a:lnTo>
                  <a:lnTo>
                    <a:pt x="7973" y="2257"/>
                  </a:lnTo>
                  <a:lnTo>
                    <a:pt x="7925" y="2113"/>
                  </a:lnTo>
                  <a:lnTo>
                    <a:pt x="7733" y="1873"/>
                  </a:lnTo>
                  <a:lnTo>
                    <a:pt x="7445" y="1537"/>
                  </a:lnTo>
                  <a:lnTo>
                    <a:pt x="6676" y="817"/>
                  </a:lnTo>
                  <a:lnTo>
                    <a:pt x="566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59"/>
            <p:cNvSpPr/>
            <p:nvPr/>
          </p:nvSpPr>
          <p:spPr>
            <a:xfrm>
              <a:off x="749575" y="3226075"/>
              <a:ext cx="199325" cy="133300"/>
            </a:xfrm>
            <a:custGeom>
              <a:avLst/>
              <a:gdLst/>
              <a:ahLst/>
              <a:cxnLst/>
              <a:rect l="l" t="t" r="r" b="b"/>
              <a:pathLst>
                <a:path w="7973" h="5332" fill="none" extrusionOk="0">
                  <a:moveTo>
                    <a:pt x="913" y="1729"/>
                  </a:moveTo>
                  <a:lnTo>
                    <a:pt x="913" y="1729"/>
                  </a:lnTo>
                  <a:lnTo>
                    <a:pt x="721" y="2017"/>
                  </a:lnTo>
                  <a:lnTo>
                    <a:pt x="385" y="2738"/>
                  </a:lnTo>
                  <a:lnTo>
                    <a:pt x="193" y="3170"/>
                  </a:lnTo>
                  <a:lnTo>
                    <a:pt x="97" y="3650"/>
                  </a:lnTo>
                  <a:lnTo>
                    <a:pt x="1" y="4130"/>
                  </a:lnTo>
                  <a:lnTo>
                    <a:pt x="49" y="4323"/>
                  </a:lnTo>
                  <a:lnTo>
                    <a:pt x="97" y="4563"/>
                  </a:lnTo>
                  <a:lnTo>
                    <a:pt x="97" y="4563"/>
                  </a:lnTo>
                  <a:lnTo>
                    <a:pt x="673" y="4707"/>
                  </a:lnTo>
                  <a:lnTo>
                    <a:pt x="1970" y="5043"/>
                  </a:lnTo>
                  <a:lnTo>
                    <a:pt x="2690" y="5235"/>
                  </a:lnTo>
                  <a:lnTo>
                    <a:pt x="3314" y="5331"/>
                  </a:lnTo>
                  <a:lnTo>
                    <a:pt x="3795" y="5331"/>
                  </a:lnTo>
                  <a:lnTo>
                    <a:pt x="3939" y="5283"/>
                  </a:lnTo>
                  <a:lnTo>
                    <a:pt x="3987" y="5235"/>
                  </a:lnTo>
                  <a:lnTo>
                    <a:pt x="3987" y="5235"/>
                  </a:lnTo>
                  <a:lnTo>
                    <a:pt x="4083" y="4947"/>
                  </a:lnTo>
                  <a:lnTo>
                    <a:pt x="4083" y="4563"/>
                  </a:lnTo>
                  <a:lnTo>
                    <a:pt x="4083" y="3650"/>
                  </a:lnTo>
                  <a:lnTo>
                    <a:pt x="3939" y="2498"/>
                  </a:lnTo>
                  <a:lnTo>
                    <a:pt x="3939" y="2498"/>
                  </a:lnTo>
                  <a:lnTo>
                    <a:pt x="4179" y="2834"/>
                  </a:lnTo>
                  <a:lnTo>
                    <a:pt x="4707" y="3554"/>
                  </a:lnTo>
                  <a:lnTo>
                    <a:pt x="4995" y="3938"/>
                  </a:lnTo>
                  <a:lnTo>
                    <a:pt x="5332" y="4226"/>
                  </a:lnTo>
                  <a:lnTo>
                    <a:pt x="5620" y="4419"/>
                  </a:lnTo>
                  <a:lnTo>
                    <a:pt x="5716" y="4467"/>
                  </a:lnTo>
                  <a:lnTo>
                    <a:pt x="5812" y="4467"/>
                  </a:lnTo>
                  <a:lnTo>
                    <a:pt x="5812" y="4467"/>
                  </a:lnTo>
                  <a:lnTo>
                    <a:pt x="6052" y="4323"/>
                  </a:lnTo>
                  <a:lnTo>
                    <a:pt x="6388" y="4082"/>
                  </a:lnTo>
                  <a:lnTo>
                    <a:pt x="6772" y="3794"/>
                  </a:lnTo>
                  <a:lnTo>
                    <a:pt x="7156" y="3458"/>
                  </a:lnTo>
                  <a:lnTo>
                    <a:pt x="7541" y="3074"/>
                  </a:lnTo>
                  <a:lnTo>
                    <a:pt x="7781" y="2690"/>
                  </a:lnTo>
                  <a:lnTo>
                    <a:pt x="7877" y="2546"/>
                  </a:lnTo>
                  <a:lnTo>
                    <a:pt x="7925" y="2401"/>
                  </a:lnTo>
                  <a:lnTo>
                    <a:pt x="7973" y="2257"/>
                  </a:lnTo>
                  <a:lnTo>
                    <a:pt x="7925" y="2113"/>
                  </a:lnTo>
                  <a:lnTo>
                    <a:pt x="7925" y="2113"/>
                  </a:lnTo>
                  <a:lnTo>
                    <a:pt x="7733" y="1873"/>
                  </a:lnTo>
                  <a:lnTo>
                    <a:pt x="7445" y="1537"/>
                  </a:lnTo>
                  <a:lnTo>
                    <a:pt x="6676" y="817"/>
                  </a:lnTo>
                  <a:lnTo>
                    <a:pt x="5668" y="0"/>
                  </a:lnTo>
                  <a:lnTo>
                    <a:pt x="913" y="172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59"/>
            <p:cNvSpPr/>
            <p:nvPr/>
          </p:nvSpPr>
          <p:spPr>
            <a:xfrm>
              <a:off x="816825" y="3245275"/>
              <a:ext cx="45650" cy="51650"/>
            </a:xfrm>
            <a:custGeom>
              <a:avLst/>
              <a:gdLst/>
              <a:ahLst/>
              <a:cxnLst/>
              <a:rect l="l" t="t" r="r" b="b"/>
              <a:pathLst>
                <a:path w="1826" h="2066" extrusionOk="0">
                  <a:moveTo>
                    <a:pt x="1393" y="1"/>
                  </a:moveTo>
                  <a:lnTo>
                    <a:pt x="0" y="385"/>
                  </a:lnTo>
                  <a:lnTo>
                    <a:pt x="288" y="2066"/>
                  </a:lnTo>
                  <a:lnTo>
                    <a:pt x="1825" y="1537"/>
                  </a:lnTo>
                  <a:lnTo>
                    <a:pt x="1393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59"/>
            <p:cNvSpPr/>
            <p:nvPr/>
          </p:nvSpPr>
          <p:spPr>
            <a:xfrm>
              <a:off x="816825" y="3245275"/>
              <a:ext cx="45650" cy="51650"/>
            </a:xfrm>
            <a:custGeom>
              <a:avLst/>
              <a:gdLst/>
              <a:ahLst/>
              <a:cxnLst/>
              <a:rect l="l" t="t" r="r" b="b"/>
              <a:pathLst>
                <a:path w="1826" h="2066" fill="none" extrusionOk="0">
                  <a:moveTo>
                    <a:pt x="1393" y="1"/>
                  </a:moveTo>
                  <a:lnTo>
                    <a:pt x="1825" y="1537"/>
                  </a:lnTo>
                  <a:lnTo>
                    <a:pt x="288" y="2066"/>
                  </a:lnTo>
                  <a:lnTo>
                    <a:pt x="0" y="385"/>
                  </a:lnTo>
                  <a:lnTo>
                    <a:pt x="13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59"/>
            <p:cNvSpPr/>
            <p:nvPr/>
          </p:nvSpPr>
          <p:spPr>
            <a:xfrm>
              <a:off x="821625" y="3274100"/>
              <a:ext cx="40850" cy="22825"/>
            </a:xfrm>
            <a:custGeom>
              <a:avLst/>
              <a:gdLst/>
              <a:ahLst/>
              <a:cxnLst/>
              <a:rect l="l" t="t" r="r" b="b"/>
              <a:pathLst>
                <a:path w="1634" h="913" extrusionOk="0">
                  <a:moveTo>
                    <a:pt x="1537" y="0"/>
                  </a:moveTo>
                  <a:lnTo>
                    <a:pt x="240" y="192"/>
                  </a:lnTo>
                  <a:lnTo>
                    <a:pt x="0" y="240"/>
                  </a:lnTo>
                  <a:lnTo>
                    <a:pt x="96" y="913"/>
                  </a:lnTo>
                  <a:lnTo>
                    <a:pt x="1633" y="384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59"/>
            <p:cNvSpPr/>
            <p:nvPr/>
          </p:nvSpPr>
          <p:spPr>
            <a:xfrm>
              <a:off x="821625" y="3274100"/>
              <a:ext cx="40850" cy="22825"/>
            </a:xfrm>
            <a:custGeom>
              <a:avLst/>
              <a:gdLst/>
              <a:ahLst/>
              <a:cxnLst/>
              <a:rect l="l" t="t" r="r" b="b"/>
              <a:pathLst>
                <a:path w="1634" h="913" fill="none" extrusionOk="0">
                  <a:moveTo>
                    <a:pt x="1537" y="0"/>
                  </a:moveTo>
                  <a:lnTo>
                    <a:pt x="240" y="192"/>
                  </a:lnTo>
                  <a:lnTo>
                    <a:pt x="240" y="192"/>
                  </a:lnTo>
                  <a:lnTo>
                    <a:pt x="0" y="240"/>
                  </a:lnTo>
                  <a:lnTo>
                    <a:pt x="96" y="913"/>
                  </a:lnTo>
                  <a:lnTo>
                    <a:pt x="1633" y="384"/>
                  </a:lnTo>
                  <a:lnTo>
                    <a:pt x="15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59"/>
            <p:cNvSpPr/>
            <p:nvPr/>
          </p:nvSpPr>
          <p:spPr>
            <a:xfrm>
              <a:off x="995700" y="29619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extrusionOk="0">
                  <a:moveTo>
                    <a:pt x="2306" y="1"/>
                  </a:moveTo>
                  <a:lnTo>
                    <a:pt x="2066" y="97"/>
                  </a:lnTo>
                  <a:lnTo>
                    <a:pt x="1778" y="193"/>
                  </a:lnTo>
                  <a:lnTo>
                    <a:pt x="1490" y="289"/>
                  </a:lnTo>
                  <a:lnTo>
                    <a:pt x="1250" y="433"/>
                  </a:lnTo>
                  <a:lnTo>
                    <a:pt x="1057" y="625"/>
                  </a:lnTo>
                  <a:lnTo>
                    <a:pt x="817" y="817"/>
                  </a:lnTo>
                  <a:lnTo>
                    <a:pt x="481" y="1297"/>
                  </a:lnTo>
                  <a:lnTo>
                    <a:pt x="241" y="1778"/>
                  </a:lnTo>
                  <a:lnTo>
                    <a:pt x="49" y="2354"/>
                  </a:lnTo>
                  <a:lnTo>
                    <a:pt x="1" y="2978"/>
                  </a:lnTo>
                  <a:lnTo>
                    <a:pt x="1" y="3266"/>
                  </a:lnTo>
                  <a:lnTo>
                    <a:pt x="49" y="3603"/>
                  </a:lnTo>
                  <a:lnTo>
                    <a:pt x="97" y="3939"/>
                  </a:lnTo>
                  <a:lnTo>
                    <a:pt x="193" y="4227"/>
                  </a:lnTo>
                  <a:lnTo>
                    <a:pt x="481" y="4755"/>
                  </a:lnTo>
                  <a:lnTo>
                    <a:pt x="817" y="5235"/>
                  </a:lnTo>
                  <a:lnTo>
                    <a:pt x="1250" y="5620"/>
                  </a:lnTo>
                  <a:lnTo>
                    <a:pt x="1730" y="5956"/>
                  </a:lnTo>
                  <a:lnTo>
                    <a:pt x="2018" y="6052"/>
                  </a:lnTo>
                  <a:lnTo>
                    <a:pt x="2258" y="6148"/>
                  </a:lnTo>
                  <a:lnTo>
                    <a:pt x="2546" y="6196"/>
                  </a:lnTo>
                  <a:lnTo>
                    <a:pt x="2834" y="6244"/>
                  </a:lnTo>
                  <a:lnTo>
                    <a:pt x="3123" y="6244"/>
                  </a:lnTo>
                  <a:lnTo>
                    <a:pt x="3411" y="6196"/>
                  </a:lnTo>
                  <a:lnTo>
                    <a:pt x="3699" y="6148"/>
                  </a:lnTo>
                  <a:lnTo>
                    <a:pt x="3987" y="6052"/>
                  </a:lnTo>
                  <a:lnTo>
                    <a:pt x="4227" y="5908"/>
                  </a:lnTo>
                  <a:lnTo>
                    <a:pt x="4467" y="5764"/>
                  </a:lnTo>
                  <a:lnTo>
                    <a:pt x="4707" y="5572"/>
                  </a:lnTo>
                  <a:lnTo>
                    <a:pt x="4899" y="5380"/>
                  </a:lnTo>
                  <a:lnTo>
                    <a:pt x="5284" y="4947"/>
                  </a:lnTo>
                  <a:lnTo>
                    <a:pt x="5524" y="4419"/>
                  </a:lnTo>
                  <a:lnTo>
                    <a:pt x="5716" y="3843"/>
                  </a:lnTo>
                  <a:lnTo>
                    <a:pt x="5764" y="3218"/>
                  </a:lnTo>
                  <a:lnTo>
                    <a:pt x="5764" y="2930"/>
                  </a:lnTo>
                  <a:lnTo>
                    <a:pt x="5716" y="2594"/>
                  </a:lnTo>
                  <a:lnTo>
                    <a:pt x="5620" y="2306"/>
                  </a:lnTo>
                  <a:lnTo>
                    <a:pt x="5524" y="1970"/>
                  </a:lnTo>
                  <a:lnTo>
                    <a:pt x="5284" y="1441"/>
                  </a:lnTo>
                  <a:lnTo>
                    <a:pt x="4899" y="961"/>
                  </a:lnTo>
                  <a:lnTo>
                    <a:pt x="4467" y="577"/>
                  </a:lnTo>
                  <a:lnTo>
                    <a:pt x="3987" y="241"/>
                  </a:lnTo>
                  <a:lnTo>
                    <a:pt x="3747" y="145"/>
                  </a:lnTo>
                  <a:lnTo>
                    <a:pt x="3459" y="49"/>
                  </a:lnTo>
                  <a:lnTo>
                    <a:pt x="321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59"/>
            <p:cNvSpPr/>
            <p:nvPr/>
          </p:nvSpPr>
          <p:spPr>
            <a:xfrm>
              <a:off x="995700" y="29619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fill="none" extrusionOk="0">
                  <a:moveTo>
                    <a:pt x="5716" y="2594"/>
                  </a:moveTo>
                  <a:lnTo>
                    <a:pt x="5716" y="2594"/>
                  </a:lnTo>
                  <a:lnTo>
                    <a:pt x="5764" y="2930"/>
                  </a:lnTo>
                  <a:lnTo>
                    <a:pt x="5764" y="3218"/>
                  </a:lnTo>
                  <a:lnTo>
                    <a:pt x="5716" y="3843"/>
                  </a:lnTo>
                  <a:lnTo>
                    <a:pt x="5524" y="4419"/>
                  </a:lnTo>
                  <a:lnTo>
                    <a:pt x="5284" y="4947"/>
                  </a:lnTo>
                  <a:lnTo>
                    <a:pt x="4899" y="5380"/>
                  </a:lnTo>
                  <a:lnTo>
                    <a:pt x="4707" y="5572"/>
                  </a:lnTo>
                  <a:lnTo>
                    <a:pt x="4467" y="5764"/>
                  </a:lnTo>
                  <a:lnTo>
                    <a:pt x="4227" y="5908"/>
                  </a:lnTo>
                  <a:lnTo>
                    <a:pt x="3987" y="6052"/>
                  </a:lnTo>
                  <a:lnTo>
                    <a:pt x="3699" y="6148"/>
                  </a:lnTo>
                  <a:lnTo>
                    <a:pt x="3411" y="6196"/>
                  </a:lnTo>
                  <a:lnTo>
                    <a:pt x="3411" y="6196"/>
                  </a:lnTo>
                  <a:lnTo>
                    <a:pt x="3123" y="6244"/>
                  </a:lnTo>
                  <a:lnTo>
                    <a:pt x="2834" y="6244"/>
                  </a:lnTo>
                  <a:lnTo>
                    <a:pt x="2546" y="6196"/>
                  </a:lnTo>
                  <a:lnTo>
                    <a:pt x="2258" y="6148"/>
                  </a:lnTo>
                  <a:lnTo>
                    <a:pt x="2018" y="6052"/>
                  </a:lnTo>
                  <a:lnTo>
                    <a:pt x="1730" y="5956"/>
                  </a:lnTo>
                  <a:lnTo>
                    <a:pt x="1250" y="5620"/>
                  </a:lnTo>
                  <a:lnTo>
                    <a:pt x="817" y="5235"/>
                  </a:lnTo>
                  <a:lnTo>
                    <a:pt x="481" y="4755"/>
                  </a:lnTo>
                  <a:lnTo>
                    <a:pt x="193" y="4227"/>
                  </a:lnTo>
                  <a:lnTo>
                    <a:pt x="97" y="3939"/>
                  </a:lnTo>
                  <a:lnTo>
                    <a:pt x="49" y="3603"/>
                  </a:lnTo>
                  <a:lnTo>
                    <a:pt x="49" y="3603"/>
                  </a:lnTo>
                  <a:lnTo>
                    <a:pt x="1" y="3266"/>
                  </a:lnTo>
                  <a:lnTo>
                    <a:pt x="1" y="2978"/>
                  </a:lnTo>
                  <a:lnTo>
                    <a:pt x="49" y="2354"/>
                  </a:lnTo>
                  <a:lnTo>
                    <a:pt x="241" y="1778"/>
                  </a:lnTo>
                  <a:lnTo>
                    <a:pt x="481" y="1297"/>
                  </a:lnTo>
                  <a:lnTo>
                    <a:pt x="817" y="817"/>
                  </a:lnTo>
                  <a:lnTo>
                    <a:pt x="1057" y="625"/>
                  </a:lnTo>
                  <a:lnTo>
                    <a:pt x="1250" y="433"/>
                  </a:lnTo>
                  <a:lnTo>
                    <a:pt x="1490" y="289"/>
                  </a:lnTo>
                  <a:lnTo>
                    <a:pt x="1778" y="193"/>
                  </a:lnTo>
                  <a:lnTo>
                    <a:pt x="2066" y="97"/>
                  </a:lnTo>
                  <a:lnTo>
                    <a:pt x="2306" y="1"/>
                  </a:lnTo>
                  <a:lnTo>
                    <a:pt x="2306" y="1"/>
                  </a:lnTo>
                  <a:lnTo>
                    <a:pt x="2642" y="1"/>
                  </a:lnTo>
                  <a:lnTo>
                    <a:pt x="2930" y="1"/>
                  </a:lnTo>
                  <a:lnTo>
                    <a:pt x="3219" y="1"/>
                  </a:lnTo>
                  <a:lnTo>
                    <a:pt x="3459" y="49"/>
                  </a:lnTo>
                  <a:lnTo>
                    <a:pt x="3747" y="145"/>
                  </a:lnTo>
                  <a:lnTo>
                    <a:pt x="3987" y="241"/>
                  </a:lnTo>
                  <a:lnTo>
                    <a:pt x="4467" y="577"/>
                  </a:lnTo>
                  <a:lnTo>
                    <a:pt x="4899" y="961"/>
                  </a:lnTo>
                  <a:lnTo>
                    <a:pt x="5284" y="1441"/>
                  </a:lnTo>
                  <a:lnTo>
                    <a:pt x="5524" y="1970"/>
                  </a:lnTo>
                  <a:lnTo>
                    <a:pt x="5620" y="2306"/>
                  </a:lnTo>
                  <a:lnTo>
                    <a:pt x="5716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59"/>
            <p:cNvSpPr/>
            <p:nvPr/>
          </p:nvSpPr>
          <p:spPr>
            <a:xfrm>
              <a:off x="1066550" y="2999150"/>
              <a:ext cx="55250" cy="85275"/>
            </a:xfrm>
            <a:custGeom>
              <a:avLst/>
              <a:gdLst/>
              <a:ahLst/>
              <a:cxnLst/>
              <a:rect l="l" t="t" r="r" b="b"/>
              <a:pathLst>
                <a:path w="2210" h="3411" extrusionOk="0">
                  <a:moveTo>
                    <a:pt x="1345" y="0"/>
                  </a:moveTo>
                  <a:lnTo>
                    <a:pt x="1105" y="673"/>
                  </a:lnTo>
                  <a:lnTo>
                    <a:pt x="817" y="1393"/>
                  </a:lnTo>
                  <a:lnTo>
                    <a:pt x="433" y="211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289" y="3362"/>
                  </a:lnTo>
                  <a:lnTo>
                    <a:pt x="529" y="3410"/>
                  </a:lnTo>
                  <a:lnTo>
                    <a:pt x="817" y="3362"/>
                  </a:lnTo>
                  <a:lnTo>
                    <a:pt x="1153" y="3266"/>
                  </a:lnTo>
                  <a:lnTo>
                    <a:pt x="1441" y="3122"/>
                  </a:lnTo>
                  <a:lnTo>
                    <a:pt x="1681" y="2882"/>
                  </a:lnTo>
                  <a:lnTo>
                    <a:pt x="1921" y="2642"/>
                  </a:lnTo>
                  <a:lnTo>
                    <a:pt x="2065" y="2306"/>
                  </a:lnTo>
                  <a:lnTo>
                    <a:pt x="2162" y="1970"/>
                  </a:lnTo>
                  <a:lnTo>
                    <a:pt x="2210" y="1633"/>
                  </a:lnTo>
                  <a:lnTo>
                    <a:pt x="2162" y="1249"/>
                  </a:lnTo>
                  <a:lnTo>
                    <a:pt x="2065" y="865"/>
                  </a:lnTo>
                  <a:lnTo>
                    <a:pt x="1873" y="529"/>
                  </a:lnTo>
                  <a:lnTo>
                    <a:pt x="1633" y="241"/>
                  </a:lnTo>
                  <a:lnTo>
                    <a:pt x="1345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59"/>
            <p:cNvSpPr/>
            <p:nvPr/>
          </p:nvSpPr>
          <p:spPr>
            <a:xfrm>
              <a:off x="1066550" y="2999150"/>
              <a:ext cx="55250" cy="85275"/>
            </a:xfrm>
            <a:custGeom>
              <a:avLst/>
              <a:gdLst/>
              <a:ahLst/>
              <a:cxnLst/>
              <a:rect l="l" t="t" r="r" b="b"/>
              <a:pathLst>
                <a:path w="2210" h="3411" fill="none" extrusionOk="0">
                  <a:moveTo>
                    <a:pt x="1345" y="0"/>
                  </a:moveTo>
                  <a:lnTo>
                    <a:pt x="1345" y="0"/>
                  </a:lnTo>
                  <a:lnTo>
                    <a:pt x="1105" y="673"/>
                  </a:lnTo>
                  <a:lnTo>
                    <a:pt x="817" y="1393"/>
                  </a:lnTo>
                  <a:lnTo>
                    <a:pt x="433" y="2114"/>
                  </a:lnTo>
                  <a:lnTo>
                    <a:pt x="0" y="283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0" y="3314"/>
                  </a:lnTo>
                  <a:lnTo>
                    <a:pt x="289" y="3362"/>
                  </a:lnTo>
                  <a:lnTo>
                    <a:pt x="529" y="3410"/>
                  </a:lnTo>
                  <a:lnTo>
                    <a:pt x="529" y="3410"/>
                  </a:lnTo>
                  <a:lnTo>
                    <a:pt x="817" y="3362"/>
                  </a:lnTo>
                  <a:lnTo>
                    <a:pt x="817" y="3362"/>
                  </a:lnTo>
                  <a:lnTo>
                    <a:pt x="1153" y="3266"/>
                  </a:lnTo>
                  <a:lnTo>
                    <a:pt x="1441" y="3122"/>
                  </a:lnTo>
                  <a:lnTo>
                    <a:pt x="1681" y="2882"/>
                  </a:lnTo>
                  <a:lnTo>
                    <a:pt x="1921" y="2642"/>
                  </a:lnTo>
                  <a:lnTo>
                    <a:pt x="2065" y="2306"/>
                  </a:lnTo>
                  <a:lnTo>
                    <a:pt x="2162" y="1970"/>
                  </a:lnTo>
                  <a:lnTo>
                    <a:pt x="2210" y="1633"/>
                  </a:lnTo>
                  <a:lnTo>
                    <a:pt x="2162" y="1249"/>
                  </a:lnTo>
                  <a:lnTo>
                    <a:pt x="2162" y="1249"/>
                  </a:lnTo>
                  <a:lnTo>
                    <a:pt x="2065" y="865"/>
                  </a:lnTo>
                  <a:lnTo>
                    <a:pt x="1873" y="529"/>
                  </a:lnTo>
                  <a:lnTo>
                    <a:pt x="1633" y="241"/>
                  </a:lnTo>
                  <a:lnTo>
                    <a:pt x="134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59"/>
            <p:cNvSpPr/>
            <p:nvPr/>
          </p:nvSpPr>
          <p:spPr>
            <a:xfrm>
              <a:off x="594700" y="2834675"/>
              <a:ext cx="471875" cy="447850"/>
            </a:xfrm>
            <a:custGeom>
              <a:avLst/>
              <a:gdLst/>
              <a:ahLst/>
              <a:cxnLst/>
              <a:rect l="l" t="t" r="r" b="b"/>
              <a:pathLst>
                <a:path w="18875" h="17914" extrusionOk="0">
                  <a:moveTo>
                    <a:pt x="10374" y="0"/>
                  </a:moveTo>
                  <a:lnTo>
                    <a:pt x="9606" y="96"/>
                  </a:lnTo>
                  <a:lnTo>
                    <a:pt x="5667" y="1057"/>
                  </a:lnTo>
                  <a:lnTo>
                    <a:pt x="4755" y="1201"/>
                  </a:lnTo>
                  <a:lnTo>
                    <a:pt x="3891" y="1393"/>
                  </a:lnTo>
                  <a:lnTo>
                    <a:pt x="3170" y="1681"/>
                  </a:lnTo>
                  <a:lnTo>
                    <a:pt x="2546" y="2065"/>
                  </a:lnTo>
                  <a:lnTo>
                    <a:pt x="1970" y="2545"/>
                  </a:lnTo>
                  <a:lnTo>
                    <a:pt x="1489" y="3074"/>
                  </a:lnTo>
                  <a:lnTo>
                    <a:pt x="1057" y="3650"/>
                  </a:lnTo>
                  <a:lnTo>
                    <a:pt x="721" y="4274"/>
                  </a:lnTo>
                  <a:lnTo>
                    <a:pt x="481" y="4947"/>
                  </a:lnTo>
                  <a:lnTo>
                    <a:pt x="241" y="5667"/>
                  </a:lnTo>
                  <a:lnTo>
                    <a:pt x="97" y="6435"/>
                  </a:lnTo>
                  <a:lnTo>
                    <a:pt x="49" y="7204"/>
                  </a:lnTo>
                  <a:lnTo>
                    <a:pt x="0" y="7972"/>
                  </a:lnTo>
                  <a:lnTo>
                    <a:pt x="49" y="8741"/>
                  </a:lnTo>
                  <a:lnTo>
                    <a:pt x="97" y="9557"/>
                  </a:lnTo>
                  <a:lnTo>
                    <a:pt x="241" y="10325"/>
                  </a:lnTo>
                  <a:lnTo>
                    <a:pt x="433" y="11574"/>
                  </a:lnTo>
                  <a:lnTo>
                    <a:pt x="385" y="12006"/>
                  </a:lnTo>
                  <a:lnTo>
                    <a:pt x="385" y="12391"/>
                  </a:lnTo>
                  <a:lnTo>
                    <a:pt x="433" y="12775"/>
                  </a:lnTo>
                  <a:lnTo>
                    <a:pt x="481" y="13159"/>
                  </a:lnTo>
                  <a:lnTo>
                    <a:pt x="577" y="13543"/>
                  </a:lnTo>
                  <a:lnTo>
                    <a:pt x="673" y="13879"/>
                  </a:lnTo>
                  <a:lnTo>
                    <a:pt x="817" y="14264"/>
                  </a:lnTo>
                  <a:lnTo>
                    <a:pt x="961" y="14552"/>
                  </a:lnTo>
                  <a:lnTo>
                    <a:pt x="1393" y="15176"/>
                  </a:lnTo>
                  <a:lnTo>
                    <a:pt x="1873" y="15752"/>
                  </a:lnTo>
                  <a:lnTo>
                    <a:pt x="2450" y="16233"/>
                  </a:lnTo>
                  <a:lnTo>
                    <a:pt x="3074" y="16665"/>
                  </a:lnTo>
                  <a:lnTo>
                    <a:pt x="3794" y="17049"/>
                  </a:lnTo>
                  <a:lnTo>
                    <a:pt x="4515" y="17337"/>
                  </a:lnTo>
                  <a:lnTo>
                    <a:pt x="5283" y="17577"/>
                  </a:lnTo>
                  <a:lnTo>
                    <a:pt x="6100" y="17769"/>
                  </a:lnTo>
                  <a:lnTo>
                    <a:pt x="6916" y="17865"/>
                  </a:lnTo>
                  <a:lnTo>
                    <a:pt x="7733" y="17913"/>
                  </a:lnTo>
                  <a:lnTo>
                    <a:pt x="8501" y="17865"/>
                  </a:lnTo>
                  <a:lnTo>
                    <a:pt x="9317" y="17769"/>
                  </a:lnTo>
                  <a:lnTo>
                    <a:pt x="12535" y="17193"/>
                  </a:lnTo>
                  <a:lnTo>
                    <a:pt x="13303" y="17049"/>
                  </a:lnTo>
                  <a:lnTo>
                    <a:pt x="14024" y="16809"/>
                  </a:lnTo>
                  <a:lnTo>
                    <a:pt x="14744" y="16473"/>
                  </a:lnTo>
                  <a:lnTo>
                    <a:pt x="15369" y="16088"/>
                  </a:lnTo>
                  <a:lnTo>
                    <a:pt x="15993" y="15656"/>
                  </a:lnTo>
                  <a:lnTo>
                    <a:pt x="16521" y="15176"/>
                  </a:lnTo>
                  <a:lnTo>
                    <a:pt x="17049" y="14648"/>
                  </a:lnTo>
                  <a:lnTo>
                    <a:pt x="17482" y="14071"/>
                  </a:lnTo>
                  <a:lnTo>
                    <a:pt x="17866" y="13447"/>
                  </a:lnTo>
                  <a:lnTo>
                    <a:pt x="18202" y="12775"/>
                  </a:lnTo>
                  <a:lnTo>
                    <a:pt x="18490" y="12102"/>
                  </a:lnTo>
                  <a:lnTo>
                    <a:pt x="18682" y="11382"/>
                  </a:lnTo>
                  <a:lnTo>
                    <a:pt x="18826" y="10662"/>
                  </a:lnTo>
                  <a:lnTo>
                    <a:pt x="18874" y="9893"/>
                  </a:lnTo>
                  <a:lnTo>
                    <a:pt x="18874" y="9125"/>
                  </a:lnTo>
                  <a:lnTo>
                    <a:pt x="18778" y="8356"/>
                  </a:lnTo>
                  <a:lnTo>
                    <a:pt x="18538" y="7108"/>
                  </a:lnTo>
                  <a:lnTo>
                    <a:pt x="18346" y="6339"/>
                  </a:lnTo>
                  <a:lnTo>
                    <a:pt x="18106" y="5571"/>
                  </a:lnTo>
                  <a:lnTo>
                    <a:pt x="17818" y="4851"/>
                  </a:lnTo>
                  <a:lnTo>
                    <a:pt x="17434" y="4130"/>
                  </a:lnTo>
                  <a:lnTo>
                    <a:pt x="17001" y="3458"/>
                  </a:lnTo>
                  <a:lnTo>
                    <a:pt x="16473" y="2834"/>
                  </a:lnTo>
                  <a:lnTo>
                    <a:pt x="15945" y="2257"/>
                  </a:lnTo>
                  <a:lnTo>
                    <a:pt x="15369" y="1777"/>
                  </a:lnTo>
                  <a:lnTo>
                    <a:pt x="14744" y="1297"/>
                  </a:lnTo>
                  <a:lnTo>
                    <a:pt x="14072" y="864"/>
                  </a:lnTo>
                  <a:lnTo>
                    <a:pt x="13351" y="576"/>
                  </a:lnTo>
                  <a:lnTo>
                    <a:pt x="12631" y="288"/>
                  </a:lnTo>
                  <a:lnTo>
                    <a:pt x="11911" y="96"/>
                  </a:lnTo>
                  <a:lnTo>
                    <a:pt x="11142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59"/>
            <p:cNvSpPr/>
            <p:nvPr/>
          </p:nvSpPr>
          <p:spPr>
            <a:xfrm>
              <a:off x="594700" y="2834675"/>
              <a:ext cx="471875" cy="447850"/>
            </a:xfrm>
            <a:custGeom>
              <a:avLst/>
              <a:gdLst/>
              <a:ahLst/>
              <a:cxnLst/>
              <a:rect l="l" t="t" r="r" b="b"/>
              <a:pathLst>
                <a:path w="18875" h="17914" fill="none" extrusionOk="0">
                  <a:moveTo>
                    <a:pt x="9606" y="96"/>
                  </a:moveTo>
                  <a:lnTo>
                    <a:pt x="5667" y="1057"/>
                  </a:lnTo>
                  <a:lnTo>
                    <a:pt x="5667" y="1057"/>
                  </a:lnTo>
                  <a:lnTo>
                    <a:pt x="4755" y="1201"/>
                  </a:lnTo>
                  <a:lnTo>
                    <a:pt x="3891" y="1393"/>
                  </a:lnTo>
                  <a:lnTo>
                    <a:pt x="3170" y="1681"/>
                  </a:lnTo>
                  <a:lnTo>
                    <a:pt x="2546" y="2065"/>
                  </a:lnTo>
                  <a:lnTo>
                    <a:pt x="1970" y="2545"/>
                  </a:lnTo>
                  <a:lnTo>
                    <a:pt x="1489" y="3074"/>
                  </a:lnTo>
                  <a:lnTo>
                    <a:pt x="1057" y="3650"/>
                  </a:lnTo>
                  <a:lnTo>
                    <a:pt x="721" y="4274"/>
                  </a:lnTo>
                  <a:lnTo>
                    <a:pt x="481" y="4947"/>
                  </a:lnTo>
                  <a:lnTo>
                    <a:pt x="241" y="5667"/>
                  </a:lnTo>
                  <a:lnTo>
                    <a:pt x="97" y="6435"/>
                  </a:lnTo>
                  <a:lnTo>
                    <a:pt x="49" y="7204"/>
                  </a:lnTo>
                  <a:lnTo>
                    <a:pt x="0" y="7972"/>
                  </a:lnTo>
                  <a:lnTo>
                    <a:pt x="49" y="8741"/>
                  </a:lnTo>
                  <a:lnTo>
                    <a:pt x="97" y="9557"/>
                  </a:lnTo>
                  <a:lnTo>
                    <a:pt x="241" y="10325"/>
                  </a:lnTo>
                  <a:lnTo>
                    <a:pt x="433" y="11574"/>
                  </a:lnTo>
                  <a:lnTo>
                    <a:pt x="433" y="11574"/>
                  </a:lnTo>
                  <a:lnTo>
                    <a:pt x="385" y="12006"/>
                  </a:lnTo>
                  <a:lnTo>
                    <a:pt x="385" y="12391"/>
                  </a:lnTo>
                  <a:lnTo>
                    <a:pt x="433" y="12775"/>
                  </a:lnTo>
                  <a:lnTo>
                    <a:pt x="481" y="13159"/>
                  </a:lnTo>
                  <a:lnTo>
                    <a:pt x="577" y="13543"/>
                  </a:lnTo>
                  <a:lnTo>
                    <a:pt x="673" y="13879"/>
                  </a:lnTo>
                  <a:lnTo>
                    <a:pt x="817" y="14264"/>
                  </a:lnTo>
                  <a:lnTo>
                    <a:pt x="961" y="14552"/>
                  </a:lnTo>
                  <a:lnTo>
                    <a:pt x="1393" y="15176"/>
                  </a:lnTo>
                  <a:lnTo>
                    <a:pt x="1873" y="15752"/>
                  </a:lnTo>
                  <a:lnTo>
                    <a:pt x="2450" y="16233"/>
                  </a:lnTo>
                  <a:lnTo>
                    <a:pt x="3074" y="16665"/>
                  </a:lnTo>
                  <a:lnTo>
                    <a:pt x="3794" y="17049"/>
                  </a:lnTo>
                  <a:lnTo>
                    <a:pt x="4515" y="17337"/>
                  </a:lnTo>
                  <a:lnTo>
                    <a:pt x="5283" y="17577"/>
                  </a:lnTo>
                  <a:lnTo>
                    <a:pt x="6100" y="17769"/>
                  </a:lnTo>
                  <a:lnTo>
                    <a:pt x="6916" y="17865"/>
                  </a:lnTo>
                  <a:lnTo>
                    <a:pt x="7733" y="17913"/>
                  </a:lnTo>
                  <a:lnTo>
                    <a:pt x="8501" y="17865"/>
                  </a:lnTo>
                  <a:lnTo>
                    <a:pt x="9317" y="17769"/>
                  </a:lnTo>
                  <a:lnTo>
                    <a:pt x="12535" y="17193"/>
                  </a:lnTo>
                  <a:lnTo>
                    <a:pt x="12535" y="17193"/>
                  </a:lnTo>
                  <a:lnTo>
                    <a:pt x="13303" y="17049"/>
                  </a:lnTo>
                  <a:lnTo>
                    <a:pt x="14024" y="16809"/>
                  </a:lnTo>
                  <a:lnTo>
                    <a:pt x="14744" y="16473"/>
                  </a:lnTo>
                  <a:lnTo>
                    <a:pt x="15369" y="16088"/>
                  </a:lnTo>
                  <a:lnTo>
                    <a:pt x="15993" y="15656"/>
                  </a:lnTo>
                  <a:lnTo>
                    <a:pt x="16521" y="15176"/>
                  </a:lnTo>
                  <a:lnTo>
                    <a:pt x="17049" y="14648"/>
                  </a:lnTo>
                  <a:lnTo>
                    <a:pt x="17482" y="14071"/>
                  </a:lnTo>
                  <a:lnTo>
                    <a:pt x="17866" y="13447"/>
                  </a:lnTo>
                  <a:lnTo>
                    <a:pt x="18202" y="12775"/>
                  </a:lnTo>
                  <a:lnTo>
                    <a:pt x="18490" y="12102"/>
                  </a:lnTo>
                  <a:lnTo>
                    <a:pt x="18682" y="11382"/>
                  </a:lnTo>
                  <a:lnTo>
                    <a:pt x="18826" y="10662"/>
                  </a:lnTo>
                  <a:lnTo>
                    <a:pt x="18874" y="9893"/>
                  </a:lnTo>
                  <a:lnTo>
                    <a:pt x="18874" y="9125"/>
                  </a:lnTo>
                  <a:lnTo>
                    <a:pt x="18778" y="8356"/>
                  </a:lnTo>
                  <a:lnTo>
                    <a:pt x="18538" y="7108"/>
                  </a:lnTo>
                  <a:lnTo>
                    <a:pt x="18538" y="7108"/>
                  </a:lnTo>
                  <a:lnTo>
                    <a:pt x="18346" y="6339"/>
                  </a:lnTo>
                  <a:lnTo>
                    <a:pt x="18106" y="5571"/>
                  </a:lnTo>
                  <a:lnTo>
                    <a:pt x="17818" y="4851"/>
                  </a:lnTo>
                  <a:lnTo>
                    <a:pt x="17434" y="4130"/>
                  </a:lnTo>
                  <a:lnTo>
                    <a:pt x="17001" y="3458"/>
                  </a:lnTo>
                  <a:lnTo>
                    <a:pt x="16473" y="2834"/>
                  </a:lnTo>
                  <a:lnTo>
                    <a:pt x="15945" y="2257"/>
                  </a:lnTo>
                  <a:lnTo>
                    <a:pt x="15369" y="1777"/>
                  </a:lnTo>
                  <a:lnTo>
                    <a:pt x="14744" y="1297"/>
                  </a:lnTo>
                  <a:lnTo>
                    <a:pt x="14072" y="864"/>
                  </a:lnTo>
                  <a:lnTo>
                    <a:pt x="13351" y="576"/>
                  </a:lnTo>
                  <a:lnTo>
                    <a:pt x="12631" y="288"/>
                  </a:lnTo>
                  <a:lnTo>
                    <a:pt x="11911" y="96"/>
                  </a:lnTo>
                  <a:lnTo>
                    <a:pt x="11142" y="0"/>
                  </a:lnTo>
                  <a:lnTo>
                    <a:pt x="10374" y="0"/>
                  </a:lnTo>
                  <a:lnTo>
                    <a:pt x="9606" y="9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59"/>
            <p:cNvSpPr/>
            <p:nvPr/>
          </p:nvSpPr>
          <p:spPr>
            <a:xfrm>
              <a:off x="754375" y="3097600"/>
              <a:ext cx="165725" cy="103275"/>
            </a:xfrm>
            <a:custGeom>
              <a:avLst/>
              <a:gdLst/>
              <a:ahLst/>
              <a:cxnLst/>
              <a:rect l="l" t="t" r="r" b="b"/>
              <a:pathLst>
                <a:path w="6629" h="4131" extrusionOk="0">
                  <a:moveTo>
                    <a:pt x="4851" y="1"/>
                  </a:moveTo>
                  <a:lnTo>
                    <a:pt x="4371" y="97"/>
                  </a:lnTo>
                  <a:lnTo>
                    <a:pt x="4035" y="241"/>
                  </a:lnTo>
                  <a:lnTo>
                    <a:pt x="3747" y="433"/>
                  </a:lnTo>
                  <a:lnTo>
                    <a:pt x="3315" y="817"/>
                  </a:lnTo>
                  <a:lnTo>
                    <a:pt x="3122" y="913"/>
                  </a:lnTo>
                  <a:lnTo>
                    <a:pt x="2882" y="913"/>
                  </a:lnTo>
                  <a:lnTo>
                    <a:pt x="2642" y="817"/>
                  </a:lnTo>
                  <a:lnTo>
                    <a:pt x="2354" y="673"/>
                  </a:lnTo>
                  <a:lnTo>
                    <a:pt x="1826" y="337"/>
                  </a:lnTo>
                  <a:lnTo>
                    <a:pt x="1490" y="193"/>
                  </a:lnTo>
                  <a:lnTo>
                    <a:pt x="1201" y="145"/>
                  </a:lnTo>
                  <a:lnTo>
                    <a:pt x="1009" y="145"/>
                  </a:lnTo>
                  <a:lnTo>
                    <a:pt x="865" y="193"/>
                  </a:lnTo>
                  <a:lnTo>
                    <a:pt x="673" y="241"/>
                  </a:lnTo>
                  <a:lnTo>
                    <a:pt x="481" y="337"/>
                  </a:lnTo>
                  <a:lnTo>
                    <a:pt x="337" y="529"/>
                  </a:lnTo>
                  <a:lnTo>
                    <a:pt x="193" y="721"/>
                  </a:lnTo>
                  <a:lnTo>
                    <a:pt x="97" y="1009"/>
                  </a:lnTo>
                  <a:lnTo>
                    <a:pt x="1" y="1297"/>
                  </a:lnTo>
                  <a:lnTo>
                    <a:pt x="1" y="1633"/>
                  </a:lnTo>
                  <a:lnTo>
                    <a:pt x="49" y="2018"/>
                  </a:lnTo>
                  <a:lnTo>
                    <a:pt x="145" y="2354"/>
                  </a:lnTo>
                  <a:lnTo>
                    <a:pt x="289" y="2690"/>
                  </a:lnTo>
                  <a:lnTo>
                    <a:pt x="481" y="3026"/>
                  </a:lnTo>
                  <a:lnTo>
                    <a:pt x="769" y="3362"/>
                  </a:lnTo>
                  <a:lnTo>
                    <a:pt x="1153" y="3650"/>
                  </a:lnTo>
                  <a:lnTo>
                    <a:pt x="1586" y="3843"/>
                  </a:lnTo>
                  <a:lnTo>
                    <a:pt x="2066" y="4035"/>
                  </a:lnTo>
                  <a:lnTo>
                    <a:pt x="2690" y="4131"/>
                  </a:lnTo>
                  <a:lnTo>
                    <a:pt x="3363" y="4131"/>
                  </a:lnTo>
                  <a:lnTo>
                    <a:pt x="4179" y="4083"/>
                  </a:lnTo>
                  <a:lnTo>
                    <a:pt x="4707" y="3987"/>
                  </a:lnTo>
                  <a:lnTo>
                    <a:pt x="5188" y="3795"/>
                  </a:lnTo>
                  <a:lnTo>
                    <a:pt x="5572" y="3554"/>
                  </a:lnTo>
                  <a:lnTo>
                    <a:pt x="5908" y="3314"/>
                  </a:lnTo>
                  <a:lnTo>
                    <a:pt x="6196" y="2978"/>
                  </a:lnTo>
                  <a:lnTo>
                    <a:pt x="6388" y="2642"/>
                  </a:lnTo>
                  <a:lnTo>
                    <a:pt x="6532" y="2306"/>
                  </a:lnTo>
                  <a:lnTo>
                    <a:pt x="6580" y="1970"/>
                  </a:lnTo>
                  <a:lnTo>
                    <a:pt x="6628" y="1633"/>
                  </a:lnTo>
                  <a:lnTo>
                    <a:pt x="6580" y="1297"/>
                  </a:lnTo>
                  <a:lnTo>
                    <a:pt x="6484" y="961"/>
                  </a:lnTo>
                  <a:lnTo>
                    <a:pt x="6388" y="673"/>
                  </a:lnTo>
                  <a:lnTo>
                    <a:pt x="6196" y="433"/>
                  </a:lnTo>
                  <a:lnTo>
                    <a:pt x="5956" y="241"/>
                  </a:lnTo>
                  <a:lnTo>
                    <a:pt x="5716" y="97"/>
                  </a:lnTo>
                  <a:lnTo>
                    <a:pt x="5380" y="49"/>
                  </a:lnTo>
                  <a:lnTo>
                    <a:pt x="509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59"/>
            <p:cNvSpPr/>
            <p:nvPr/>
          </p:nvSpPr>
          <p:spPr>
            <a:xfrm>
              <a:off x="754375" y="3133625"/>
              <a:ext cx="128500" cy="67250"/>
            </a:xfrm>
            <a:custGeom>
              <a:avLst/>
              <a:gdLst/>
              <a:ahLst/>
              <a:cxnLst/>
              <a:rect l="l" t="t" r="r" b="b"/>
              <a:pathLst>
                <a:path w="5140" h="2690" extrusionOk="0">
                  <a:moveTo>
                    <a:pt x="1105" y="0"/>
                  </a:moveTo>
                  <a:lnTo>
                    <a:pt x="721" y="48"/>
                  </a:lnTo>
                  <a:lnTo>
                    <a:pt x="1" y="144"/>
                  </a:lnTo>
                  <a:lnTo>
                    <a:pt x="49" y="625"/>
                  </a:lnTo>
                  <a:lnTo>
                    <a:pt x="241" y="1153"/>
                  </a:lnTo>
                  <a:lnTo>
                    <a:pt x="337" y="1393"/>
                  </a:lnTo>
                  <a:lnTo>
                    <a:pt x="481" y="1633"/>
                  </a:lnTo>
                  <a:lnTo>
                    <a:pt x="673" y="1825"/>
                  </a:lnTo>
                  <a:lnTo>
                    <a:pt x="913" y="2017"/>
                  </a:lnTo>
                  <a:lnTo>
                    <a:pt x="1201" y="2209"/>
                  </a:lnTo>
                  <a:lnTo>
                    <a:pt x="1490" y="2402"/>
                  </a:lnTo>
                  <a:lnTo>
                    <a:pt x="1826" y="2498"/>
                  </a:lnTo>
                  <a:lnTo>
                    <a:pt x="2210" y="2594"/>
                  </a:lnTo>
                  <a:lnTo>
                    <a:pt x="2642" y="2690"/>
                  </a:lnTo>
                  <a:lnTo>
                    <a:pt x="3603" y="2690"/>
                  </a:lnTo>
                  <a:lnTo>
                    <a:pt x="4179" y="2642"/>
                  </a:lnTo>
                  <a:lnTo>
                    <a:pt x="4659" y="2546"/>
                  </a:lnTo>
                  <a:lnTo>
                    <a:pt x="5140" y="2402"/>
                  </a:lnTo>
                  <a:lnTo>
                    <a:pt x="4899" y="1921"/>
                  </a:lnTo>
                  <a:lnTo>
                    <a:pt x="4563" y="1489"/>
                  </a:lnTo>
                  <a:lnTo>
                    <a:pt x="4179" y="1105"/>
                  </a:lnTo>
                  <a:lnTo>
                    <a:pt x="3747" y="769"/>
                  </a:lnTo>
                  <a:lnTo>
                    <a:pt x="3267" y="481"/>
                  </a:lnTo>
                  <a:lnTo>
                    <a:pt x="2690" y="288"/>
                  </a:lnTo>
                  <a:lnTo>
                    <a:pt x="2114" y="96"/>
                  </a:lnTo>
                  <a:lnTo>
                    <a:pt x="1490" y="48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59"/>
            <p:cNvSpPr/>
            <p:nvPr/>
          </p:nvSpPr>
          <p:spPr>
            <a:xfrm>
              <a:off x="761575" y="3097600"/>
              <a:ext cx="142900" cy="51650"/>
            </a:xfrm>
            <a:custGeom>
              <a:avLst/>
              <a:gdLst/>
              <a:ahLst/>
              <a:cxnLst/>
              <a:rect l="l" t="t" r="r" b="b"/>
              <a:pathLst>
                <a:path w="5716" h="2066" extrusionOk="0">
                  <a:moveTo>
                    <a:pt x="4563" y="1"/>
                  </a:moveTo>
                  <a:lnTo>
                    <a:pt x="4083" y="97"/>
                  </a:lnTo>
                  <a:lnTo>
                    <a:pt x="3747" y="241"/>
                  </a:lnTo>
                  <a:lnTo>
                    <a:pt x="3459" y="433"/>
                  </a:lnTo>
                  <a:lnTo>
                    <a:pt x="3027" y="817"/>
                  </a:lnTo>
                  <a:lnTo>
                    <a:pt x="2834" y="913"/>
                  </a:lnTo>
                  <a:lnTo>
                    <a:pt x="2594" y="913"/>
                  </a:lnTo>
                  <a:lnTo>
                    <a:pt x="2354" y="817"/>
                  </a:lnTo>
                  <a:lnTo>
                    <a:pt x="2066" y="673"/>
                  </a:lnTo>
                  <a:lnTo>
                    <a:pt x="1538" y="337"/>
                  </a:lnTo>
                  <a:lnTo>
                    <a:pt x="1202" y="193"/>
                  </a:lnTo>
                  <a:lnTo>
                    <a:pt x="913" y="145"/>
                  </a:lnTo>
                  <a:lnTo>
                    <a:pt x="721" y="145"/>
                  </a:lnTo>
                  <a:lnTo>
                    <a:pt x="577" y="193"/>
                  </a:lnTo>
                  <a:lnTo>
                    <a:pt x="385" y="241"/>
                  </a:lnTo>
                  <a:lnTo>
                    <a:pt x="193" y="337"/>
                  </a:lnTo>
                  <a:lnTo>
                    <a:pt x="1" y="529"/>
                  </a:lnTo>
                  <a:lnTo>
                    <a:pt x="193" y="817"/>
                  </a:lnTo>
                  <a:lnTo>
                    <a:pt x="433" y="1105"/>
                  </a:lnTo>
                  <a:lnTo>
                    <a:pt x="721" y="1345"/>
                  </a:lnTo>
                  <a:lnTo>
                    <a:pt x="1058" y="1585"/>
                  </a:lnTo>
                  <a:lnTo>
                    <a:pt x="1394" y="1777"/>
                  </a:lnTo>
                  <a:lnTo>
                    <a:pt x="1778" y="1874"/>
                  </a:lnTo>
                  <a:lnTo>
                    <a:pt x="2162" y="2018"/>
                  </a:lnTo>
                  <a:lnTo>
                    <a:pt x="2594" y="2066"/>
                  </a:lnTo>
                  <a:lnTo>
                    <a:pt x="3123" y="2066"/>
                  </a:lnTo>
                  <a:lnTo>
                    <a:pt x="3651" y="1970"/>
                  </a:lnTo>
                  <a:lnTo>
                    <a:pt x="4083" y="1825"/>
                  </a:lnTo>
                  <a:lnTo>
                    <a:pt x="4563" y="1633"/>
                  </a:lnTo>
                  <a:lnTo>
                    <a:pt x="4948" y="1345"/>
                  </a:lnTo>
                  <a:lnTo>
                    <a:pt x="5236" y="1057"/>
                  </a:lnTo>
                  <a:lnTo>
                    <a:pt x="5524" y="673"/>
                  </a:lnTo>
                  <a:lnTo>
                    <a:pt x="5716" y="289"/>
                  </a:lnTo>
                  <a:lnTo>
                    <a:pt x="5428" y="97"/>
                  </a:lnTo>
                  <a:lnTo>
                    <a:pt x="5092" y="49"/>
                  </a:lnTo>
                  <a:lnTo>
                    <a:pt x="4804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59"/>
            <p:cNvSpPr/>
            <p:nvPr/>
          </p:nvSpPr>
          <p:spPr>
            <a:xfrm>
              <a:off x="523875" y="3025575"/>
              <a:ext cx="144100" cy="157300"/>
            </a:xfrm>
            <a:custGeom>
              <a:avLst/>
              <a:gdLst/>
              <a:ahLst/>
              <a:cxnLst/>
              <a:rect l="l" t="t" r="r" b="b"/>
              <a:pathLst>
                <a:path w="5764" h="6292" extrusionOk="0">
                  <a:moveTo>
                    <a:pt x="2641" y="0"/>
                  </a:moveTo>
                  <a:lnTo>
                    <a:pt x="2353" y="48"/>
                  </a:lnTo>
                  <a:lnTo>
                    <a:pt x="2065" y="144"/>
                  </a:lnTo>
                  <a:lnTo>
                    <a:pt x="1777" y="240"/>
                  </a:lnTo>
                  <a:lnTo>
                    <a:pt x="1489" y="336"/>
                  </a:lnTo>
                  <a:lnTo>
                    <a:pt x="1249" y="480"/>
                  </a:lnTo>
                  <a:lnTo>
                    <a:pt x="1057" y="672"/>
                  </a:lnTo>
                  <a:lnTo>
                    <a:pt x="816" y="864"/>
                  </a:lnTo>
                  <a:lnTo>
                    <a:pt x="480" y="1297"/>
                  </a:lnTo>
                  <a:lnTo>
                    <a:pt x="240" y="1825"/>
                  </a:lnTo>
                  <a:lnTo>
                    <a:pt x="48" y="2401"/>
                  </a:lnTo>
                  <a:lnTo>
                    <a:pt x="0" y="3026"/>
                  </a:lnTo>
                  <a:lnTo>
                    <a:pt x="0" y="3314"/>
                  </a:lnTo>
                  <a:lnTo>
                    <a:pt x="48" y="3650"/>
                  </a:lnTo>
                  <a:lnTo>
                    <a:pt x="96" y="3938"/>
                  </a:lnTo>
                  <a:lnTo>
                    <a:pt x="192" y="4274"/>
                  </a:lnTo>
                  <a:lnTo>
                    <a:pt x="480" y="4803"/>
                  </a:lnTo>
                  <a:lnTo>
                    <a:pt x="816" y="5283"/>
                  </a:lnTo>
                  <a:lnTo>
                    <a:pt x="1249" y="5667"/>
                  </a:lnTo>
                  <a:lnTo>
                    <a:pt x="1729" y="6003"/>
                  </a:lnTo>
                  <a:lnTo>
                    <a:pt x="2017" y="6099"/>
                  </a:lnTo>
                  <a:lnTo>
                    <a:pt x="2257" y="6195"/>
                  </a:lnTo>
                  <a:lnTo>
                    <a:pt x="2545" y="6243"/>
                  </a:lnTo>
                  <a:lnTo>
                    <a:pt x="2833" y="6291"/>
                  </a:lnTo>
                  <a:lnTo>
                    <a:pt x="3122" y="6291"/>
                  </a:lnTo>
                  <a:lnTo>
                    <a:pt x="3410" y="6243"/>
                  </a:lnTo>
                  <a:lnTo>
                    <a:pt x="3698" y="6147"/>
                  </a:lnTo>
                  <a:lnTo>
                    <a:pt x="3986" y="6051"/>
                  </a:lnTo>
                  <a:lnTo>
                    <a:pt x="4226" y="5955"/>
                  </a:lnTo>
                  <a:lnTo>
                    <a:pt x="4466" y="5811"/>
                  </a:lnTo>
                  <a:lnTo>
                    <a:pt x="4706" y="5619"/>
                  </a:lnTo>
                  <a:lnTo>
                    <a:pt x="4899" y="5427"/>
                  </a:lnTo>
                  <a:lnTo>
                    <a:pt x="5283" y="4995"/>
                  </a:lnTo>
                  <a:lnTo>
                    <a:pt x="5523" y="4466"/>
                  </a:lnTo>
                  <a:lnTo>
                    <a:pt x="5715" y="3890"/>
                  </a:lnTo>
                  <a:lnTo>
                    <a:pt x="5763" y="3266"/>
                  </a:lnTo>
                  <a:lnTo>
                    <a:pt x="5763" y="2978"/>
                  </a:lnTo>
                  <a:lnTo>
                    <a:pt x="5715" y="2641"/>
                  </a:lnTo>
                  <a:lnTo>
                    <a:pt x="5619" y="2353"/>
                  </a:lnTo>
                  <a:lnTo>
                    <a:pt x="5523" y="2017"/>
                  </a:lnTo>
                  <a:lnTo>
                    <a:pt x="5283" y="1489"/>
                  </a:lnTo>
                  <a:lnTo>
                    <a:pt x="4899" y="1009"/>
                  </a:lnTo>
                  <a:lnTo>
                    <a:pt x="4514" y="624"/>
                  </a:lnTo>
                  <a:lnTo>
                    <a:pt x="3986" y="288"/>
                  </a:lnTo>
                  <a:lnTo>
                    <a:pt x="3746" y="192"/>
                  </a:lnTo>
                  <a:lnTo>
                    <a:pt x="3458" y="96"/>
                  </a:lnTo>
                  <a:lnTo>
                    <a:pt x="3218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59"/>
            <p:cNvSpPr/>
            <p:nvPr/>
          </p:nvSpPr>
          <p:spPr>
            <a:xfrm>
              <a:off x="523875" y="3025575"/>
              <a:ext cx="144100" cy="157300"/>
            </a:xfrm>
            <a:custGeom>
              <a:avLst/>
              <a:gdLst/>
              <a:ahLst/>
              <a:cxnLst/>
              <a:rect l="l" t="t" r="r" b="b"/>
              <a:pathLst>
                <a:path w="5764" h="6292" fill="none" extrusionOk="0">
                  <a:moveTo>
                    <a:pt x="5715" y="2641"/>
                  </a:moveTo>
                  <a:lnTo>
                    <a:pt x="5715" y="2641"/>
                  </a:lnTo>
                  <a:lnTo>
                    <a:pt x="5763" y="2978"/>
                  </a:lnTo>
                  <a:lnTo>
                    <a:pt x="5763" y="3266"/>
                  </a:lnTo>
                  <a:lnTo>
                    <a:pt x="5715" y="3890"/>
                  </a:lnTo>
                  <a:lnTo>
                    <a:pt x="5523" y="4466"/>
                  </a:lnTo>
                  <a:lnTo>
                    <a:pt x="5283" y="4995"/>
                  </a:lnTo>
                  <a:lnTo>
                    <a:pt x="4899" y="5427"/>
                  </a:lnTo>
                  <a:lnTo>
                    <a:pt x="4706" y="5619"/>
                  </a:lnTo>
                  <a:lnTo>
                    <a:pt x="4466" y="5811"/>
                  </a:lnTo>
                  <a:lnTo>
                    <a:pt x="4226" y="5955"/>
                  </a:lnTo>
                  <a:lnTo>
                    <a:pt x="3986" y="6051"/>
                  </a:lnTo>
                  <a:lnTo>
                    <a:pt x="3698" y="6147"/>
                  </a:lnTo>
                  <a:lnTo>
                    <a:pt x="3410" y="6243"/>
                  </a:lnTo>
                  <a:lnTo>
                    <a:pt x="3410" y="6243"/>
                  </a:lnTo>
                  <a:lnTo>
                    <a:pt x="3122" y="6291"/>
                  </a:lnTo>
                  <a:lnTo>
                    <a:pt x="2833" y="6291"/>
                  </a:lnTo>
                  <a:lnTo>
                    <a:pt x="2545" y="6243"/>
                  </a:lnTo>
                  <a:lnTo>
                    <a:pt x="2257" y="6195"/>
                  </a:lnTo>
                  <a:lnTo>
                    <a:pt x="2017" y="6099"/>
                  </a:lnTo>
                  <a:lnTo>
                    <a:pt x="1729" y="6003"/>
                  </a:lnTo>
                  <a:lnTo>
                    <a:pt x="1249" y="5667"/>
                  </a:lnTo>
                  <a:lnTo>
                    <a:pt x="816" y="5283"/>
                  </a:lnTo>
                  <a:lnTo>
                    <a:pt x="480" y="4803"/>
                  </a:lnTo>
                  <a:lnTo>
                    <a:pt x="192" y="4274"/>
                  </a:lnTo>
                  <a:lnTo>
                    <a:pt x="96" y="3938"/>
                  </a:lnTo>
                  <a:lnTo>
                    <a:pt x="48" y="3650"/>
                  </a:lnTo>
                  <a:lnTo>
                    <a:pt x="48" y="3650"/>
                  </a:lnTo>
                  <a:lnTo>
                    <a:pt x="0" y="3314"/>
                  </a:lnTo>
                  <a:lnTo>
                    <a:pt x="0" y="3026"/>
                  </a:lnTo>
                  <a:lnTo>
                    <a:pt x="48" y="2401"/>
                  </a:lnTo>
                  <a:lnTo>
                    <a:pt x="240" y="1825"/>
                  </a:lnTo>
                  <a:lnTo>
                    <a:pt x="480" y="1297"/>
                  </a:lnTo>
                  <a:lnTo>
                    <a:pt x="816" y="864"/>
                  </a:lnTo>
                  <a:lnTo>
                    <a:pt x="1057" y="672"/>
                  </a:lnTo>
                  <a:lnTo>
                    <a:pt x="1249" y="480"/>
                  </a:lnTo>
                  <a:lnTo>
                    <a:pt x="1489" y="336"/>
                  </a:lnTo>
                  <a:lnTo>
                    <a:pt x="1777" y="240"/>
                  </a:lnTo>
                  <a:lnTo>
                    <a:pt x="2065" y="144"/>
                  </a:lnTo>
                  <a:lnTo>
                    <a:pt x="2353" y="48"/>
                  </a:lnTo>
                  <a:lnTo>
                    <a:pt x="2353" y="48"/>
                  </a:lnTo>
                  <a:lnTo>
                    <a:pt x="2641" y="0"/>
                  </a:lnTo>
                  <a:lnTo>
                    <a:pt x="2930" y="0"/>
                  </a:lnTo>
                  <a:lnTo>
                    <a:pt x="3218" y="48"/>
                  </a:lnTo>
                  <a:lnTo>
                    <a:pt x="3458" y="96"/>
                  </a:lnTo>
                  <a:lnTo>
                    <a:pt x="3746" y="192"/>
                  </a:lnTo>
                  <a:lnTo>
                    <a:pt x="3986" y="288"/>
                  </a:lnTo>
                  <a:lnTo>
                    <a:pt x="4514" y="624"/>
                  </a:lnTo>
                  <a:lnTo>
                    <a:pt x="4899" y="1009"/>
                  </a:lnTo>
                  <a:lnTo>
                    <a:pt x="5283" y="1489"/>
                  </a:lnTo>
                  <a:lnTo>
                    <a:pt x="5523" y="2017"/>
                  </a:lnTo>
                  <a:lnTo>
                    <a:pt x="5619" y="2353"/>
                  </a:lnTo>
                  <a:lnTo>
                    <a:pt x="5715" y="26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59"/>
            <p:cNvSpPr/>
            <p:nvPr/>
          </p:nvSpPr>
          <p:spPr>
            <a:xfrm>
              <a:off x="550275" y="3057975"/>
              <a:ext cx="82875" cy="92475"/>
            </a:xfrm>
            <a:custGeom>
              <a:avLst/>
              <a:gdLst/>
              <a:ahLst/>
              <a:cxnLst/>
              <a:rect l="l" t="t" r="r" b="b"/>
              <a:pathLst>
                <a:path w="3315" h="3699" extrusionOk="0">
                  <a:moveTo>
                    <a:pt x="1633" y="1"/>
                  </a:moveTo>
                  <a:lnTo>
                    <a:pt x="1345" y="49"/>
                  </a:lnTo>
                  <a:lnTo>
                    <a:pt x="1009" y="145"/>
                  </a:lnTo>
                  <a:lnTo>
                    <a:pt x="721" y="289"/>
                  </a:lnTo>
                  <a:lnTo>
                    <a:pt x="481" y="481"/>
                  </a:lnTo>
                  <a:lnTo>
                    <a:pt x="289" y="769"/>
                  </a:lnTo>
                  <a:lnTo>
                    <a:pt x="97" y="1057"/>
                  </a:lnTo>
                  <a:lnTo>
                    <a:pt x="1" y="1393"/>
                  </a:lnTo>
                  <a:lnTo>
                    <a:pt x="1" y="1778"/>
                  </a:lnTo>
                  <a:lnTo>
                    <a:pt x="1" y="2162"/>
                  </a:lnTo>
                  <a:lnTo>
                    <a:pt x="97" y="2450"/>
                  </a:lnTo>
                  <a:lnTo>
                    <a:pt x="241" y="2786"/>
                  </a:lnTo>
                  <a:lnTo>
                    <a:pt x="433" y="3026"/>
                  </a:lnTo>
                  <a:lnTo>
                    <a:pt x="625" y="3266"/>
                  </a:lnTo>
                  <a:lnTo>
                    <a:pt x="865" y="3459"/>
                  </a:lnTo>
                  <a:lnTo>
                    <a:pt x="1153" y="3603"/>
                  </a:lnTo>
                  <a:lnTo>
                    <a:pt x="1441" y="3651"/>
                  </a:lnTo>
                  <a:lnTo>
                    <a:pt x="1729" y="3699"/>
                  </a:lnTo>
                  <a:lnTo>
                    <a:pt x="2018" y="3651"/>
                  </a:lnTo>
                  <a:lnTo>
                    <a:pt x="2258" y="3603"/>
                  </a:lnTo>
                  <a:lnTo>
                    <a:pt x="2450" y="3507"/>
                  </a:lnTo>
                  <a:lnTo>
                    <a:pt x="2642" y="3410"/>
                  </a:lnTo>
                  <a:lnTo>
                    <a:pt x="2834" y="3266"/>
                  </a:lnTo>
                  <a:lnTo>
                    <a:pt x="2978" y="3074"/>
                  </a:lnTo>
                  <a:lnTo>
                    <a:pt x="3122" y="2882"/>
                  </a:lnTo>
                  <a:lnTo>
                    <a:pt x="3218" y="2690"/>
                  </a:lnTo>
                  <a:lnTo>
                    <a:pt x="3314" y="2450"/>
                  </a:lnTo>
                  <a:lnTo>
                    <a:pt x="2114" y="97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59"/>
            <p:cNvSpPr/>
            <p:nvPr/>
          </p:nvSpPr>
          <p:spPr>
            <a:xfrm>
              <a:off x="550275" y="3057975"/>
              <a:ext cx="82875" cy="92475"/>
            </a:xfrm>
            <a:custGeom>
              <a:avLst/>
              <a:gdLst/>
              <a:ahLst/>
              <a:cxnLst/>
              <a:rect l="l" t="t" r="r" b="b"/>
              <a:pathLst>
                <a:path w="3315" h="3699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009" y="145"/>
                  </a:lnTo>
                  <a:lnTo>
                    <a:pt x="721" y="289"/>
                  </a:lnTo>
                  <a:lnTo>
                    <a:pt x="481" y="481"/>
                  </a:lnTo>
                  <a:lnTo>
                    <a:pt x="289" y="769"/>
                  </a:lnTo>
                  <a:lnTo>
                    <a:pt x="97" y="1057"/>
                  </a:lnTo>
                  <a:lnTo>
                    <a:pt x="1" y="1393"/>
                  </a:lnTo>
                  <a:lnTo>
                    <a:pt x="1" y="1778"/>
                  </a:lnTo>
                  <a:lnTo>
                    <a:pt x="1" y="2162"/>
                  </a:lnTo>
                  <a:lnTo>
                    <a:pt x="1" y="2162"/>
                  </a:lnTo>
                  <a:lnTo>
                    <a:pt x="97" y="2450"/>
                  </a:lnTo>
                  <a:lnTo>
                    <a:pt x="241" y="2786"/>
                  </a:lnTo>
                  <a:lnTo>
                    <a:pt x="433" y="3026"/>
                  </a:lnTo>
                  <a:lnTo>
                    <a:pt x="625" y="3266"/>
                  </a:lnTo>
                  <a:lnTo>
                    <a:pt x="865" y="3459"/>
                  </a:lnTo>
                  <a:lnTo>
                    <a:pt x="1153" y="3603"/>
                  </a:lnTo>
                  <a:lnTo>
                    <a:pt x="1441" y="3651"/>
                  </a:lnTo>
                  <a:lnTo>
                    <a:pt x="1729" y="3699"/>
                  </a:lnTo>
                  <a:lnTo>
                    <a:pt x="1729" y="3699"/>
                  </a:lnTo>
                  <a:lnTo>
                    <a:pt x="2018" y="3651"/>
                  </a:lnTo>
                  <a:lnTo>
                    <a:pt x="2018" y="3651"/>
                  </a:lnTo>
                  <a:lnTo>
                    <a:pt x="2258" y="3603"/>
                  </a:lnTo>
                  <a:lnTo>
                    <a:pt x="2450" y="3507"/>
                  </a:lnTo>
                  <a:lnTo>
                    <a:pt x="2642" y="3410"/>
                  </a:lnTo>
                  <a:lnTo>
                    <a:pt x="2834" y="3266"/>
                  </a:lnTo>
                  <a:lnTo>
                    <a:pt x="2978" y="3074"/>
                  </a:lnTo>
                  <a:lnTo>
                    <a:pt x="3122" y="2882"/>
                  </a:lnTo>
                  <a:lnTo>
                    <a:pt x="3218" y="2690"/>
                  </a:lnTo>
                  <a:lnTo>
                    <a:pt x="3314" y="2450"/>
                  </a:lnTo>
                  <a:lnTo>
                    <a:pt x="2114" y="97"/>
                  </a:lnTo>
                  <a:lnTo>
                    <a:pt x="2114" y="97"/>
                  </a:lnTo>
                  <a:lnTo>
                    <a:pt x="1874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59"/>
            <p:cNvSpPr/>
            <p:nvPr/>
          </p:nvSpPr>
          <p:spPr>
            <a:xfrm>
              <a:off x="537075" y="307360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0"/>
                  </a:move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59"/>
            <p:cNvSpPr/>
            <p:nvPr/>
          </p:nvSpPr>
          <p:spPr>
            <a:xfrm>
              <a:off x="528675" y="306277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0" y="49"/>
                  </a:moveTo>
                  <a:lnTo>
                    <a:pt x="0" y="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59"/>
            <p:cNvSpPr/>
            <p:nvPr/>
          </p:nvSpPr>
          <p:spPr>
            <a:xfrm>
              <a:off x="655925" y="3101200"/>
              <a:ext cx="81675" cy="66050"/>
            </a:xfrm>
            <a:custGeom>
              <a:avLst/>
              <a:gdLst/>
              <a:ahLst/>
              <a:cxnLst/>
              <a:rect l="l" t="t" r="r" b="b"/>
              <a:pathLst>
                <a:path w="3267" h="2642" extrusionOk="0">
                  <a:moveTo>
                    <a:pt x="1490" y="1"/>
                  </a:moveTo>
                  <a:lnTo>
                    <a:pt x="1201" y="49"/>
                  </a:lnTo>
                  <a:lnTo>
                    <a:pt x="961" y="97"/>
                  </a:lnTo>
                  <a:lnTo>
                    <a:pt x="721" y="145"/>
                  </a:lnTo>
                  <a:lnTo>
                    <a:pt x="481" y="241"/>
                  </a:lnTo>
                  <a:lnTo>
                    <a:pt x="433" y="721"/>
                  </a:lnTo>
                  <a:lnTo>
                    <a:pt x="337" y="1153"/>
                  </a:lnTo>
                  <a:lnTo>
                    <a:pt x="193" y="1537"/>
                  </a:lnTo>
                  <a:lnTo>
                    <a:pt x="1" y="1922"/>
                  </a:lnTo>
                  <a:lnTo>
                    <a:pt x="241" y="2210"/>
                  </a:lnTo>
                  <a:lnTo>
                    <a:pt x="577" y="2402"/>
                  </a:lnTo>
                  <a:lnTo>
                    <a:pt x="1009" y="2546"/>
                  </a:lnTo>
                  <a:lnTo>
                    <a:pt x="1442" y="2642"/>
                  </a:lnTo>
                  <a:lnTo>
                    <a:pt x="1922" y="2642"/>
                  </a:lnTo>
                  <a:lnTo>
                    <a:pt x="2210" y="2546"/>
                  </a:lnTo>
                  <a:lnTo>
                    <a:pt x="2498" y="2450"/>
                  </a:lnTo>
                  <a:lnTo>
                    <a:pt x="2738" y="2306"/>
                  </a:lnTo>
                  <a:lnTo>
                    <a:pt x="2930" y="2114"/>
                  </a:lnTo>
                  <a:lnTo>
                    <a:pt x="3074" y="1922"/>
                  </a:lnTo>
                  <a:lnTo>
                    <a:pt x="3218" y="1681"/>
                  </a:lnTo>
                  <a:lnTo>
                    <a:pt x="3266" y="1441"/>
                  </a:lnTo>
                  <a:lnTo>
                    <a:pt x="3218" y="1153"/>
                  </a:lnTo>
                  <a:lnTo>
                    <a:pt x="3122" y="913"/>
                  </a:lnTo>
                  <a:lnTo>
                    <a:pt x="2978" y="673"/>
                  </a:lnTo>
                  <a:lnTo>
                    <a:pt x="2786" y="481"/>
                  </a:lnTo>
                  <a:lnTo>
                    <a:pt x="2546" y="289"/>
                  </a:lnTo>
                  <a:lnTo>
                    <a:pt x="2258" y="145"/>
                  </a:lnTo>
                  <a:lnTo>
                    <a:pt x="1970" y="4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59"/>
            <p:cNvSpPr/>
            <p:nvPr/>
          </p:nvSpPr>
          <p:spPr>
            <a:xfrm>
              <a:off x="655925" y="3101200"/>
              <a:ext cx="81675" cy="66050"/>
            </a:xfrm>
            <a:custGeom>
              <a:avLst/>
              <a:gdLst/>
              <a:ahLst/>
              <a:cxnLst/>
              <a:rect l="l" t="t" r="r" b="b"/>
              <a:pathLst>
                <a:path w="3267" h="2642" fill="none" extrusionOk="0">
                  <a:moveTo>
                    <a:pt x="1490" y="1"/>
                  </a:moveTo>
                  <a:lnTo>
                    <a:pt x="1490" y="1"/>
                  </a:lnTo>
                  <a:lnTo>
                    <a:pt x="1201" y="49"/>
                  </a:lnTo>
                  <a:lnTo>
                    <a:pt x="961" y="97"/>
                  </a:lnTo>
                  <a:lnTo>
                    <a:pt x="721" y="145"/>
                  </a:lnTo>
                  <a:lnTo>
                    <a:pt x="481" y="241"/>
                  </a:lnTo>
                  <a:lnTo>
                    <a:pt x="481" y="241"/>
                  </a:lnTo>
                  <a:lnTo>
                    <a:pt x="433" y="721"/>
                  </a:lnTo>
                  <a:lnTo>
                    <a:pt x="337" y="1153"/>
                  </a:lnTo>
                  <a:lnTo>
                    <a:pt x="193" y="1537"/>
                  </a:lnTo>
                  <a:lnTo>
                    <a:pt x="1" y="1922"/>
                  </a:lnTo>
                  <a:lnTo>
                    <a:pt x="1" y="1922"/>
                  </a:lnTo>
                  <a:lnTo>
                    <a:pt x="241" y="2210"/>
                  </a:lnTo>
                  <a:lnTo>
                    <a:pt x="577" y="2402"/>
                  </a:lnTo>
                  <a:lnTo>
                    <a:pt x="1009" y="2546"/>
                  </a:lnTo>
                  <a:lnTo>
                    <a:pt x="1442" y="2642"/>
                  </a:lnTo>
                  <a:lnTo>
                    <a:pt x="1442" y="2642"/>
                  </a:lnTo>
                  <a:lnTo>
                    <a:pt x="1586" y="2642"/>
                  </a:lnTo>
                  <a:lnTo>
                    <a:pt x="1586" y="2642"/>
                  </a:lnTo>
                  <a:lnTo>
                    <a:pt x="1922" y="2642"/>
                  </a:lnTo>
                  <a:lnTo>
                    <a:pt x="2210" y="2546"/>
                  </a:lnTo>
                  <a:lnTo>
                    <a:pt x="2498" y="2450"/>
                  </a:lnTo>
                  <a:lnTo>
                    <a:pt x="2738" y="2306"/>
                  </a:lnTo>
                  <a:lnTo>
                    <a:pt x="2930" y="2114"/>
                  </a:lnTo>
                  <a:lnTo>
                    <a:pt x="3074" y="1922"/>
                  </a:lnTo>
                  <a:lnTo>
                    <a:pt x="3218" y="1681"/>
                  </a:lnTo>
                  <a:lnTo>
                    <a:pt x="3266" y="1441"/>
                  </a:lnTo>
                  <a:lnTo>
                    <a:pt x="3266" y="1441"/>
                  </a:lnTo>
                  <a:lnTo>
                    <a:pt x="3218" y="1153"/>
                  </a:lnTo>
                  <a:lnTo>
                    <a:pt x="3122" y="913"/>
                  </a:lnTo>
                  <a:lnTo>
                    <a:pt x="2978" y="673"/>
                  </a:lnTo>
                  <a:lnTo>
                    <a:pt x="2786" y="481"/>
                  </a:lnTo>
                  <a:lnTo>
                    <a:pt x="2546" y="289"/>
                  </a:lnTo>
                  <a:lnTo>
                    <a:pt x="2258" y="145"/>
                  </a:lnTo>
                  <a:lnTo>
                    <a:pt x="1970" y="49"/>
                  </a:lnTo>
                  <a:lnTo>
                    <a:pt x="1586" y="1"/>
                  </a:lnTo>
                  <a:lnTo>
                    <a:pt x="1586" y="1"/>
                  </a:lnTo>
                  <a:lnTo>
                    <a:pt x="14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59"/>
            <p:cNvSpPr/>
            <p:nvPr/>
          </p:nvSpPr>
          <p:spPr>
            <a:xfrm>
              <a:off x="651125" y="3107200"/>
              <a:ext cx="16850" cy="42050"/>
            </a:xfrm>
            <a:custGeom>
              <a:avLst/>
              <a:gdLst/>
              <a:ahLst/>
              <a:cxnLst/>
              <a:rect l="l" t="t" r="r" b="b"/>
              <a:pathLst>
                <a:path w="674" h="1682" extrusionOk="0">
                  <a:moveTo>
                    <a:pt x="673" y="1"/>
                  </a:moveTo>
                  <a:lnTo>
                    <a:pt x="385" y="193"/>
                  </a:lnTo>
                  <a:lnTo>
                    <a:pt x="193" y="433"/>
                  </a:lnTo>
                  <a:lnTo>
                    <a:pt x="49" y="721"/>
                  </a:lnTo>
                  <a:lnTo>
                    <a:pt x="1" y="1009"/>
                  </a:lnTo>
                  <a:lnTo>
                    <a:pt x="1" y="1153"/>
                  </a:lnTo>
                  <a:lnTo>
                    <a:pt x="49" y="1345"/>
                  </a:lnTo>
                  <a:lnTo>
                    <a:pt x="97" y="1538"/>
                  </a:lnTo>
                  <a:lnTo>
                    <a:pt x="193" y="1682"/>
                  </a:lnTo>
                  <a:lnTo>
                    <a:pt x="385" y="1297"/>
                  </a:lnTo>
                  <a:lnTo>
                    <a:pt x="529" y="913"/>
                  </a:lnTo>
                  <a:lnTo>
                    <a:pt x="625" y="481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59"/>
            <p:cNvSpPr/>
            <p:nvPr/>
          </p:nvSpPr>
          <p:spPr>
            <a:xfrm>
              <a:off x="651125" y="3107200"/>
              <a:ext cx="16850" cy="42050"/>
            </a:xfrm>
            <a:custGeom>
              <a:avLst/>
              <a:gdLst/>
              <a:ahLst/>
              <a:cxnLst/>
              <a:rect l="l" t="t" r="r" b="b"/>
              <a:pathLst>
                <a:path w="674" h="1682" fill="none" extrusionOk="0">
                  <a:moveTo>
                    <a:pt x="673" y="1"/>
                  </a:moveTo>
                  <a:lnTo>
                    <a:pt x="673" y="1"/>
                  </a:lnTo>
                  <a:lnTo>
                    <a:pt x="385" y="193"/>
                  </a:lnTo>
                  <a:lnTo>
                    <a:pt x="193" y="433"/>
                  </a:lnTo>
                  <a:lnTo>
                    <a:pt x="49" y="721"/>
                  </a:lnTo>
                  <a:lnTo>
                    <a:pt x="1" y="1009"/>
                  </a:lnTo>
                  <a:lnTo>
                    <a:pt x="1" y="1009"/>
                  </a:lnTo>
                  <a:lnTo>
                    <a:pt x="1" y="1153"/>
                  </a:lnTo>
                  <a:lnTo>
                    <a:pt x="49" y="1345"/>
                  </a:lnTo>
                  <a:lnTo>
                    <a:pt x="97" y="1538"/>
                  </a:lnTo>
                  <a:lnTo>
                    <a:pt x="193" y="1682"/>
                  </a:lnTo>
                  <a:lnTo>
                    <a:pt x="193" y="1682"/>
                  </a:lnTo>
                  <a:lnTo>
                    <a:pt x="385" y="1297"/>
                  </a:lnTo>
                  <a:lnTo>
                    <a:pt x="529" y="913"/>
                  </a:lnTo>
                  <a:lnTo>
                    <a:pt x="625" y="481"/>
                  </a:lnTo>
                  <a:lnTo>
                    <a:pt x="6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59"/>
            <p:cNvSpPr/>
            <p:nvPr/>
          </p:nvSpPr>
          <p:spPr>
            <a:xfrm>
              <a:off x="886450" y="2915100"/>
              <a:ext cx="82875" cy="40850"/>
            </a:xfrm>
            <a:custGeom>
              <a:avLst/>
              <a:gdLst/>
              <a:ahLst/>
              <a:cxnLst/>
              <a:rect l="l" t="t" r="r" b="b"/>
              <a:pathLst>
                <a:path w="3315" h="1634" extrusionOk="0">
                  <a:moveTo>
                    <a:pt x="1393" y="1"/>
                  </a:moveTo>
                  <a:lnTo>
                    <a:pt x="1153" y="49"/>
                  </a:lnTo>
                  <a:lnTo>
                    <a:pt x="913" y="97"/>
                  </a:lnTo>
                  <a:lnTo>
                    <a:pt x="625" y="241"/>
                  </a:lnTo>
                  <a:lnTo>
                    <a:pt x="385" y="385"/>
                  </a:lnTo>
                  <a:lnTo>
                    <a:pt x="193" y="625"/>
                  </a:lnTo>
                  <a:lnTo>
                    <a:pt x="49" y="865"/>
                  </a:lnTo>
                  <a:lnTo>
                    <a:pt x="1" y="913"/>
                  </a:lnTo>
                  <a:lnTo>
                    <a:pt x="1" y="961"/>
                  </a:lnTo>
                  <a:lnTo>
                    <a:pt x="97" y="1057"/>
                  </a:lnTo>
                  <a:lnTo>
                    <a:pt x="193" y="1105"/>
                  </a:lnTo>
                  <a:lnTo>
                    <a:pt x="289" y="1057"/>
                  </a:lnTo>
                  <a:lnTo>
                    <a:pt x="337" y="1009"/>
                  </a:lnTo>
                  <a:lnTo>
                    <a:pt x="433" y="817"/>
                  </a:lnTo>
                  <a:lnTo>
                    <a:pt x="625" y="625"/>
                  </a:lnTo>
                  <a:lnTo>
                    <a:pt x="817" y="529"/>
                  </a:lnTo>
                  <a:lnTo>
                    <a:pt x="1009" y="385"/>
                  </a:lnTo>
                  <a:lnTo>
                    <a:pt x="1201" y="337"/>
                  </a:lnTo>
                  <a:lnTo>
                    <a:pt x="1441" y="337"/>
                  </a:lnTo>
                  <a:lnTo>
                    <a:pt x="1826" y="433"/>
                  </a:lnTo>
                  <a:lnTo>
                    <a:pt x="2210" y="577"/>
                  </a:lnTo>
                  <a:lnTo>
                    <a:pt x="2594" y="817"/>
                  </a:lnTo>
                  <a:lnTo>
                    <a:pt x="2882" y="1153"/>
                  </a:lnTo>
                  <a:lnTo>
                    <a:pt x="2978" y="1345"/>
                  </a:lnTo>
                  <a:lnTo>
                    <a:pt x="3026" y="1538"/>
                  </a:lnTo>
                  <a:lnTo>
                    <a:pt x="3122" y="1634"/>
                  </a:lnTo>
                  <a:lnTo>
                    <a:pt x="3218" y="1634"/>
                  </a:lnTo>
                  <a:lnTo>
                    <a:pt x="3314" y="1538"/>
                  </a:lnTo>
                  <a:lnTo>
                    <a:pt x="3314" y="1441"/>
                  </a:lnTo>
                  <a:lnTo>
                    <a:pt x="3218" y="1201"/>
                  </a:lnTo>
                  <a:lnTo>
                    <a:pt x="3122" y="961"/>
                  </a:lnTo>
                  <a:lnTo>
                    <a:pt x="2978" y="721"/>
                  </a:lnTo>
                  <a:lnTo>
                    <a:pt x="2834" y="529"/>
                  </a:lnTo>
                  <a:lnTo>
                    <a:pt x="2594" y="385"/>
                  </a:lnTo>
                  <a:lnTo>
                    <a:pt x="2402" y="193"/>
                  </a:lnTo>
                  <a:lnTo>
                    <a:pt x="2162" y="97"/>
                  </a:lnTo>
                  <a:lnTo>
                    <a:pt x="192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59"/>
            <p:cNvSpPr/>
            <p:nvPr/>
          </p:nvSpPr>
          <p:spPr>
            <a:xfrm>
              <a:off x="683550" y="2918700"/>
              <a:ext cx="81675" cy="39650"/>
            </a:xfrm>
            <a:custGeom>
              <a:avLst/>
              <a:gdLst/>
              <a:ahLst/>
              <a:cxnLst/>
              <a:rect l="l" t="t" r="r" b="b"/>
              <a:pathLst>
                <a:path w="3267" h="1586" extrusionOk="0">
                  <a:moveTo>
                    <a:pt x="1585" y="1"/>
                  </a:moveTo>
                  <a:lnTo>
                    <a:pt x="1345" y="97"/>
                  </a:lnTo>
                  <a:lnTo>
                    <a:pt x="913" y="289"/>
                  </a:lnTo>
                  <a:lnTo>
                    <a:pt x="673" y="433"/>
                  </a:lnTo>
                  <a:lnTo>
                    <a:pt x="529" y="577"/>
                  </a:lnTo>
                  <a:lnTo>
                    <a:pt x="337" y="769"/>
                  </a:lnTo>
                  <a:lnTo>
                    <a:pt x="192" y="961"/>
                  </a:lnTo>
                  <a:lnTo>
                    <a:pt x="96" y="1201"/>
                  </a:lnTo>
                  <a:lnTo>
                    <a:pt x="0" y="1442"/>
                  </a:lnTo>
                  <a:lnTo>
                    <a:pt x="0" y="1538"/>
                  </a:lnTo>
                  <a:lnTo>
                    <a:pt x="96" y="1586"/>
                  </a:lnTo>
                  <a:lnTo>
                    <a:pt x="192" y="1586"/>
                  </a:lnTo>
                  <a:lnTo>
                    <a:pt x="289" y="1490"/>
                  </a:lnTo>
                  <a:lnTo>
                    <a:pt x="337" y="1297"/>
                  </a:lnTo>
                  <a:lnTo>
                    <a:pt x="481" y="1153"/>
                  </a:lnTo>
                  <a:lnTo>
                    <a:pt x="769" y="865"/>
                  </a:lnTo>
                  <a:lnTo>
                    <a:pt x="1105" y="625"/>
                  </a:lnTo>
                  <a:lnTo>
                    <a:pt x="1441" y="481"/>
                  </a:lnTo>
                  <a:lnTo>
                    <a:pt x="1873" y="337"/>
                  </a:lnTo>
                  <a:lnTo>
                    <a:pt x="2065" y="337"/>
                  </a:lnTo>
                  <a:lnTo>
                    <a:pt x="2258" y="385"/>
                  </a:lnTo>
                  <a:lnTo>
                    <a:pt x="2450" y="433"/>
                  </a:lnTo>
                  <a:lnTo>
                    <a:pt x="2690" y="529"/>
                  </a:lnTo>
                  <a:lnTo>
                    <a:pt x="2834" y="673"/>
                  </a:lnTo>
                  <a:lnTo>
                    <a:pt x="2978" y="817"/>
                  </a:lnTo>
                  <a:lnTo>
                    <a:pt x="3074" y="865"/>
                  </a:lnTo>
                  <a:lnTo>
                    <a:pt x="3122" y="865"/>
                  </a:lnTo>
                  <a:lnTo>
                    <a:pt x="3218" y="817"/>
                  </a:lnTo>
                  <a:lnTo>
                    <a:pt x="3266" y="721"/>
                  </a:lnTo>
                  <a:lnTo>
                    <a:pt x="3266" y="673"/>
                  </a:lnTo>
                  <a:lnTo>
                    <a:pt x="3218" y="577"/>
                  </a:lnTo>
                  <a:lnTo>
                    <a:pt x="3026" y="385"/>
                  </a:lnTo>
                  <a:lnTo>
                    <a:pt x="2834" y="241"/>
                  </a:lnTo>
                  <a:lnTo>
                    <a:pt x="2594" y="145"/>
                  </a:lnTo>
                  <a:lnTo>
                    <a:pt x="2354" y="49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59"/>
            <p:cNvSpPr/>
            <p:nvPr/>
          </p:nvSpPr>
          <p:spPr>
            <a:xfrm>
              <a:off x="934475" y="3065175"/>
              <a:ext cx="85275" cy="67275"/>
            </a:xfrm>
            <a:custGeom>
              <a:avLst/>
              <a:gdLst/>
              <a:ahLst/>
              <a:cxnLst/>
              <a:rect l="l" t="t" r="r" b="b"/>
              <a:pathLst>
                <a:path w="3411" h="2691" extrusionOk="0">
                  <a:moveTo>
                    <a:pt x="1682" y="1"/>
                  </a:moveTo>
                  <a:lnTo>
                    <a:pt x="1393" y="49"/>
                  </a:lnTo>
                  <a:lnTo>
                    <a:pt x="1057" y="145"/>
                  </a:lnTo>
                  <a:lnTo>
                    <a:pt x="769" y="337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961"/>
                  </a:lnTo>
                  <a:lnTo>
                    <a:pt x="49" y="1201"/>
                  </a:lnTo>
                  <a:lnTo>
                    <a:pt x="1" y="1490"/>
                  </a:lnTo>
                  <a:lnTo>
                    <a:pt x="49" y="1730"/>
                  </a:lnTo>
                  <a:lnTo>
                    <a:pt x="97" y="1922"/>
                  </a:lnTo>
                  <a:lnTo>
                    <a:pt x="241" y="2114"/>
                  </a:lnTo>
                  <a:lnTo>
                    <a:pt x="385" y="2306"/>
                  </a:lnTo>
                  <a:lnTo>
                    <a:pt x="577" y="2402"/>
                  </a:lnTo>
                  <a:lnTo>
                    <a:pt x="769" y="2546"/>
                  </a:lnTo>
                  <a:lnTo>
                    <a:pt x="1009" y="2594"/>
                  </a:lnTo>
                  <a:lnTo>
                    <a:pt x="1249" y="2642"/>
                  </a:lnTo>
                  <a:lnTo>
                    <a:pt x="1489" y="2690"/>
                  </a:lnTo>
                  <a:lnTo>
                    <a:pt x="1778" y="2642"/>
                  </a:lnTo>
                  <a:lnTo>
                    <a:pt x="2018" y="2594"/>
                  </a:lnTo>
                  <a:lnTo>
                    <a:pt x="2354" y="2498"/>
                  </a:lnTo>
                  <a:lnTo>
                    <a:pt x="2642" y="2354"/>
                  </a:lnTo>
                  <a:lnTo>
                    <a:pt x="2930" y="2162"/>
                  </a:lnTo>
                  <a:lnTo>
                    <a:pt x="3122" y="1970"/>
                  </a:lnTo>
                  <a:lnTo>
                    <a:pt x="3266" y="1730"/>
                  </a:lnTo>
                  <a:lnTo>
                    <a:pt x="3362" y="1442"/>
                  </a:lnTo>
                  <a:lnTo>
                    <a:pt x="3410" y="1201"/>
                  </a:lnTo>
                  <a:lnTo>
                    <a:pt x="3410" y="913"/>
                  </a:lnTo>
                  <a:lnTo>
                    <a:pt x="3314" y="721"/>
                  </a:lnTo>
                  <a:lnTo>
                    <a:pt x="3218" y="529"/>
                  </a:lnTo>
                  <a:lnTo>
                    <a:pt x="3074" y="385"/>
                  </a:lnTo>
                  <a:lnTo>
                    <a:pt x="2882" y="241"/>
                  </a:lnTo>
                  <a:lnTo>
                    <a:pt x="2690" y="145"/>
                  </a:lnTo>
                  <a:lnTo>
                    <a:pt x="2450" y="49"/>
                  </a:lnTo>
                  <a:lnTo>
                    <a:pt x="2210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59"/>
            <p:cNvSpPr/>
            <p:nvPr/>
          </p:nvSpPr>
          <p:spPr>
            <a:xfrm>
              <a:off x="934475" y="3065175"/>
              <a:ext cx="85275" cy="67275"/>
            </a:xfrm>
            <a:custGeom>
              <a:avLst/>
              <a:gdLst/>
              <a:ahLst/>
              <a:cxnLst/>
              <a:rect l="l" t="t" r="r" b="b"/>
              <a:pathLst>
                <a:path w="3411" h="2691" fill="none" extrusionOk="0">
                  <a:moveTo>
                    <a:pt x="1922" y="1"/>
                  </a:moveTo>
                  <a:lnTo>
                    <a:pt x="1922" y="1"/>
                  </a:lnTo>
                  <a:lnTo>
                    <a:pt x="1682" y="1"/>
                  </a:lnTo>
                  <a:lnTo>
                    <a:pt x="1393" y="49"/>
                  </a:lnTo>
                  <a:lnTo>
                    <a:pt x="1393" y="49"/>
                  </a:lnTo>
                  <a:lnTo>
                    <a:pt x="1057" y="145"/>
                  </a:lnTo>
                  <a:lnTo>
                    <a:pt x="769" y="337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961"/>
                  </a:lnTo>
                  <a:lnTo>
                    <a:pt x="49" y="1201"/>
                  </a:lnTo>
                  <a:lnTo>
                    <a:pt x="1" y="1490"/>
                  </a:lnTo>
                  <a:lnTo>
                    <a:pt x="49" y="1730"/>
                  </a:lnTo>
                  <a:lnTo>
                    <a:pt x="49" y="1730"/>
                  </a:lnTo>
                  <a:lnTo>
                    <a:pt x="97" y="1922"/>
                  </a:lnTo>
                  <a:lnTo>
                    <a:pt x="241" y="2114"/>
                  </a:lnTo>
                  <a:lnTo>
                    <a:pt x="385" y="2306"/>
                  </a:lnTo>
                  <a:lnTo>
                    <a:pt x="577" y="2402"/>
                  </a:lnTo>
                  <a:lnTo>
                    <a:pt x="769" y="2546"/>
                  </a:lnTo>
                  <a:lnTo>
                    <a:pt x="1009" y="2594"/>
                  </a:lnTo>
                  <a:lnTo>
                    <a:pt x="1249" y="2642"/>
                  </a:lnTo>
                  <a:lnTo>
                    <a:pt x="1489" y="2690"/>
                  </a:lnTo>
                  <a:lnTo>
                    <a:pt x="1489" y="2690"/>
                  </a:lnTo>
                  <a:lnTo>
                    <a:pt x="1778" y="2642"/>
                  </a:lnTo>
                  <a:lnTo>
                    <a:pt x="2018" y="2594"/>
                  </a:lnTo>
                  <a:lnTo>
                    <a:pt x="2018" y="2594"/>
                  </a:lnTo>
                  <a:lnTo>
                    <a:pt x="2354" y="2498"/>
                  </a:lnTo>
                  <a:lnTo>
                    <a:pt x="2642" y="2354"/>
                  </a:lnTo>
                  <a:lnTo>
                    <a:pt x="2930" y="2162"/>
                  </a:lnTo>
                  <a:lnTo>
                    <a:pt x="3122" y="1970"/>
                  </a:lnTo>
                  <a:lnTo>
                    <a:pt x="3266" y="1730"/>
                  </a:lnTo>
                  <a:lnTo>
                    <a:pt x="3362" y="1442"/>
                  </a:lnTo>
                  <a:lnTo>
                    <a:pt x="3410" y="1201"/>
                  </a:lnTo>
                  <a:lnTo>
                    <a:pt x="3410" y="913"/>
                  </a:lnTo>
                  <a:lnTo>
                    <a:pt x="3410" y="913"/>
                  </a:lnTo>
                  <a:lnTo>
                    <a:pt x="3314" y="721"/>
                  </a:lnTo>
                  <a:lnTo>
                    <a:pt x="3218" y="529"/>
                  </a:lnTo>
                  <a:lnTo>
                    <a:pt x="3074" y="385"/>
                  </a:lnTo>
                  <a:lnTo>
                    <a:pt x="2882" y="241"/>
                  </a:lnTo>
                  <a:lnTo>
                    <a:pt x="2690" y="145"/>
                  </a:lnTo>
                  <a:lnTo>
                    <a:pt x="2450" y="49"/>
                  </a:lnTo>
                  <a:lnTo>
                    <a:pt x="2210" y="1"/>
                  </a:lnTo>
                  <a:lnTo>
                    <a:pt x="192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59"/>
            <p:cNvSpPr/>
            <p:nvPr/>
          </p:nvSpPr>
          <p:spPr>
            <a:xfrm>
              <a:off x="682350" y="2973925"/>
              <a:ext cx="97275" cy="121300"/>
            </a:xfrm>
            <a:custGeom>
              <a:avLst/>
              <a:gdLst/>
              <a:ahLst/>
              <a:cxnLst/>
              <a:rect l="l" t="t" r="r" b="b"/>
              <a:pathLst>
                <a:path w="3891" h="4852" extrusionOk="0">
                  <a:moveTo>
                    <a:pt x="1873" y="1"/>
                  </a:moveTo>
                  <a:lnTo>
                    <a:pt x="1489" y="49"/>
                  </a:lnTo>
                  <a:lnTo>
                    <a:pt x="1105" y="193"/>
                  </a:lnTo>
                  <a:lnTo>
                    <a:pt x="817" y="385"/>
                  </a:lnTo>
                  <a:lnTo>
                    <a:pt x="529" y="625"/>
                  </a:lnTo>
                  <a:lnTo>
                    <a:pt x="288" y="913"/>
                  </a:lnTo>
                  <a:lnTo>
                    <a:pt x="144" y="1250"/>
                  </a:lnTo>
                  <a:lnTo>
                    <a:pt x="48" y="1586"/>
                  </a:lnTo>
                  <a:lnTo>
                    <a:pt x="0" y="2018"/>
                  </a:lnTo>
                  <a:lnTo>
                    <a:pt x="48" y="3027"/>
                  </a:lnTo>
                  <a:lnTo>
                    <a:pt x="96" y="3411"/>
                  </a:lnTo>
                  <a:lnTo>
                    <a:pt x="240" y="3747"/>
                  </a:lnTo>
                  <a:lnTo>
                    <a:pt x="433" y="4083"/>
                  </a:lnTo>
                  <a:lnTo>
                    <a:pt x="673" y="4371"/>
                  </a:lnTo>
                  <a:lnTo>
                    <a:pt x="961" y="4563"/>
                  </a:lnTo>
                  <a:lnTo>
                    <a:pt x="1297" y="4755"/>
                  </a:lnTo>
                  <a:lnTo>
                    <a:pt x="1681" y="4851"/>
                  </a:lnTo>
                  <a:lnTo>
                    <a:pt x="2065" y="4851"/>
                  </a:lnTo>
                  <a:lnTo>
                    <a:pt x="2450" y="4803"/>
                  </a:lnTo>
                  <a:lnTo>
                    <a:pt x="2786" y="4659"/>
                  </a:lnTo>
                  <a:lnTo>
                    <a:pt x="3122" y="4467"/>
                  </a:lnTo>
                  <a:lnTo>
                    <a:pt x="3410" y="4227"/>
                  </a:lnTo>
                  <a:lnTo>
                    <a:pt x="3650" y="3939"/>
                  </a:lnTo>
                  <a:lnTo>
                    <a:pt x="3794" y="3603"/>
                  </a:lnTo>
                  <a:lnTo>
                    <a:pt x="3890" y="3267"/>
                  </a:lnTo>
                  <a:lnTo>
                    <a:pt x="3890" y="2834"/>
                  </a:lnTo>
                  <a:lnTo>
                    <a:pt x="3842" y="1826"/>
                  </a:lnTo>
                  <a:lnTo>
                    <a:pt x="3794" y="1442"/>
                  </a:lnTo>
                  <a:lnTo>
                    <a:pt x="3698" y="1106"/>
                  </a:lnTo>
                  <a:lnTo>
                    <a:pt x="3506" y="769"/>
                  </a:lnTo>
                  <a:lnTo>
                    <a:pt x="3266" y="481"/>
                  </a:lnTo>
                  <a:lnTo>
                    <a:pt x="2930" y="289"/>
                  </a:lnTo>
                  <a:lnTo>
                    <a:pt x="2594" y="97"/>
                  </a:lnTo>
                  <a:lnTo>
                    <a:pt x="2258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59"/>
            <p:cNvSpPr/>
            <p:nvPr/>
          </p:nvSpPr>
          <p:spPr>
            <a:xfrm>
              <a:off x="708750" y="2982350"/>
              <a:ext cx="70875" cy="105675"/>
            </a:xfrm>
            <a:custGeom>
              <a:avLst/>
              <a:gdLst/>
              <a:ahLst/>
              <a:cxnLst/>
              <a:rect l="l" t="t" r="r" b="b"/>
              <a:pathLst>
                <a:path w="2835" h="4227" extrusionOk="0">
                  <a:moveTo>
                    <a:pt x="1634" y="0"/>
                  </a:moveTo>
                  <a:lnTo>
                    <a:pt x="1250" y="96"/>
                  </a:lnTo>
                  <a:lnTo>
                    <a:pt x="961" y="192"/>
                  </a:lnTo>
                  <a:lnTo>
                    <a:pt x="673" y="432"/>
                  </a:lnTo>
                  <a:lnTo>
                    <a:pt x="433" y="672"/>
                  </a:lnTo>
                  <a:lnTo>
                    <a:pt x="241" y="1009"/>
                  </a:lnTo>
                  <a:lnTo>
                    <a:pt x="97" y="1345"/>
                  </a:lnTo>
                  <a:lnTo>
                    <a:pt x="1" y="1777"/>
                  </a:lnTo>
                  <a:lnTo>
                    <a:pt x="1" y="2161"/>
                  </a:lnTo>
                  <a:lnTo>
                    <a:pt x="49" y="2593"/>
                  </a:lnTo>
                  <a:lnTo>
                    <a:pt x="193" y="2978"/>
                  </a:lnTo>
                  <a:lnTo>
                    <a:pt x="337" y="3362"/>
                  </a:lnTo>
                  <a:lnTo>
                    <a:pt x="577" y="3650"/>
                  </a:lnTo>
                  <a:lnTo>
                    <a:pt x="817" y="3890"/>
                  </a:lnTo>
                  <a:lnTo>
                    <a:pt x="1105" y="4082"/>
                  </a:lnTo>
                  <a:lnTo>
                    <a:pt x="1442" y="4178"/>
                  </a:lnTo>
                  <a:lnTo>
                    <a:pt x="1778" y="4226"/>
                  </a:lnTo>
                  <a:lnTo>
                    <a:pt x="2018" y="4178"/>
                  </a:lnTo>
                  <a:lnTo>
                    <a:pt x="2402" y="3842"/>
                  </a:lnTo>
                  <a:lnTo>
                    <a:pt x="2546" y="3650"/>
                  </a:lnTo>
                  <a:lnTo>
                    <a:pt x="2642" y="3458"/>
                  </a:lnTo>
                  <a:lnTo>
                    <a:pt x="2738" y="3266"/>
                  </a:lnTo>
                  <a:lnTo>
                    <a:pt x="2834" y="3026"/>
                  </a:lnTo>
                  <a:lnTo>
                    <a:pt x="2834" y="2786"/>
                  </a:lnTo>
                  <a:lnTo>
                    <a:pt x="2834" y="2497"/>
                  </a:lnTo>
                  <a:lnTo>
                    <a:pt x="2786" y="1489"/>
                  </a:lnTo>
                  <a:lnTo>
                    <a:pt x="2738" y="1105"/>
                  </a:lnTo>
                  <a:lnTo>
                    <a:pt x="2594" y="721"/>
                  </a:lnTo>
                  <a:lnTo>
                    <a:pt x="2402" y="384"/>
                  </a:lnTo>
                  <a:lnTo>
                    <a:pt x="2114" y="96"/>
                  </a:lnTo>
                  <a:lnTo>
                    <a:pt x="1874" y="48"/>
                  </a:lnTo>
                  <a:lnTo>
                    <a:pt x="1634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59"/>
            <p:cNvSpPr/>
            <p:nvPr/>
          </p:nvSpPr>
          <p:spPr>
            <a:xfrm>
              <a:off x="828825" y="3030375"/>
              <a:ext cx="21625" cy="22825"/>
            </a:xfrm>
            <a:custGeom>
              <a:avLst/>
              <a:gdLst/>
              <a:ahLst/>
              <a:cxnLst/>
              <a:rect l="l" t="t" r="r" b="b"/>
              <a:pathLst>
                <a:path w="865" h="913" extrusionOk="0">
                  <a:moveTo>
                    <a:pt x="721" y="0"/>
                  </a:moveTo>
                  <a:lnTo>
                    <a:pt x="673" y="48"/>
                  </a:lnTo>
                  <a:lnTo>
                    <a:pt x="577" y="192"/>
                  </a:lnTo>
                  <a:lnTo>
                    <a:pt x="481" y="288"/>
                  </a:lnTo>
                  <a:lnTo>
                    <a:pt x="333" y="436"/>
                  </a:lnTo>
                  <a:lnTo>
                    <a:pt x="333" y="436"/>
                  </a:lnTo>
                  <a:lnTo>
                    <a:pt x="144" y="96"/>
                  </a:lnTo>
                  <a:lnTo>
                    <a:pt x="96" y="48"/>
                  </a:lnTo>
                  <a:lnTo>
                    <a:pt x="48" y="48"/>
                  </a:lnTo>
                  <a:lnTo>
                    <a:pt x="0" y="96"/>
                  </a:lnTo>
                  <a:lnTo>
                    <a:pt x="0" y="192"/>
                  </a:lnTo>
                  <a:lnTo>
                    <a:pt x="241" y="624"/>
                  </a:lnTo>
                  <a:lnTo>
                    <a:pt x="241" y="672"/>
                  </a:lnTo>
                  <a:lnTo>
                    <a:pt x="289" y="672"/>
                  </a:lnTo>
                  <a:lnTo>
                    <a:pt x="385" y="624"/>
                  </a:lnTo>
                  <a:lnTo>
                    <a:pt x="577" y="384"/>
                  </a:lnTo>
                  <a:lnTo>
                    <a:pt x="673" y="240"/>
                  </a:lnTo>
                  <a:lnTo>
                    <a:pt x="673" y="288"/>
                  </a:lnTo>
                  <a:lnTo>
                    <a:pt x="673" y="480"/>
                  </a:lnTo>
                  <a:lnTo>
                    <a:pt x="673" y="672"/>
                  </a:lnTo>
                  <a:lnTo>
                    <a:pt x="673" y="769"/>
                  </a:lnTo>
                  <a:lnTo>
                    <a:pt x="673" y="865"/>
                  </a:lnTo>
                  <a:lnTo>
                    <a:pt x="721" y="913"/>
                  </a:lnTo>
                  <a:lnTo>
                    <a:pt x="769" y="913"/>
                  </a:lnTo>
                  <a:lnTo>
                    <a:pt x="817" y="865"/>
                  </a:lnTo>
                  <a:lnTo>
                    <a:pt x="865" y="769"/>
                  </a:lnTo>
                  <a:lnTo>
                    <a:pt x="865" y="672"/>
                  </a:lnTo>
                  <a:lnTo>
                    <a:pt x="865" y="480"/>
                  </a:lnTo>
                  <a:lnTo>
                    <a:pt x="817" y="96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59"/>
            <p:cNvSpPr/>
            <p:nvPr/>
          </p:nvSpPr>
          <p:spPr>
            <a:xfrm>
              <a:off x="239325" y="2558525"/>
              <a:ext cx="283350" cy="421450"/>
            </a:xfrm>
            <a:custGeom>
              <a:avLst/>
              <a:gdLst/>
              <a:ahLst/>
              <a:cxnLst/>
              <a:rect l="l" t="t" r="r" b="b"/>
              <a:pathLst>
                <a:path w="11334" h="16858" extrusionOk="0">
                  <a:moveTo>
                    <a:pt x="4995" y="0"/>
                  </a:moveTo>
                  <a:lnTo>
                    <a:pt x="4322" y="48"/>
                  </a:lnTo>
                  <a:lnTo>
                    <a:pt x="3698" y="144"/>
                  </a:lnTo>
                  <a:lnTo>
                    <a:pt x="4226" y="336"/>
                  </a:lnTo>
                  <a:lnTo>
                    <a:pt x="4755" y="625"/>
                  </a:lnTo>
                  <a:lnTo>
                    <a:pt x="5331" y="961"/>
                  </a:lnTo>
                  <a:lnTo>
                    <a:pt x="5571" y="1153"/>
                  </a:lnTo>
                  <a:lnTo>
                    <a:pt x="5811" y="1393"/>
                  </a:lnTo>
                  <a:lnTo>
                    <a:pt x="6051" y="1633"/>
                  </a:lnTo>
                  <a:lnTo>
                    <a:pt x="6195" y="1921"/>
                  </a:lnTo>
                  <a:lnTo>
                    <a:pt x="6291" y="2209"/>
                  </a:lnTo>
                  <a:lnTo>
                    <a:pt x="6291" y="2498"/>
                  </a:lnTo>
                  <a:lnTo>
                    <a:pt x="6243" y="2834"/>
                  </a:lnTo>
                  <a:lnTo>
                    <a:pt x="6051" y="3170"/>
                  </a:lnTo>
                  <a:lnTo>
                    <a:pt x="5715" y="3602"/>
                  </a:lnTo>
                  <a:lnTo>
                    <a:pt x="5379" y="4082"/>
                  </a:lnTo>
                  <a:lnTo>
                    <a:pt x="5379" y="4082"/>
                  </a:lnTo>
                  <a:lnTo>
                    <a:pt x="5427" y="3746"/>
                  </a:lnTo>
                  <a:lnTo>
                    <a:pt x="5475" y="3410"/>
                  </a:lnTo>
                  <a:lnTo>
                    <a:pt x="5475" y="3122"/>
                  </a:lnTo>
                  <a:lnTo>
                    <a:pt x="5427" y="2930"/>
                  </a:lnTo>
                  <a:lnTo>
                    <a:pt x="5283" y="2594"/>
                  </a:lnTo>
                  <a:lnTo>
                    <a:pt x="5139" y="2305"/>
                  </a:lnTo>
                  <a:lnTo>
                    <a:pt x="4947" y="2017"/>
                  </a:lnTo>
                  <a:lnTo>
                    <a:pt x="4706" y="1825"/>
                  </a:lnTo>
                  <a:lnTo>
                    <a:pt x="4514" y="1681"/>
                  </a:lnTo>
                  <a:lnTo>
                    <a:pt x="4274" y="1537"/>
                  </a:lnTo>
                  <a:lnTo>
                    <a:pt x="3842" y="1345"/>
                  </a:lnTo>
                  <a:lnTo>
                    <a:pt x="3410" y="1249"/>
                  </a:lnTo>
                  <a:lnTo>
                    <a:pt x="3026" y="1201"/>
                  </a:lnTo>
                  <a:lnTo>
                    <a:pt x="2689" y="1249"/>
                  </a:lnTo>
                  <a:lnTo>
                    <a:pt x="3218" y="1249"/>
                  </a:lnTo>
                  <a:lnTo>
                    <a:pt x="3458" y="1345"/>
                  </a:lnTo>
                  <a:lnTo>
                    <a:pt x="3650" y="1441"/>
                  </a:lnTo>
                  <a:lnTo>
                    <a:pt x="4034" y="1729"/>
                  </a:lnTo>
                  <a:lnTo>
                    <a:pt x="4370" y="2017"/>
                  </a:lnTo>
                  <a:lnTo>
                    <a:pt x="4562" y="2353"/>
                  </a:lnTo>
                  <a:lnTo>
                    <a:pt x="4755" y="2642"/>
                  </a:lnTo>
                  <a:lnTo>
                    <a:pt x="4899" y="2930"/>
                  </a:lnTo>
                  <a:lnTo>
                    <a:pt x="4466" y="3170"/>
                  </a:lnTo>
                  <a:lnTo>
                    <a:pt x="4034" y="3458"/>
                  </a:lnTo>
                  <a:lnTo>
                    <a:pt x="3458" y="3890"/>
                  </a:lnTo>
                  <a:lnTo>
                    <a:pt x="2785" y="4419"/>
                  </a:lnTo>
                  <a:lnTo>
                    <a:pt x="2113" y="5091"/>
                  </a:lnTo>
                  <a:lnTo>
                    <a:pt x="1393" y="5907"/>
                  </a:lnTo>
                  <a:lnTo>
                    <a:pt x="1057" y="6340"/>
                  </a:lnTo>
                  <a:lnTo>
                    <a:pt x="768" y="6820"/>
                  </a:lnTo>
                  <a:lnTo>
                    <a:pt x="432" y="7396"/>
                  </a:lnTo>
                  <a:lnTo>
                    <a:pt x="240" y="7972"/>
                  </a:lnTo>
                  <a:lnTo>
                    <a:pt x="48" y="8549"/>
                  </a:lnTo>
                  <a:lnTo>
                    <a:pt x="0" y="9173"/>
                  </a:lnTo>
                  <a:lnTo>
                    <a:pt x="0" y="9797"/>
                  </a:lnTo>
                  <a:lnTo>
                    <a:pt x="48" y="10374"/>
                  </a:lnTo>
                  <a:lnTo>
                    <a:pt x="144" y="10998"/>
                  </a:lnTo>
                  <a:lnTo>
                    <a:pt x="288" y="11622"/>
                  </a:lnTo>
                  <a:lnTo>
                    <a:pt x="528" y="12247"/>
                  </a:lnTo>
                  <a:lnTo>
                    <a:pt x="816" y="12823"/>
                  </a:lnTo>
                  <a:lnTo>
                    <a:pt x="1105" y="13399"/>
                  </a:lnTo>
                  <a:lnTo>
                    <a:pt x="1489" y="13928"/>
                  </a:lnTo>
                  <a:lnTo>
                    <a:pt x="1873" y="14408"/>
                  </a:lnTo>
                  <a:lnTo>
                    <a:pt x="2305" y="14888"/>
                  </a:lnTo>
                  <a:lnTo>
                    <a:pt x="2737" y="15320"/>
                  </a:lnTo>
                  <a:lnTo>
                    <a:pt x="3218" y="15752"/>
                  </a:lnTo>
                  <a:lnTo>
                    <a:pt x="3746" y="16089"/>
                  </a:lnTo>
                  <a:lnTo>
                    <a:pt x="4274" y="16377"/>
                  </a:lnTo>
                  <a:lnTo>
                    <a:pt x="4803" y="16569"/>
                  </a:lnTo>
                  <a:lnTo>
                    <a:pt x="5331" y="16761"/>
                  </a:lnTo>
                  <a:lnTo>
                    <a:pt x="5859" y="16857"/>
                  </a:lnTo>
                  <a:lnTo>
                    <a:pt x="6435" y="16857"/>
                  </a:lnTo>
                  <a:lnTo>
                    <a:pt x="7012" y="16809"/>
                  </a:lnTo>
                  <a:lnTo>
                    <a:pt x="7540" y="16713"/>
                  </a:lnTo>
                  <a:lnTo>
                    <a:pt x="8068" y="16473"/>
                  </a:lnTo>
                  <a:lnTo>
                    <a:pt x="8597" y="16137"/>
                  </a:lnTo>
                  <a:lnTo>
                    <a:pt x="9125" y="15752"/>
                  </a:lnTo>
                  <a:lnTo>
                    <a:pt x="9605" y="15224"/>
                  </a:lnTo>
                  <a:lnTo>
                    <a:pt x="10037" y="14600"/>
                  </a:lnTo>
                  <a:lnTo>
                    <a:pt x="10470" y="13880"/>
                  </a:lnTo>
                  <a:lnTo>
                    <a:pt x="10902" y="13015"/>
                  </a:lnTo>
                  <a:lnTo>
                    <a:pt x="11238" y="12055"/>
                  </a:lnTo>
                  <a:lnTo>
                    <a:pt x="11334" y="11766"/>
                  </a:lnTo>
                  <a:lnTo>
                    <a:pt x="11334" y="11478"/>
                  </a:lnTo>
                  <a:lnTo>
                    <a:pt x="11286" y="11238"/>
                  </a:lnTo>
                  <a:lnTo>
                    <a:pt x="11142" y="10998"/>
                  </a:lnTo>
                  <a:lnTo>
                    <a:pt x="10998" y="10854"/>
                  </a:lnTo>
                  <a:lnTo>
                    <a:pt x="10806" y="10662"/>
                  </a:lnTo>
                  <a:lnTo>
                    <a:pt x="10566" y="10566"/>
                  </a:lnTo>
                  <a:lnTo>
                    <a:pt x="10325" y="10470"/>
                  </a:lnTo>
                  <a:lnTo>
                    <a:pt x="9845" y="10326"/>
                  </a:lnTo>
                  <a:lnTo>
                    <a:pt x="9413" y="10230"/>
                  </a:lnTo>
                  <a:lnTo>
                    <a:pt x="8933" y="10182"/>
                  </a:lnTo>
                  <a:lnTo>
                    <a:pt x="9077" y="10037"/>
                  </a:lnTo>
                  <a:lnTo>
                    <a:pt x="9413" y="9557"/>
                  </a:lnTo>
                  <a:lnTo>
                    <a:pt x="9845" y="8789"/>
                  </a:lnTo>
                  <a:lnTo>
                    <a:pt x="10037" y="8309"/>
                  </a:lnTo>
                  <a:lnTo>
                    <a:pt x="10229" y="7780"/>
                  </a:lnTo>
                  <a:lnTo>
                    <a:pt x="10373" y="7204"/>
                  </a:lnTo>
                  <a:lnTo>
                    <a:pt x="10470" y="6580"/>
                  </a:lnTo>
                  <a:lnTo>
                    <a:pt x="10518" y="5859"/>
                  </a:lnTo>
                  <a:lnTo>
                    <a:pt x="10470" y="5139"/>
                  </a:lnTo>
                  <a:lnTo>
                    <a:pt x="10325" y="4419"/>
                  </a:lnTo>
                  <a:lnTo>
                    <a:pt x="10085" y="3602"/>
                  </a:lnTo>
                  <a:lnTo>
                    <a:pt x="9749" y="2786"/>
                  </a:lnTo>
                  <a:lnTo>
                    <a:pt x="9269" y="1969"/>
                  </a:lnTo>
                  <a:lnTo>
                    <a:pt x="8933" y="1489"/>
                  </a:lnTo>
                  <a:lnTo>
                    <a:pt x="8500" y="1105"/>
                  </a:lnTo>
                  <a:lnTo>
                    <a:pt x="8116" y="769"/>
                  </a:lnTo>
                  <a:lnTo>
                    <a:pt x="7636" y="529"/>
                  </a:lnTo>
                  <a:lnTo>
                    <a:pt x="7204" y="336"/>
                  </a:lnTo>
                  <a:lnTo>
                    <a:pt x="6724" y="192"/>
                  </a:lnTo>
                  <a:lnTo>
                    <a:pt x="6243" y="96"/>
                  </a:lnTo>
                  <a:lnTo>
                    <a:pt x="5811" y="48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59"/>
            <p:cNvSpPr/>
            <p:nvPr/>
          </p:nvSpPr>
          <p:spPr>
            <a:xfrm>
              <a:off x="442225" y="2804650"/>
              <a:ext cx="97275" cy="169300"/>
            </a:xfrm>
            <a:custGeom>
              <a:avLst/>
              <a:gdLst/>
              <a:ahLst/>
              <a:cxnLst/>
              <a:rect l="l" t="t" r="r" b="b"/>
              <a:pathLst>
                <a:path w="3891" h="6772" extrusionOk="0">
                  <a:moveTo>
                    <a:pt x="2450" y="0"/>
                  </a:moveTo>
                  <a:lnTo>
                    <a:pt x="2161" y="48"/>
                  </a:lnTo>
                  <a:lnTo>
                    <a:pt x="2017" y="144"/>
                  </a:lnTo>
                  <a:lnTo>
                    <a:pt x="1825" y="337"/>
                  </a:lnTo>
                  <a:lnTo>
                    <a:pt x="1633" y="625"/>
                  </a:lnTo>
                  <a:lnTo>
                    <a:pt x="1441" y="961"/>
                  </a:lnTo>
                  <a:lnTo>
                    <a:pt x="1057" y="1825"/>
                  </a:lnTo>
                  <a:lnTo>
                    <a:pt x="673" y="2834"/>
                  </a:lnTo>
                  <a:lnTo>
                    <a:pt x="384" y="3842"/>
                  </a:lnTo>
                  <a:lnTo>
                    <a:pt x="144" y="4851"/>
                  </a:lnTo>
                  <a:lnTo>
                    <a:pt x="0" y="5619"/>
                  </a:lnTo>
                  <a:lnTo>
                    <a:pt x="0" y="5956"/>
                  </a:lnTo>
                  <a:lnTo>
                    <a:pt x="48" y="6196"/>
                  </a:lnTo>
                  <a:lnTo>
                    <a:pt x="192" y="6484"/>
                  </a:lnTo>
                  <a:lnTo>
                    <a:pt x="336" y="6676"/>
                  </a:lnTo>
                  <a:lnTo>
                    <a:pt x="481" y="6772"/>
                  </a:lnTo>
                  <a:lnTo>
                    <a:pt x="625" y="6772"/>
                  </a:lnTo>
                  <a:lnTo>
                    <a:pt x="769" y="6724"/>
                  </a:lnTo>
                  <a:lnTo>
                    <a:pt x="913" y="6676"/>
                  </a:lnTo>
                  <a:lnTo>
                    <a:pt x="1009" y="6628"/>
                  </a:lnTo>
                  <a:lnTo>
                    <a:pt x="3890" y="721"/>
                  </a:lnTo>
                  <a:lnTo>
                    <a:pt x="3746" y="577"/>
                  </a:lnTo>
                  <a:lnTo>
                    <a:pt x="3314" y="289"/>
                  </a:lnTo>
                  <a:lnTo>
                    <a:pt x="3074" y="144"/>
                  </a:lnTo>
                  <a:lnTo>
                    <a:pt x="2786" y="48"/>
                  </a:lnTo>
                  <a:lnTo>
                    <a:pt x="2450" y="0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59"/>
            <p:cNvSpPr/>
            <p:nvPr/>
          </p:nvSpPr>
          <p:spPr>
            <a:xfrm>
              <a:off x="868450" y="2958325"/>
              <a:ext cx="98475" cy="121300"/>
            </a:xfrm>
            <a:custGeom>
              <a:avLst/>
              <a:gdLst/>
              <a:ahLst/>
              <a:cxnLst/>
              <a:rect l="l" t="t" r="r" b="b"/>
              <a:pathLst>
                <a:path w="3939" h="4852" extrusionOk="0">
                  <a:moveTo>
                    <a:pt x="1729" y="1"/>
                  </a:moveTo>
                  <a:lnTo>
                    <a:pt x="1345" y="49"/>
                  </a:lnTo>
                  <a:lnTo>
                    <a:pt x="1009" y="193"/>
                  </a:lnTo>
                  <a:lnTo>
                    <a:pt x="673" y="433"/>
                  </a:lnTo>
                  <a:lnTo>
                    <a:pt x="432" y="673"/>
                  </a:lnTo>
                  <a:lnTo>
                    <a:pt x="240" y="961"/>
                  </a:lnTo>
                  <a:lnTo>
                    <a:pt x="96" y="1345"/>
                  </a:lnTo>
                  <a:lnTo>
                    <a:pt x="0" y="1682"/>
                  </a:lnTo>
                  <a:lnTo>
                    <a:pt x="0" y="2066"/>
                  </a:lnTo>
                  <a:lnTo>
                    <a:pt x="96" y="3122"/>
                  </a:lnTo>
                  <a:lnTo>
                    <a:pt x="192" y="3458"/>
                  </a:lnTo>
                  <a:lnTo>
                    <a:pt x="336" y="3843"/>
                  </a:lnTo>
                  <a:lnTo>
                    <a:pt x="529" y="4131"/>
                  </a:lnTo>
                  <a:lnTo>
                    <a:pt x="769" y="4419"/>
                  </a:lnTo>
                  <a:lnTo>
                    <a:pt x="1105" y="4611"/>
                  </a:lnTo>
                  <a:lnTo>
                    <a:pt x="1441" y="4755"/>
                  </a:lnTo>
                  <a:lnTo>
                    <a:pt x="1825" y="4851"/>
                  </a:lnTo>
                  <a:lnTo>
                    <a:pt x="2209" y="4851"/>
                  </a:lnTo>
                  <a:lnTo>
                    <a:pt x="2594" y="4755"/>
                  </a:lnTo>
                  <a:lnTo>
                    <a:pt x="2930" y="4611"/>
                  </a:lnTo>
                  <a:lnTo>
                    <a:pt x="3218" y="4419"/>
                  </a:lnTo>
                  <a:lnTo>
                    <a:pt x="3506" y="4131"/>
                  </a:lnTo>
                  <a:lnTo>
                    <a:pt x="3698" y="3843"/>
                  </a:lnTo>
                  <a:lnTo>
                    <a:pt x="3842" y="3506"/>
                  </a:lnTo>
                  <a:lnTo>
                    <a:pt x="3938" y="3122"/>
                  </a:lnTo>
                  <a:lnTo>
                    <a:pt x="3938" y="2738"/>
                  </a:lnTo>
                  <a:lnTo>
                    <a:pt x="3842" y="1730"/>
                  </a:lnTo>
                  <a:lnTo>
                    <a:pt x="3746" y="1345"/>
                  </a:lnTo>
                  <a:lnTo>
                    <a:pt x="3602" y="1009"/>
                  </a:lnTo>
                  <a:lnTo>
                    <a:pt x="3410" y="673"/>
                  </a:lnTo>
                  <a:lnTo>
                    <a:pt x="3122" y="433"/>
                  </a:lnTo>
                  <a:lnTo>
                    <a:pt x="2834" y="193"/>
                  </a:lnTo>
                  <a:lnTo>
                    <a:pt x="2498" y="49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59"/>
            <p:cNvSpPr/>
            <p:nvPr/>
          </p:nvSpPr>
          <p:spPr>
            <a:xfrm>
              <a:off x="868450" y="2958325"/>
              <a:ext cx="98475" cy="121300"/>
            </a:xfrm>
            <a:custGeom>
              <a:avLst/>
              <a:gdLst/>
              <a:ahLst/>
              <a:cxnLst/>
              <a:rect l="l" t="t" r="r" b="b"/>
              <a:pathLst>
                <a:path w="3939" h="4852" fill="none" extrusionOk="0">
                  <a:moveTo>
                    <a:pt x="2209" y="4851"/>
                  </a:moveTo>
                  <a:lnTo>
                    <a:pt x="2209" y="4851"/>
                  </a:lnTo>
                  <a:lnTo>
                    <a:pt x="2209" y="4851"/>
                  </a:lnTo>
                  <a:lnTo>
                    <a:pt x="2594" y="4755"/>
                  </a:lnTo>
                  <a:lnTo>
                    <a:pt x="2930" y="4611"/>
                  </a:lnTo>
                  <a:lnTo>
                    <a:pt x="3218" y="4419"/>
                  </a:lnTo>
                  <a:lnTo>
                    <a:pt x="3506" y="4131"/>
                  </a:lnTo>
                  <a:lnTo>
                    <a:pt x="3698" y="3843"/>
                  </a:lnTo>
                  <a:lnTo>
                    <a:pt x="3842" y="3506"/>
                  </a:lnTo>
                  <a:lnTo>
                    <a:pt x="3938" y="3122"/>
                  </a:lnTo>
                  <a:lnTo>
                    <a:pt x="3938" y="2738"/>
                  </a:lnTo>
                  <a:lnTo>
                    <a:pt x="3842" y="1730"/>
                  </a:lnTo>
                  <a:lnTo>
                    <a:pt x="3842" y="1730"/>
                  </a:lnTo>
                  <a:lnTo>
                    <a:pt x="3746" y="1345"/>
                  </a:lnTo>
                  <a:lnTo>
                    <a:pt x="3602" y="1009"/>
                  </a:lnTo>
                  <a:lnTo>
                    <a:pt x="3410" y="673"/>
                  </a:lnTo>
                  <a:lnTo>
                    <a:pt x="3122" y="433"/>
                  </a:lnTo>
                  <a:lnTo>
                    <a:pt x="2834" y="193"/>
                  </a:lnTo>
                  <a:lnTo>
                    <a:pt x="2498" y="49"/>
                  </a:lnTo>
                  <a:lnTo>
                    <a:pt x="2113" y="1"/>
                  </a:lnTo>
                  <a:lnTo>
                    <a:pt x="1729" y="1"/>
                  </a:lnTo>
                  <a:lnTo>
                    <a:pt x="1729" y="1"/>
                  </a:lnTo>
                  <a:lnTo>
                    <a:pt x="1345" y="49"/>
                  </a:lnTo>
                  <a:lnTo>
                    <a:pt x="1009" y="193"/>
                  </a:lnTo>
                  <a:lnTo>
                    <a:pt x="673" y="433"/>
                  </a:lnTo>
                  <a:lnTo>
                    <a:pt x="432" y="673"/>
                  </a:lnTo>
                  <a:lnTo>
                    <a:pt x="240" y="961"/>
                  </a:lnTo>
                  <a:lnTo>
                    <a:pt x="96" y="1345"/>
                  </a:lnTo>
                  <a:lnTo>
                    <a:pt x="0" y="1682"/>
                  </a:lnTo>
                  <a:lnTo>
                    <a:pt x="0" y="2066"/>
                  </a:lnTo>
                  <a:lnTo>
                    <a:pt x="96" y="3122"/>
                  </a:lnTo>
                  <a:lnTo>
                    <a:pt x="96" y="3122"/>
                  </a:lnTo>
                  <a:lnTo>
                    <a:pt x="192" y="3458"/>
                  </a:lnTo>
                  <a:lnTo>
                    <a:pt x="336" y="3843"/>
                  </a:lnTo>
                  <a:lnTo>
                    <a:pt x="529" y="4131"/>
                  </a:lnTo>
                  <a:lnTo>
                    <a:pt x="769" y="4419"/>
                  </a:lnTo>
                  <a:lnTo>
                    <a:pt x="1105" y="4611"/>
                  </a:lnTo>
                  <a:lnTo>
                    <a:pt x="1441" y="4755"/>
                  </a:lnTo>
                  <a:lnTo>
                    <a:pt x="1825" y="4851"/>
                  </a:lnTo>
                  <a:lnTo>
                    <a:pt x="2209" y="48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59"/>
            <p:cNvSpPr/>
            <p:nvPr/>
          </p:nvSpPr>
          <p:spPr>
            <a:xfrm>
              <a:off x="868450" y="2969125"/>
              <a:ext cx="72050" cy="104500"/>
            </a:xfrm>
            <a:custGeom>
              <a:avLst/>
              <a:gdLst/>
              <a:ahLst/>
              <a:cxnLst/>
              <a:rect l="l" t="t" r="r" b="b"/>
              <a:pathLst>
                <a:path w="2882" h="4180" extrusionOk="0">
                  <a:moveTo>
                    <a:pt x="961" y="1"/>
                  </a:moveTo>
                  <a:lnTo>
                    <a:pt x="721" y="49"/>
                  </a:lnTo>
                  <a:lnTo>
                    <a:pt x="529" y="145"/>
                  </a:lnTo>
                  <a:lnTo>
                    <a:pt x="288" y="481"/>
                  </a:lnTo>
                  <a:lnTo>
                    <a:pt x="96" y="817"/>
                  </a:lnTo>
                  <a:lnTo>
                    <a:pt x="0" y="1250"/>
                  </a:lnTo>
                  <a:lnTo>
                    <a:pt x="0" y="1634"/>
                  </a:lnTo>
                  <a:lnTo>
                    <a:pt x="96" y="2690"/>
                  </a:lnTo>
                  <a:lnTo>
                    <a:pt x="144" y="2930"/>
                  </a:lnTo>
                  <a:lnTo>
                    <a:pt x="192" y="3171"/>
                  </a:lnTo>
                  <a:lnTo>
                    <a:pt x="288" y="3363"/>
                  </a:lnTo>
                  <a:lnTo>
                    <a:pt x="432" y="3555"/>
                  </a:lnTo>
                  <a:lnTo>
                    <a:pt x="577" y="3747"/>
                  </a:lnTo>
                  <a:lnTo>
                    <a:pt x="721" y="3939"/>
                  </a:lnTo>
                  <a:lnTo>
                    <a:pt x="1105" y="4179"/>
                  </a:lnTo>
                  <a:lnTo>
                    <a:pt x="1393" y="4179"/>
                  </a:lnTo>
                  <a:lnTo>
                    <a:pt x="1729" y="4131"/>
                  </a:lnTo>
                  <a:lnTo>
                    <a:pt x="2017" y="3987"/>
                  </a:lnTo>
                  <a:lnTo>
                    <a:pt x="2305" y="3747"/>
                  </a:lnTo>
                  <a:lnTo>
                    <a:pt x="2498" y="3459"/>
                  </a:lnTo>
                  <a:lnTo>
                    <a:pt x="2690" y="3122"/>
                  </a:lnTo>
                  <a:lnTo>
                    <a:pt x="2834" y="2786"/>
                  </a:lnTo>
                  <a:lnTo>
                    <a:pt x="2882" y="2354"/>
                  </a:lnTo>
                  <a:lnTo>
                    <a:pt x="2882" y="1970"/>
                  </a:lnTo>
                  <a:lnTo>
                    <a:pt x="2786" y="1538"/>
                  </a:lnTo>
                  <a:lnTo>
                    <a:pt x="2642" y="1153"/>
                  </a:lnTo>
                  <a:lnTo>
                    <a:pt x="2498" y="817"/>
                  </a:lnTo>
                  <a:lnTo>
                    <a:pt x="2257" y="529"/>
                  </a:lnTo>
                  <a:lnTo>
                    <a:pt x="1969" y="289"/>
                  </a:lnTo>
                  <a:lnTo>
                    <a:pt x="1681" y="145"/>
                  </a:lnTo>
                  <a:lnTo>
                    <a:pt x="1345" y="49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59"/>
            <p:cNvSpPr/>
            <p:nvPr/>
          </p:nvSpPr>
          <p:spPr>
            <a:xfrm>
              <a:off x="457825" y="2674975"/>
              <a:ext cx="710800" cy="584725"/>
            </a:xfrm>
            <a:custGeom>
              <a:avLst/>
              <a:gdLst/>
              <a:ahLst/>
              <a:cxnLst/>
              <a:rect l="l" t="t" r="r" b="b"/>
              <a:pathLst>
                <a:path w="28432" h="23389" extrusionOk="0">
                  <a:moveTo>
                    <a:pt x="13832" y="1"/>
                  </a:moveTo>
                  <a:lnTo>
                    <a:pt x="12631" y="49"/>
                  </a:lnTo>
                  <a:lnTo>
                    <a:pt x="11383" y="193"/>
                  </a:lnTo>
                  <a:lnTo>
                    <a:pt x="10182" y="385"/>
                  </a:lnTo>
                  <a:lnTo>
                    <a:pt x="8981" y="721"/>
                  </a:lnTo>
                  <a:lnTo>
                    <a:pt x="7829" y="1153"/>
                  </a:lnTo>
                  <a:lnTo>
                    <a:pt x="6676" y="1682"/>
                  </a:lnTo>
                  <a:lnTo>
                    <a:pt x="6148" y="2018"/>
                  </a:lnTo>
                  <a:lnTo>
                    <a:pt x="5620" y="2306"/>
                  </a:lnTo>
                  <a:lnTo>
                    <a:pt x="5139" y="2690"/>
                  </a:lnTo>
                  <a:lnTo>
                    <a:pt x="4611" y="3074"/>
                  </a:lnTo>
                  <a:lnTo>
                    <a:pt x="4179" y="3458"/>
                  </a:lnTo>
                  <a:lnTo>
                    <a:pt x="3699" y="3891"/>
                  </a:lnTo>
                  <a:lnTo>
                    <a:pt x="3266" y="4371"/>
                  </a:lnTo>
                  <a:lnTo>
                    <a:pt x="2882" y="4851"/>
                  </a:lnTo>
                  <a:lnTo>
                    <a:pt x="2498" y="5379"/>
                  </a:lnTo>
                  <a:lnTo>
                    <a:pt x="2162" y="5908"/>
                  </a:lnTo>
                  <a:lnTo>
                    <a:pt x="1826" y="6484"/>
                  </a:lnTo>
                  <a:lnTo>
                    <a:pt x="1537" y="7060"/>
                  </a:lnTo>
                  <a:lnTo>
                    <a:pt x="1009" y="8309"/>
                  </a:lnTo>
                  <a:lnTo>
                    <a:pt x="625" y="9510"/>
                  </a:lnTo>
                  <a:lnTo>
                    <a:pt x="337" y="10614"/>
                  </a:lnTo>
                  <a:lnTo>
                    <a:pt x="145" y="11671"/>
                  </a:lnTo>
                  <a:lnTo>
                    <a:pt x="49" y="12679"/>
                  </a:lnTo>
                  <a:lnTo>
                    <a:pt x="1" y="13592"/>
                  </a:lnTo>
                  <a:lnTo>
                    <a:pt x="49" y="14504"/>
                  </a:lnTo>
                  <a:lnTo>
                    <a:pt x="193" y="15321"/>
                  </a:lnTo>
                  <a:lnTo>
                    <a:pt x="385" y="16137"/>
                  </a:lnTo>
                  <a:lnTo>
                    <a:pt x="673" y="16858"/>
                  </a:lnTo>
                  <a:lnTo>
                    <a:pt x="961" y="17530"/>
                  </a:lnTo>
                  <a:lnTo>
                    <a:pt x="1345" y="18202"/>
                  </a:lnTo>
                  <a:lnTo>
                    <a:pt x="1730" y="18779"/>
                  </a:lnTo>
                  <a:lnTo>
                    <a:pt x="2210" y="19355"/>
                  </a:lnTo>
                  <a:lnTo>
                    <a:pt x="2642" y="19835"/>
                  </a:lnTo>
                  <a:lnTo>
                    <a:pt x="3170" y="20315"/>
                  </a:lnTo>
                  <a:lnTo>
                    <a:pt x="3651" y="20748"/>
                  </a:lnTo>
                  <a:lnTo>
                    <a:pt x="4179" y="21132"/>
                  </a:lnTo>
                  <a:lnTo>
                    <a:pt x="4707" y="21516"/>
                  </a:lnTo>
                  <a:lnTo>
                    <a:pt x="5283" y="21804"/>
                  </a:lnTo>
                  <a:lnTo>
                    <a:pt x="6292" y="22332"/>
                  </a:lnTo>
                  <a:lnTo>
                    <a:pt x="7252" y="22765"/>
                  </a:lnTo>
                  <a:lnTo>
                    <a:pt x="8069" y="23053"/>
                  </a:lnTo>
                  <a:lnTo>
                    <a:pt x="8741" y="23245"/>
                  </a:lnTo>
                  <a:lnTo>
                    <a:pt x="9318" y="23389"/>
                  </a:lnTo>
                  <a:lnTo>
                    <a:pt x="9029" y="23245"/>
                  </a:lnTo>
                  <a:lnTo>
                    <a:pt x="8693" y="23101"/>
                  </a:lnTo>
                  <a:lnTo>
                    <a:pt x="8117" y="22621"/>
                  </a:lnTo>
                  <a:lnTo>
                    <a:pt x="7589" y="22140"/>
                  </a:lnTo>
                  <a:lnTo>
                    <a:pt x="7108" y="21564"/>
                  </a:lnTo>
                  <a:lnTo>
                    <a:pt x="6724" y="21084"/>
                  </a:lnTo>
                  <a:lnTo>
                    <a:pt x="6388" y="20652"/>
                  </a:lnTo>
                  <a:lnTo>
                    <a:pt x="6148" y="20267"/>
                  </a:lnTo>
                  <a:lnTo>
                    <a:pt x="5331" y="20267"/>
                  </a:lnTo>
                  <a:lnTo>
                    <a:pt x="4851" y="20123"/>
                  </a:lnTo>
                  <a:lnTo>
                    <a:pt x="4611" y="20075"/>
                  </a:lnTo>
                  <a:lnTo>
                    <a:pt x="4323" y="19931"/>
                  </a:lnTo>
                  <a:lnTo>
                    <a:pt x="4083" y="19787"/>
                  </a:lnTo>
                  <a:lnTo>
                    <a:pt x="3795" y="19595"/>
                  </a:lnTo>
                  <a:lnTo>
                    <a:pt x="3554" y="19355"/>
                  </a:lnTo>
                  <a:lnTo>
                    <a:pt x="3314" y="19067"/>
                  </a:lnTo>
                  <a:lnTo>
                    <a:pt x="3122" y="18730"/>
                  </a:lnTo>
                  <a:lnTo>
                    <a:pt x="2978" y="18346"/>
                  </a:lnTo>
                  <a:lnTo>
                    <a:pt x="2786" y="17818"/>
                  </a:lnTo>
                  <a:lnTo>
                    <a:pt x="2738" y="17338"/>
                  </a:lnTo>
                  <a:lnTo>
                    <a:pt x="2690" y="16906"/>
                  </a:lnTo>
                  <a:lnTo>
                    <a:pt x="2738" y="16473"/>
                  </a:lnTo>
                  <a:lnTo>
                    <a:pt x="2834" y="16137"/>
                  </a:lnTo>
                  <a:lnTo>
                    <a:pt x="2930" y="15801"/>
                  </a:lnTo>
                  <a:lnTo>
                    <a:pt x="3122" y="15513"/>
                  </a:lnTo>
                  <a:lnTo>
                    <a:pt x="3314" y="15225"/>
                  </a:lnTo>
                  <a:lnTo>
                    <a:pt x="3506" y="15033"/>
                  </a:lnTo>
                  <a:lnTo>
                    <a:pt x="3747" y="14840"/>
                  </a:lnTo>
                  <a:lnTo>
                    <a:pt x="4275" y="14504"/>
                  </a:lnTo>
                  <a:lnTo>
                    <a:pt x="4755" y="14312"/>
                  </a:lnTo>
                  <a:lnTo>
                    <a:pt x="5187" y="14168"/>
                  </a:lnTo>
                  <a:lnTo>
                    <a:pt x="7012" y="17770"/>
                  </a:lnTo>
                  <a:lnTo>
                    <a:pt x="7204" y="17290"/>
                  </a:lnTo>
                  <a:lnTo>
                    <a:pt x="7396" y="16713"/>
                  </a:lnTo>
                  <a:lnTo>
                    <a:pt x="7541" y="16041"/>
                  </a:lnTo>
                  <a:lnTo>
                    <a:pt x="7637" y="15369"/>
                  </a:lnTo>
                  <a:lnTo>
                    <a:pt x="7733" y="14648"/>
                  </a:lnTo>
                  <a:lnTo>
                    <a:pt x="7733" y="13976"/>
                  </a:lnTo>
                  <a:lnTo>
                    <a:pt x="7685" y="13400"/>
                  </a:lnTo>
                  <a:lnTo>
                    <a:pt x="7589" y="12871"/>
                  </a:lnTo>
                  <a:lnTo>
                    <a:pt x="8309" y="12679"/>
                  </a:lnTo>
                  <a:lnTo>
                    <a:pt x="8981" y="12439"/>
                  </a:lnTo>
                  <a:lnTo>
                    <a:pt x="9558" y="12151"/>
                  </a:lnTo>
                  <a:lnTo>
                    <a:pt x="10038" y="11815"/>
                  </a:lnTo>
                  <a:lnTo>
                    <a:pt x="10518" y="11431"/>
                  </a:lnTo>
                  <a:lnTo>
                    <a:pt x="10902" y="11046"/>
                  </a:lnTo>
                  <a:lnTo>
                    <a:pt x="11239" y="10662"/>
                  </a:lnTo>
                  <a:lnTo>
                    <a:pt x="11527" y="10230"/>
                  </a:lnTo>
                  <a:lnTo>
                    <a:pt x="12103" y="9366"/>
                  </a:lnTo>
                  <a:lnTo>
                    <a:pt x="12583" y="8597"/>
                  </a:lnTo>
                  <a:lnTo>
                    <a:pt x="12871" y="8213"/>
                  </a:lnTo>
                  <a:lnTo>
                    <a:pt x="13160" y="7877"/>
                  </a:lnTo>
                  <a:lnTo>
                    <a:pt x="13448" y="7589"/>
                  </a:lnTo>
                  <a:lnTo>
                    <a:pt x="13784" y="7301"/>
                  </a:lnTo>
                  <a:lnTo>
                    <a:pt x="12871" y="8597"/>
                  </a:lnTo>
                  <a:lnTo>
                    <a:pt x="12439" y="9222"/>
                  </a:lnTo>
                  <a:lnTo>
                    <a:pt x="12103" y="9846"/>
                  </a:lnTo>
                  <a:lnTo>
                    <a:pt x="11863" y="10422"/>
                  </a:lnTo>
                  <a:lnTo>
                    <a:pt x="11815" y="10662"/>
                  </a:lnTo>
                  <a:lnTo>
                    <a:pt x="11767" y="10854"/>
                  </a:lnTo>
                  <a:lnTo>
                    <a:pt x="11815" y="11046"/>
                  </a:lnTo>
                  <a:lnTo>
                    <a:pt x="11911" y="11143"/>
                  </a:lnTo>
                  <a:lnTo>
                    <a:pt x="12055" y="11239"/>
                  </a:lnTo>
                  <a:lnTo>
                    <a:pt x="12247" y="11287"/>
                  </a:lnTo>
                  <a:lnTo>
                    <a:pt x="12535" y="11287"/>
                  </a:lnTo>
                  <a:lnTo>
                    <a:pt x="12871" y="11191"/>
                  </a:lnTo>
                  <a:lnTo>
                    <a:pt x="13160" y="11094"/>
                  </a:lnTo>
                  <a:lnTo>
                    <a:pt x="13496" y="10950"/>
                  </a:lnTo>
                  <a:lnTo>
                    <a:pt x="14120" y="10566"/>
                  </a:lnTo>
                  <a:lnTo>
                    <a:pt x="14696" y="10086"/>
                  </a:lnTo>
                  <a:lnTo>
                    <a:pt x="15273" y="9558"/>
                  </a:lnTo>
                  <a:lnTo>
                    <a:pt x="15753" y="8981"/>
                  </a:lnTo>
                  <a:lnTo>
                    <a:pt x="16185" y="8453"/>
                  </a:lnTo>
                  <a:lnTo>
                    <a:pt x="16521" y="7973"/>
                  </a:lnTo>
                  <a:lnTo>
                    <a:pt x="16185" y="8693"/>
                  </a:lnTo>
                  <a:lnTo>
                    <a:pt x="16041" y="9125"/>
                  </a:lnTo>
                  <a:lnTo>
                    <a:pt x="15945" y="9510"/>
                  </a:lnTo>
                  <a:lnTo>
                    <a:pt x="15849" y="9894"/>
                  </a:lnTo>
                  <a:lnTo>
                    <a:pt x="15849" y="10230"/>
                  </a:lnTo>
                  <a:lnTo>
                    <a:pt x="15849" y="10374"/>
                  </a:lnTo>
                  <a:lnTo>
                    <a:pt x="15897" y="10470"/>
                  </a:lnTo>
                  <a:lnTo>
                    <a:pt x="15993" y="10566"/>
                  </a:lnTo>
                  <a:lnTo>
                    <a:pt x="16089" y="10614"/>
                  </a:lnTo>
                  <a:lnTo>
                    <a:pt x="16281" y="10662"/>
                  </a:lnTo>
                  <a:lnTo>
                    <a:pt x="16665" y="10662"/>
                  </a:lnTo>
                  <a:lnTo>
                    <a:pt x="16857" y="10566"/>
                  </a:lnTo>
                  <a:lnTo>
                    <a:pt x="17338" y="10326"/>
                  </a:lnTo>
                  <a:lnTo>
                    <a:pt x="17770" y="9990"/>
                  </a:lnTo>
                  <a:lnTo>
                    <a:pt x="18202" y="9606"/>
                  </a:lnTo>
                  <a:lnTo>
                    <a:pt x="18586" y="9173"/>
                  </a:lnTo>
                  <a:lnTo>
                    <a:pt x="18875" y="8741"/>
                  </a:lnTo>
                  <a:lnTo>
                    <a:pt x="19067" y="8309"/>
                  </a:lnTo>
                  <a:lnTo>
                    <a:pt x="19451" y="8741"/>
                  </a:lnTo>
                  <a:lnTo>
                    <a:pt x="19835" y="9222"/>
                  </a:lnTo>
                  <a:lnTo>
                    <a:pt x="20267" y="9750"/>
                  </a:lnTo>
                  <a:lnTo>
                    <a:pt x="20796" y="10230"/>
                  </a:lnTo>
                  <a:lnTo>
                    <a:pt x="21276" y="10614"/>
                  </a:lnTo>
                  <a:lnTo>
                    <a:pt x="21516" y="10710"/>
                  </a:lnTo>
                  <a:lnTo>
                    <a:pt x="21708" y="10806"/>
                  </a:lnTo>
                  <a:lnTo>
                    <a:pt x="21900" y="10758"/>
                  </a:lnTo>
                  <a:lnTo>
                    <a:pt x="22092" y="10662"/>
                  </a:lnTo>
                  <a:lnTo>
                    <a:pt x="22188" y="10566"/>
                  </a:lnTo>
                  <a:lnTo>
                    <a:pt x="22236" y="10374"/>
                  </a:lnTo>
                  <a:lnTo>
                    <a:pt x="22284" y="10134"/>
                  </a:lnTo>
                  <a:lnTo>
                    <a:pt x="22284" y="9846"/>
                  </a:lnTo>
                  <a:lnTo>
                    <a:pt x="22620" y="10374"/>
                  </a:lnTo>
                  <a:lnTo>
                    <a:pt x="22957" y="10854"/>
                  </a:lnTo>
                  <a:lnTo>
                    <a:pt x="23197" y="11383"/>
                  </a:lnTo>
                  <a:lnTo>
                    <a:pt x="23437" y="11911"/>
                  </a:lnTo>
                  <a:lnTo>
                    <a:pt x="23773" y="12919"/>
                  </a:lnTo>
                  <a:lnTo>
                    <a:pt x="24013" y="13832"/>
                  </a:lnTo>
                  <a:lnTo>
                    <a:pt x="24205" y="14600"/>
                  </a:lnTo>
                  <a:lnTo>
                    <a:pt x="24301" y="15225"/>
                  </a:lnTo>
                  <a:lnTo>
                    <a:pt x="24349" y="15801"/>
                  </a:lnTo>
                  <a:lnTo>
                    <a:pt x="24830" y="15033"/>
                  </a:lnTo>
                  <a:lnTo>
                    <a:pt x="25214" y="14264"/>
                  </a:lnTo>
                  <a:lnTo>
                    <a:pt x="25550" y="13448"/>
                  </a:lnTo>
                  <a:lnTo>
                    <a:pt x="25790" y="12679"/>
                  </a:lnTo>
                  <a:lnTo>
                    <a:pt x="25982" y="11911"/>
                  </a:lnTo>
                  <a:lnTo>
                    <a:pt x="26078" y="11143"/>
                  </a:lnTo>
                  <a:lnTo>
                    <a:pt x="26078" y="10374"/>
                  </a:lnTo>
                  <a:lnTo>
                    <a:pt x="26030" y="9606"/>
                  </a:lnTo>
                  <a:lnTo>
                    <a:pt x="26703" y="9894"/>
                  </a:lnTo>
                  <a:lnTo>
                    <a:pt x="26991" y="9990"/>
                  </a:lnTo>
                  <a:lnTo>
                    <a:pt x="27279" y="10086"/>
                  </a:lnTo>
                  <a:lnTo>
                    <a:pt x="27855" y="10086"/>
                  </a:lnTo>
                  <a:lnTo>
                    <a:pt x="28047" y="9990"/>
                  </a:lnTo>
                  <a:lnTo>
                    <a:pt x="28239" y="9846"/>
                  </a:lnTo>
                  <a:lnTo>
                    <a:pt x="28335" y="9750"/>
                  </a:lnTo>
                  <a:lnTo>
                    <a:pt x="28384" y="9606"/>
                  </a:lnTo>
                  <a:lnTo>
                    <a:pt x="28432" y="9318"/>
                  </a:lnTo>
                  <a:lnTo>
                    <a:pt x="28335" y="9029"/>
                  </a:lnTo>
                  <a:lnTo>
                    <a:pt x="28191" y="8693"/>
                  </a:lnTo>
                  <a:lnTo>
                    <a:pt x="27951" y="8309"/>
                  </a:lnTo>
                  <a:lnTo>
                    <a:pt x="27711" y="7925"/>
                  </a:lnTo>
                  <a:lnTo>
                    <a:pt x="27039" y="7156"/>
                  </a:lnTo>
                  <a:lnTo>
                    <a:pt x="26318" y="6436"/>
                  </a:lnTo>
                  <a:lnTo>
                    <a:pt x="25694" y="5812"/>
                  </a:lnTo>
                  <a:lnTo>
                    <a:pt x="25070" y="5235"/>
                  </a:lnTo>
                  <a:lnTo>
                    <a:pt x="26078" y="5235"/>
                  </a:lnTo>
                  <a:lnTo>
                    <a:pt x="26655" y="5139"/>
                  </a:lnTo>
                  <a:lnTo>
                    <a:pt x="27231" y="5043"/>
                  </a:lnTo>
                  <a:lnTo>
                    <a:pt x="27471" y="4947"/>
                  </a:lnTo>
                  <a:lnTo>
                    <a:pt x="27711" y="4851"/>
                  </a:lnTo>
                  <a:lnTo>
                    <a:pt x="27903" y="4707"/>
                  </a:lnTo>
                  <a:lnTo>
                    <a:pt x="28047" y="4515"/>
                  </a:lnTo>
                  <a:lnTo>
                    <a:pt x="28095" y="4323"/>
                  </a:lnTo>
                  <a:lnTo>
                    <a:pt x="28095" y="4083"/>
                  </a:lnTo>
                  <a:lnTo>
                    <a:pt x="28095" y="3987"/>
                  </a:lnTo>
                  <a:lnTo>
                    <a:pt x="27999" y="3891"/>
                  </a:lnTo>
                  <a:lnTo>
                    <a:pt x="27759" y="3651"/>
                  </a:lnTo>
                  <a:lnTo>
                    <a:pt x="27423" y="3458"/>
                  </a:lnTo>
                  <a:lnTo>
                    <a:pt x="27039" y="3266"/>
                  </a:lnTo>
                  <a:lnTo>
                    <a:pt x="26559" y="3122"/>
                  </a:lnTo>
                  <a:lnTo>
                    <a:pt x="25982" y="2930"/>
                  </a:lnTo>
                  <a:lnTo>
                    <a:pt x="24830" y="2690"/>
                  </a:lnTo>
                  <a:lnTo>
                    <a:pt x="23677" y="2498"/>
                  </a:lnTo>
                  <a:lnTo>
                    <a:pt x="22717" y="2354"/>
                  </a:lnTo>
                  <a:lnTo>
                    <a:pt x="21708" y="2258"/>
                  </a:lnTo>
                  <a:lnTo>
                    <a:pt x="20507" y="1634"/>
                  </a:lnTo>
                  <a:lnTo>
                    <a:pt x="19403" y="1105"/>
                  </a:lnTo>
                  <a:lnTo>
                    <a:pt x="18875" y="865"/>
                  </a:lnTo>
                  <a:lnTo>
                    <a:pt x="18394" y="673"/>
                  </a:lnTo>
                  <a:lnTo>
                    <a:pt x="17290" y="385"/>
                  </a:lnTo>
                  <a:lnTo>
                    <a:pt x="16185" y="145"/>
                  </a:lnTo>
                  <a:lnTo>
                    <a:pt x="15033" y="49"/>
                  </a:lnTo>
                  <a:lnTo>
                    <a:pt x="1383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59"/>
            <p:cNvSpPr/>
            <p:nvPr/>
          </p:nvSpPr>
          <p:spPr>
            <a:xfrm>
              <a:off x="457825" y="2674975"/>
              <a:ext cx="710800" cy="584725"/>
            </a:xfrm>
            <a:custGeom>
              <a:avLst/>
              <a:gdLst/>
              <a:ahLst/>
              <a:cxnLst/>
              <a:rect l="l" t="t" r="r" b="b"/>
              <a:pathLst>
                <a:path w="28432" h="23389" fill="none" extrusionOk="0">
                  <a:moveTo>
                    <a:pt x="25070" y="5235"/>
                  </a:moveTo>
                  <a:lnTo>
                    <a:pt x="25070" y="5235"/>
                  </a:lnTo>
                  <a:lnTo>
                    <a:pt x="25550" y="5235"/>
                  </a:lnTo>
                  <a:lnTo>
                    <a:pt x="26078" y="5235"/>
                  </a:lnTo>
                  <a:lnTo>
                    <a:pt x="26655" y="5139"/>
                  </a:lnTo>
                  <a:lnTo>
                    <a:pt x="27231" y="5043"/>
                  </a:lnTo>
                  <a:lnTo>
                    <a:pt x="27471" y="4947"/>
                  </a:lnTo>
                  <a:lnTo>
                    <a:pt x="27711" y="4851"/>
                  </a:lnTo>
                  <a:lnTo>
                    <a:pt x="27903" y="4707"/>
                  </a:lnTo>
                  <a:lnTo>
                    <a:pt x="28047" y="4515"/>
                  </a:lnTo>
                  <a:lnTo>
                    <a:pt x="28095" y="4323"/>
                  </a:lnTo>
                  <a:lnTo>
                    <a:pt x="28095" y="4083"/>
                  </a:lnTo>
                  <a:lnTo>
                    <a:pt x="28095" y="4083"/>
                  </a:lnTo>
                  <a:lnTo>
                    <a:pt x="28095" y="3987"/>
                  </a:lnTo>
                  <a:lnTo>
                    <a:pt x="27999" y="3891"/>
                  </a:lnTo>
                  <a:lnTo>
                    <a:pt x="27759" y="3651"/>
                  </a:lnTo>
                  <a:lnTo>
                    <a:pt x="27423" y="3458"/>
                  </a:lnTo>
                  <a:lnTo>
                    <a:pt x="27039" y="3266"/>
                  </a:lnTo>
                  <a:lnTo>
                    <a:pt x="26559" y="3122"/>
                  </a:lnTo>
                  <a:lnTo>
                    <a:pt x="25982" y="2930"/>
                  </a:lnTo>
                  <a:lnTo>
                    <a:pt x="24830" y="2690"/>
                  </a:lnTo>
                  <a:lnTo>
                    <a:pt x="23677" y="2498"/>
                  </a:lnTo>
                  <a:lnTo>
                    <a:pt x="22717" y="2354"/>
                  </a:lnTo>
                  <a:lnTo>
                    <a:pt x="21708" y="2258"/>
                  </a:lnTo>
                  <a:lnTo>
                    <a:pt x="21708" y="2258"/>
                  </a:lnTo>
                  <a:lnTo>
                    <a:pt x="20507" y="1634"/>
                  </a:lnTo>
                  <a:lnTo>
                    <a:pt x="19403" y="1105"/>
                  </a:lnTo>
                  <a:lnTo>
                    <a:pt x="18875" y="865"/>
                  </a:lnTo>
                  <a:lnTo>
                    <a:pt x="18394" y="673"/>
                  </a:lnTo>
                  <a:lnTo>
                    <a:pt x="18394" y="673"/>
                  </a:lnTo>
                  <a:lnTo>
                    <a:pt x="17290" y="385"/>
                  </a:lnTo>
                  <a:lnTo>
                    <a:pt x="16185" y="145"/>
                  </a:lnTo>
                  <a:lnTo>
                    <a:pt x="15033" y="49"/>
                  </a:lnTo>
                  <a:lnTo>
                    <a:pt x="13832" y="1"/>
                  </a:lnTo>
                  <a:lnTo>
                    <a:pt x="12631" y="49"/>
                  </a:lnTo>
                  <a:lnTo>
                    <a:pt x="11383" y="193"/>
                  </a:lnTo>
                  <a:lnTo>
                    <a:pt x="10182" y="385"/>
                  </a:lnTo>
                  <a:lnTo>
                    <a:pt x="8981" y="721"/>
                  </a:lnTo>
                  <a:lnTo>
                    <a:pt x="7829" y="1153"/>
                  </a:lnTo>
                  <a:lnTo>
                    <a:pt x="6676" y="1682"/>
                  </a:lnTo>
                  <a:lnTo>
                    <a:pt x="6148" y="2018"/>
                  </a:lnTo>
                  <a:lnTo>
                    <a:pt x="5620" y="2306"/>
                  </a:lnTo>
                  <a:lnTo>
                    <a:pt x="5139" y="2690"/>
                  </a:lnTo>
                  <a:lnTo>
                    <a:pt x="4611" y="3074"/>
                  </a:lnTo>
                  <a:lnTo>
                    <a:pt x="4179" y="3458"/>
                  </a:lnTo>
                  <a:lnTo>
                    <a:pt x="3699" y="3891"/>
                  </a:lnTo>
                  <a:lnTo>
                    <a:pt x="3266" y="4371"/>
                  </a:lnTo>
                  <a:lnTo>
                    <a:pt x="2882" y="4851"/>
                  </a:lnTo>
                  <a:lnTo>
                    <a:pt x="2498" y="5379"/>
                  </a:lnTo>
                  <a:lnTo>
                    <a:pt x="2162" y="5908"/>
                  </a:lnTo>
                  <a:lnTo>
                    <a:pt x="1826" y="6484"/>
                  </a:lnTo>
                  <a:lnTo>
                    <a:pt x="1537" y="7060"/>
                  </a:lnTo>
                  <a:lnTo>
                    <a:pt x="1537" y="7060"/>
                  </a:lnTo>
                  <a:lnTo>
                    <a:pt x="1009" y="8309"/>
                  </a:lnTo>
                  <a:lnTo>
                    <a:pt x="625" y="9510"/>
                  </a:lnTo>
                  <a:lnTo>
                    <a:pt x="337" y="10614"/>
                  </a:lnTo>
                  <a:lnTo>
                    <a:pt x="145" y="11671"/>
                  </a:lnTo>
                  <a:lnTo>
                    <a:pt x="49" y="12679"/>
                  </a:lnTo>
                  <a:lnTo>
                    <a:pt x="1" y="13592"/>
                  </a:lnTo>
                  <a:lnTo>
                    <a:pt x="49" y="14504"/>
                  </a:lnTo>
                  <a:lnTo>
                    <a:pt x="193" y="15321"/>
                  </a:lnTo>
                  <a:lnTo>
                    <a:pt x="385" y="16137"/>
                  </a:lnTo>
                  <a:lnTo>
                    <a:pt x="673" y="16858"/>
                  </a:lnTo>
                  <a:lnTo>
                    <a:pt x="961" y="17530"/>
                  </a:lnTo>
                  <a:lnTo>
                    <a:pt x="1345" y="18202"/>
                  </a:lnTo>
                  <a:lnTo>
                    <a:pt x="1730" y="18779"/>
                  </a:lnTo>
                  <a:lnTo>
                    <a:pt x="2210" y="19355"/>
                  </a:lnTo>
                  <a:lnTo>
                    <a:pt x="2642" y="19835"/>
                  </a:lnTo>
                  <a:lnTo>
                    <a:pt x="3170" y="20315"/>
                  </a:lnTo>
                  <a:lnTo>
                    <a:pt x="3651" y="20748"/>
                  </a:lnTo>
                  <a:lnTo>
                    <a:pt x="4179" y="21132"/>
                  </a:lnTo>
                  <a:lnTo>
                    <a:pt x="4707" y="21516"/>
                  </a:lnTo>
                  <a:lnTo>
                    <a:pt x="5283" y="21804"/>
                  </a:lnTo>
                  <a:lnTo>
                    <a:pt x="6292" y="22332"/>
                  </a:lnTo>
                  <a:lnTo>
                    <a:pt x="7252" y="22765"/>
                  </a:lnTo>
                  <a:lnTo>
                    <a:pt x="8069" y="23053"/>
                  </a:lnTo>
                  <a:lnTo>
                    <a:pt x="8741" y="23245"/>
                  </a:lnTo>
                  <a:lnTo>
                    <a:pt x="9318" y="23389"/>
                  </a:lnTo>
                  <a:lnTo>
                    <a:pt x="9318" y="23389"/>
                  </a:lnTo>
                  <a:lnTo>
                    <a:pt x="9029" y="23245"/>
                  </a:lnTo>
                  <a:lnTo>
                    <a:pt x="8693" y="23101"/>
                  </a:lnTo>
                  <a:lnTo>
                    <a:pt x="8117" y="22621"/>
                  </a:lnTo>
                  <a:lnTo>
                    <a:pt x="7589" y="22140"/>
                  </a:lnTo>
                  <a:lnTo>
                    <a:pt x="7108" y="21564"/>
                  </a:lnTo>
                  <a:lnTo>
                    <a:pt x="6724" y="21084"/>
                  </a:lnTo>
                  <a:lnTo>
                    <a:pt x="6388" y="20652"/>
                  </a:lnTo>
                  <a:lnTo>
                    <a:pt x="6148" y="20267"/>
                  </a:lnTo>
                  <a:lnTo>
                    <a:pt x="6148" y="20267"/>
                  </a:lnTo>
                  <a:lnTo>
                    <a:pt x="5764" y="20267"/>
                  </a:lnTo>
                  <a:lnTo>
                    <a:pt x="5331" y="20267"/>
                  </a:lnTo>
                  <a:lnTo>
                    <a:pt x="4851" y="20123"/>
                  </a:lnTo>
                  <a:lnTo>
                    <a:pt x="4611" y="20075"/>
                  </a:lnTo>
                  <a:lnTo>
                    <a:pt x="4323" y="19931"/>
                  </a:lnTo>
                  <a:lnTo>
                    <a:pt x="4083" y="19787"/>
                  </a:lnTo>
                  <a:lnTo>
                    <a:pt x="3795" y="19595"/>
                  </a:lnTo>
                  <a:lnTo>
                    <a:pt x="3554" y="19355"/>
                  </a:lnTo>
                  <a:lnTo>
                    <a:pt x="3314" y="19067"/>
                  </a:lnTo>
                  <a:lnTo>
                    <a:pt x="3122" y="18730"/>
                  </a:lnTo>
                  <a:lnTo>
                    <a:pt x="2978" y="18346"/>
                  </a:lnTo>
                  <a:lnTo>
                    <a:pt x="2978" y="18346"/>
                  </a:lnTo>
                  <a:lnTo>
                    <a:pt x="2786" y="17818"/>
                  </a:lnTo>
                  <a:lnTo>
                    <a:pt x="2738" y="17338"/>
                  </a:lnTo>
                  <a:lnTo>
                    <a:pt x="2690" y="16906"/>
                  </a:lnTo>
                  <a:lnTo>
                    <a:pt x="2738" y="16473"/>
                  </a:lnTo>
                  <a:lnTo>
                    <a:pt x="2834" y="16137"/>
                  </a:lnTo>
                  <a:lnTo>
                    <a:pt x="2930" y="15801"/>
                  </a:lnTo>
                  <a:lnTo>
                    <a:pt x="3122" y="15513"/>
                  </a:lnTo>
                  <a:lnTo>
                    <a:pt x="3314" y="15225"/>
                  </a:lnTo>
                  <a:lnTo>
                    <a:pt x="3506" y="15033"/>
                  </a:lnTo>
                  <a:lnTo>
                    <a:pt x="3747" y="14840"/>
                  </a:lnTo>
                  <a:lnTo>
                    <a:pt x="4275" y="14504"/>
                  </a:lnTo>
                  <a:lnTo>
                    <a:pt x="4755" y="14312"/>
                  </a:lnTo>
                  <a:lnTo>
                    <a:pt x="5187" y="14168"/>
                  </a:lnTo>
                  <a:lnTo>
                    <a:pt x="7012" y="17770"/>
                  </a:lnTo>
                  <a:lnTo>
                    <a:pt x="7012" y="17770"/>
                  </a:lnTo>
                  <a:lnTo>
                    <a:pt x="7204" y="17290"/>
                  </a:lnTo>
                  <a:lnTo>
                    <a:pt x="7396" y="16713"/>
                  </a:lnTo>
                  <a:lnTo>
                    <a:pt x="7541" y="16041"/>
                  </a:lnTo>
                  <a:lnTo>
                    <a:pt x="7637" y="15369"/>
                  </a:lnTo>
                  <a:lnTo>
                    <a:pt x="7733" y="14648"/>
                  </a:lnTo>
                  <a:lnTo>
                    <a:pt x="7733" y="13976"/>
                  </a:lnTo>
                  <a:lnTo>
                    <a:pt x="7685" y="13400"/>
                  </a:lnTo>
                  <a:lnTo>
                    <a:pt x="7589" y="12871"/>
                  </a:lnTo>
                  <a:lnTo>
                    <a:pt x="7589" y="12871"/>
                  </a:lnTo>
                  <a:lnTo>
                    <a:pt x="8309" y="12679"/>
                  </a:lnTo>
                  <a:lnTo>
                    <a:pt x="8981" y="12439"/>
                  </a:lnTo>
                  <a:lnTo>
                    <a:pt x="9558" y="12151"/>
                  </a:lnTo>
                  <a:lnTo>
                    <a:pt x="10038" y="11815"/>
                  </a:lnTo>
                  <a:lnTo>
                    <a:pt x="10518" y="11431"/>
                  </a:lnTo>
                  <a:lnTo>
                    <a:pt x="10902" y="11046"/>
                  </a:lnTo>
                  <a:lnTo>
                    <a:pt x="11239" y="10662"/>
                  </a:lnTo>
                  <a:lnTo>
                    <a:pt x="11527" y="10230"/>
                  </a:lnTo>
                  <a:lnTo>
                    <a:pt x="12103" y="9366"/>
                  </a:lnTo>
                  <a:lnTo>
                    <a:pt x="12583" y="8597"/>
                  </a:lnTo>
                  <a:lnTo>
                    <a:pt x="12871" y="8213"/>
                  </a:lnTo>
                  <a:lnTo>
                    <a:pt x="13160" y="7877"/>
                  </a:lnTo>
                  <a:lnTo>
                    <a:pt x="13448" y="7589"/>
                  </a:lnTo>
                  <a:lnTo>
                    <a:pt x="13784" y="7301"/>
                  </a:lnTo>
                  <a:lnTo>
                    <a:pt x="13784" y="7301"/>
                  </a:lnTo>
                  <a:lnTo>
                    <a:pt x="12871" y="8597"/>
                  </a:lnTo>
                  <a:lnTo>
                    <a:pt x="12439" y="9222"/>
                  </a:lnTo>
                  <a:lnTo>
                    <a:pt x="12103" y="9846"/>
                  </a:lnTo>
                  <a:lnTo>
                    <a:pt x="11863" y="10422"/>
                  </a:lnTo>
                  <a:lnTo>
                    <a:pt x="11815" y="10662"/>
                  </a:lnTo>
                  <a:lnTo>
                    <a:pt x="11767" y="10854"/>
                  </a:lnTo>
                  <a:lnTo>
                    <a:pt x="11815" y="11046"/>
                  </a:lnTo>
                  <a:lnTo>
                    <a:pt x="11911" y="11143"/>
                  </a:lnTo>
                  <a:lnTo>
                    <a:pt x="12055" y="11239"/>
                  </a:lnTo>
                  <a:lnTo>
                    <a:pt x="12247" y="11287"/>
                  </a:lnTo>
                  <a:lnTo>
                    <a:pt x="12247" y="11287"/>
                  </a:lnTo>
                  <a:lnTo>
                    <a:pt x="12535" y="11287"/>
                  </a:lnTo>
                  <a:lnTo>
                    <a:pt x="12871" y="11191"/>
                  </a:lnTo>
                  <a:lnTo>
                    <a:pt x="13160" y="11094"/>
                  </a:lnTo>
                  <a:lnTo>
                    <a:pt x="13496" y="10950"/>
                  </a:lnTo>
                  <a:lnTo>
                    <a:pt x="14120" y="10566"/>
                  </a:lnTo>
                  <a:lnTo>
                    <a:pt x="14696" y="10086"/>
                  </a:lnTo>
                  <a:lnTo>
                    <a:pt x="15273" y="9558"/>
                  </a:lnTo>
                  <a:lnTo>
                    <a:pt x="15753" y="8981"/>
                  </a:lnTo>
                  <a:lnTo>
                    <a:pt x="16185" y="8453"/>
                  </a:lnTo>
                  <a:lnTo>
                    <a:pt x="16521" y="7973"/>
                  </a:lnTo>
                  <a:lnTo>
                    <a:pt x="16521" y="7973"/>
                  </a:lnTo>
                  <a:lnTo>
                    <a:pt x="16185" y="8693"/>
                  </a:lnTo>
                  <a:lnTo>
                    <a:pt x="16041" y="9125"/>
                  </a:lnTo>
                  <a:lnTo>
                    <a:pt x="15945" y="9510"/>
                  </a:lnTo>
                  <a:lnTo>
                    <a:pt x="15849" y="9894"/>
                  </a:lnTo>
                  <a:lnTo>
                    <a:pt x="15849" y="10230"/>
                  </a:lnTo>
                  <a:lnTo>
                    <a:pt x="15849" y="10374"/>
                  </a:lnTo>
                  <a:lnTo>
                    <a:pt x="15897" y="10470"/>
                  </a:lnTo>
                  <a:lnTo>
                    <a:pt x="15993" y="10566"/>
                  </a:lnTo>
                  <a:lnTo>
                    <a:pt x="16089" y="10614"/>
                  </a:lnTo>
                  <a:lnTo>
                    <a:pt x="16089" y="10614"/>
                  </a:lnTo>
                  <a:lnTo>
                    <a:pt x="16281" y="10662"/>
                  </a:lnTo>
                  <a:lnTo>
                    <a:pt x="16425" y="10662"/>
                  </a:lnTo>
                  <a:lnTo>
                    <a:pt x="16665" y="10662"/>
                  </a:lnTo>
                  <a:lnTo>
                    <a:pt x="16857" y="10566"/>
                  </a:lnTo>
                  <a:lnTo>
                    <a:pt x="17338" y="10326"/>
                  </a:lnTo>
                  <a:lnTo>
                    <a:pt x="17770" y="9990"/>
                  </a:lnTo>
                  <a:lnTo>
                    <a:pt x="18202" y="9606"/>
                  </a:lnTo>
                  <a:lnTo>
                    <a:pt x="18586" y="9173"/>
                  </a:lnTo>
                  <a:lnTo>
                    <a:pt x="18875" y="8741"/>
                  </a:lnTo>
                  <a:lnTo>
                    <a:pt x="19067" y="8309"/>
                  </a:lnTo>
                  <a:lnTo>
                    <a:pt x="19067" y="8309"/>
                  </a:lnTo>
                  <a:lnTo>
                    <a:pt x="19451" y="8741"/>
                  </a:lnTo>
                  <a:lnTo>
                    <a:pt x="19835" y="9222"/>
                  </a:lnTo>
                  <a:lnTo>
                    <a:pt x="20267" y="9750"/>
                  </a:lnTo>
                  <a:lnTo>
                    <a:pt x="20796" y="10230"/>
                  </a:lnTo>
                  <a:lnTo>
                    <a:pt x="21276" y="10614"/>
                  </a:lnTo>
                  <a:lnTo>
                    <a:pt x="21516" y="10710"/>
                  </a:lnTo>
                  <a:lnTo>
                    <a:pt x="21708" y="10806"/>
                  </a:lnTo>
                  <a:lnTo>
                    <a:pt x="21900" y="10758"/>
                  </a:lnTo>
                  <a:lnTo>
                    <a:pt x="22092" y="10662"/>
                  </a:lnTo>
                  <a:lnTo>
                    <a:pt x="22092" y="10662"/>
                  </a:lnTo>
                  <a:lnTo>
                    <a:pt x="22188" y="10566"/>
                  </a:lnTo>
                  <a:lnTo>
                    <a:pt x="22236" y="10374"/>
                  </a:lnTo>
                  <a:lnTo>
                    <a:pt x="22284" y="10134"/>
                  </a:lnTo>
                  <a:lnTo>
                    <a:pt x="22284" y="9846"/>
                  </a:lnTo>
                  <a:lnTo>
                    <a:pt x="22284" y="9846"/>
                  </a:lnTo>
                  <a:lnTo>
                    <a:pt x="22620" y="10374"/>
                  </a:lnTo>
                  <a:lnTo>
                    <a:pt x="22957" y="10854"/>
                  </a:lnTo>
                  <a:lnTo>
                    <a:pt x="23197" y="11383"/>
                  </a:lnTo>
                  <a:lnTo>
                    <a:pt x="23437" y="11911"/>
                  </a:lnTo>
                  <a:lnTo>
                    <a:pt x="23773" y="12919"/>
                  </a:lnTo>
                  <a:lnTo>
                    <a:pt x="24013" y="13832"/>
                  </a:lnTo>
                  <a:lnTo>
                    <a:pt x="24205" y="14600"/>
                  </a:lnTo>
                  <a:lnTo>
                    <a:pt x="24301" y="15225"/>
                  </a:lnTo>
                  <a:lnTo>
                    <a:pt x="24349" y="15801"/>
                  </a:lnTo>
                  <a:lnTo>
                    <a:pt x="24349" y="15801"/>
                  </a:lnTo>
                  <a:lnTo>
                    <a:pt x="24830" y="15033"/>
                  </a:lnTo>
                  <a:lnTo>
                    <a:pt x="25214" y="14264"/>
                  </a:lnTo>
                  <a:lnTo>
                    <a:pt x="25550" y="13448"/>
                  </a:lnTo>
                  <a:lnTo>
                    <a:pt x="25790" y="12679"/>
                  </a:lnTo>
                  <a:lnTo>
                    <a:pt x="25982" y="11911"/>
                  </a:lnTo>
                  <a:lnTo>
                    <a:pt x="26078" y="11143"/>
                  </a:lnTo>
                  <a:lnTo>
                    <a:pt x="26078" y="10374"/>
                  </a:lnTo>
                  <a:lnTo>
                    <a:pt x="26030" y="9606"/>
                  </a:lnTo>
                  <a:lnTo>
                    <a:pt x="26030" y="9606"/>
                  </a:lnTo>
                  <a:lnTo>
                    <a:pt x="26703" y="9894"/>
                  </a:lnTo>
                  <a:lnTo>
                    <a:pt x="26991" y="9990"/>
                  </a:lnTo>
                  <a:lnTo>
                    <a:pt x="27279" y="10086"/>
                  </a:lnTo>
                  <a:lnTo>
                    <a:pt x="27567" y="10086"/>
                  </a:lnTo>
                  <a:lnTo>
                    <a:pt x="27855" y="10086"/>
                  </a:lnTo>
                  <a:lnTo>
                    <a:pt x="28047" y="9990"/>
                  </a:lnTo>
                  <a:lnTo>
                    <a:pt x="28239" y="9846"/>
                  </a:lnTo>
                  <a:lnTo>
                    <a:pt x="28239" y="9846"/>
                  </a:lnTo>
                  <a:lnTo>
                    <a:pt x="28335" y="9750"/>
                  </a:lnTo>
                  <a:lnTo>
                    <a:pt x="28384" y="9606"/>
                  </a:lnTo>
                  <a:lnTo>
                    <a:pt x="28432" y="9318"/>
                  </a:lnTo>
                  <a:lnTo>
                    <a:pt x="28335" y="9029"/>
                  </a:lnTo>
                  <a:lnTo>
                    <a:pt x="28191" y="8693"/>
                  </a:lnTo>
                  <a:lnTo>
                    <a:pt x="27951" y="8309"/>
                  </a:lnTo>
                  <a:lnTo>
                    <a:pt x="27711" y="7925"/>
                  </a:lnTo>
                  <a:lnTo>
                    <a:pt x="27039" y="7156"/>
                  </a:lnTo>
                  <a:lnTo>
                    <a:pt x="26318" y="6436"/>
                  </a:lnTo>
                  <a:lnTo>
                    <a:pt x="25694" y="5812"/>
                  </a:lnTo>
                  <a:lnTo>
                    <a:pt x="25070" y="52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59"/>
            <p:cNvSpPr/>
            <p:nvPr/>
          </p:nvSpPr>
          <p:spPr>
            <a:xfrm>
              <a:off x="908075" y="2721800"/>
              <a:ext cx="91250" cy="42050"/>
            </a:xfrm>
            <a:custGeom>
              <a:avLst/>
              <a:gdLst/>
              <a:ahLst/>
              <a:cxnLst/>
              <a:rect l="l" t="t" r="r" b="b"/>
              <a:pathLst>
                <a:path w="3650" h="1682" extrusionOk="0">
                  <a:moveTo>
                    <a:pt x="816" y="1"/>
                  </a:moveTo>
                  <a:lnTo>
                    <a:pt x="576" y="49"/>
                  </a:lnTo>
                  <a:lnTo>
                    <a:pt x="336" y="97"/>
                  </a:lnTo>
                  <a:lnTo>
                    <a:pt x="144" y="145"/>
                  </a:lnTo>
                  <a:lnTo>
                    <a:pt x="48" y="241"/>
                  </a:lnTo>
                  <a:lnTo>
                    <a:pt x="0" y="385"/>
                  </a:lnTo>
                  <a:lnTo>
                    <a:pt x="0" y="481"/>
                  </a:lnTo>
                  <a:lnTo>
                    <a:pt x="96" y="577"/>
                  </a:lnTo>
                  <a:lnTo>
                    <a:pt x="144" y="721"/>
                  </a:lnTo>
                  <a:lnTo>
                    <a:pt x="432" y="961"/>
                  </a:lnTo>
                  <a:lnTo>
                    <a:pt x="768" y="1201"/>
                  </a:lnTo>
                  <a:lnTo>
                    <a:pt x="1201" y="1393"/>
                  </a:lnTo>
                  <a:lnTo>
                    <a:pt x="1681" y="1537"/>
                  </a:lnTo>
                  <a:lnTo>
                    <a:pt x="2161" y="1682"/>
                  </a:lnTo>
                  <a:lnTo>
                    <a:pt x="2930" y="1682"/>
                  </a:lnTo>
                  <a:lnTo>
                    <a:pt x="3170" y="1634"/>
                  </a:lnTo>
                  <a:lnTo>
                    <a:pt x="3362" y="1537"/>
                  </a:lnTo>
                  <a:lnTo>
                    <a:pt x="3554" y="1393"/>
                  </a:lnTo>
                  <a:lnTo>
                    <a:pt x="3602" y="1297"/>
                  </a:lnTo>
                  <a:lnTo>
                    <a:pt x="3650" y="1153"/>
                  </a:lnTo>
                  <a:lnTo>
                    <a:pt x="3602" y="1057"/>
                  </a:lnTo>
                  <a:lnTo>
                    <a:pt x="3554" y="913"/>
                  </a:lnTo>
                  <a:lnTo>
                    <a:pt x="3458" y="769"/>
                  </a:lnTo>
                  <a:lnTo>
                    <a:pt x="3266" y="673"/>
                  </a:lnTo>
                  <a:lnTo>
                    <a:pt x="2882" y="481"/>
                  </a:lnTo>
                  <a:lnTo>
                    <a:pt x="2401" y="289"/>
                  </a:lnTo>
                  <a:lnTo>
                    <a:pt x="1873" y="145"/>
                  </a:lnTo>
                  <a:lnTo>
                    <a:pt x="1297" y="49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59"/>
            <p:cNvSpPr/>
            <p:nvPr/>
          </p:nvSpPr>
          <p:spPr>
            <a:xfrm>
              <a:off x="908075" y="2721800"/>
              <a:ext cx="91250" cy="42050"/>
            </a:xfrm>
            <a:custGeom>
              <a:avLst/>
              <a:gdLst/>
              <a:ahLst/>
              <a:cxnLst/>
              <a:rect l="l" t="t" r="r" b="b"/>
              <a:pathLst>
                <a:path w="3650" h="1682" fill="none" extrusionOk="0">
                  <a:moveTo>
                    <a:pt x="816" y="1"/>
                  </a:moveTo>
                  <a:lnTo>
                    <a:pt x="816" y="1"/>
                  </a:lnTo>
                  <a:lnTo>
                    <a:pt x="576" y="49"/>
                  </a:lnTo>
                  <a:lnTo>
                    <a:pt x="336" y="97"/>
                  </a:lnTo>
                  <a:lnTo>
                    <a:pt x="144" y="145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0" y="385"/>
                  </a:lnTo>
                  <a:lnTo>
                    <a:pt x="0" y="481"/>
                  </a:lnTo>
                  <a:lnTo>
                    <a:pt x="96" y="577"/>
                  </a:lnTo>
                  <a:lnTo>
                    <a:pt x="144" y="721"/>
                  </a:lnTo>
                  <a:lnTo>
                    <a:pt x="432" y="961"/>
                  </a:lnTo>
                  <a:lnTo>
                    <a:pt x="768" y="1201"/>
                  </a:lnTo>
                  <a:lnTo>
                    <a:pt x="1201" y="1393"/>
                  </a:lnTo>
                  <a:lnTo>
                    <a:pt x="1681" y="1537"/>
                  </a:lnTo>
                  <a:lnTo>
                    <a:pt x="2161" y="1682"/>
                  </a:lnTo>
                  <a:lnTo>
                    <a:pt x="2641" y="1682"/>
                  </a:lnTo>
                  <a:lnTo>
                    <a:pt x="2641" y="1682"/>
                  </a:lnTo>
                  <a:lnTo>
                    <a:pt x="2930" y="1682"/>
                  </a:lnTo>
                  <a:lnTo>
                    <a:pt x="3170" y="1634"/>
                  </a:lnTo>
                  <a:lnTo>
                    <a:pt x="3362" y="1537"/>
                  </a:lnTo>
                  <a:lnTo>
                    <a:pt x="3554" y="1393"/>
                  </a:lnTo>
                  <a:lnTo>
                    <a:pt x="3554" y="1393"/>
                  </a:lnTo>
                  <a:lnTo>
                    <a:pt x="3602" y="1297"/>
                  </a:lnTo>
                  <a:lnTo>
                    <a:pt x="3650" y="1153"/>
                  </a:lnTo>
                  <a:lnTo>
                    <a:pt x="3602" y="1057"/>
                  </a:lnTo>
                  <a:lnTo>
                    <a:pt x="3554" y="913"/>
                  </a:lnTo>
                  <a:lnTo>
                    <a:pt x="3458" y="769"/>
                  </a:lnTo>
                  <a:lnTo>
                    <a:pt x="3266" y="673"/>
                  </a:lnTo>
                  <a:lnTo>
                    <a:pt x="2882" y="481"/>
                  </a:lnTo>
                  <a:lnTo>
                    <a:pt x="2401" y="289"/>
                  </a:lnTo>
                  <a:lnTo>
                    <a:pt x="1873" y="145"/>
                  </a:lnTo>
                  <a:lnTo>
                    <a:pt x="1297" y="49"/>
                  </a:lnTo>
                  <a:lnTo>
                    <a:pt x="81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59"/>
            <p:cNvSpPr/>
            <p:nvPr/>
          </p:nvSpPr>
          <p:spPr>
            <a:xfrm>
              <a:off x="894850" y="2755425"/>
              <a:ext cx="49250" cy="37250"/>
            </a:xfrm>
            <a:custGeom>
              <a:avLst/>
              <a:gdLst/>
              <a:ahLst/>
              <a:cxnLst/>
              <a:rect l="l" t="t" r="r" b="b"/>
              <a:pathLst>
                <a:path w="1970" h="1490" extrusionOk="0">
                  <a:moveTo>
                    <a:pt x="433" y="0"/>
                  </a:moveTo>
                  <a:lnTo>
                    <a:pt x="241" y="48"/>
                  </a:lnTo>
                  <a:lnTo>
                    <a:pt x="145" y="96"/>
                  </a:lnTo>
                  <a:lnTo>
                    <a:pt x="49" y="192"/>
                  </a:lnTo>
                  <a:lnTo>
                    <a:pt x="1" y="289"/>
                  </a:lnTo>
                  <a:lnTo>
                    <a:pt x="1" y="529"/>
                  </a:lnTo>
                  <a:lnTo>
                    <a:pt x="97" y="721"/>
                  </a:lnTo>
                  <a:lnTo>
                    <a:pt x="289" y="961"/>
                  </a:lnTo>
                  <a:lnTo>
                    <a:pt x="529" y="1153"/>
                  </a:lnTo>
                  <a:lnTo>
                    <a:pt x="817" y="1297"/>
                  </a:lnTo>
                  <a:lnTo>
                    <a:pt x="1105" y="1441"/>
                  </a:lnTo>
                  <a:lnTo>
                    <a:pt x="1442" y="1489"/>
                  </a:lnTo>
                  <a:lnTo>
                    <a:pt x="1730" y="1393"/>
                  </a:lnTo>
                  <a:lnTo>
                    <a:pt x="1874" y="1345"/>
                  </a:lnTo>
                  <a:lnTo>
                    <a:pt x="1922" y="1297"/>
                  </a:lnTo>
                  <a:lnTo>
                    <a:pt x="1970" y="1201"/>
                  </a:lnTo>
                  <a:lnTo>
                    <a:pt x="1970" y="1105"/>
                  </a:lnTo>
                  <a:lnTo>
                    <a:pt x="1874" y="865"/>
                  </a:lnTo>
                  <a:lnTo>
                    <a:pt x="1634" y="625"/>
                  </a:lnTo>
                  <a:lnTo>
                    <a:pt x="1345" y="385"/>
                  </a:lnTo>
                  <a:lnTo>
                    <a:pt x="1057" y="192"/>
                  </a:lnTo>
                  <a:lnTo>
                    <a:pt x="721" y="4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59"/>
            <p:cNvSpPr/>
            <p:nvPr/>
          </p:nvSpPr>
          <p:spPr>
            <a:xfrm>
              <a:off x="894850" y="2755425"/>
              <a:ext cx="49250" cy="37250"/>
            </a:xfrm>
            <a:custGeom>
              <a:avLst/>
              <a:gdLst/>
              <a:ahLst/>
              <a:cxnLst/>
              <a:rect l="l" t="t" r="r" b="b"/>
              <a:pathLst>
                <a:path w="1970" h="1490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241" y="4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49" y="192"/>
                  </a:lnTo>
                  <a:lnTo>
                    <a:pt x="1" y="289"/>
                  </a:lnTo>
                  <a:lnTo>
                    <a:pt x="1" y="529"/>
                  </a:lnTo>
                  <a:lnTo>
                    <a:pt x="97" y="721"/>
                  </a:lnTo>
                  <a:lnTo>
                    <a:pt x="289" y="961"/>
                  </a:lnTo>
                  <a:lnTo>
                    <a:pt x="529" y="1153"/>
                  </a:lnTo>
                  <a:lnTo>
                    <a:pt x="817" y="1297"/>
                  </a:lnTo>
                  <a:lnTo>
                    <a:pt x="1105" y="1441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730" y="1393"/>
                  </a:lnTo>
                  <a:lnTo>
                    <a:pt x="1730" y="1393"/>
                  </a:lnTo>
                  <a:lnTo>
                    <a:pt x="1874" y="1345"/>
                  </a:lnTo>
                  <a:lnTo>
                    <a:pt x="1922" y="1297"/>
                  </a:lnTo>
                  <a:lnTo>
                    <a:pt x="1970" y="1201"/>
                  </a:lnTo>
                  <a:lnTo>
                    <a:pt x="1970" y="1105"/>
                  </a:lnTo>
                  <a:lnTo>
                    <a:pt x="1874" y="865"/>
                  </a:lnTo>
                  <a:lnTo>
                    <a:pt x="1634" y="625"/>
                  </a:lnTo>
                  <a:lnTo>
                    <a:pt x="1345" y="385"/>
                  </a:lnTo>
                  <a:lnTo>
                    <a:pt x="1057" y="192"/>
                  </a:lnTo>
                  <a:lnTo>
                    <a:pt x="721" y="48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59"/>
            <p:cNvSpPr/>
            <p:nvPr/>
          </p:nvSpPr>
          <p:spPr>
            <a:xfrm>
              <a:off x="539475" y="2853875"/>
              <a:ext cx="40850" cy="58850"/>
            </a:xfrm>
            <a:custGeom>
              <a:avLst/>
              <a:gdLst/>
              <a:ahLst/>
              <a:cxnLst/>
              <a:rect l="l" t="t" r="r" b="b"/>
              <a:pathLst>
                <a:path w="1634" h="2354" extrusionOk="0">
                  <a:moveTo>
                    <a:pt x="1201" y="0"/>
                  </a:moveTo>
                  <a:lnTo>
                    <a:pt x="1009" y="48"/>
                  </a:lnTo>
                  <a:lnTo>
                    <a:pt x="865" y="145"/>
                  </a:lnTo>
                  <a:lnTo>
                    <a:pt x="529" y="433"/>
                  </a:lnTo>
                  <a:lnTo>
                    <a:pt x="288" y="769"/>
                  </a:lnTo>
                  <a:lnTo>
                    <a:pt x="96" y="1153"/>
                  </a:lnTo>
                  <a:lnTo>
                    <a:pt x="0" y="1537"/>
                  </a:lnTo>
                  <a:lnTo>
                    <a:pt x="0" y="1729"/>
                  </a:lnTo>
                  <a:lnTo>
                    <a:pt x="48" y="1921"/>
                  </a:lnTo>
                  <a:lnTo>
                    <a:pt x="96" y="2066"/>
                  </a:lnTo>
                  <a:lnTo>
                    <a:pt x="192" y="2162"/>
                  </a:lnTo>
                  <a:lnTo>
                    <a:pt x="337" y="2258"/>
                  </a:lnTo>
                  <a:lnTo>
                    <a:pt x="481" y="2354"/>
                  </a:lnTo>
                  <a:lnTo>
                    <a:pt x="577" y="2354"/>
                  </a:lnTo>
                  <a:lnTo>
                    <a:pt x="769" y="2306"/>
                  </a:lnTo>
                  <a:lnTo>
                    <a:pt x="913" y="2258"/>
                  </a:lnTo>
                  <a:lnTo>
                    <a:pt x="1057" y="2114"/>
                  </a:lnTo>
                  <a:lnTo>
                    <a:pt x="1201" y="1969"/>
                  </a:lnTo>
                  <a:lnTo>
                    <a:pt x="1441" y="1585"/>
                  </a:lnTo>
                  <a:lnTo>
                    <a:pt x="1585" y="1153"/>
                  </a:lnTo>
                  <a:lnTo>
                    <a:pt x="1633" y="721"/>
                  </a:lnTo>
                  <a:lnTo>
                    <a:pt x="1633" y="337"/>
                  </a:lnTo>
                  <a:lnTo>
                    <a:pt x="1585" y="193"/>
                  </a:lnTo>
                  <a:lnTo>
                    <a:pt x="1537" y="96"/>
                  </a:lnTo>
                  <a:lnTo>
                    <a:pt x="144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59"/>
            <p:cNvSpPr/>
            <p:nvPr/>
          </p:nvSpPr>
          <p:spPr>
            <a:xfrm>
              <a:off x="539475" y="2853875"/>
              <a:ext cx="40850" cy="58850"/>
            </a:xfrm>
            <a:custGeom>
              <a:avLst/>
              <a:gdLst/>
              <a:ahLst/>
              <a:cxnLst/>
              <a:rect l="l" t="t" r="r" b="b"/>
              <a:pathLst>
                <a:path w="1634" h="2354" fill="none" extrusionOk="0">
                  <a:moveTo>
                    <a:pt x="1297" y="0"/>
                  </a:moveTo>
                  <a:lnTo>
                    <a:pt x="1297" y="0"/>
                  </a:lnTo>
                  <a:lnTo>
                    <a:pt x="1201" y="0"/>
                  </a:lnTo>
                  <a:lnTo>
                    <a:pt x="1201" y="0"/>
                  </a:lnTo>
                  <a:lnTo>
                    <a:pt x="1009" y="48"/>
                  </a:lnTo>
                  <a:lnTo>
                    <a:pt x="865" y="145"/>
                  </a:lnTo>
                  <a:lnTo>
                    <a:pt x="529" y="433"/>
                  </a:lnTo>
                  <a:lnTo>
                    <a:pt x="288" y="769"/>
                  </a:lnTo>
                  <a:lnTo>
                    <a:pt x="96" y="1153"/>
                  </a:lnTo>
                  <a:lnTo>
                    <a:pt x="0" y="1537"/>
                  </a:lnTo>
                  <a:lnTo>
                    <a:pt x="0" y="1729"/>
                  </a:lnTo>
                  <a:lnTo>
                    <a:pt x="48" y="1921"/>
                  </a:lnTo>
                  <a:lnTo>
                    <a:pt x="96" y="2066"/>
                  </a:lnTo>
                  <a:lnTo>
                    <a:pt x="192" y="2162"/>
                  </a:lnTo>
                  <a:lnTo>
                    <a:pt x="337" y="2258"/>
                  </a:lnTo>
                  <a:lnTo>
                    <a:pt x="481" y="2354"/>
                  </a:lnTo>
                  <a:lnTo>
                    <a:pt x="481" y="2354"/>
                  </a:lnTo>
                  <a:lnTo>
                    <a:pt x="577" y="2354"/>
                  </a:lnTo>
                  <a:lnTo>
                    <a:pt x="577" y="2354"/>
                  </a:lnTo>
                  <a:lnTo>
                    <a:pt x="769" y="2306"/>
                  </a:lnTo>
                  <a:lnTo>
                    <a:pt x="913" y="2258"/>
                  </a:lnTo>
                  <a:lnTo>
                    <a:pt x="1057" y="2114"/>
                  </a:lnTo>
                  <a:lnTo>
                    <a:pt x="1201" y="1969"/>
                  </a:lnTo>
                  <a:lnTo>
                    <a:pt x="1441" y="1585"/>
                  </a:lnTo>
                  <a:lnTo>
                    <a:pt x="1585" y="1153"/>
                  </a:lnTo>
                  <a:lnTo>
                    <a:pt x="1585" y="1153"/>
                  </a:lnTo>
                  <a:lnTo>
                    <a:pt x="1633" y="721"/>
                  </a:lnTo>
                  <a:lnTo>
                    <a:pt x="1633" y="337"/>
                  </a:lnTo>
                  <a:lnTo>
                    <a:pt x="1585" y="193"/>
                  </a:lnTo>
                  <a:lnTo>
                    <a:pt x="1537" y="96"/>
                  </a:lnTo>
                  <a:lnTo>
                    <a:pt x="1441" y="0"/>
                  </a:lnTo>
                  <a:lnTo>
                    <a:pt x="12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59"/>
            <p:cNvSpPr/>
            <p:nvPr/>
          </p:nvSpPr>
          <p:spPr>
            <a:xfrm>
              <a:off x="587500" y="2875475"/>
              <a:ext cx="28825" cy="40850"/>
            </a:xfrm>
            <a:custGeom>
              <a:avLst/>
              <a:gdLst/>
              <a:ahLst/>
              <a:cxnLst/>
              <a:rect l="l" t="t" r="r" b="b"/>
              <a:pathLst>
                <a:path w="1153" h="1634" extrusionOk="0">
                  <a:moveTo>
                    <a:pt x="817" y="1"/>
                  </a:moveTo>
                  <a:lnTo>
                    <a:pt x="577" y="97"/>
                  </a:lnTo>
                  <a:lnTo>
                    <a:pt x="385" y="289"/>
                  </a:lnTo>
                  <a:lnTo>
                    <a:pt x="192" y="529"/>
                  </a:lnTo>
                  <a:lnTo>
                    <a:pt x="48" y="817"/>
                  </a:lnTo>
                  <a:lnTo>
                    <a:pt x="0" y="1105"/>
                  </a:lnTo>
                  <a:lnTo>
                    <a:pt x="0" y="1346"/>
                  </a:lnTo>
                  <a:lnTo>
                    <a:pt x="48" y="1442"/>
                  </a:lnTo>
                  <a:lnTo>
                    <a:pt x="96" y="1538"/>
                  </a:lnTo>
                  <a:lnTo>
                    <a:pt x="192" y="1586"/>
                  </a:lnTo>
                  <a:lnTo>
                    <a:pt x="337" y="1634"/>
                  </a:lnTo>
                  <a:lnTo>
                    <a:pt x="529" y="1634"/>
                  </a:lnTo>
                  <a:lnTo>
                    <a:pt x="625" y="1586"/>
                  </a:lnTo>
                  <a:lnTo>
                    <a:pt x="817" y="1394"/>
                  </a:lnTo>
                  <a:lnTo>
                    <a:pt x="1009" y="1105"/>
                  </a:lnTo>
                  <a:lnTo>
                    <a:pt x="1105" y="817"/>
                  </a:lnTo>
                  <a:lnTo>
                    <a:pt x="1153" y="529"/>
                  </a:lnTo>
                  <a:lnTo>
                    <a:pt x="1153" y="241"/>
                  </a:lnTo>
                  <a:lnTo>
                    <a:pt x="1057" y="49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59"/>
            <p:cNvSpPr/>
            <p:nvPr/>
          </p:nvSpPr>
          <p:spPr>
            <a:xfrm>
              <a:off x="587500" y="2875475"/>
              <a:ext cx="28825" cy="40850"/>
            </a:xfrm>
            <a:custGeom>
              <a:avLst/>
              <a:gdLst/>
              <a:ahLst/>
              <a:cxnLst/>
              <a:rect l="l" t="t" r="r" b="b"/>
              <a:pathLst>
                <a:path w="1153" h="1634" fill="none" extrusionOk="0">
                  <a:moveTo>
                    <a:pt x="913" y="1"/>
                  </a:moveTo>
                  <a:lnTo>
                    <a:pt x="913" y="1"/>
                  </a:lnTo>
                  <a:lnTo>
                    <a:pt x="817" y="1"/>
                  </a:lnTo>
                  <a:lnTo>
                    <a:pt x="817" y="1"/>
                  </a:lnTo>
                  <a:lnTo>
                    <a:pt x="577" y="97"/>
                  </a:lnTo>
                  <a:lnTo>
                    <a:pt x="385" y="289"/>
                  </a:lnTo>
                  <a:lnTo>
                    <a:pt x="192" y="529"/>
                  </a:lnTo>
                  <a:lnTo>
                    <a:pt x="48" y="817"/>
                  </a:lnTo>
                  <a:lnTo>
                    <a:pt x="0" y="1105"/>
                  </a:lnTo>
                  <a:lnTo>
                    <a:pt x="0" y="1346"/>
                  </a:lnTo>
                  <a:lnTo>
                    <a:pt x="48" y="1442"/>
                  </a:lnTo>
                  <a:lnTo>
                    <a:pt x="96" y="1538"/>
                  </a:lnTo>
                  <a:lnTo>
                    <a:pt x="192" y="1586"/>
                  </a:lnTo>
                  <a:lnTo>
                    <a:pt x="337" y="1634"/>
                  </a:lnTo>
                  <a:lnTo>
                    <a:pt x="337" y="1634"/>
                  </a:lnTo>
                  <a:lnTo>
                    <a:pt x="385" y="1634"/>
                  </a:lnTo>
                  <a:lnTo>
                    <a:pt x="385" y="1634"/>
                  </a:lnTo>
                  <a:lnTo>
                    <a:pt x="529" y="1634"/>
                  </a:lnTo>
                  <a:lnTo>
                    <a:pt x="625" y="1586"/>
                  </a:lnTo>
                  <a:lnTo>
                    <a:pt x="817" y="1394"/>
                  </a:lnTo>
                  <a:lnTo>
                    <a:pt x="1009" y="1105"/>
                  </a:lnTo>
                  <a:lnTo>
                    <a:pt x="1105" y="817"/>
                  </a:lnTo>
                  <a:lnTo>
                    <a:pt x="1105" y="817"/>
                  </a:lnTo>
                  <a:lnTo>
                    <a:pt x="1153" y="529"/>
                  </a:lnTo>
                  <a:lnTo>
                    <a:pt x="1153" y="241"/>
                  </a:lnTo>
                  <a:lnTo>
                    <a:pt x="1057" y="49"/>
                  </a:lnTo>
                  <a:lnTo>
                    <a:pt x="1009" y="1"/>
                  </a:lnTo>
                  <a:lnTo>
                    <a:pt x="9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06" name="AutoShape 2" descr="blob:https://web.whatsapp.com/3ba4e85e-a682-4fcd-a214-84e315a009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6" name="Picture 2" descr="Divertidísima plastilina comestible para celebrar a los peques en el hogar!  | Vivir Mejor">
            <a:extLst>
              <a:ext uri="{FF2B5EF4-FFF2-40B4-BE49-F238E27FC236}">
                <a16:creationId xmlns:a16="http://schemas.microsoft.com/office/drawing/2014/main" id="{74808E67-B2F8-4A3D-982F-2826B19A6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739" y="1043074"/>
            <a:ext cx="5126964" cy="363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7242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80FEF-706F-40B7-A816-63B1936A9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Viernes: Engordamos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63770B-DACB-46D0-87A4-74BCFD54EF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05" t="23175" r="30978" b="32165"/>
          <a:stretch/>
        </p:blipFill>
        <p:spPr>
          <a:xfrm>
            <a:off x="278295" y="1017725"/>
            <a:ext cx="2435087" cy="35940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325874F-AB42-4783-A76E-0EE5BE0A8F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48" t="30912" r="31304" b="24818"/>
          <a:stretch/>
        </p:blipFill>
        <p:spPr>
          <a:xfrm>
            <a:off x="2961859" y="1134511"/>
            <a:ext cx="2435087" cy="34772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4BE1E20-46F3-4241-B406-C164081960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305" t="37893" r="31087" b="17448"/>
          <a:stretch/>
        </p:blipFill>
        <p:spPr>
          <a:xfrm>
            <a:off x="5645423" y="1134511"/>
            <a:ext cx="2653751" cy="373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47348"/>
      </p:ext>
    </p:extLst>
  </p:cSld>
  <p:clrMapOvr>
    <a:masterClrMapping/>
  </p:clrMapOvr>
</p:sld>
</file>

<file path=ppt/theme/theme1.xml><?xml version="1.0" encoding="utf-8"?>
<a:theme xmlns:a="http://schemas.openxmlformats.org/drawingml/2006/main" name="Physics Class for Kids: Kinetic Energy by Slidesgo">
  <a:themeElements>
    <a:clrScheme name="Simple Light">
      <a:dk1>
        <a:srgbClr val="210A06"/>
      </a:dk1>
      <a:lt1>
        <a:srgbClr val="FF6B6B"/>
      </a:lt1>
      <a:dk2>
        <a:srgbClr val="FFF2F0"/>
      </a:dk2>
      <a:lt2>
        <a:srgbClr val="FFE2DC"/>
      </a:lt2>
      <a:accent1>
        <a:srgbClr val="FFDA73"/>
      </a:accent1>
      <a:accent2>
        <a:srgbClr val="82B7F8"/>
      </a:accent2>
      <a:accent3>
        <a:srgbClr val="F57733"/>
      </a:accent3>
      <a:accent4>
        <a:srgbClr val="8C2902"/>
      </a:accent4>
      <a:accent5>
        <a:srgbClr val="FFFFFF"/>
      </a:accent5>
      <a:accent6>
        <a:srgbClr val="4D6D81"/>
      </a:accent6>
      <a:hlink>
        <a:srgbClr val="210A0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348</Words>
  <Application>Microsoft Office PowerPoint</Application>
  <PresentationFormat>Presentación en pantalla (16:9)</PresentationFormat>
  <Paragraphs>86</Paragraphs>
  <Slides>44</Slides>
  <Notes>12</Notes>
  <HiddenSlides>0</HiddenSlides>
  <MMClips>9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3" baseType="lpstr">
      <vt:lpstr>Fredoka One</vt:lpstr>
      <vt:lpstr>Arial Black</vt:lpstr>
      <vt:lpstr>Roboto Condensed Light</vt:lpstr>
      <vt:lpstr>Berlin Sans FB</vt:lpstr>
      <vt:lpstr>Aharoni</vt:lpstr>
      <vt:lpstr>Times New Roman</vt:lpstr>
      <vt:lpstr>Arial</vt:lpstr>
      <vt:lpstr>Exo 2</vt:lpstr>
      <vt:lpstr>Physics Class for Kids: Kinetic Energy by Slidesgo</vt:lpstr>
      <vt:lpstr>Presentación de PowerPoint</vt:lpstr>
      <vt:lpstr>Lunes</vt:lpstr>
      <vt:lpstr>Práctica del lenguaje oral</vt:lpstr>
      <vt:lpstr>Observamos</vt:lpstr>
      <vt:lpstr>Jugamos</vt:lpstr>
      <vt:lpstr>Cierre:</vt:lpstr>
      <vt:lpstr>Martes</vt:lpstr>
      <vt:lpstr>Práctica de motricidad fina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Miércoles</vt:lpstr>
      <vt:lpstr>Práctica del lenguaje 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Jueves</vt:lpstr>
      <vt:lpstr>Práctica de motricidad fina</vt:lpstr>
      <vt:lpstr>Observamos</vt:lpstr>
      <vt:lpstr>Presentación de PowerPoint</vt:lpstr>
      <vt:lpstr>Cierre: </vt:lpstr>
      <vt:lpstr>Viernes: Engordamos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Marina Villarreal</cp:lastModifiedBy>
  <cp:revision>31</cp:revision>
  <dcterms:modified xsi:type="dcterms:W3CDTF">2022-04-22T17:15:40Z</dcterms:modified>
</cp:coreProperties>
</file>