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1" r:id="rId1"/>
  </p:sldMasterIdLst>
  <p:notesMasterIdLst>
    <p:notesMasterId r:id="rId61"/>
  </p:notesMasterIdLst>
  <p:sldIdLst>
    <p:sldId id="256" r:id="rId2"/>
    <p:sldId id="257" r:id="rId3"/>
    <p:sldId id="258" r:id="rId4"/>
    <p:sldId id="341" r:id="rId5"/>
    <p:sldId id="329" r:id="rId6"/>
    <p:sldId id="330" r:id="rId7"/>
    <p:sldId id="318" r:id="rId8"/>
    <p:sldId id="259" r:id="rId9"/>
    <p:sldId id="343" r:id="rId10"/>
    <p:sldId id="342" r:id="rId11"/>
    <p:sldId id="344" r:id="rId12"/>
    <p:sldId id="345" r:id="rId13"/>
    <p:sldId id="312" r:id="rId14"/>
    <p:sldId id="319" r:id="rId15"/>
    <p:sldId id="352" r:id="rId16"/>
    <p:sldId id="346" r:id="rId17"/>
    <p:sldId id="351" r:id="rId18"/>
    <p:sldId id="350" r:id="rId19"/>
    <p:sldId id="349" r:id="rId20"/>
    <p:sldId id="348" r:id="rId21"/>
    <p:sldId id="347" r:id="rId22"/>
    <p:sldId id="353" r:id="rId23"/>
    <p:sldId id="354" r:id="rId24"/>
    <p:sldId id="355" r:id="rId25"/>
    <p:sldId id="360" r:id="rId26"/>
    <p:sldId id="359" r:id="rId27"/>
    <p:sldId id="358" r:id="rId28"/>
    <p:sldId id="357" r:id="rId29"/>
    <p:sldId id="356" r:id="rId30"/>
    <p:sldId id="361" r:id="rId31"/>
    <p:sldId id="362" r:id="rId32"/>
    <p:sldId id="363" r:id="rId33"/>
    <p:sldId id="364" r:id="rId34"/>
    <p:sldId id="366" r:id="rId35"/>
    <p:sldId id="365" r:id="rId36"/>
    <p:sldId id="367" r:id="rId37"/>
    <p:sldId id="368" r:id="rId38"/>
    <p:sldId id="369" r:id="rId39"/>
    <p:sldId id="370" r:id="rId40"/>
    <p:sldId id="321" r:id="rId41"/>
    <p:sldId id="325" r:id="rId42"/>
    <p:sldId id="267" r:id="rId43"/>
    <p:sldId id="375" r:id="rId44"/>
    <p:sldId id="371" r:id="rId45"/>
    <p:sldId id="374" r:id="rId46"/>
    <p:sldId id="373" r:id="rId47"/>
    <p:sldId id="372" r:id="rId48"/>
    <p:sldId id="338" r:id="rId49"/>
    <p:sldId id="339" r:id="rId50"/>
    <p:sldId id="326" r:id="rId51"/>
    <p:sldId id="328" r:id="rId52"/>
    <p:sldId id="376" r:id="rId53"/>
    <p:sldId id="377" r:id="rId54"/>
    <p:sldId id="378" r:id="rId55"/>
    <p:sldId id="379" r:id="rId56"/>
    <p:sldId id="380" r:id="rId57"/>
    <p:sldId id="381" r:id="rId58"/>
    <p:sldId id="382" r:id="rId59"/>
    <p:sldId id="383" r:id="rId60"/>
  </p:sldIdLst>
  <p:sldSz cx="9144000" cy="5143500" type="screen16x9"/>
  <p:notesSz cx="6858000" cy="9144000"/>
  <p:embeddedFontLst>
    <p:embeddedFont>
      <p:font typeface="Aharoni" panose="02010803020104030203" pitchFamily="2" charset="-79"/>
      <p:bold r:id="rId62"/>
    </p:embeddedFont>
    <p:embeddedFont>
      <p:font typeface="Libre Franklin" panose="020B0604020202020204" charset="0"/>
      <p:regular r:id="rId63"/>
      <p:bold r:id="rId64"/>
      <p:italic r:id="rId65"/>
      <p:boldItalic r:id="rId66"/>
    </p:embeddedFont>
    <p:embeddedFont>
      <p:font typeface="Libre Franklin SemiBold" panose="020B0604020202020204" charset="0"/>
      <p:regular r:id="rId67"/>
      <p:bold r:id="rId68"/>
      <p:italic r:id="rId69"/>
      <p:boldItalic r:id="rId70"/>
    </p:embeddedFont>
    <p:embeddedFont>
      <p:font typeface="Open Sans" panose="020B0604020202020204" charset="0"/>
      <p:regular r:id="rId71"/>
      <p:bold r:id="rId72"/>
      <p:italic r:id="rId73"/>
      <p:boldItalic r:id="rId7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5154E2E-8A20-4C18-8482-0600B7DD36A5}">
  <a:tblStyle styleId="{D5154E2E-8A20-4C18-8482-0600B7DD36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4660"/>
  </p:normalViewPr>
  <p:slideViewPr>
    <p:cSldViewPr>
      <p:cViewPr varScale="1">
        <p:scale>
          <a:sx n="90" d="100"/>
          <a:sy n="90" d="100"/>
        </p:scale>
        <p:origin x="93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5.fntdata"/><Relationship Id="rId74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4.fntdata"/><Relationship Id="rId73" Type="http://schemas.openxmlformats.org/officeDocument/2006/relationships/font" Target="fonts/font12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10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g103af4c1b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4" name="Google Shape;2074;g103af4c1b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Google Shape;2079;g1046a57597c_0_2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0" name="Google Shape;2080;g1046a57597c_0_25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g103af4c1bb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6" name="Google Shape;2086;g103af4c1bbf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Google Shape;2377;g104c147ea9d_0_1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8" name="Google Shape;2378;g104c147ea9d_0_1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g1046a57597c_0_28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6" name="Google Shape;2216;g1046a57597c_0_28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g1046a57597c_0_3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0" name="Google Shape;2140;g1046a57597c_0_38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Google Shape;2126;g1046a57597c_0_18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7" name="Google Shape;2127;g1046a57597c_0_18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g1046a57597c_0_3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0" name="Google Shape;2140;g1046a57597c_0_38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g103af4c1bb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6" name="Google Shape;2086;g103af4c1bbf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g1046a57597c_0_3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0" name="Google Shape;2140;g1046a57597c_0_38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Google Shape;2126;g1046a57597c_0_18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7" name="Google Shape;2127;g1046a57597c_0_18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g1046a57597c_0_2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1" name="Google Shape;2261;g1046a57597c_0_2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g1046a57597c_0_2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1" name="Google Shape;2261;g1046a57597c_0_2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3596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g1046a57597c_0_2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1" name="Google Shape;2261;g1046a57597c_0_2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71541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g1046a57597c_0_2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1" name="Google Shape;2261;g1046a57597c_0_2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7978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g1046a57597c_0_2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1" name="Google Shape;2261;g1046a57597c_0_2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93028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g1046a57597c_0_2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1" name="Google Shape;2261;g1046a57597c_0_2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5654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286051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g1046a57597c_0_3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6" name="Google Shape;2296;g1046a57597c_0_3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g1046a57597c_0_28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6" name="Google Shape;2216;g1046a57597c_0_28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275300" y="1275838"/>
            <a:ext cx="5368800" cy="234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400" b="1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275301" y="3639613"/>
            <a:ext cx="4497300" cy="4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920450" y="-34350"/>
            <a:ext cx="3837625" cy="6596050"/>
            <a:chOff x="-920450" y="-34350"/>
            <a:chExt cx="3837625" cy="6596050"/>
          </a:xfrm>
        </p:grpSpPr>
        <p:sp>
          <p:nvSpPr>
            <p:cNvPr id="12" name="Google Shape;12;p2"/>
            <p:cNvSpPr/>
            <p:nvPr/>
          </p:nvSpPr>
          <p:spPr>
            <a:xfrm>
              <a:off x="-832050" y="2938025"/>
              <a:ext cx="3748200" cy="1121700"/>
            </a:xfrm>
            <a:prstGeom prst="rect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832075" y="4059850"/>
              <a:ext cx="3749100" cy="1083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" name="Google Shape;14;p2"/>
            <p:cNvGrpSpPr/>
            <p:nvPr/>
          </p:nvGrpSpPr>
          <p:grpSpPr>
            <a:xfrm>
              <a:off x="-897782" y="2937924"/>
              <a:ext cx="3770887" cy="1121782"/>
              <a:chOff x="2352442" y="-63200"/>
              <a:chExt cx="1554300" cy="550676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2352442" y="162638"/>
                <a:ext cx="1554300" cy="99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2352442" y="388476"/>
                <a:ext cx="1554300" cy="99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2352442" y="-63200"/>
                <a:ext cx="1554300" cy="99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" name="Google Shape;18;p2"/>
            <p:cNvSpPr/>
            <p:nvPr/>
          </p:nvSpPr>
          <p:spPr>
            <a:xfrm>
              <a:off x="-887850" y="-21975"/>
              <a:ext cx="904200" cy="296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0" y="0"/>
              <a:ext cx="1639500" cy="293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639475" y="-125"/>
              <a:ext cx="1277700" cy="2937900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21925" y="434175"/>
              <a:ext cx="2047800" cy="2047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42725" y="434175"/>
              <a:ext cx="379200" cy="3792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703400" y="1692725"/>
              <a:ext cx="1439700" cy="1245300"/>
            </a:xfrm>
            <a:prstGeom prst="triangle">
              <a:avLst>
                <a:gd name="adj" fmla="val 50000"/>
              </a:avLst>
            </a:prstGeom>
            <a:solidFill>
              <a:srgbClr val="6D9EEB">
                <a:alpha val="50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rot="5400000">
              <a:off x="-643700" y="4000000"/>
              <a:ext cx="2502000" cy="2621400"/>
            </a:xfrm>
            <a:prstGeom prst="chord">
              <a:avLst>
                <a:gd name="adj1" fmla="val 5423549"/>
                <a:gd name="adj2" fmla="val 1620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012075" y="2944050"/>
              <a:ext cx="904200" cy="2256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920450" y="-34350"/>
              <a:ext cx="2553900" cy="251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7967078" y="373963"/>
            <a:ext cx="841715" cy="1172822"/>
            <a:chOff x="7967078" y="373963"/>
            <a:chExt cx="841715" cy="1172822"/>
          </a:xfrm>
        </p:grpSpPr>
        <p:sp>
          <p:nvSpPr>
            <p:cNvPr id="28" name="Google Shape;28;p2"/>
            <p:cNvSpPr/>
            <p:nvPr/>
          </p:nvSpPr>
          <p:spPr>
            <a:xfrm flipH="1">
              <a:off x="8222202" y="373963"/>
              <a:ext cx="586591" cy="1172822"/>
            </a:xfrm>
            <a:custGeom>
              <a:avLst/>
              <a:gdLst/>
              <a:ahLst/>
              <a:cxnLst/>
              <a:rect l="l" t="t" r="r" b="b"/>
              <a:pathLst>
                <a:path w="19291" h="38567" extrusionOk="0">
                  <a:moveTo>
                    <a:pt x="19290" y="1"/>
                  </a:moveTo>
                  <a:cubicBezTo>
                    <a:pt x="8639" y="1"/>
                    <a:pt x="0" y="8639"/>
                    <a:pt x="0" y="19291"/>
                  </a:cubicBezTo>
                  <a:cubicBezTo>
                    <a:pt x="0" y="29943"/>
                    <a:pt x="8639" y="38566"/>
                    <a:pt x="19290" y="38566"/>
                  </a:cubicBezTo>
                  <a:lnTo>
                    <a:pt x="19290" y="19291"/>
                  </a:lnTo>
                  <a:lnTo>
                    <a:pt x="19290" y="1"/>
                  </a:lnTo>
                  <a:close/>
                </a:path>
              </a:pathLst>
            </a:custGeom>
            <a:solidFill>
              <a:srgbClr val="FABD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flipH="1">
              <a:off x="7967078" y="686352"/>
              <a:ext cx="548430" cy="548475"/>
            </a:xfrm>
            <a:custGeom>
              <a:avLst/>
              <a:gdLst/>
              <a:ahLst/>
              <a:cxnLst/>
              <a:rect l="l" t="t" r="r" b="b"/>
              <a:pathLst>
                <a:path w="18036" h="18036" extrusionOk="0">
                  <a:moveTo>
                    <a:pt x="9018" y="0"/>
                  </a:moveTo>
                  <a:cubicBezTo>
                    <a:pt x="4028" y="0"/>
                    <a:pt x="0" y="4027"/>
                    <a:pt x="0" y="9018"/>
                  </a:cubicBezTo>
                  <a:cubicBezTo>
                    <a:pt x="0" y="13993"/>
                    <a:pt x="4028" y="18035"/>
                    <a:pt x="9018" y="18035"/>
                  </a:cubicBezTo>
                  <a:cubicBezTo>
                    <a:pt x="13994" y="18035"/>
                    <a:pt x="18036" y="13993"/>
                    <a:pt x="18036" y="9018"/>
                  </a:cubicBezTo>
                  <a:cubicBezTo>
                    <a:pt x="18036" y="4027"/>
                    <a:pt x="13994" y="0"/>
                    <a:pt x="9018" y="0"/>
                  </a:cubicBezTo>
                  <a:close/>
                </a:path>
              </a:pathLst>
            </a:custGeom>
            <a:solidFill>
              <a:srgbClr val="ED1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7933799" y="4137341"/>
            <a:ext cx="993958" cy="829709"/>
            <a:chOff x="2493375" y="4019525"/>
            <a:chExt cx="499075" cy="416625"/>
          </a:xfrm>
        </p:grpSpPr>
        <p:sp>
          <p:nvSpPr>
            <p:cNvPr id="31" name="Google Shape;31;p2"/>
            <p:cNvSpPr/>
            <p:nvPr/>
          </p:nvSpPr>
          <p:spPr>
            <a:xfrm>
              <a:off x="249337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493375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3" y="0"/>
                    <a:pt x="1" y="278"/>
                    <a:pt x="1" y="642"/>
                  </a:cubicBezTo>
                  <a:cubicBezTo>
                    <a:pt x="1" y="993"/>
                    <a:pt x="293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493375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493375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3" y="1"/>
                    <a:pt x="1" y="292"/>
                    <a:pt x="1" y="643"/>
                  </a:cubicBezTo>
                  <a:cubicBezTo>
                    <a:pt x="1" y="993"/>
                    <a:pt x="293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61012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610125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2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2" y="1270"/>
                  </a:cubicBezTo>
                  <a:cubicBezTo>
                    <a:pt x="992" y="1270"/>
                    <a:pt x="1284" y="993"/>
                    <a:pt x="1284" y="642"/>
                  </a:cubicBezTo>
                  <a:cubicBezTo>
                    <a:pt x="1284" y="278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610125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610125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2" y="1285"/>
                  </a:cubicBezTo>
                  <a:cubicBezTo>
                    <a:pt x="992" y="1285"/>
                    <a:pt x="1284" y="993"/>
                    <a:pt x="1284" y="643"/>
                  </a:cubicBezTo>
                  <a:cubicBezTo>
                    <a:pt x="1284" y="292"/>
                    <a:pt x="992" y="1"/>
                    <a:pt x="6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726850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726850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726850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726850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84357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843575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3" y="0"/>
                    <a:pt x="1" y="278"/>
                    <a:pt x="1" y="642"/>
                  </a:cubicBezTo>
                  <a:cubicBezTo>
                    <a:pt x="1" y="993"/>
                    <a:pt x="293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843575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843575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3" y="1"/>
                    <a:pt x="1" y="292"/>
                    <a:pt x="1" y="643"/>
                  </a:cubicBezTo>
                  <a:cubicBezTo>
                    <a:pt x="1" y="993"/>
                    <a:pt x="293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96032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960325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2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2" y="1270"/>
                  </a:cubicBezTo>
                  <a:cubicBezTo>
                    <a:pt x="992" y="1270"/>
                    <a:pt x="1284" y="993"/>
                    <a:pt x="1284" y="642"/>
                  </a:cubicBezTo>
                  <a:cubicBezTo>
                    <a:pt x="1284" y="278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960325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960325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2" y="1285"/>
                  </a:cubicBezTo>
                  <a:cubicBezTo>
                    <a:pt x="992" y="1285"/>
                    <a:pt x="1284" y="993"/>
                    <a:pt x="1284" y="643"/>
                  </a:cubicBezTo>
                  <a:cubicBezTo>
                    <a:pt x="1284" y="292"/>
                    <a:pt x="992" y="1"/>
                    <a:pt x="6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2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4"/>
          <p:cNvGrpSpPr/>
          <p:nvPr/>
        </p:nvGrpSpPr>
        <p:grpSpPr>
          <a:xfrm>
            <a:off x="390150" y="264575"/>
            <a:ext cx="8753825" cy="1007100"/>
            <a:chOff x="390150" y="264575"/>
            <a:chExt cx="8753825" cy="1007100"/>
          </a:xfrm>
        </p:grpSpPr>
        <p:sp>
          <p:nvSpPr>
            <p:cNvPr id="128" name="Google Shape;128;p4"/>
            <p:cNvSpPr/>
            <p:nvPr/>
          </p:nvSpPr>
          <p:spPr>
            <a:xfrm>
              <a:off x="7775375" y="264575"/>
              <a:ext cx="1368600" cy="1007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390150" y="264575"/>
              <a:ext cx="6242400" cy="1007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0" name="Google Shape;130;p4"/>
            <p:cNvGrpSpPr/>
            <p:nvPr/>
          </p:nvGrpSpPr>
          <p:grpSpPr>
            <a:xfrm rot="-5400000" flipH="1">
              <a:off x="6788957" y="275078"/>
              <a:ext cx="986736" cy="986100"/>
              <a:chOff x="5777100" y="-3483"/>
              <a:chExt cx="1228200" cy="1227408"/>
            </a:xfrm>
          </p:grpSpPr>
          <p:grpSp>
            <p:nvGrpSpPr>
              <p:cNvPr id="131" name="Google Shape;131;p4"/>
              <p:cNvGrpSpPr/>
              <p:nvPr/>
            </p:nvGrpSpPr>
            <p:grpSpPr>
              <a:xfrm>
                <a:off x="5777104" y="-3483"/>
                <a:ext cx="1228173" cy="556765"/>
                <a:chOff x="2352446" y="-63208"/>
                <a:chExt cx="1019400" cy="556765"/>
              </a:xfrm>
            </p:grpSpPr>
            <p:sp>
              <p:nvSpPr>
                <p:cNvPr id="132" name="Google Shape;132;p4"/>
                <p:cNvSpPr/>
                <p:nvPr/>
              </p:nvSpPr>
              <p:spPr>
                <a:xfrm>
                  <a:off x="2352446" y="165074"/>
                  <a:ext cx="1019400" cy="100200"/>
                </a:xfrm>
                <a:prstGeom prst="rect">
                  <a:avLst/>
                </a:pr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4"/>
                <p:cNvSpPr/>
                <p:nvPr/>
              </p:nvSpPr>
              <p:spPr>
                <a:xfrm>
                  <a:off x="2352446" y="393357"/>
                  <a:ext cx="1019400" cy="100200"/>
                </a:xfrm>
                <a:prstGeom prst="rect">
                  <a:avLst/>
                </a:pr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134;p4"/>
                <p:cNvSpPr/>
                <p:nvPr/>
              </p:nvSpPr>
              <p:spPr>
                <a:xfrm>
                  <a:off x="2352446" y="-63208"/>
                  <a:ext cx="1019400" cy="100200"/>
                </a:xfrm>
                <a:prstGeom prst="rect">
                  <a:avLst/>
                </a:pr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5" name="Google Shape;135;p4"/>
              <p:cNvSpPr/>
              <p:nvPr/>
            </p:nvSpPr>
            <p:spPr>
              <a:xfrm rot="5400000" flipH="1">
                <a:off x="5805000" y="23625"/>
                <a:ext cx="1172400" cy="1228200"/>
              </a:xfrm>
              <a:prstGeom prst="chord">
                <a:avLst>
                  <a:gd name="adj1" fmla="val 5423549"/>
                  <a:gd name="adj2" fmla="val 16200000"/>
                </a:avLst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" name="Google Shape;136;p4"/>
            <p:cNvGrpSpPr/>
            <p:nvPr/>
          </p:nvGrpSpPr>
          <p:grpSpPr>
            <a:xfrm rot="5400000">
              <a:off x="7365508" y="379238"/>
              <a:ext cx="931773" cy="777756"/>
              <a:chOff x="2493375" y="4019525"/>
              <a:chExt cx="499075" cy="416625"/>
            </a:xfrm>
          </p:grpSpPr>
          <p:sp>
            <p:nvSpPr>
              <p:cNvPr id="137" name="Google Shape;137;p4"/>
              <p:cNvSpPr/>
              <p:nvPr/>
            </p:nvSpPr>
            <p:spPr>
              <a:xfrm>
                <a:off x="249337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249337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3" y="0"/>
                      <a:pt x="1" y="278"/>
                      <a:pt x="1" y="642"/>
                    </a:cubicBezTo>
                    <a:cubicBezTo>
                      <a:pt x="1" y="993"/>
                      <a:pt x="293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249337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249337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3" y="1"/>
                      <a:pt x="1" y="292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261012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261012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2" y="1270"/>
                    </a:cubicBezTo>
                    <a:cubicBezTo>
                      <a:pt x="992" y="1270"/>
                      <a:pt x="1284" y="993"/>
                      <a:pt x="1284" y="642"/>
                    </a:cubicBezTo>
                    <a:cubicBezTo>
                      <a:pt x="1284" y="278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261012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261012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2" y="1285"/>
                    </a:cubicBezTo>
                    <a:cubicBezTo>
                      <a:pt x="992" y="1285"/>
                      <a:pt x="1284" y="993"/>
                      <a:pt x="1284" y="643"/>
                    </a:cubicBezTo>
                    <a:cubicBezTo>
                      <a:pt x="1284" y="292"/>
                      <a:pt x="992" y="1"/>
                      <a:pt x="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2726850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2726850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2726850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4"/>
              <p:cNvSpPr/>
              <p:nvPr/>
            </p:nvSpPr>
            <p:spPr>
              <a:xfrm>
                <a:off x="2726850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4"/>
              <p:cNvSpPr/>
              <p:nvPr/>
            </p:nvSpPr>
            <p:spPr>
              <a:xfrm>
                <a:off x="284357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284357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3" y="0"/>
                      <a:pt x="1" y="278"/>
                      <a:pt x="1" y="642"/>
                    </a:cubicBezTo>
                    <a:cubicBezTo>
                      <a:pt x="1" y="993"/>
                      <a:pt x="293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284357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284357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3" y="1"/>
                      <a:pt x="1" y="292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296032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296032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2" y="1270"/>
                    </a:cubicBezTo>
                    <a:cubicBezTo>
                      <a:pt x="992" y="1270"/>
                      <a:pt x="1284" y="993"/>
                      <a:pt x="1284" y="642"/>
                    </a:cubicBezTo>
                    <a:cubicBezTo>
                      <a:pt x="1284" y="278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296032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296032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2" y="1285"/>
                    </a:cubicBezTo>
                    <a:cubicBezTo>
                      <a:pt x="992" y="1285"/>
                      <a:pt x="1284" y="993"/>
                      <a:pt x="1284" y="643"/>
                    </a:cubicBezTo>
                    <a:cubicBezTo>
                      <a:pt x="1284" y="292"/>
                      <a:pt x="992" y="1"/>
                      <a:pt x="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7" name="Google Shape;157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"/>
          <p:cNvSpPr txBox="1">
            <a:spLocks noGrp="1"/>
          </p:cNvSpPr>
          <p:nvPr>
            <p:ph type="body" idx="1"/>
          </p:nvPr>
        </p:nvSpPr>
        <p:spPr>
          <a:xfrm>
            <a:off x="713225" y="1280375"/>
            <a:ext cx="77175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arabicPeriod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159" name="Google Shape;159;p4"/>
          <p:cNvGrpSpPr/>
          <p:nvPr/>
        </p:nvGrpSpPr>
        <p:grpSpPr>
          <a:xfrm rot="-5400000">
            <a:off x="-4924625" y="86900"/>
            <a:ext cx="9420450" cy="1245300"/>
            <a:chOff x="-128725" y="-12025"/>
            <a:chExt cx="9420450" cy="1245300"/>
          </a:xfrm>
        </p:grpSpPr>
        <p:sp>
          <p:nvSpPr>
            <p:cNvPr id="160" name="Google Shape;160;p4"/>
            <p:cNvSpPr/>
            <p:nvPr/>
          </p:nvSpPr>
          <p:spPr>
            <a:xfrm>
              <a:off x="-128725" y="-3475"/>
              <a:ext cx="9419100" cy="122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-128725" y="-3475"/>
              <a:ext cx="1228200" cy="1228200"/>
            </a:xfrm>
            <a:prstGeom prst="rtTriangle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 rot="10800000" flipH="1">
              <a:off x="1110050" y="-3475"/>
              <a:ext cx="1228200" cy="1228200"/>
            </a:xfrm>
            <a:prstGeom prst="rtTriangl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" name="Google Shape;163;p4"/>
            <p:cNvGrpSpPr/>
            <p:nvPr/>
          </p:nvGrpSpPr>
          <p:grpSpPr>
            <a:xfrm>
              <a:off x="2361200" y="-3625"/>
              <a:ext cx="1545525" cy="1228350"/>
              <a:chOff x="2361200" y="-63350"/>
              <a:chExt cx="1545525" cy="1228350"/>
            </a:xfrm>
          </p:grpSpPr>
          <p:sp>
            <p:nvSpPr>
              <p:cNvPr id="164" name="Google Shape;164;p4"/>
              <p:cNvSpPr/>
              <p:nvPr/>
            </p:nvSpPr>
            <p:spPr>
              <a:xfrm>
                <a:off x="2361200" y="1066000"/>
                <a:ext cx="1541400" cy="99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4"/>
              <p:cNvSpPr/>
              <p:nvPr/>
            </p:nvSpPr>
            <p:spPr>
              <a:xfrm>
                <a:off x="2365325" y="614320"/>
                <a:ext cx="1541400" cy="99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4"/>
              <p:cNvSpPr/>
              <p:nvPr/>
            </p:nvSpPr>
            <p:spPr>
              <a:xfrm>
                <a:off x="2365325" y="162640"/>
                <a:ext cx="1541400" cy="99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4"/>
              <p:cNvSpPr/>
              <p:nvPr/>
            </p:nvSpPr>
            <p:spPr>
              <a:xfrm>
                <a:off x="2365325" y="388480"/>
                <a:ext cx="1541400" cy="99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4"/>
              <p:cNvSpPr/>
              <p:nvPr/>
            </p:nvSpPr>
            <p:spPr>
              <a:xfrm>
                <a:off x="2365325" y="-63350"/>
                <a:ext cx="1541400" cy="99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4"/>
              <p:cNvSpPr/>
              <p:nvPr/>
            </p:nvSpPr>
            <p:spPr>
              <a:xfrm>
                <a:off x="2365325" y="840160"/>
                <a:ext cx="1541400" cy="99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0" name="Google Shape;170;p4"/>
            <p:cNvSpPr/>
            <p:nvPr/>
          </p:nvSpPr>
          <p:spPr>
            <a:xfrm rot="-5400000" flipH="1">
              <a:off x="2678525" y="-3475"/>
              <a:ext cx="1228200" cy="1228200"/>
            </a:xfrm>
            <a:prstGeom prst="rtTriangle">
              <a:avLst/>
            </a:pr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4777900" y="-3475"/>
              <a:ext cx="1228200" cy="1228200"/>
            </a:xfrm>
            <a:prstGeom prst="ellipse">
              <a:avLst/>
            </a:pr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 rot="-5400000">
              <a:off x="8192375" y="-549825"/>
              <a:ext cx="560400" cy="1638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3" name="Google Shape;173;p4"/>
            <p:cNvGrpSpPr/>
            <p:nvPr/>
          </p:nvGrpSpPr>
          <p:grpSpPr>
            <a:xfrm>
              <a:off x="5777100" y="-3475"/>
              <a:ext cx="1872621" cy="550676"/>
              <a:chOff x="2352442" y="-63200"/>
              <a:chExt cx="1554300" cy="550676"/>
            </a:xfrm>
          </p:grpSpPr>
          <p:sp>
            <p:nvSpPr>
              <p:cNvPr id="174" name="Google Shape;174;p4"/>
              <p:cNvSpPr/>
              <p:nvPr/>
            </p:nvSpPr>
            <p:spPr>
              <a:xfrm>
                <a:off x="2352442" y="162638"/>
                <a:ext cx="1554300" cy="99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>
                <a:off x="2352442" y="388476"/>
                <a:ext cx="1554300" cy="99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4"/>
              <p:cNvSpPr/>
              <p:nvPr/>
            </p:nvSpPr>
            <p:spPr>
              <a:xfrm>
                <a:off x="2352442" y="-63200"/>
                <a:ext cx="1554300" cy="99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7" name="Google Shape;177;p4"/>
            <p:cNvSpPr/>
            <p:nvPr/>
          </p:nvSpPr>
          <p:spPr>
            <a:xfrm rot="-5400000">
              <a:off x="6421800" y="-3700"/>
              <a:ext cx="1233300" cy="1233900"/>
            </a:xfrm>
            <a:prstGeom prst="rtTriangle">
              <a:avLst/>
            </a:prstGeom>
            <a:solidFill>
              <a:srgbClr val="6D9EEB">
                <a:alpha val="6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376425" y="-12025"/>
              <a:ext cx="1439700" cy="1245300"/>
            </a:xfrm>
            <a:prstGeom prst="triangle">
              <a:avLst>
                <a:gd name="adj" fmla="val 50000"/>
              </a:avLst>
            </a:prstGeom>
            <a:solidFill>
              <a:srgbClr val="CBC63E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3906725" y="-8575"/>
              <a:ext cx="853500" cy="123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4"/>
            <p:cNvSpPr/>
            <p:nvPr/>
          </p:nvSpPr>
          <p:spPr>
            <a:xfrm rot="5400000" flipH="1">
              <a:off x="5805000" y="23625"/>
              <a:ext cx="1172400" cy="1228200"/>
            </a:xfrm>
            <a:prstGeom prst="chord">
              <a:avLst>
                <a:gd name="adj1" fmla="val 5423549"/>
                <a:gd name="adj2" fmla="val 16200000"/>
              </a:avLst>
            </a:pr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 flipH="1">
              <a:off x="8062250" y="-3475"/>
              <a:ext cx="1228200" cy="1228200"/>
            </a:xfrm>
            <a:prstGeom prst="rtTriangle">
              <a:avLst/>
            </a:prstGeom>
            <a:solidFill>
              <a:srgbClr val="CC0000">
                <a:alpha val="4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3447675" y="-12025"/>
              <a:ext cx="1835736" cy="783770"/>
            </a:xfrm>
            <a:custGeom>
              <a:avLst/>
              <a:gdLst/>
              <a:ahLst/>
              <a:cxnLst/>
              <a:rect l="l" t="t" r="r" b="b"/>
              <a:pathLst>
                <a:path w="10361" h="5895" extrusionOk="0">
                  <a:moveTo>
                    <a:pt x="2531" y="0"/>
                  </a:moveTo>
                  <a:lnTo>
                    <a:pt x="1" y="5895"/>
                  </a:lnTo>
                  <a:lnTo>
                    <a:pt x="10360" y="0"/>
                  </a:lnTo>
                  <a:close/>
                </a:path>
              </a:pathLst>
            </a:custGeom>
            <a:solidFill>
              <a:srgbClr val="CC0000">
                <a:alpha val="4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2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6"/>
          <p:cNvGrpSpPr/>
          <p:nvPr/>
        </p:nvGrpSpPr>
        <p:grpSpPr>
          <a:xfrm>
            <a:off x="-50" y="264575"/>
            <a:ext cx="9147325" cy="1007250"/>
            <a:chOff x="-50" y="264575"/>
            <a:chExt cx="9147325" cy="1007250"/>
          </a:xfrm>
        </p:grpSpPr>
        <p:sp>
          <p:nvSpPr>
            <p:cNvPr id="266" name="Google Shape;266;p6"/>
            <p:cNvSpPr/>
            <p:nvPr/>
          </p:nvSpPr>
          <p:spPr>
            <a:xfrm>
              <a:off x="7382800" y="264725"/>
              <a:ext cx="321600" cy="1007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7" name="Google Shape;267;p6"/>
            <p:cNvGrpSpPr/>
            <p:nvPr/>
          </p:nvGrpSpPr>
          <p:grpSpPr>
            <a:xfrm flipH="1">
              <a:off x="-50" y="264575"/>
              <a:ext cx="9147325" cy="1007100"/>
              <a:chOff x="685750" y="264575"/>
              <a:chExt cx="9147325" cy="1007100"/>
            </a:xfrm>
          </p:grpSpPr>
          <p:sp>
            <p:nvSpPr>
              <p:cNvPr id="268" name="Google Shape;268;p6"/>
              <p:cNvSpPr/>
              <p:nvPr/>
            </p:nvSpPr>
            <p:spPr>
              <a:xfrm>
                <a:off x="3566375" y="264575"/>
                <a:ext cx="6266700" cy="1007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2974775" y="264575"/>
                <a:ext cx="1368600" cy="10071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0" name="Google Shape;270;p6"/>
              <p:cNvGrpSpPr/>
              <p:nvPr/>
            </p:nvGrpSpPr>
            <p:grpSpPr>
              <a:xfrm rot="-5400000" flipH="1">
                <a:off x="1988355" y="275080"/>
                <a:ext cx="986739" cy="986100"/>
                <a:chOff x="5777100" y="-3483"/>
                <a:chExt cx="1228204" cy="1227408"/>
              </a:xfrm>
            </p:grpSpPr>
            <p:sp>
              <p:nvSpPr>
                <p:cNvPr id="271" name="Google Shape;271;p6"/>
                <p:cNvSpPr/>
                <p:nvPr/>
              </p:nvSpPr>
              <p:spPr>
                <a:xfrm>
                  <a:off x="5777104" y="-3483"/>
                  <a:ext cx="1228200" cy="100200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272;p6"/>
                <p:cNvSpPr/>
                <p:nvPr/>
              </p:nvSpPr>
              <p:spPr>
                <a:xfrm rot="5400000" flipH="1">
                  <a:off x="5805000" y="23625"/>
                  <a:ext cx="1172400" cy="1228200"/>
                </a:xfrm>
                <a:prstGeom prst="chord">
                  <a:avLst>
                    <a:gd name="adj1" fmla="val 5423549"/>
                    <a:gd name="adj2" fmla="val 16200000"/>
                  </a:avLst>
                </a:pr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73" name="Google Shape;273;p6"/>
              <p:cNvGrpSpPr/>
              <p:nvPr/>
            </p:nvGrpSpPr>
            <p:grpSpPr>
              <a:xfrm rot="5400000">
                <a:off x="2564908" y="379238"/>
                <a:ext cx="931773" cy="777756"/>
                <a:chOff x="2493375" y="4019525"/>
                <a:chExt cx="499075" cy="416625"/>
              </a:xfrm>
            </p:grpSpPr>
            <p:sp>
              <p:nvSpPr>
                <p:cNvPr id="274" name="Google Shape;274;p6"/>
                <p:cNvSpPr/>
                <p:nvPr/>
              </p:nvSpPr>
              <p:spPr>
                <a:xfrm>
                  <a:off x="249337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275;p6"/>
                <p:cNvSpPr/>
                <p:nvPr/>
              </p:nvSpPr>
              <p:spPr>
                <a:xfrm>
                  <a:off x="249337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3" y="0"/>
                        <a:pt x="1" y="278"/>
                        <a:pt x="1" y="642"/>
                      </a:cubicBezTo>
                      <a:cubicBezTo>
                        <a:pt x="1" y="993"/>
                        <a:pt x="293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276;p6"/>
                <p:cNvSpPr/>
                <p:nvPr/>
              </p:nvSpPr>
              <p:spPr>
                <a:xfrm>
                  <a:off x="249337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277;p6"/>
                <p:cNvSpPr/>
                <p:nvPr/>
              </p:nvSpPr>
              <p:spPr>
                <a:xfrm>
                  <a:off x="249337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3" y="1"/>
                        <a:pt x="1" y="292"/>
                        <a:pt x="1" y="643"/>
                      </a:cubicBezTo>
                      <a:cubicBezTo>
                        <a:pt x="1" y="993"/>
                        <a:pt x="293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278;p6"/>
                <p:cNvSpPr/>
                <p:nvPr/>
              </p:nvSpPr>
              <p:spPr>
                <a:xfrm>
                  <a:off x="261012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279;p6"/>
                <p:cNvSpPr/>
                <p:nvPr/>
              </p:nvSpPr>
              <p:spPr>
                <a:xfrm>
                  <a:off x="261012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2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2" y="1270"/>
                      </a:cubicBezTo>
                      <a:cubicBezTo>
                        <a:pt x="992" y="1270"/>
                        <a:pt x="1284" y="993"/>
                        <a:pt x="1284" y="642"/>
                      </a:cubicBezTo>
                      <a:cubicBezTo>
                        <a:pt x="1284" y="278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280;p6"/>
                <p:cNvSpPr/>
                <p:nvPr/>
              </p:nvSpPr>
              <p:spPr>
                <a:xfrm>
                  <a:off x="261012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281;p6"/>
                <p:cNvSpPr/>
                <p:nvPr/>
              </p:nvSpPr>
              <p:spPr>
                <a:xfrm>
                  <a:off x="261012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2" y="1285"/>
                      </a:cubicBezTo>
                      <a:cubicBezTo>
                        <a:pt x="992" y="1285"/>
                        <a:pt x="1284" y="993"/>
                        <a:pt x="1284" y="643"/>
                      </a:cubicBezTo>
                      <a:cubicBezTo>
                        <a:pt x="1284" y="292"/>
                        <a:pt x="992" y="1"/>
                        <a:pt x="64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282;p6"/>
                <p:cNvSpPr/>
                <p:nvPr/>
              </p:nvSpPr>
              <p:spPr>
                <a:xfrm>
                  <a:off x="2726850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283;p6"/>
                <p:cNvSpPr/>
                <p:nvPr/>
              </p:nvSpPr>
              <p:spPr>
                <a:xfrm>
                  <a:off x="2726850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284;p6"/>
                <p:cNvSpPr/>
                <p:nvPr/>
              </p:nvSpPr>
              <p:spPr>
                <a:xfrm>
                  <a:off x="2726850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" name="Google Shape;285;p6"/>
                <p:cNvSpPr/>
                <p:nvPr/>
              </p:nvSpPr>
              <p:spPr>
                <a:xfrm>
                  <a:off x="2726850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6" name="Google Shape;286;p6"/>
                <p:cNvSpPr/>
                <p:nvPr/>
              </p:nvSpPr>
              <p:spPr>
                <a:xfrm>
                  <a:off x="284357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7" name="Google Shape;287;p6"/>
                <p:cNvSpPr/>
                <p:nvPr/>
              </p:nvSpPr>
              <p:spPr>
                <a:xfrm>
                  <a:off x="284357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3" y="0"/>
                        <a:pt x="1" y="278"/>
                        <a:pt x="1" y="642"/>
                      </a:cubicBezTo>
                      <a:cubicBezTo>
                        <a:pt x="1" y="993"/>
                        <a:pt x="293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" name="Google Shape;288;p6"/>
                <p:cNvSpPr/>
                <p:nvPr/>
              </p:nvSpPr>
              <p:spPr>
                <a:xfrm>
                  <a:off x="284357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289;p6"/>
                <p:cNvSpPr/>
                <p:nvPr/>
              </p:nvSpPr>
              <p:spPr>
                <a:xfrm>
                  <a:off x="284357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3" y="1"/>
                        <a:pt x="1" y="292"/>
                        <a:pt x="1" y="643"/>
                      </a:cubicBezTo>
                      <a:cubicBezTo>
                        <a:pt x="1" y="993"/>
                        <a:pt x="293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" name="Google Shape;290;p6"/>
                <p:cNvSpPr/>
                <p:nvPr/>
              </p:nvSpPr>
              <p:spPr>
                <a:xfrm>
                  <a:off x="296032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291;p6"/>
                <p:cNvSpPr/>
                <p:nvPr/>
              </p:nvSpPr>
              <p:spPr>
                <a:xfrm>
                  <a:off x="296032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2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2" y="1270"/>
                      </a:cubicBezTo>
                      <a:cubicBezTo>
                        <a:pt x="992" y="1270"/>
                        <a:pt x="1284" y="993"/>
                        <a:pt x="1284" y="642"/>
                      </a:cubicBezTo>
                      <a:cubicBezTo>
                        <a:pt x="1284" y="278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2" name="Google Shape;292;p6"/>
                <p:cNvSpPr/>
                <p:nvPr/>
              </p:nvSpPr>
              <p:spPr>
                <a:xfrm>
                  <a:off x="296032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" name="Google Shape;293;p6"/>
                <p:cNvSpPr/>
                <p:nvPr/>
              </p:nvSpPr>
              <p:spPr>
                <a:xfrm>
                  <a:off x="296032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2" y="1285"/>
                      </a:cubicBezTo>
                      <a:cubicBezTo>
                        <a:pt x="992" y="1285"/>
                        <a:pt x="1284" y="993"/>
                        <a:pt x="1284" y="643"/>
                      </a:cubicBezTo>
                      <a:cubicBezTo>
                        <a:pt x="1284" y="292"/>
                        <a:pt x="992" y="1"/>
                        <a:pt x="64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4" name="Google Shape;294;p6"/>
              <p:cNvSpPr/>
              <p:nvPr/>
            </p:nvSpPr>
            <p:spPr>
              <a:xfrm>
                <a:off x="685750" y="264575"/>
                <a:ext cx="1233300" cy="10071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5" name="Google Shape;295;p6"/>
            <p:cNvSpPr/>
            <p:nvPr/>
          </p:nvSpPr>
          <p:spPr>
            <a:xfrm>
              <a:off x="7123100" y="539500"/>
              <a:ext cx="424500" cy="424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6" name="Google Shape;296;p6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97" name="Google Shape;297;p6"/>
          <p:cNvGrpSpPr/>
          <p:nvPr/>
        </p:nvGrpSpPr>
        <p:grpSpPr>
          <a:xfrm>
            <a:off x="7920958" y="721150"/>
            <a:ext cx="1278256" cy="550676"/>
            <a:chOff x="2352442" y="-63200"/>
            <a:chExt cx="1554300" cy="550676"/>
          </a:xfrm>
        </p:grpSpPr>
        <p:sp>
          <p:nvSpPr>
            <p:cNvPr id="298" name="Google Shape;298;p6"/>
            <p:cNvSpPr/>
            <p:nvPr/>
          </p:nvSpPr>
          <p:spPr>
            <a:xfrm>
              <a:off x="2352442" y="162638"/>
              <a:ext cx="1554300" cy="99000"/>
            </a:xfrm>
            <a:prstGeom prst="rect">
              <a:avLst/>
            </a:pr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2352442" y="388476"/>
              <a:ext cx="1554300" cy="99000"/>
            </a:xfrm>
            <a:prstGeom prst="rect">
              <a:avLst/>
            </a:pr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2352442" y="-63200"/>
              <a:ext cx="1554300" cy="99000"/>
            </a:xfrm>
            <a:prstGeom prst="rect">
              <a:avLst/>
            </a:pr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bg>
      <p:bgPr>
        <a:solidFill>
          <a:schemeClr val="accent2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15"/>
          <p:cNvGrpSpPr/>
          <p:nvPr/>
        </p:nvGrpSpPr>
        <p:grpSpPr>
          <a:xfrm>
            <a:off x="0" y="3028600"/>
            <a:ext cx="9144275" cy="2135250"/>
            <a:chOff x="0" y="3028600"/>
            <a:chExt cx="9144275" cy="2135250"/>
          </a:xfrm>
        </p:grpSpPr>
        <p:sp>
          <p:nvSpPr>
            <p:cNvPr id="604" name="Google Shape;604;p15"/>
            <p:cNvSpPr/>
            <p:nvPr/>
          </p:nvSpPr>
          <p:spPr>
            <a:xfrm>
              <a:off x="0" y="3028625"/>
              <a:ext cx="9144000" cy="21150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5"/>
            <p:cNvSpPr/>
            <p:nvPr/>
          </p:nvSpPr>
          <p:spPr>
            <a:xfrm>
              <a:off x="0" y="3028625"/>
              <a:ext cx="1818900" cy="21150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6" name="Google Shape;606;p15"/>
            <p:cNvGrpSpPr/>
            <p:nvPr/>
          </p:nvGrpSpPr>
          <p:grpSpPr>
            <a:xfrm>
              <a:off x="814269" y="3028675"/>
              <a:ext cx="3119024" cy="1579904"/>
              <a:chOff x="2361200" y="-63350"/>
              <a:chExt cx="1545525" cy="1228350"/>
            </a:xfrm>
          </p:grpSpPr>
          <p:sp>
            <p:nvSpPr>
              <p:cNvPr id="607" name="Google Shape;607;p15"/>
              <p:cNvSpPr/>
              <p:nvPr/>
            </p:nvSpPr>
            <p:spPr>
              <a:xfrm>
                <a:off x="2361200" y="1066000"/>
                <a:ext cx="1541400" cy="9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15"/>
              <p:cNvSpPr/>
              <p:nvPr/>
            </p:nvSpPr>
            <p:spPr>
              <a:xfrm>
                <a:off x="2365325" y="614320"/>
                <a:ext cx="1541400" cy="9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15"/>
              <p:cNvSpPr/>
              <p:nvPr/>
            </p:nvSpPr>
            <p:spPr>
              <a:xfrm>
                <a:off x="2365325" y="162640"/>
                <a:ext cx="1541400" cy="9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15"/>
              <p:cNvSpPr/>
              <p:nvPr/>
            </p:nvSpPr>
            <p:spPr>
              <a:xfrm>
                <a:off x="2365325" y="388480"/>
                <a:ext cx="1541400" cy="9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15"/>
              <p:cNvSpPr/>
              <p:nvPr/>
            </p:nvSpPr>
            <p:spPr>
              <a:xfrm>
                <a:off x="2365325" y="-63350"/>
                <a:ext cx="1541400" cy="9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15"/>
              <p:cNvSpPr/>
              <p:nvPr/>
            </p:nvSpPr>
            <p:spPr>
              <a:xfrm>
                <a:off x="2365325" y="840160"/>
                <a:ext cx="1541400" cy="9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3" name="Google Shape;613;p15"/>
            <p:cNvSpPr/>
            <p:nvPr/>
          </p:nvSpPr>
          <p:spPr>
            <a:xfrm>
              <a:off x="1818900" y="3028600"/>
              <a:ext cx="2114273" cy="2115042"/>
            </a:xfrm>
            <a:custGeom>
              <a:avLst/>
              <a:gdLst/>
              <a:ahLst/>
              <a:cxnLst/>
              <a:rect l="l" t="t" r="r" b="b"/>
              <a:pathLst>
                <a:path w="41236" h="41251" extrusionOk="0">
                  <a:moveTo>
                    <a:pt x="41236" y="0"/>
                  </a:moveTo>
                  <a:cubicBezTo>
                    <a:pt x="18459" y="0"/>
                    <a:pt x="0" y="18473"/>
                    <a:pt x="0" y="41251"/>
                  </a:cubicBezTo>
                  <a:lnTo>
                    <a:pt x="41236" y="41251"/>
                  </a:lnTo>
                  <a:lnTo>
                    <a:pt x="41236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4" name="Google Shape;614;p15"/>
            <p:cNvGrpSpPr/>
            <p:nvPr/>
          </p:nvGrpSpPr>
          <p:grpSpPr>
            <a:xfrm>
              <a:off x="2755527" y="3028664"/>
              <a:ext cx="1206514" cy="1007191"/>
              <a:chOff x="2493375" y="4019525"/>
              <a:chExt cx="499075" cy="416625"/>
            </a:xfrm>
          </p:grpSpPr>
          <p:sp>
            <p:nvSpPr>
              <p:cNvPr id="615" name="Google Shape;615;p15"/>
              <p:cNvSpPr/>
              <p:nvPr/>
            </p:nvSpPr>
            <p:spPr>
              <a:xfrm>
                <a:off x="249337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15"/>
              <p:cNvSpPr/>
              <p:nvPr/>
            </p:nvSpPr>
            <p:spPr>
              <a:xfrm>
                <a:off x="249337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3" y="0"/>
                      <a:pt x="1" y="278"/>
                      <a:pt x="1" y="642"/>
                    </a:cubicBezTo>
                    <a:cubicBezTo>
                      <a:pt x="1" y="993"/>
                      <a:pt x="293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15"/>
              <p:cNvSpPr/>
              <p:nvPr/>
            </p:nvSpPr>
            <p:spPr>
              <a:xfrm>
                <a:off x="249337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15"/>
              <p:cNvSpPr/>
              <p:nvPr/>
            </p:nvSpPr>
            <p:spPr>
              <a:xfrm>
                <a:off x="249337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3" y="1"/>
                      <a:pt x="1" y="292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15"/>
              <p:cNvSpPr/>
              <p:nvPr/>
            </p:nvSpPr>
            <p:spPr>
              <a:xfrm>
                <a:off x="261012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15"/>
              <p:cNvSpPr/>
              <p:nvPr/>
            </p:nvSpPr>
            <p:spPr>
              <a:xfrm>
                <a:off x="261012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2" y="1270"/>
                    </a:cubicBezTo>
                    <a:cubicBezTo>
                      <a:pt x="992" y="1270"/>
                      <a:pt x="1284" y="993"/>
                      <a:pt x="1284" y="642"/>
                    </a:cubicBezTo>
                    <a:cubicBezTo>
                      <a:pt x="1284" y="278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5"/>
              <p:cNvSpPr/>
              <p:nvPr/>
            </p:nvSpPr>
            <p:spPr>
              <a:xfrm>
                <a:off x="261012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5"/>
              <p:cNvSpPr/>
              <p:nvPr/>
            </p:nvSpPr>
            <p:spPr>
              <a:xfrm>
                <a:off x="261012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2" y="1285"/>
                    </a:cubicBezTo>
                    <a:cubicBezTo>
                      <a:pt x="992" y="1285"/>
                      <a:pt x="1284" y="993"/>
                      <a:pt x="1284" y="643"/>
                    </a:cubicBezTo>
                    <a:cubicBezTo>
                      <a:pt x="1284" y="292"/>
                      <a:pt x="992" y="1"/>
                      <a:pt x="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5"/>
              <p:cNvSpPr/>
              <p:nvPr/>
            </p:nvSpPr>
            <p:spPr>
              <a:xfrm>
                <a:off x="2726850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5"/>
              <p:cNvSpPr/>
              <p:nvPr/>
            </p:nvSpPr>
            <p:spPr>
              <a:xfrm>
                <a:off x="2726850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5"/>
              <p:cNvSpPr/>
              <p:nvPr/>
            </p:nvSpPr>
            <p:spPr>
              <a:xfrm>
                <a:off x="2726850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5"/>
              <p:cNvSpPr/>
              <p:nvPr/>
            </p:nvSpPr>
            <p:spPr>
              <a:xfrm>
                <a:off x="2726850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5"/>
              <p:cNvSpPr/>
              <p:nvPr/>
            </p:nvSpPr>
            <p:spPr>
              <a:xfrm>
                <a:off x="284357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5"/>
              <p:cNvSpPr/>
              <p:nvPr/>
            </p:nvSpPr>
            <p:spPr>
              <a:xfrm>
                <a:off x="284357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3" y="0"/>
                      <a:pt x="1" y="278"/>
                      <a:pt x="1" y="642"/>
                    </a:cubicBezTo>
                    <a:cubicBezTo>
                      <a:pt x="1" y="993"/>
                      <a:pt x="293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5"/>
              <p:cNvSpPr/>
              <p:nvPr/>
            </p:nvSpPr>
            <p:spPr>
              <a:xfrm>
                <a:off x="284357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5"/>
              <p:cNvSpPr/>
              <p:nvPr/>
            </p:nvSpPr>
            <p:spPr>
              <a:xfrm>
                <a:off x="284357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3" y="1"/>
                      <a:pt x="1" y="292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5"/>
              <p:cNvSpPr/>
              <p:nvPr/>
            </p:nvSpPr>
            <p:spPr>
              <a:xfrm>
                <a:off x="296032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5"/>
              <p:cNvSpPr/>
              <p:nvPr/>
            </p:nvSpPr>
            <p:spPr>
              <a:xfrm>
                <a:off x="296032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2" y="1270"/>
                    </a:cubicBezTo>
                    <a:cubicBezTo>
                      <a:pt x="992" y="1270"/>
                      <a:pt x="1284" y="993"/>
                      <a:pt x="1284" y="642"/>
                    </a:cubicBezTo>
                    <a:cubicBezTo>
                      <a:pt x="1284" y="278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5"/>
              <p:cNvSpPr/>
              <p:nvPr/>
            </p:nvSpPr>
            <p:spPr>
              <a:xfrm>
                <a:off x="296032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5"/>
              <p:cNvSpPr/>
              <p:nvPr/>
            </p:nvSpPr>
            <p:spPr>
              <a:xfrm>
                <a:off x="296032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2" y="1285"/>
                    </a:cubicBezTo>
                    <a:cubicBezTo>
                      <a:pt x="992" y="1285"/>
                      <a:pt x="1284" y="993"/>
                      <a:pt x="1284" y="643"/>
                    </a:cubicBezTo>
                    <a:cubicBezTo>
                      <a:pt x="1284" y="292"/>
                      <a:pt x="992" y="1"/>
                      <a:pt x="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5" name="Google Shape;635;p15"/>
            <p:cNvSpPr/>
            <p:nvPr/>
          </p:nvSpPr>
          <p:spPr>
            <a:xfrm>
              <a:off x="4898675" y="4035850"/>
              <a:ext cx="4245600" cy="112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5"/>
            <p:cNvSpPr/>
            <p:nvPr/>
          </p:nvSpPr>
          <p:spPr>
            <a:xfrm rot="10800000" flipH="1">
              <a:off x="4898675" y="4037050"/>
              <a:ext cx="1108200" cy="11166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7" name="Google Shape;637;p15"/>
            <p:cNvGrpSpPr/>
            <p:nvPr/>
          </p:nvGrpSpPr>
          <p:grpSpPr>
            <a:xfrm rot="-5400000">
              <a:off x="7517241" y="4241783"/>
              <a:ext cx="1118594" cy="708478"/>
              <a:chOff x="2365325" y="-63350"/>
              <a:chExt cx="1541400" cy="550830"/>
            </a:xfrm>
          </p:grpSpPr>
          <p:sp>
            <p:nvSpPr>
              <p:cNvPr id="638" name="Google Shape;638;p15"/>
              <p:cNvSpPr/>
              <p:nvPr/>
            </p:nvSpPr>
            <p:spPr>
              <a:xfrm>
                <a:off x="2365325" y="162640"/>
                <a:ext cx="1541400" cy="99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5"/>
              <p:cNvSpPr/>
              <p:nvPr/>
            </p:nvSpPr>
            <p:spPr>
              <a:xfrm>
                <a:off x="2365325" y="388480"/>
                <a:ext cx="1541400" cy="99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5"/>
              <p:cNvSpPr/>
              <p:nvPr/>
            </p:nvSpPr>
            <p:spPr>
              <a:xfrm>
                <a:off x="2365325" y="-63350"/>
                <a:ext cx="1541400" cy="99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41" name="Google Shape;641;p15"/>
            <p:cNvSpPr/>
            <p:nvPr/>
          </p:nvSpPr>
          <p:spPr>
            <a:xfrm flipH="1">
              <a:off x="8017725" y="4059225"/>
              <a:ext cx="1104600" cy="1104600"/>
            </a:xfrm>
            <a:prstGeom prst="rtTriangle">
              <a:avLst/>
            </a:prstGeom>
            <a:solidFill>
              <a:srgbClr val="CC0000">
                <a:alpha val="4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5"/>
            <p:cNvSpPr/>
            <p:nvPr/>
          </p:nvSpPr>
          <p:spPr>
            <a:xfrm>
              <a:off x="3939325" y="4037050"/>
              <a:ext cx="1104703" cy="1115550"/>
            </a:xfrm>
            <a:custGeom>
              <a:avLst/>
              <a:gdLst/>
              <a:ahLst/>
              <a:cxnLst/>
              <a:rect l="l" t="t" r="r" b="b"/>
              <a:pathLst>
                <a:path w="22720" h="22735" extrusionOk="0">
                  <a:moveTo>
                    <a:pt x="1" y="0"/>
                  </a:moveTo>
                  <a:lnTo>
                    <a:pt x="1" y="22734"/>
                  </a:lnTo>
                  <a:cubicBezTo>
                    <a:pt x="12549" y="22734"/>
                    <a:pt x="22720" y="12549"/>
                    <a:pt x="22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3" name="Google Shape;643;p15"/>
          <p:cNvSpPr txBox="1">
            <a:spLocks noGrp="1"/>
          </p:cNvSpPr>
          <p:nvPr>
            <p:ph type="title" hasCustomPrompt="1"/>
          </p:nvPr>
        </p:nvSpPr>
        <p:spPr>
          <a:xfrm>
            <a:off x="728450" y="547346"/>
            <a:ext cx="632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26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4" name="Google Shape;644;p15"/>
          <p:cNvSpPr txBox="1">
            <a:spLocks noGrp="1"/>
          </p:cNvSpPr>
          <p:nvPr>
            <p:ph type="title" idx="2" hasCustomPrompt="1"/>
          </p:nvPr>
        </p:nvSpPr>
        <p:spPr>
          <a:xfrm>
            <a:off x="4563763" y="547350"/>
            <a:ext cx="750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26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5" name="Google Shape;645;p15"/>
          <p:cNvSpPr txBox="1">
            <a:spLocks noGrp="1"/>
          </p:cNvSpPr>
          <p:nvPr>
            <p:ph type="title" idx="3" hasCustomPrompt="1"/>
          </p:nvPr>
        </p:nvSpPr>
        <p:spPr>
          <a:xfrm>
            <a:off x="728450" y="1708425"/>
            <a:ext cx="632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26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6" name="Google Shape;646;p15"/>
          <p:cNvSpPr txBox="1">
            <a:spLocks noGrp="1"/>
          </p:cNvSpPr>
          <p:nvPr>
            <p:ph type="title" idx="4" hasCustomPrompt="1"/>
          </p:nvPr>
        </p:nvSpPr>
        <p:spPr>
          <a:xfrm>
            <a:off x="4563763" y="1708425"/>
            <a:ext cx="750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26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7" name="Google Shape;647;p15"/>
          <p:cNvSpPr txBox="1">
            <a:spLocks noGrp="1"/>
          </p:cNvSpPr>
          <p:nvPr>
            <p:ph type="title" idx="5"/>
          </p:nvPr>
        </p:nvSpPr>
        <p:spPr>
          <a:xfrm>
            <a:off x="1357250" y="547350"/>
            <a:ext cx="3113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38100"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8" name="Google Shape;648;p15"/>
          <p:cNvSpPr txBox="1">
            <a:spLocks noGrp="1"/>
          </p:cNvSpPr>
          <p:nvPr>
            <p:ph type="title" idx="6"/>
          </p:nvPr>
        </p:nvSpPr>
        <p:spPr>
          <a:xfrm>
            <a:off x="5314075" y="547350"/>
            <a:ext cx="3113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38100"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649" name="Google Shape;649;p15"/>
          <p:cNvSpPr txBox="1">
            <a:spLocks noGrp="1"/>
          </p:cNvSpPr>
          <p:nvPr>
            <p:ph type="subTitle" idx="1"/>
          </p:nvPr>
        </p:nvSpPr>
        <p:spPr>
          <a:xfrm>
            <a:off x="5320606" y="967350"/>
            <a:ext cx="31101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0" name="Google Shape;650;p15"/>
          <p:cNvSpPr txBox="1">
            <a:spLocks noGrp="1"/>
          </p:cNvSpPr>
          <p:nvPr>
            <p:ph type="subTitle" idx="7"/>
          </p:nvPr>
        </p:nvSpPr>
        <p:spPr>
          <a:xfrm>
            <a:off x="1360554" y="959500"/>
            <a:ext cx="3113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651" name="Google Shape;651;p15"/>
          <p:cNvSpPr txBox="1">
            <a:spLocks noGrp="1"/>
          </p:cNvSpPr>
          <p:nvPr>
            <p:ph type="title" idx="8"/>
          </p:nvPr>
        </p:nvSpPr>
        <p:spPr>
          <a:xfrm>
            <a:off x="1357250" y="1708425"/>
            <a:ext cx="3113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652" name="Google Shape;652;p15"/>
          <p:cNvSpPr txBox="1">
            <a:spLocks noGrp="1"/>
          </p:cNvSpPr>
          <p:nvPr>
            <p:ph type="subTitle" idx="9"/>
          </p:nvPr>
        </p:nvSpPr>
        <p:spPr>
          <a:xfrm>
            <a:off x="1360150" y="2120575"/>
            <a:ext cx="3113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3" name="Google Shape;653;p15"/>
          <p:cNvSpPr txBox="1">
            <a:spLocks noGrp="1"/>
          </p:cNvSpPr>
          <p:nvPr>
            <p:ph type="title" idx="13"/>
          </p:nvPr>
        </p:nvSpPr>
        <p:spPr>
          <a:xfrm>
            <a:off x="5314075" y="1708421"/>
            <a:ext cx="3113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15"/>
          <p:cNvSpPr txBox="1">
            <a:spLocks noGrp="1"/>
          </p:cNvSpPr>
          <p:nvPr>
            <p:ph type="subTitle" idx="14"/>
          </p:nvPr>
        </p:nvSpPr>
        <p:spPr>
          <a:xfrm>
            <a:off x="5317375" y="2120571"/>
            <a:ext cx="3110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5" name="Google Shape;655;p15"/>
          <p:cNvSpPr txBox="1">
            <a:spLocks noGrp="1"/>
          </p:cNvSpPr>
          <p:nvPr>
            <p:ph type="title" idx="15"/>
          </p:nvPr>
        </p:nvSpPr>
        <p:spPr>
          <a:xfrm>
            <a:off x="4181875" y="3245925"/>
            <a:ext cx="4245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accent2"/>
        </a:solidFill>
        <a:effectLst/>
      </p:bgPr>
    </p:bg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9" name="Google Shape;769;p17"/>
          <p:cNvGrpSpPr/>
          <p:nvPr/>
        </p:nvGrpSpPr>
        <p:grpSpPr>
          <a:xfrm>
            <a:off x="4091395" y="264575"/>
            <a:ext cx="5208180" cy="1007100"/>
            <a:chOff x="4091395" y="264575"/>
            <a:chExt cx="5208180" cy="1007100"/>
          </a:xfrm>
        </p:grpSpPr>
        <p:sp>
          <p:nvSpPr>
            <p:cNvPr id="770" name="Google Shape;770;p17"/>
            <p:cNvSpPr/>
            <p:nvPr/>
          </p:nvSpPr>
          <p:spPr>
            <a:xfrm>
              <a:off x="4547275" y="264575"/>
              <a:ext cx="4752300" cy="1007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7"/>
            <p:cNvSpPr/>
            <p:nvPr/>
          </p:nvSpPr>
          <p:spPr>
            <a:xfrm>
              <a:off x="4091395" y="264575"/>
              <a:ext cx="961200" cy="1007100"/>
            </a:xfrm>
            <a:prstGeom prst="chord">
              <a:avLst>
                <a:gd name="adj1" fmla="val 5423549"/>
                <a:gd name="adj2" fmla="val 1620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2" name="Google Shape;772;p17"/>
          <p:cNvSpPr txBox="1">
            <a:spLocks noGrp="1"/>
          </p:cNvSpPr>
          <p:nvPr>
            <p:ph type="title"/>
          </p:nvPr>
        </p:nvSpPr>
        <p:spPr>
          <a:xfrm>
            <a:off x="5138375" y="539500"/>
            <a:ext cx="3858600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17"/>
          <p:cNvSpPr txBox="1">
            <a:spLocks noGrp="1"/>
          </p:cNvSpPr>
          <p:nvPr>
            <p:ph type="body" idx="1"/>
          </p:nvPr>
        </p:nvSpPr>
        <p:spPr>
          <a:xfrm>
            <a:off x="1286100" y="1320650"/>
            <a:ext cx="2778900" cy="10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4" name="Google Shape;774;p17"/>
          <p:cNvSpPr txBox="1">
            <a:spLocks noGrp="1"/>
          </p:cNvSpPr>
          <p:nvPr>
            <p:ph type="body" idx="2"/>
          </p:nvPr>
        </p:nvSpPr>
        <p:spPr>
          <a:xfrm>
            <a:off x="1286112" y="3150550"/>
            <a:ext cx="2778900" cy="10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5" name="Google Shape;775;p17"/>
          <p:cNvSpPr txBox="1">
            <a:spLocks noGrp="1"/>
          </p:cNvSpPr>
          <p:nvPr>
            <p:ph type="title" idx="3"/>
          </p:nvPr>
        </p:nvSpPr>
        <p:spPr>
          <a:xfrm>
            <a:off x="1286101" y="902325"/>
            <a:ext cx="2778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76" name="Google Shape;776;p17"/>
          <p:cNvSpPr txBox="1">
            <a:spLocks noGrp="1"/>
          </p:cNvSpPr>
          <p:nvPr>
            <p:ph type="title" idx="4"/>
          </p:nvPr>
        </p:nvSpPr>
        <p:spPr>
          <a:xfrm>
            <a:off x="1286090" y="2732225"/>
            <a:ext cx="2778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777" name="Google Shape;777;p17"/>
          <p:cNvGrpSpPr/>
          <p:nvPr/>
        </p:nvGrpSpPr>
        <p:grpSpPr>
          <a:xfrm>
            <a:off x="-550850" y="0"/>
            <a:ext cx="1233600" cy="5143500"/>
            <a:chOff x="-550850" y="0"/>
            <a:chExt cx="1233600" cy="5143500"/>
          </a:xfrm>
        </p:grpSpPr>
        <p:sp>
          <p:nvSpPr>
            <p:cNvPr id="778" name="Google Shape;778;p17"/>
            <p:cNvSpPr/>
            <p:nvPr/>
          </p:nvSpPr>
          <p:spPr>
            <a:xfrm>
              <a:off x="-550850" y="0"/>
              <a:ext cx="1233600" cy="514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79" name="Google Shape;779;p17"/>
            <p:cNvGrpSpPr/>
            <p:nvPr/>
          </p:nvGrpSpPr>
          <p:grpSpPr>
            <a:xfrm flipH="1">
              <a:off x="-550700" y="0"/>
              <a:ext cx="1233300" cy="5143500"/>
              <a:chOff x="-2475" y="0"/>
              <a:chExt cx="1233300" cy="5143500"/>
            </a:xfrm>
          </p:grpSpPr>
          <p:sp>
            <p:nvSpPr>
              <p:cNvPr id="780" name="Google Shape;780;p17"/>
              <p:cNvSpPr/>
              <p:nvPr/>
            </p:nvSpPr>
            <p:spPr>
              <a:xfrm>
                <a:off x="-2475" y="2396525"/>
                <a:ext cx="1228200" cy="6678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81" name="Google Shape;781;p17"/>
              <p:cNvGrpSpPr/>
              <p:nvPr/>
            </p:nvGrpSpPr>
            <p:grpSpPr>
              <a:xfrm rot="-5400000">
                <a:off x="-158587" y="158588"/>
                <a:ext cx="1545525" cy="1228350"/>
                <a:chOff x="2361200" y="-3625"/>
                <a:chExt cx="1545525" cy="1228350"/>
              </a:xfrm>
            </p:grpSpPr>
            <p:grpSp>
              <p:nvGrpSpPr>
                <p:cNvPr id="782" name="Google Shape;782;p17"/>
                <p:cNvGrpSpPr/>
                <p:nvPr/>
              </p:nvGrpSpPr>
              <p:grpSpPr>
                <a:xfrm>
                  <a:off x="2361200" y="-3625"/>
                  <a:ext cx="1545525" cy="1228350"/>
                  <a:chOff x="2361200" y="-63350"/>
                  <a:chExt cx="1545525" cy="1228350"/>
                </a:xfrm>
              </p:grpSpPr>
              <p:sp>
                <p:nvSpPr>
                  <p:cNvPr id="783" name="Google Shape;783;p17"/>
                  <p:cNvSpPr/>
                  <p:nvPr/>
                </p:nvSpPr>
                <p:spPr>
                  <a:xfrm>
                    <a:off x="2361200" y="106600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4" name="Google Shape;784;p17"/>
                  <p:cNvSpPr/>
                  <p:nvPr/>
                </p:nvSpPr>
                <p:spPr>
                  <a:xfrm>
                    <a:off x="2365325" y="61432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5" name="Google Shape;785;p17"/>
                  <p:cNvSpPr/>
                  <p:nvPr/>
                </p:nvSpPr>
                <p:spPr>
                  <a:xfrm>
                    <a:off x="2365325" y="16264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6" name="Google Shape;786;p17"/>
                  <p:cNvSpPr/>
                  <p:nvPr/>
                </p:nvSpPr>
                <p:spPr>
                  <a:xfrm>
                    <a:off x="2365325" y="38848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7" name="Google Shape;787;p17"/>
                  <p:cNvSpPr/>
                  <p:nvPr/>
                </p:nvSpPr>
                <p:spPr>
                  <a:xfrm>
                    <a:off x="2365325" y="-6335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8" name="Google Shape;788;p17"/>
                  <p:cNvSpPr/>
                  <p:nvPr/>
                </p:nvSpPr>
                <p:spPr>
                  <a:xfrm>
                    <a:off x="2365325" y="84016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789" name="Google Shape;789;p17"/>
                <p:cNvSpPr/>
                <p:nvPr/>
              </p:nvSpPr>
              <p:spPr>
                <a:xfrm rot="-5400000" flipH="1">
                  <a:off x="2678525" y="-3475"/>
                  <a:ext cx="1228200" cy="1228200"/>
                </a:xfrm>
                <a:prstGeom prst="rtTriangle">
                  <a:avLst/>
                </a:pr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90" name="Google Shape;790;p17"/>
              <p:cNvSpPr/>
              <p:nvPr/>
            </p:nvSpPr>
            <p:spPr>
              <a:xfrm rot="-5400000">
                <a:off x="187425" y="1355625"/>
                <a:ext cx="853500" cy="123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17"/>
              <p:cNvSpPr/>
              <p:nvPr/>
            </p:nvSpPr>
            <p:spPr>
              <a:xfrm>
                <a:off x="58425" y="1825925"/>
                <a:ext cx="1172400" cy="1228200"/>
              </a:xfrm>
              <a:prstGeom prst="chord">
                <a:avLst>
                  <a:gd name="adj1" fmla="val 5423549"/>
                  <a:gd name="adj2" fmla="val 16200000"/>
                </a:avLst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17"/>
              <p:cNvSpPr/>
              <p:nvPr/>
            </p:nvSpPr>
            <p:spPr>
              <a:xfrm rot="10800000">
                <a:off x="-2475" y="3054125"/>
                <a:ext cx="1233300" cy="1233900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17"/>
              <p:cNvSpPr/>
              <p:nvPr/>
            </p:nvSpPr>
            <p:spPr>
              <a:xfrm rot="-5400000">
                <a:off x="75" y="3915300"/>
                <a:ext cx="1228200" cy="12282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94" name="Google Shape;794;p17"/>
              <p:cNvGrpSpPr/>
              <p:nvPr/>
            </p:nvGrpSpPr>
            <p:grpSpPr>
              <a:xfrm>
                <a:off x="58426" y="3225446"/>
                <a:ext cx="757246" cy="632145"/>
                <a:chOff x="2493375" y="4019525"/>
                <a:chExt cx="499075" cy="416625"/>
              </a:xfrm>
            </p:grpSpPr>
            <p:sp>
              <p:nvSpPr>
                <p:cNvPr id="795" name="Google Shape;795;p17"/>
                <p:cNvSpPr/>
                <p:nvPr/>
              </p:nvSpPr>
              <p:spPr>
                <a:xfrm>
                  <a:off x="249337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6" name="Google Shape;796;p17"/>
                <p:cNvSpPr/>
                <p:nvPr/>
              </p:nvSpPr>
              <p:spPr>
                <a:xfrm>
                  <a:off x="249337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3" y="0"/>
                        <a:pt x="1" y="278"/>
                        <a:pt x="1" y="642"/>
                      </a:cubicBezTo>
                      <a:cubicBezTo>
                        <a:pt x="1" y="993"/>
                        <a:pt x="293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7" name="Google Shape;797;p17"/>
                <p:cNvSpPr/>
                <p:nvPr/>
              </p:nvSpPr>
              <p:spPr>
                <a:xfrm>
                  <a:off x="249337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8" name="Google Shape;798;p17"/>
                <p:cNvSpPr/>
                <p:nvPr/>
              </p:nvSpPr>
              <p:spPr>
                <a:xfrm>
                  <a:off x="249337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3" y="1"/>
                        <a:pt x="1" y="292"/>
                        <a:pt x="1" y="643"/>
                      </a:cubicBezTo>
                      <a:cubicBezTo>
                        <a:pt x="1" y="993"/>
                        <a:pt x="293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9" name="Google Shape;799;p17"/>
                <p:cNvSpPr/>
                <p:nvPr/>
              </p:nvSpPr>
              <p:spPr>
                <a:xfrm>
                  <a:off x="261012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0" name="Google Shape;800;p17"/>
                <p:cNvSpPr/>
                <p:nvPr/>
              </p:nvSpPr>
              <p:spPr>
                <a:xfrm>
                  <a:off x="261012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2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2" y="1270"/>
                      </a:cubicBezTo>
                      <a:cubicBezTo>
                        <a:pt x="992" y="1270"/>
                        <a:pt x="1284" y="993"/>
                        <a:pt x="1284" y="642"/>
                      </a:cubicBezTo>
                      <a:cubicBezTo>
                        <a:pt x="1284" y="278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1" name="Google Shape;801;p17"/>
                <p:cNvSpPr/>
                <p:nvPr/>
              </p:nvSpPr>
              <p:spPr>
                <a:xfrm>
                  <a:off x="261012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2" name="Google Shape;802;p17"/>
                <p:cNvSpPr/>
                <p:nvPr/>
              </p:nvSpPr>
              <p:spPr>
                <a:xfrm>
                  <a:off x="261012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2" y="1285"/>
                      </a:cubicBezTo>
                      <a:cubicBezTo>
                        <a:pt x="992" y="1285"/>
                        <a:pt x="1284" y="993"/>
                        <a:pt x="1284" y="643"/>
                      </a:cubicBezTo>
                      <a:cubicBezTo>
                        <a:pt x="1284" y="292"/>
                        <a:pt x="992" y="1"/>
                        <a:pt x="6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3" name="Google Shape;803;p17"/>
                <p:cNvSpPr/>
                <p:nvPr/>
              </p:nvSpPr>
              <p:spPr>
                <a:xfrm>
                  <a:off x="2726850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4" name="Google Shape;804;p17"/>
                <p:cNvSpPr/>
                <p:nvPr/>
              </p:nvSpPr>
              <p:spPr>
                <a:xfrm>
                  <a:off x="2726850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5" name="Google Shape;805;p17"/>
                <p:cNvSpPr/>
                <p:nvPr/>
              </p:nvSpPr>
              <p:spPr>
                <a:xfrm>
                  <a:off x="2726850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6" name="Google Shape;806;p17"/>
                <p:cNvSpPr/>
                <p:nvPr/>
              </p:nvSpPr>
              <p:spPr>
                <a:xfrm>
                  <a:off x="2726850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7" name="Google Shape;807;p17"/>
                <p:cNvSpPr/>
                <p:nvPr/>
              </p:nvSpPr>
              <p:spPr>
                <a:xfrm>
                  <a:off x="284357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8" name="Google Shape;808;p17"/>
                <p:cNvSpPr/>
                <p:nvPr/>
              </p:nvSpPr>
              <p:spPr>
                <a:xfrm>
                  <a:off x="284357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3" y="0"/>
                        <a:pt x="1" y="278"/>
                        <a:pt x="1" y="642"/>
                      </a:cubicBezTo>
                      <a:cubicBezTo>
                        <a:pt x="1" y="993"/>
                        <a:pt x="293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9" name="Google Shape;809;p17"/>
                <p:cNvSpPr/>
                <p:nvPr/>
              </p:nvSpPr>
              <p:spPr>
                <a:xfrm>
                  <a:off x="284357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0" name="Google Shape;810;p17"/>
                <p:cNvSpPr/>
                <p:nvPr/>
              </p:nvSpPr>
              <p:spPr>
                <a:xfrm>
                  <a:off x="284357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3" y="1"/>
                        <a:pt x="1" y="292"/>
                        <a:pt x="1" y="643"/>
                      </a:cubicBezTo>
                      <a:cubicBezTo>
                        <a:pt x="1" y="993"/>
                        <a:pt x="293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1" name="Google Shape;811;p17"/>
                <p:cNvSpPr/>
                <p:nvPr/>
              </p:nvSpPr>
              <p:spPr>
                <a:xfrm>
                  <a:off x="296032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2" name="Google Shape;812;p17"/>
                <p:cNvSpPr/>
                <p:nvPr/>
              </p:nvSpPr>
              <p:spPr>
                <a:xfrm>
                  <a:off x="296032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2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2" y="1270"/>
                      </a:cubicBezTo>
                      <a:cubicBezTo>
                        <a:pt x="992" y="1270"/>
                        <a:pt x="1284" y="993"/>
                        <a:pt x="1284" y="642"/>
                      </a:cubicBezTo>
                      <a:cubicBezTo>
                        <a:pt x="1284" y="278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3" name="Google Shape;813;p17"/>
                <p:cNvSpPr/>
                <p:nvPr/>
              </p:nvSpPr>
              <p:spPr>
                <a:xfrm>
                  <a:off x="296032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4" name="Google Shape;814;p17"/>
                <p:cNvSpPr/>
                <p:nvPr/>
              </p:nvSpPr>
              <p:spPr>
                <a:xfrm>
                  <a:off x="296032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2" y="1285"/>
                      </a:cubicBezTo>
                      <a:cubicBezTo>
                        <a:pt x="992" y="1285"/>
                        <a:pt x="1284" y="993"/>
                        <a:pt x="1284" y="643"/>
                      </a:cubicBezTo>
                      <a:cubicBezTo>
                        <a:pt x="1284" y="292"/>
                        <a:pt x="992" y="1"/>
                        <a:pt x="6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TITLE_AND_BODY_1">
    <p:bg>
      <p:bgPr>
        <a:solidFill>
          <a:schemeClr val="dk2"/>
        </a:solidFill>
        <a:effectLst/>
      </p:bgPr>
    </p:bg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p29"/>
          <p:cNvSpPr txBox="1">
            <a:spLocks noGrp="1"/>
          </p:cNvSpPr>
          <p:nvPr>
            <p:ph type="title"/>
          </p:nvPr>
        </p:nvSpPr>
        <p:spPr>
          <a:xfrm>
            <a:off x="940100" y="1808725"/>
            <a:ext cx="4647900" cy="13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11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8" name="Google Shape;1488;p29"/>
          <p:cNvSpPr txBox="1">
            <a:spLocks noGrp="1"/>
          </p:cNvSpPr>
          <p:nvPr>
            <p:ph type="body" idx="1"/>
          </p:nvPr>
        </p:nvSpPr>
        <p:spPr>
          <a:xfrm>
            <a:off x="940100" y="3384888"/>
            <a:ext cx="4647900" cy="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solidFill>
                  <a:srgbClr val="252528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489" name="Google Shape;1489;p29"/>
          <p:cNvGrpSpPr/>
          <p:nvPr/>
        </p:nvGrpSpPr>
        <p:grpSpPr>
          <a:xfrm>
            <a:off x="5981525" y="-46700"/>
            <a:ext cx="3241432" cy="5239700"/>
            <a:chOff x="5981525" y="-46700"/>
            <a:chExt cx="3241432" cy="5239700"/>
          </a:xfrm>
        </p:grpSpPr>
        <p:sp>
          <p:nvSpPr>
            <p:cNvPr id="1490" name="Google Shape;1490;p29"/>
            <p:cNvSpPr/>
            <p:nvPr/>
          </p:nvSpPr>
          <p:spPr>
            <a:xfrm>
              <a:off x="5981525" y="-46700"/>
              <a:ext cx="3198300" cy="5234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9"/>
            <p:cNvSpPr/>
            <p:nvPr/>
          </p:nvSpPr>
          <p:spPr>
            <a:xfrm>
              <a:off x="7377700" y="-46700"/>
              <a:ext cx="1802100" cy="2206200"/>
            </a:xfrm>
            <a:prstGeom prst="rect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9"/>
            <p:cNvSpPr/>
            <p:nvPr/>
          </p:nvSpPr>
          <p:spPr>
            <a:xfrm>
              <a:off x="6324585" y="1106379"/>
              <a:ext cx="1053105" cy="1053105"/>
            </a:xfrm>
            <a:custGeom>
              <a:avLst/>
              <a:gdLst/>
              <a:ahLst/>
              <a:cxnLst/>
              <a:rect l="l" t="t" r="r" b="b"/>
              <a:pathLst>
                <a:path w="20342" h="20342" extrusionOk="0">
                  <a:moveTo>
                    <a:pt x="1" y="1"/>
                  </a:moveTo>
                  <a:cubicBezTo>
                    <a:pt x="1" y="11236"/>
                    <a:pt x="9106" y="20341"/>
                    <a:pt x="20341" y="20341"/>
                  </a:cubicBezTo>
                  <a:lnTo>
                    <a:pt x="203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9"/>
            <p:cNvSpPr/>
            <p:nvPr/>
          </p:nvSpPr>
          <p:spPr>
            <a:xfrm>
              <a:off x="7377650" y="52600"/>
              <a:ext cx="1053105" cy="2106884"/>
            </a:xfrm>
            <a:custGeom>
              <a:avLst/>
              <a:gdLst/>
              <a:ahLst/>
              <a:cxnLst/>
              <a:rect l="l" t="t" r="r" b="b"/>
              <a:pathLst>
                <a:path w="20342" h="40697" extrusionOk="0">
                  <a:moveTo>
                    <a:pt x="0" y="0"/>
                  </a:moveTo>
                  <a:lnTo>
                    <a:pt x="0" y="20356"/>
                  </a:lnTo>
                  <a:lnTo>
                    <a:pt x="0" y="40696"/>
                  </a:lnTo>
                  <a:cubicBezTo>
                    <a:pt x="11236" y="40696"/>
                    <a:pt x="20341" y="31591"/>
                    <a:pt x="20341" y="20356"/>
                  </a:cubicBezTo>
                  <a:cubicBezTo>
                    <a:pt x="20341" y="9120"/>
                    <a:pt x="11236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9"/>
            <p:cNvSpPr/>
            <p:nvPr/>
          </p:nvSpPr>
          <p:spPr>
            <a:xfrm>
              <a:off x="6043575" y="63161"/>
              <a:ext cx="830235" cy="830235"/>
            </a:xfrm>
            <a:custGeom>
              <a:avLst/>
              <a:gdLst/>
              <a:ahLst/>
              <a:cxnLst/>
              <a:rect l="l" t="t" r="r" b="b"/>
              <a:pathLst>
                <a:path w="16037" h="16037" extrusionOk="0">
                  <a:moveTo>
                    <a:pt x="8026" y="1"/>
                  </a:moveTo>
                  <a:cubicBezTo>
                    <a:pt x="3590" y="1"/>
                    <a:pt x="1" y="3590"/>
                    <a:pt x="1" y="8011"/>
                  </a:cubicBezTo>
                  <a:cubicBezTo>
                    <a:pt x="1" y="12447"/>
                    <a:pt x="3590" y="16037"/>
                    <a:pt x="8026" y="16037"/>
                  </a:cubicBezTo>
                  <a:cubicBezTo>
                    <a:pt x="12447" y="16037"/>
                    <a:pt x="16037" y="12447"/>
                    <a:pt x="16037" y="8011"/>
                  </a:cubicBezTo>
                  <a:cubicBezTo>
                    <a:pt x="16037" y="3590"/>
                    <a:pt x="12447" y="1"/>
                    <a:pt x="80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5" name="Google Shape;1495;p29"/>
            <p:cNvGrpSpPr/>
            <p:nvPr/>
          </p:nvGrpSpPr>
          <p:grpSpPr>
            <a:xfrm flipH="1">
              <a:off x="5981620" y="2159476"/>
              <a:ext cx="3241337" cy="972769"/>
              <a:chOff x="2352442" y="-63200"/>
              <a:chExt cx="1554300" cy="550676"/>
            </a:xfrm>
          </p:grpSpPr>
          <p:sp>
            <p:nvSpPr>
              <p:cNvPr id="1496" name="Google Shape;1496;p29"/>
              <p:cNvSpPr/>
              <p:nvPr/>
            </p:nvSpPr>
            <p:spPr>
              <a:xfrm>
                <a:off x="2352442" y="162638"/>
                <a:ext cx="1554300" cy="990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29"/>
              <p:cNvSpPr/>
              <p:nvPr/>
            </p:nvSpPr>
            <p:spPr>
              <a:xfrm>
                <a:off x="2352442" y="388476"/>
                <a:ext cx="1554300" cy="990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29"/>
              <p:cNvSpPr/>
              <p:nvPr/>
            </p:nvSpPr>
            <p:spPr>
              <a:xfrm>
                <a:off x="2352442" y="-63200"/>
                <a:ext cx="1554300" cy="990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99" name="Google Shape;1499;p29"/>
            <p:cNvGrpSpPr/>
            <p:nvPr/>
          </p:nvGrpSpPr>
          <p:grpSpPr>
            <a:xfrm>
              <a:off x="8155781" y="1164721"/>
              <a:ext cx="550004" cy="862695"/>
              <a:chOff x="6182125" y="3311475"/>
              <a:chExt cx="265600" cy="416600"/>
            </a:xfrm>
          </p:grpSpPr>
          <p:sp>
            <p:nvSpPr>
              <p:cNvPr id="1500" name="Google Shape;1500;p29"/>
              <p:cNvSpPr/>
              <p:nvPr/>
            </p:nvSpPr>
            <p:spPr>
              <a:xfrm>
                <a:off x="6182125" y="3695950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78" y="1"/>
                      <a:pt x="0" y="293"/>
                      <a:pt x="0" y="643"/>
                    </a:cubicBezTo>
                    <a:cubicBezTo>
                      <a:pt x="0" y="993"/>
                      <a:pt x="278" y="1285"/>
                      <a:pt x="642" y="1285"/>
                    </a:cubicBezTo>
                    <a:cubicBezTo>
                      <a:pt x="993" y="1285"/>
                      <a:pt x="1284" y="993"/>
                      <a:pt x="1284" y="643"/>
                    </a:cubicBezTo>
                    <a:cubicBezTo>
                      <a:pt x="1284" y="293"/>
                      <a:pt x="993" y="1"/>
                      <a:pt x="6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29"/>
              <p:cNvSpPr/>
              <p:nvPr/>
            </p:nvSpPr>
            <p:spPr>
              <a:xfrm>
                <a:off x="6182125" y="356792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78" y="0"/>
                      <a:pt x="0" y="277"/>
                      <a:pt x="0" y="628"/>
                    </a:cubicBezTo>
                    <a:cubicBezTo>
                      <a:pt x="0" y="992"/>
                      <a:pt x="278" y="1270"/>
                      <a:pt x="642" y="1270"/>
                    </a:cubicBezTo>
                    <a:cubicBezTo>
                      <a:pt x="993" y="1270"/>
                      <a:pt x="1284" y="992"/>
                      <a:pt x="1284" y="628"/>
                    </a:cubicBezTo>
                    <a:cubicBezTo>
                      <a:pt x="1284" y="277"/>
                      <a:pt x="993" y="0"/>
                      <a:pt x="6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29"/>
              <p:cNvSpPr/>
              <p:nvPr/>
            </p:nvSpPr>
            <p:spPr>
              <a:xfrm>
                <a:off x="6182125" y="3439500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78" y="1"/>
                      <a:pt x="0" y="293"/>
                      <a:pt x="0" y="643"/>
                    </a:cubicBezTo>
                    <a:cubicBezTo>
                      <a:pt x="0" y="993"/>
                      <a:pt x="278" y="1285"/>
                      <a:pt x="642" y="1285"/>
                    </a:cubicBezTo>
                    <a:cubicBezTo>
                      <a:pt x="993" y="1285"/>
                      <a:pt x="1284" y="993"/>
                      <a:pt x="1284" y="643"/>
                    </a:cubicBezTo>
                    <a:cubicBezTo>
                      <a:pt x="1284" y="293"/>
                      <a:pt x="993" y="1"/>
                      <a:pt x="6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29"/>
              <p:cNvSpPr/>
              <p:nvPr/>
            </p:nvSpPr>
            <p:spPr>
              <a:xfrm>
                <a:off x="6182125" y="33114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78" y="0"/>
                      <a:pt x="0" y="277"/>
                      <a:pt x="0" y="642"/>
                    </a:cubicBezTo>
                    <a:cubicBezTo>
                      <a:pt x="0" y="992"/>
                      <a:pt x="278" y="1284"/>
                      <a:pt x="642" y="1284"/>
                    </a:cubicBezTo>
                    <a:cubicBezTo>
                      <a:pt x="993" y="1284"/>
                      <a:pt x="1284" y="992"/>
                      <a:pt x="1284" y="642"/>
                    </a:cubicBezTo>
                    <a:cubicBezTo>
                      <a:pt x="1284" y="277"/>
                      <a:pt x="993" y="0"/>
                      <a:pt x="6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29"/>
              <p:cNvSpPr/>
              <p:nvPr/>
            </p:nvSpPr>
            <p:spPr>
              <a:xfrm>
                <a:off x="6298850" y="3695950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78" y="1"/>
                      <a:pt x="1" y="293"/>
                      <a:pt x="1" y="643"/>
                    </a:cubicBezTo>
                    <a:cubicBezTo>
                      <a:pt x="1" y="993"/>
                      <a:pt x="278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3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29"/>
              <p:cNvSpPr/>
              <p:nvPr/>
            </p:nvSpPr>
            <p:spPr>
              <a:xfrm>
                <a:off x="6298850" y="356792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78" y="0"/>
                      <a:pt x="1" y="277"/>
                      <a:pt x="1" y="628"/>
                    </a:cubicBezTo>
                    <a:cubicBezTo>
                      <a:pt x="1" y="992"/>
                      <a:pt x="278" y="1270"/>
                      <a:pt x="643" y="1270"/>
                    </a:cubicBezTo>
                    <a:cubicBezTo>
                      <a:pt x="993" y="1270"/>
                      <a:pt x="1285" y="992"/>
                      <a:pt x="1285" y="628"/>
                    </a:cubicBezTo>
                    <a:cubicBezTo>
                      <a:pt x="1285" y="277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29"/>
              <p:cNvSpPr/>
              <p:nvPr/>
            </p:nvSpPr>
            <p:spPr>
              <a:xfrm>
                <a:off x="6298850" y="3439500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78" y="1"/>
                      <a:pt x="1" y="293"/>
                      <a:pt x="1" y="643"/>
                    </a:cubicBezTo>
                    <a:cubicBezTo>
                      <a:pt x="1" y="993"/>
                      <a:pt x="278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3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29"/>
              <p:cNvSpPr/>
              <p:nvPr/>
            </p:nvSpPr>
            <p:spPr>
              <a:xfrm>
                <a:off x="6298850" y="33114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78" y="0"/>
                      <a:pt x="1" y="277"/>
                      <a:pt x="1" y="642"/>
                    </a:cubicBezTo>
                    <a:cubicBezTo>
                      <a:pt x="1" y="992"/>
                      <a:pt x="278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77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29"/>
              <p:cNvSpPr/>
              <p:nvPr/>
            </p:nvSpPr>
            <p:spPr>
              <a:xfrm>
                <a:off x="6415575" y="3695950"/>
                <a:ext cx="32150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85" extrusionOk="0">
                    <a:moveTo>
                      <a:pt x="643" y="1"/>
                    </a:moveTo>
                    <a:cubicBezTo>
                      <a:pt x="293" y="1"/>
                      <a:pt x="1" y="293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3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29"/>
              <p:cNvSpPr/>
              <p:nvPr/>
            </p:nvSpPr>
            <p:spPr>
              <a:xfrm>
                <a:off x="6415575" y="3567925"/>
                <a:ext cx="32150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70" extrusionOk="0">
                    <a:moveTo>
                      <a:pt x="643" y="0"/>
                    </a:moveTo>
                    <a:cubicBezTo>
                      <a:pt x="293" y="0"/>
                      <a:pt x="1" y="277"/>
                      <a:pt x="1" y="628"/>
                    </a:cubicBezTo>
                    <a:cubicBezTo>
                      <a:pt x="1" y="992"/>
                      <a:pt x="293" y="1270"/>
                      <a:pt x="643" y="1270"/>
                    </a:cubicBezTo>
                    <a:cubicBezTo>
                      <a:pt x="993" y="1270"/>
                      <a:pt x="1285" y="992"/>
                      <a:pt x="1285" y="628"/>
                    </a:cubicBezTo>
                    <a:cubicBezTo>
                      <a:pt x="1285" y="277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29"/>
              <p:cNvSpPr/>
              <p:nvPr/>
            </p:nvSpPr>
            <p:spPr>
              <a:xfrm>
                <a:off x="6415575" y="3439500"/>
                <a:ext cx="32150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85" extrusionOk="0">
                    <a:moveTo>
                      <a:pt x="643" y="1"/>
                    </a:moveTo>
                    <a:cubicBezTo>
                      <a:pt x="293" y="1"/>
                      <a:pt x="1" y="293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3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29"/>
              <p:cNvSpPr/>
              <p:nvPr/>
            </p:nvSpPr>
            <p:spPr>
              <a:xfrm>
                <a:off x="6415575" y="3311475"/>
                <a:ext cx="32150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85" extrusionOk="0">
                    <a:moveTo>
                      <a:pt x="643" y="0"/>
                    </a:moveTo>
                    <a:cubicBezTo>
                      <a:pt x="293" y="0"/>
                      <a:pt x="1" y="277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77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12" name="Google Shape;1512;p29"/>
            <p:cNvSpPr/>
            <p:nvPr/>
          </p:nvSpPr>
          <p:spPr>
            <a:xfrm rot="10800000">
              <a:off x="7951600" y="2743525"/>
              <a:ext cx="1228200" cy="1228200"/>
            </a:xfrm>
            <a:prstGeom prst="rtTriangl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9"/>
            <p:cNvSpPr/>
            <p:nvPr/>
          </p:nvSpPr>
          <p:spPr>
            <a:xfrm>
              <a:off x="7017450" y="4330200"/>
              <a:ext cx="2205300" cy="8628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9"/>
            <p:cNvSpPr/>
            <p:nvPr/>
          </p:nvSpPr>
          <p:spPr>
            <a:xfrm>
              <a:off x="5981525" y="3132250"/>
              <a:ext cx="1035927" cy="2011269"/>
            </a:xfrm>
            <a:custGeom>
              <a:avLst/>
              <a:gdLst/>
              <a:ahLst/>
              <a:cxnLst/>
              <a:rect l="l" t="t" r="r" b="b"/>
              <a:pathLst>
                <a:path w="19291" h="38567" extrusionOk="0">
                  <a:moveTo>
                    <a:pt x="19290" y="1"/>
                  </a:moveTo>
                  <a:cubicBezTo>
                    <a:pt x="8639" y="1"/>
                    <a:pt x="0" y="8639"/>
                    <a:pt x="0" y="19291"/>
                  </a:cubicBezTo>
                  <a:cubicBezTo>
                    <a:pt x="0" y="29943"/>
                    <a:pt x="8639" y="38566"/>
                    <a:pt x="19290" y="38566"/>
                  </a:cubicBezTo>
                  <a:lnTo>
                    <a:pt x="19290" y="19291"/>
                  </a:lnTo>
                  <a:lnTo>
                    <a:pt x="19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9"/>
            <p:cNvSpPr/>
            <p:nvPr/>
          </p:nvSpPr>
          <p:spPr>
            <a:xfrm>
              <a:off x="6499463" y="3667973"/>
              <a:ext cx="968533" cy="940577"/>
            </a:xfrm>
            <a:custGeom>
              <a:avLst/>
              <a:gdLst/>
              <a:ahLst/>
              <a:cxnLst/>
              <a:rect l="l" t="t" r="r" b="b"/>
              <a:pathLst>
                <a:path w="18036" h="18036" extrusionOk="0">
                  <a:moveTo>
                    <a:pt x="9018" y="0"/>
                  </a:moveTo>
                  <a:cubicBezTo>
                    <a:pt x="4028" y="0"/>
                    <a:pt x="0" y="4027"/>
                    <a:pt x="0" y="9018"/>
                  </a:cubicBezTo>
                  <a:cubicBezTo>
                    <a:pt x="0" y="13993"/>
                    <a:pt x="4028" y="18035"/>
                    <a:pt x="9018" y="18035"/>
                  </a:cubicBezTo>
                  <a:cubicBezTo>
                    <a:pt x="13994" y="18035"/>
                    <a:pt x="18036" y="13993"/>
                    <a:pt x="18036" y="9018"/>
                  </a:cubicBezTo>
                  <a:cubicBezTo>
                    <a:pt x="18036" y="4027"/>
                    <a:pt x="13994" y="0"/>
                    <a:pt x="90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16" name="Google Shape;1516;p29"/>
            <p:cNvGrpSpPr/>
            <p:nvPr/>
          </p:nvGrpSpPr>
          <p:grpSpPr>
            <a:xfrm>
              <a:off x="7105312" y="3289016"/>
              <a:ext cx="993958" cy="829709"/>
              <a:chOff x="2493375" y="4019525"/>
              <a:chExt cx="499075" cy="416625"/>
            </a:xfrm>
          </p:grpSpPr>
          <p:sp>
            <p:nvSpPr>
              <p:cNvPr id="1517" name="Google Shape;1517;p29"/>
              <p:cNvSpPr/>
              <p:nvPr/>
            </p:nvSpPr>
            <p:spPr>
              <a:xfrm>
                <a:off x="249337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29"/>
              <p:cNvSpPr/>
              <p:nvPr/>
            </p:nvSpPr>
            <p:spPr>
              <a:xfrm>
                <a:off x="249337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3" y="0"/>
                      <a:pt x="1" y="278"/>
                      <a:pt x="1" y="642"/>
                    </a:cubicBezTo>
                    <a:cubicBezTo>
                      <a:pt x="1" y="993"/>
                      <a:pt x="293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29"/>
              <p:cNvSpPr/>
              <p:nvPr/>
            </p:nvSpPr>
            <p:spPr>
              <a:xfrm>
                <a:off x="249337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29"/>
              <p:cNvSpPr/>
              <p:nvPr/>
            </p:nvSpPr>
            <p:spPr>
              <a:xfrm>
                <a:off x="249337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3" y="1"/>
                      <a:pt x="1" y="292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29"/>
              <p:cNvSpPr/>
              <p:nvPr/>
            </p:nvSpPr>
            <p:spPr>
              <a:xfrm>
                <a:off x="261012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29"/>
              <p:cNvSpPr/>
              <p:nvPr/>
            </p:nvSpPr>
            <p:spPr>
              <a:xfrm>
                <a:off x="261012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2" y="1270"/>
                    </a:cubicBezTo>
                    <a:cubicBezTo>
                      <a:pt x="992" y="1270"/>
                      <a:pt x="1284" y="993"/>
                      <a:pt x="1284" y="642"/>
                    </a:cubicBezTo>
                    <a:cubicBezTo>
                      <a:pt x="1284" y="278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29"/>
              <p:cNvSpPr/>
              <p:nvPr/>
            </p:nvSpPr>
            <p:spPr>
              <a:xfrm>
                <a:off x="261012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29"/>
              <p:cNvSpPr/>
              <p:nvPr/>
            </p:nvSpPr>
            <p:spPr>
              <a:xfrm>
                <a:off x="261012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2" y="1285"/>
                    </a:cubicBezTo>
                    <a:cubicBezTo>
                      <a:pt x="992" y="1285"/>
                      <a:pt x="1284" y="993"/>
                      <a:pt x="1284" y="643"/>
                    </a:cubicBezTo>
                    <a:cubicBezTo>
                      <a:pt x="1284" y="292"/>
                      <a:pt x="992" y="1"/>
                      <a:pt x="6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29"/>
              <p:cNvSpPr/>
              <p:nvPr/>
            </p:nvSpPr>
            <p:spPr>
              <a:xfrm>
                <a:off x="2726850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29"/>
              <p:cNvSpPr/>
              <p:nvPr/>
            </p:nvSpPr>
            <p:spPr>
              <a:xfrm>
                <a:off x="2726850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29"/>
              <p:cNvSpPr/>
              <p:nvPr/>
            </p:nvSpPr>
            <p:spPr>
              <a:xfrm>
                <a:off x="2726850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29"/>
              <p:cNvSpPr/>
              <p:nvPr/>
            </p:nvSpPr>
            <p:spPr>
              <a:xfrm>
                <a:off x="2726850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29"/>
              <p:cNvSpPr/>
              <p:nvPr/>
            </p:nvSpPr>
            <p:spPr>
              <a:xfrm>
                <a:off x="284357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29"/>
              <p:cNvSpPr/>
              <p:nvPr/>
            </p:nvSpPr>
            <p:spPr>
              <a:xfrm>
                <a:off x="284357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3" y="0"/>
                      <a:pt x="1" y="278"/>
                      <a:pt x="1" y="642"/>
                    </a:cubicBezTo>
                    <a:cubicBezTo>
                      <a:pt x="1" y="993"/>
                      <a:pt x="293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29"/>
              <p:cNvSpPr/>
              <p:nvPr/>
            </p:nvSpPr>
            <p:spPr>
              <a:xfrm>
                <a:off x="284357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29"/>
              <p:cNvSpPr/>
              <p:nvPr/>
            </p:nvSpPr>
            <p:spPr>
              <a:xfrm>
                <a:off x="284357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3" y="1"/>
                      <a:pt x="1" y="292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29"/>
              <p:cNvSpPr/>
              <p:nvPr/>
            </p:nvSpPr>
            <p:spPr>
              <a:xfrm>
                <a:off x="296032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29"/>
              <p:cNvSpPr/>
              <p:nvPr/>
            </p:nvSpPr>
            <p:spPr>
              <a:xfrm>
                <a:off x="296032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2" y="1270"/>
                    </a:cubicBezTo>
                    <a:cubicBezTo>
                      <a:pt x="992" y="1270"/>
                      <a:pt x="1284" y="993"/>
                      <a:pt x="1284" y="642"/>
                    </a:cubicBezTo>
                    <a:cubicBezTo>
                      <a:pt x="1284" y="278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29"/>
              <p:cNvSpPr/>
              <p:nvPr/>
            </p:nvSpPr>
            <p:spPr>
              <a:xfrm>
                <a:off x="296032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29"/>
              <p:cNvSpPr/>
              <p:nvPr/>
            </p:nvSpPr>
            <p:spPr>
              <a:xfrm>
                <a:off x="296032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2" y="1285"/>
                    </a:cubicBezTo>
                    <a:cubicBezTo>
                      <a:pt x="992" y="1285"/>
                      <a:pt x="1284" y="993"/>
                      <a:pt x="1284" y="643"/>
                    </a:cubicBezTo>
                    <a:cubicBezTo>
                      <a:pt x="1284" y="292"/>
                      <a:pt x="992" y="1"/>
                      <a:pt x="6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7" name="Google Shape;1537;p29"/>
          <p:cNvGrpSpPr/>
          <p:nvPr/>
        </p:nvGrpSpPr>
        <p:grpSpPr>
          <a:xfrm>
            <a:off x="226243" y="102357"/>
            <a:ext cx="1801350" cy="1466787"/>
            <a:chOff x="226243" y="102357"/>
            <a:chExt cx="1801350" cy="1466787"/>
          </a:xfrm>
        </p:grpSpPr>
        <p:sp>
          <p:nvSpPr>
            <p:cNvPr id="1538" name="Google Shape;1538;p29"/>
            <p:cNvSpPr/>
            <p:nvPr/>
          </p:nvSpPr>
          <p:spPr>
            <a:xfrm rot="-5400000" flipH="1">
              <a:off x="226431" y="102169"/>
              <a:ext cx="1030900" cy="1031275"/>
            </a:xfrm>
            <a:custGeom>
              <a:avLst/>
              <a:gdLst/>
              <a:ahLst/>
              <a:cxnLst/>
              <a:rect l="l" t="t" r="r" b="b"/>
              <a:pathLst>
                <a:path w="41236" h="41251" extrusionOk="0">
                  <a:moveTo>
                    <a:pt x="41236" y="0"/>
                  </a:moveTo>
                  <a:cubicBezTo>
                    <a:pt x="18459" y="0"/>
                    <a:pt x="0" y="18473"/>
                    <a:pt x="0" y="41251"/>
                  </a:cubicBezTo>
                  <a:lnTo>
                    <a:pt x="41236" y="41251"/>
                  </a:lnTo>
                  <a:lnTo>
                    <a:pt x="412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9"/>
            <p:cNvSpPr/>
            <p:nvPr/>
          </p:nvSpPr>
          <p:spPr>
            <a:xfrm rot="-5400000" flipH="1">
              <a:off x="1472731" y="229294"/>
              <a:ext cx="554850" cy="554875"/>
            </a:xfrm>
            <a:custGeom>
              <a:avLst/>
              <a:gdLst/>
              <a:ahLst/>
              <a:cxnLst/>
              <a:rect l="l" t="t" r="r" b="b"/>
              <a:pathLst>
                <a:path w="22194" h="22195" extrusionOk="0">
                  <a:moveTo>
                    <a:pt x="11090" y="1"/>
                  </a:moveTo>
                  <a:cubicBezTo>
                    <a:pt x="4976" y="1"/>
                    <a:pt x="0" y="4962"/>
                    <a:pt x="0" y="11090"/>
                  </a:cubicBezTo>
                  <a:cubicBezTo>
                    <a:pt x="0" y="17219"/>
                    <a:pt x="4976" y="22195"/>
                    <a:pt x="11090" y="22195"/>
                  </a:cubicBezTo>
                  <a:cubicBezTo>
                    <a:pt x="17218" y="22195"/>
                    <a:pt x="22194" y="17219"/>
                    <a:pt x="22194" y="11090"/>
                  </a:cubicBezTo>
                  <a:cubicBezTo>
                    <a:pt x="22194" y="4962"/>
                    <a:pt x="17218" y="1"/>
                    <a:pt x="110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9"/>
            <p:cNvSpPr/>
            <p:nvPr/>
          </p:nvSpPr>
          <p:spPr>
            <a:xfrm rot="-5400000" flipH="1">
              <a:off x="1121256" y="724769"/>
              <a:ext cx="568000" cy="568375"/>
            </a:xfrm>
            <a:custGeom>
              <a:avLst/>
              <a:gdLst/>
              <a:ahLst/>
              <a:cxnLst/>
              <a:rect l="l" t="t" r="r" b="b"/>
              <a:pathLst>
                <a:path w="22720" h="22735" extrusionOk="0">
                  <a:moveTo>
                    <a:pt x="1" y="0"/>
                  </a:moveTo>
                  <a:lnTo>
                    <a:pt x="1" y="22734"/>
                  </a:lnTo>
                  <a:cubicBezTo>
                    <a:pt x="12549" y="22734"/>
                    <a:pt x="22720" y="12549"/>
                    <a:pt x="227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41" name="Google Shape;1541;p29"/>
            <p:cNvGrpSpPr/>
            <p:nvPr/>
          </p:nvGrpSpPr>
          <p:grpSpPr>
            <a:xfrm rot="-5400000" flipH="1">
              <a:off x="360176" y="989231"/>
              <a:ext cx="632128" cy="527697"/>
              <a:chOff x="2493375" y="4019525"/>
              <a:chExt cx="499075" cy="416625"/>
            </a:xfrm>
          </p:grpSpPr>
          <p:sp>
            <p:nvSpPr>
              <p:cNvPr id="1542" name="Google Shape;1542;p29"/>
              <p:cNvSpPr/>
              <p:nvPr/>
            </p:nvSpPr>
            <p:spPr>
              <a:xfrm>
                <a:off x="249337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29"/>
              <p:cNvSpPr/>
              <p:nvPr/>
            </p:nvSpPr>
            <p:spPr>
              <a:xfrm>
                <a:off x="249337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3" y="0"/>
                      <a:pt x="1" y="278"/>
                      <a:pt x="1" y="642"/>
                    </a:cubicBezTo>
                    <a:cubicBezTo>
                      <a:pt x="1" y="993"/>
                      <a:pt x="293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29"/>
              <p:cNvSpPr/>
              <p:nvPr/>
            </p:nvSpPr>
            <p:spPr>
              <a:xfrm>
                <a:off x="249337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29"/>
              <p:cNvSpPr/>
              <p:nvPr/>
            </p:nvSpPr>
            <p:spPr>
              <a:xfrm>
                <a:off x="249337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3" y="1"/>
                      <a:pt x="1" y="292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29"/>
              <p:cNvSpPr/>
              <p:nvPr/>
            </p:nvSpPr>
            <p:spPr>
              <a:xfrm>
                <a:off x="261012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29"/>
              <p:cNvSpPr/>
              <p:nvPr/>
            </p:nvSpPr>
            <p:spPr>
              <a:xfrm>
                <a:off x="261012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2" y="1270"/>
                    </a:cubicBezTo>
                    <a:cubicBezTo>
                      <a:pt x="992" y="1270"/>
                      <a:pt x="1284" y="993"/>
                      <a:pt x="1284" y="642"/>
                    </a:cubicBezTo>
                    <a:cubicBezTo>
                      <a:pt x="1284" y="278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29"/>
              <p:cNvSpPr/>
              <p:nvPr/>
            </p:nvSpPr>
            <p:spPr>
              <a:xfrm>
                <a:off x="261012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29"/>
              <p:cNvSpPr/>
              <p:nvPr/>
            </p:nvSpPr>
            <p:spPr>
              <a:xfrm>
                <a:off x="261012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2" y="1285"/>
                    </a:cubicBezTo>
                    <a:cubicBezTo>
                      <a:pt x="992" y="1285"/>
                      <a:pt x="1284" y="993"/>
                      <a:pt x="1284" y="643"/>
                    </a:cubicBezTo>
                    <a:cubicBezTo>
                      <a:pt x="1284" y="292"/>
                      <a:pt x="992" y="1"/>
                      <a:pt x="6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29"/>
              <p:cNvSpPr/>
              <p:nvPr/>
            </p:nvSpPr>
            <p:spPr>
              <a:xfrm>
                <a:off x="2726850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29"/>
              <p:cNvSpPr/>
              <p:nvPr/>
            </p:nvSpPr>
            <p:spPr>
              <a:xfrm>
                <a:off x="2726850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29"/>
              <p:cNvSpPr/>
              <p:nvPr/>
            </p:nvSpPr>
            <p:spPr>
              <a:xfrm>
                <a:off x="2726850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29"/>
              <p:cNvSpPr/>
              <p:nvPr/>
            </p:nvSpPr>
            <p:spPr>
              <a:xfrm>
                <a:off x="2726850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29"/>
              <p:cNvSpPr/>
              <p:nvPr/>
            </p:nvSpPr>
            <p:spPr>
              <a:xfrm>
                <a:off x="284357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29"/>
              <p:cNvSpPr/>
              <p:nvPr/>
            </p:nvSpPr>
            <p:spPr>
              <a:xfrm>
                <a:off x="284357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93" y="0"/>
                      <a:pt x="1" y="278"/>
                      <a:pt x="1" y="642"/>
                    </a:cubicBezTo>
                    <a:cubicBezTo>
                      <a:pt x="1" y="993"/>
                      <a:pt x="293" y="1270"/>
                      <a:pt x="643" y="1270"/>
                    </a:cubicBezTo>
                    <a:cubicBezTo>
                      <a:pt x="993" y="1270"/>
                      <a:pt x="1285" y="993"/>
                      <a:pt x="1285" y="642"/>
                    </a:cubicBezTo>
                    <a:cubicBezTo>
                      <a:pt x="1285" y="278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29"/>
              <p:cNvSpPr/>
              <p:nvPr/>
            </p:nvSpPr>
            <p:spPr>
              <a:xfrm>
                <a:off x="284357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93" y="0"/>
                      <a:pt x="1" y="292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92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29"/>
              <p:cNvSpPr/>
              <p:nvPr/>
            </p:nvSpPr>
            <p:spPr>
              <a:xfrm>
                <a:off x="284357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93" y="1"/>
                      <a:pt x="1" y="292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2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29"/>
              <p:cNvSpPr/>
              <p:nvPr/>
            </p:nvSpPr>
            <p:spPr>
              <a:xfrm>
                <a:off x="2960325" y="44040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29"/>
              <p:cNvSpPr/>
              <p:nvPr/>
            </p:nvSpPr>
            <p:spPr>
              <a:xfrm>
                <a:off x="2960325" y="427597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92" y="0"/>
                      <a:pt x="0" y="278"/>
                      <a:pt x="0" y="642"/>
                    </a:cubicBezTo>
                    <a:cubicBezTo>
                      <a:pt x="0" y="993"/>
                      <a:pt x="292" y="1270"/>
                      <a:pt x="642" y="1270"/>
                    </a:cubicBezTo>
                    <a:cubicBezTo>
                      <a:pt x="992" y="1270"/>
                      <a:pt x="1284" y="993"/>
                      <a:pt x="1284" y="642"/>
                    </a:cubicBezTo>
                    <a:cubicBezTo>
                      <a:pt x="1284" y="278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29"/>
              <p:cNvSpPr/>
              <p:nvPr/>
            </p:nvSpPr>
            <p:spPr>
              <a:xfrm>
                <a:off x="2960325" y="41475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92" y="0"/>
                      <a:pt x="0" y="292"/>
                      <a:pt x="0" y="642"/>
                    </a:cubicBezTo>
                    <a:cubicBezTo>
                      <a:pt x="0" y="992"/>
                      <a:pt x="292" y="1284"/>
                      <a:pt x="642" y="1284"/>
                    </a:cubicBezTo>
                    <a:cubicBezTo>
                      <a:pt x="992" y="1284"/>
                      <a:pt x="1284" y="992"/>
                      <a:pt x="1284" y="642"/>
                    </a:cubicBezTo>
                    <a:cubicBezTo>
                      <a:pt x="1284" y="292"/>
                      <a:pt x="992" y="0"/>
                      <a:pt x="6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29"/>
              <p:cNvSpPr/>
              <p:nvPr/>
            </p:nvSpPr>
            <p:spPr>
              <a:xfrm>
                <a:off x="2960325" y="401952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92" y="1"/>
                      <a:pt x="0" y="292"/>
                      <a:pt x="0" y="643"/>
                    </a:cubicBezTo>
                    <a:cubicBezTo>
                      <a:pt x="0" y="993"/>
                      <a:pt x="292" y="1285"/>
                      <a:pt x="642" y="1285"/>
                    </a:cubicBezTo>
                    <a:cubicBezTo>
                      <a:pt x="992" y="1285"/>
                      <a:pt x="1284" y="993"/>
                      <a:pt x="1284" y="643"/>
                    </a:cubicBezTo>
                    <a:cubicBezTo>
                      <a:pt x="1284" y="292"/>
                      <a:pt x="992" y="1"/>
                      <a:pt x="6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_ONLY_2_2_1">
    <p:bg>
      <p:bgPr>
        <a:solidFill>
          <a:schemeClr val="accent2"/>
        </a:solidFill>
        <a:effectLst/>
      </p:bgPr>
    </p:bg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3" name="Google Shape;1643;p33"/>
          <p:cNvGrpSpPr/>
          <p:nvPr/>
        </p:nvGrpSpPr>
        <p:grpSpPr>
          <a:xfrm>
            <a:off x="0" y="264575"/>
            <a:ext cx="9144000" cy="1007100"/>
            <a:chOff x="0" y="264575"/>
            <a:chExt cx="9144000" cy="1007100"/>
          </a:xfrm>
        </p:grpSpPr>
        <p:sp>
          <p:nvSpPr>
            <p:cNvPr id="1644" name="Google Shape;1644;p33"/>
            <p:cNvSpPr/>
            <p:nvPr/>
          </p:nvSpPr>
          <p:spPr>
            <a:xfrm flipH="1">
              <a:off x="0" y="264575"/>
              <a:ext cx="8132400" cy="1007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3"/>
            <p:cNvSpPr/>
            <p:nvPr/>
          </p:nvSpPr>
          <p:spPr>
            <a:xfrm rot="10800000">
              <a:off x="8132400" y="264575"/>
              <a:ext cx="1011600" cy="1007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46" name="Google Shape;1646;p33"/>
            <p:cNvGrpSpPr/>
            <p:nvPr/>
          </p:nvGrpSpPr>
          <p:grpSpPr>
            <a:xfrm rot="5400000" flipH="1">
              <a:off x="7962284" y="544581"/>
              <a:ext cx="986677" cy="447305"/>
              <a:chOff x="2352446" y="-1106524"/>
              <a:chExt cx="1019400" cy="556765"/>
            </a:xfrm>
          </p:grpSpPr>
          <p:sp>
            <p:nvSpPr>
              <p:cNvPr id="1647" name="Google Shape;1647;p33"/>
              <p:cNvSpPr/>
              <p:nvPr/>
            </p:nvSpPr>
            <p:spPr>
              <a:xfrm>
                <a:off x="2352446" y="-878242"/>
                <a:ext cx="1019400" cy="1002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33"/>
              <p:cNvSpPr/>
              <p:nvPr/>
            </p:nvSpPr>
            <p:spPr>
              <a:xfrm>
                <a:off x="2352446" y="-649959"/>
                <a:ext cx="1019400" cy="1002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33"/>
              <p:cNvSpPr/>
              <p:nvPr/>
            </p:nvSpPr>
            <p:spPr>
              <a:xfrm>
                <a:off x="2352446" y="-1106524"/>
                <a:ext cx="1019400" cy="1002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50" name="Google Shape;1650;p33"/>
            <p:cNvSpPr/>
            <p:nvPr/>
          </p:nvSpPr>
          <p:spPr>
            <a:xfrm rot="10800000" flipH="1">
              <a:off x="8731800" y="562125"/>
              <a:ext cx="412200" cy="412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1" name="Google Shape;1651;p3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_1_2">
    <p:bg>
      <p:bgPr>
        <a:solidFill>
          <a:schemeClr val="dk2"/>
        </a:solidFill>
        <a:effectLst/>
      </p:bgPr>
    </p:bg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9" name="Google Shape;2009;p42"/>
          <p:cNvGrpSpPr/>
          <p:nvPr/>
        </p:nvGrpSpPr>
        <p:grpSpPr>
          <a:xfrm rot="5400000">
            <a:off x="7597394" y="206792"/>
            <a:ext cx="986075" cy="1102048"/>
            <a:chOff x="9264625" y="17500"/>
            <a:chExt cx="1215875" cy="1358875"/>
          </a:xfrm>
        </p:grpSpPr>
        <p:sp>
          <p:nvSpPr>
            <p:cNvPr id="2010" name="Google Shape;2010;p42"/>
            <p:cNvSpPr/>
            <p:nvPr/>
          </p:nvSpPr>
          <p:spPr>
            <a:xfrm>
              <a:off x="9393025" y="518725"/>
              <a:ext cx="858000" cy="857650"/>
            </a:xfrm>
            <a:custGeom>
              <a:avLst/>
              <a:gdLst/>
              <a:ahLst/>
              <a:cxnLst/>
              <a:rect l="l" t="t" r="r" b="b"/>
              <a:pathLst>
                <a:path w="34320" h="34306" extrusionOk="0">
                  <a:moveTo>
                    <a:pt x="34320" y="1"/>
                  </a:moveTo>
                  <a:cubicBezTo>
                    <a:pt x="15366" y="1"/>
                    <a:pt x="1" y="15365"/>
                    <a:pt x="1" y="34305"/>
                  </a:cubicBezTo>
                  <a:lnTo>
                    <a:pt x="34320" y="34305"/>
                  </a:lnTo>
                  <a:lnTo>
                    <a:pt x="3432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42"/>
            <p:cNvSpPr/>
            <p:nvPr/>
          </p:nvSpPr>
          <p:spPr>
            <a:xfrm>
              <a:off x="9816925" y="242225"/>
              <a:ext cx="663575" cy="663575"/>
            </a:xfrm>
            <a:custGeom>
              <a:avLst/>
              <a:gdLst/>
              <a:ahLst/>
              <a:cxnLst/>
              <a:rect l="l" t="t" r="r" b="b"/>
              <a:pathLst>
                <a:path w="26543" h="26543" extrusionOk="0">
                  <a:moveTo>
                    <a:pt x="0" y="0"/>
                  </a:moveTo>
                  <a:lnTo>
                    <a:pt x="0" y="26542"/>
                  </a:lnTo>
                  <a:cubicBezTo>
                    <a:pt x="14650" y="26542"/>
                    <a:pt x="26542" y="14665"/>
                    <a:pt x="265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42"/>
            <p:cNvSpPr/>
            <p:nvPr/>
          </p:nvSpPr>
          <p:spPr>
            <a:xfrm>
              <a:off x="9264625" y="17500"/>
              <a:ext cx="750400" cy="375400"/>
            </a:xfrm>
            <a:custGeom>
              <a:avLst/>
              <a:gdLst/>
              <a:ahLst/>
              <a:cxnLst/>
              <a:rect l="l" t="t" r="r" b="b"/>
              <a:pathLst>
                <a:path w="30016" h="15016" extrusionOk="0">
                  <a:moveTo>
                    <a:pt x="1" y="1"/>
                  </a:moveTo>
                  <a:cubicBezTo>
                    <a:pt x="1" y="8289"/>
                    <a:pt x="6713" y="15015"/>
                    <a:pt x="15001" y="15015"/>
                  </a:cubicBezTo>
                  <a:cubicBezTo>
                    <a:pt x="23303" y="15015"/>
                    <a:pt x="30015" y="8289"/>
                    <a:pt x="300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13" name="Google Shape;2013;p42"/>
            <p:cNvGrpSpPr/>
            <p:nvPr/>
          </p:nvGrpSpPr>
          <p:grpSpPr>
            <a:xfrm>
              <a:off x="9649350" y="568875"/>
              <a:ext cx="265600" cy="416600"/>
              <a:chOff x="6182125" y="3311475"/>
              <a:chExt cx="265600" cy="416600"/>
            </a:xfrm>
          </p:grpSpPr>
          <p:sp>
            <p:nvSpPr>
              <p:cNvPr id="2014" name="Google Shape;2014;p42"/>
              <p:cNvSpPr/>
              <p:nvPr/>
            </p:nvSpPr>
            <p:spPr>
              <a:xfrm>
                <a:off x="6182125" y="3695950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78" y="1"/>
                      <a:pt x="0" y="293"/>
                      <a:pt x="0" y="643"/>
                    </a:cubicBezTo>
                    <a:cubicBezTo>
                      <a:pt x="0" y="993"/>
                      <a:pt x="278" y="1285"/>
                      <a:pt x="642" y="1285"/>
                    </a:cubicBezTo>
                    <a:cubicBezTo>
                      <a:pt x="993" y="1285"/>
                      <a:pt x="1284" y="993"/>
                      <a:pt x="1284" y="643"/>
                    </a:cubicBezTo>
                    <a:cubicBezTo>
                      <a:pt x="1284" y="293"/>
                      <a:pt x="993" y="1"/>
                      <a:pt x="642" y="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5" name="Google Shape;2015;p42"/>
              <p:cNvSpPr/>
              <p:nvPr/>
            </p:nvSpPr>
            <p:spPr>
              <a:xfrm>
                <a:off x="6182125" y="356792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2" y="0"/>
                    </a:moveTo>
                    <a:cubicBezTo>
                      <a:pt x="278" y="0"/>
                      <a:pt x="0" y="277"/>
                      <a:pt x="0" y="628"/>
                    </a:cubicBezTo>
                    <a:cubicBezTo>
                      <a:pt x="0" y="992"/>
                      <a:pt x="278" y="1270"/>
                      <a:pt x="642" y="1270"/>
                    </a:cubicBezTo>
                    <a:cubicBezTo>
                      <a:pt x="993" y="1270"/>
                      <a:pt x="1284" y="992"/>
                      <a:pt x="1284" y="628"/>
                    </a:cubicBezTo>
                    <a:cubicBezTo>
                      <a:pt x="1284" y="277"/>
                      <a:pt x="993" y="0"/>
                      <a:pt x="64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6" name="Google Shape;2016;p42"/>
              <p:cNvSpPr/>
              <p:nvPr/>
            </p:nvSpPr>
            <p:spPr>
              <a:xfrm>
                <a:off x="6182125" y="3439500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1"/>
                    </a:moveTo>
                    <a:cubicBezTo>
                      <a:pt x="278" y="1"/>
                      <a:pt x="0" y="293"/>
                      <a:pt x="0" y="643"/>
                    </a:cubicBezTo>
                    <a:cubicBezTo>
                      <a:pt x="0" y="993"/>
                      <a:pt x="278" y="1285"/>
                      <a:pt x="642" y="1285"/>
                    </a:cubicBezTo>
                    <a:cubicBezTo>
                      <a:pt x="993" y="1285"/>
                      <a:pt x="1284" y="993"/>
                      <a:pt x="1284" y="643"/>
                    </a:cubicBezTo>
                    <a:cubicBezTo>
                      <a:pt x="1284" y="293"/>
                      <a:pt x="993" y="1"/>
                      <a:pt x="642" y="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7" name="Google Shape;2017;p42"/>
              <p:cNvSpPr/>
              <p:nvPr/>
            </p:nvSpPr>
            <p:spPr>
              <a:xfrm>
                <a:off x="6182125" y="33114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2" y="0"/>
                    </a:moveTo>
                    <a:cubicBezTo>
                      <a:pt x="278" y="0"/>
                      <a:pt x="0" y="277"/>
                      <a:pt x="0" y="642"/>
                    </a:cubicBezTo>
                    <a:cubicBezTo>
                      <a:pt x="0" y="992"/>
                      <a:pt x="278" y="1284"/>
                      <a:pt x="642" y="1284"/>
                    </a:cubicBezTo>
                    <a:cubicBezTo>
                      <a:pt x="993" y="1284"/>
                      <a:pt x="1284" y="992"/>
                      <a:pt x="1284" y="642"/>
                    </a:cubicBezTo>
                    <a:cubicBezTo>
                      <a:pt x="1284" y="277"/>
                      <a:pt x="993" y="0"/>
                      <a:pt x="64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8" name="Google Shape;2018;p42"/>
              <p:cNvSpPr/>
              <p:nvPr/>
            </p:nvSpPr>
            <p:spPr>
              <a:xfrm>
                <a:off x="6298850" y="3695950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78" y="1"/>
                      <a:pt x="1" y="293"/>
                      <a:pt x="1" y="643"/>
                    </a:cubicBezTo>
                    <a:cubicBezTo>
                      <a:pt x="1" y="993"/>
                      <a:pt x="278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3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9" name="Google Shape;2019;p42"/>
              <p:cNvSpPr/>
              <p:nvPr/>
            </p:nvSpPr>
            <p:spPr>
              <a:xfrm>
                <a:off x="6298850" y="3567925"/>
                <a:ext cx="321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70" extrusionOk="0">
                    <a:moveTo>
                      <a:pt x="643" y="0"/>
                    </a:moveTo>
                    <a:cubicBezTo>
                      <a:pt x="278" y="0"/>
                      <a:pt x="1" y="277"/>
                      <a:pt x="1" y="628"/>
                    </a:cubicBezTo>
                    <a:cubicBezTo>
                      <a:pt x="1" y="992"/>
                      <a:pt x="278" y="1270"/>
                      <a:pt x="643" y="1270"/>
                    </a:cubicBezTo>
                    <a:cubicBezTo>
                      <a:pt x="993" y="1270"/>
                      <a:pt x="1285" y="992"/>
                      <a:pt x="1285" y="628"/>
                    </a:cubicBezTo>
                    <a:cubicBezTo>
                      <a:pt x="1285" y="277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42"/>
              <p:cNvSpPr/>
              <p:nvPr/>
            </p:nvSpPr>
            <p:spPr>
              <a:xfrm>
                <a:off x="6298850" y="3439500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1"/>
                    </a:moveTo>
                    <a:cubicBezTo>
                      <a:pt x="278" y="1"/>
                      <a:pt x="1" y="293"/>
                      <a:pt x="1" y="643"/>
                    </a:cubicBezTo>
                    <a:cubicBezTo>
                      <a:pt x="1" y="993"/>
                      <a:pt x="278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3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42"/>
              <p:cNvSpPr/>
              <p:nvPr/>
            </p:nvSpPr>
            <p:spPr>
              <a:xfrm>
                <a:off x="6298850" y="3311475"/>
                <a:ext cx="32125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85" extrusionOk="0">
                    <a:moveTo>
                      <a:pt x="643" y="0"/>
                    </a:moveTo>
                    <a:cubicBezTo>
                      <a:pt x="278" y="0"/>
                      <a:pt x="1" y="277"/>
                      <a:pt x="1" y="642"/>
                    </a:cubicBezTo>
                    <a:cubicBezTo>
                      <a:pt x="1" y="992"/>
                      <a:pt x="278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77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2" name="Google Shape;2022;p42"/>
              <p:cNvSpPr/>
              <p:nvPr/>
            </p:nvSpPr>
            <p:spPr>
              <a:xfrm>
                <a:off x="6415575" y="3695950"/>
                <a:ext cx="32150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85" extrusionOk="0">
                    <a:moveTo>
                      <a:pt x="643" y="1"/>
                    </a:moveTo>
                    <a:cubicBezTo>
                      <a:pt x="293" y="1"/>
                      <a:pt x="1" y="293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3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3" name="Google Shape;2023;p42"/>
              <p:cNvSpPr/>
              <p:nvPr/>
            </p:nvSpPr>
            <p:spPr>
              <a:xfrm>
                <a:off x="6415575" y="3567925"/>
                <a:ext cx="32150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70" extrusionOk="0">
                    <a:moveTo>
                      <a:pt x="643" y="0"/>
                    </a:moveTo>
                    <a:cubicBezTo>
                      <a:pt x="293" y="0"/>
                      <a:pt x="1" y="277"/>
                      <a:pt x="1" y="628"/>
                    </a:cubicBezTo>
                    <a:cubicBezTo>
                      <a:pt x="1" y="992"/>
                      <a:pt x="293" y="1270"/>
                      <a:pt x="643" y="1270"/>
                    </a:cubicBezTo>
                    <a:cubicBezTo>
                      <a:pt x="993" y="1270"/>
                      <a:pt x="1285" y="992"/>
                      <a:pt x="1285" y="628"/>
                    </a:cubicBezTo>
                    <a:cubicBezTo>
                      <a:pt x="1285" y="277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42"/>
              <p:cNvSpPr/>
              <p:nvPr/>
            </p:nvSpPr>
            <p:spPr>
              <a:xfrm>
                <a:off x="6415575" y="3439500"/>
                <a:ext cx="32150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85" extrusionOk="0">
                    <a:moveTo>
                      <a:pt x="643" y="1"/>
                    </a:moveTo>
                    <a:cubicBezTo>
                      <a:pt x="293" y="1"/>
                      <a:pt x="1" y="293"/>
                      <a:pt x="1" y="643"/>
                    </a:cubicBezTo>
                    <a:cubicBezTo>
                      <a:pt x="1" y="993"/>
                      <a:pt x="293" y="1285"/>
                      <a:pt x="643" y="1285"/>
                    </a:cubicBezTo>
                    <a:cubicBezTo>
                      <a:pt x="993" y="1285"/>
                      <a:pt x="1285" y="993"/>
                      <a:pt x="1285" y="643"/>
                    </a:cubicBezTo>
                    <a:cubicBezTo>
                      <a:pt x="1285" y="293"/>
                      <a:pt x="993" y="1"/>
                      <a:pt x="643" y="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5" name="Google Shape;2025;p42"/>
              <p:cNvSpPr/>
              <p:nvPr/>
            </p:nvSpPr>
            <p:spPr>
              <a:xfrm>
                <a:off x="6415575" y="3311475"/>
                <a:ext cx="32150" cy="3212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85" extrusionOk="0">
                    <a:moveTo>
                      <a:pt x="643" y="0"/>
                    </a:moveTo>
                    <a:cubicBezTo>
                      <a:pt x="293" y="0"/>
                      <a:pt x="1" y="277"/>
                      <a:pt x="1" y="642"/>
                    </a:cubicBezTo>
                    <a:cubicBezTo>
                      <a:pt x="1" y="992"/>
                      <a:pt x="293" y="1284"/>
                      <a:pt x="643" y="1284"/>
                    </a:cubicBezTo>
                    <a:cubicBezTo>
                      <a:pt x="993" y="1284"/>
                      <a:pt x="1285" y="992"/>
                      <a:pt x="1285" y="642"/>
                    </a:cubicBezTo>
                    <a:cubicBezTo>
                      <a:pt x="1285" y="277"/>
                      <a:pt x="993" y="0"/>
                      <a:pt x="643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26" name="Google Shape;2026;p42"/>
          <p:cNvSpPr/>
          <p:nvPr/>
        </p:nvSpPr>
        <p:spPr>
          <a:xfrm rot="10800000" flipH="1">
            <a:off x="7539403" y="4608581"/>
            <a:ext cx="1648800" cy="102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7" name="Google Shape;2027;p42"/>
          <p:cNvGrpSpPr/>
          <p:nvPr/>
        </p:nvGrpSpPr>
        <p:grpSpPr>
          <a:xfrm>
            <a:off x="-21900" y="4315000"/>
            <a:ext cx="9819703" cy="2348875"/>
            <a:chOff x="-21900" y="4315000"/>
            <a:chExt cx="9819703" cy="2348875"/>
          </a:xfrm>
        </p:grpSpPr>
        <p:grpSp>
          <p:nvGrpSpPr>
            <p:cNvPr id="2028" name="Google Shape;2028;p42"/>
            <p:cNvGrpSpPr/>
            <p:nvPr/>
          </p:nvGrpSpPr>
          <p:grpSpPr>
            <a:xfrm>
              <a:off x="-21900" y="4608575"/>
              <a:ext cx="9199500" cy="2055300"/>
              <a:chOff x="-21900" y="4608575"/>
              <a:chExt cx="9199500" cy="2055300"/>
            </a:xfrm>
          </p:grpSpPr>
          <p:sp>
            <p:nvSpPr>
              <p:cNvPr id="2029" name="Google Shape;2029;p42"/>
              <p:cNvSpPr/>
              <p:nvPr/>
            </p:nvSpPr>
            <p:spPr>
              <a:xfrm>
                <a:off x="-21900" y="4608575"/>
                <a:ext cx="9199500" cy="7695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0" name="Google Shape;2030;p42"/>
              <p:cNvSpPr/>
              <p:nvPr/>
            </p:nvSpPr>
            <p:spPr>
              <a:xfrm>
                <a:off x="-21900" y="4608575"/>
                <a:ext cx="1412100" cy="8151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1" name="Google Shape;2031;p42"/>
              <p:cNvSpPr/>
              <p:nvPr/>
            </p:nvSpPr>
            <p:spPr>
              <a:xfrm>
                <a:off x="1390281" y="4608575"/>
                <a:ext cx="1287300" cy="8151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2" name="Google Shape;2032;p42"/>
              <p:cNvSpPr/>
              <p:nvPr/>
            </p:nvSpPr>
            <p:spPr>
              <a:xfrm>
                <a:off x="406546" y="4608575"/>
                <a:ext cx="2055300" cy="2055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3" name="Google Shape;2033;p42"/>
              <p:cNvSpPr/>
              <p:nvPr/>
            </p:nvSpPr>
            <p:spPr>
              <a:xfrm flipH="1">
                <a:off x="2649975" y="4608575"/>
                <a:ext cx="543300" cy="81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4" name="Google Shape;2034;p42"/>
              <p:cNvSpPr/>
              <p:nvPr/>
            </p:nvSpPr>
            <p:spPr>
              <a:xfrm>
                <a:off x="118050" y="4718400"/>
                <a:ext cx="379200" cy="3792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035" name="Google Shape;2035;p42"/>
              <p:cNvGrpSpPr/>
              <p:nvPr/>
            </p:nvGrpSpPr>
            <p:grpSpPr>
              <a:xfrm flipH="1">
                <a:off x="2835536" y="4770509"/>
                <a:ext cx="1027396" cy="857623"/>
                <a:chOff x="2493375" y="4019525"/>
                <a:chExt cx="499075" cy="416625"/>
              </a:xfrm>
            </p:grpSpPr>
            <p:sp>
              <p:nvSpPr>
                <p:cNvPr id="2036" name="Google Shape;2036;p42"/>
                <p:cNvSpPr/>
                <p:nvPr/>
              </p:nvSpPr>
              <p:spPr>
                <a:xfrm>
                  <a:off x="249337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7" name="Google Shape;2037;p42"/>
                <p:cNvSpPr/>
                <p:nvPr/>
              </p:nvSpPr>
              <p:spPr>
                <a:xfrm>
                  <a:off x="249337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3" y="0"/>
                        <a:pt x="1" y="278"/>
                        <a:pt x="1" y="642"/>
                      </a:cubicBezTo>
                      <a:cubicBezTo>
                        <a:pt x="1" y="993"/>
                        <a:pt x="293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8" name="Google Shape;2038;p42"/>
                <p:cNvSpPr/>
                <p:nvPr/>
              </p:nvSpPr>
              <p:spPr>
                <a:xfrm>
                  <a:off x="249337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9" name="Google Shape;2039;p42"/>
                <p:cNvSpPr/>
                <p:nvPr/>
              </p:nvSpPr>
              <p:spPr>
                <a:xfrm>
                  <a:off x="249337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3" y="1"/>
                        <a:pt x="1" y="292"/>
                        <a:pt x="1" y="643"/>
                      </a:cubicBezTo>
                      <a:cubicBezTo>
                        <a:pt x="1" y="993"/>
                        <a:pt x="293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0" name="Google Shape;2040;p42"/>
                <p:cNvSpPr/>
                <p:nvPr/>
              </p:nvSpPr>
              <p:spPr>
                <a:xfrm>
                  <a:off x="261012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1" name="Google Shape;2041;p42"/>
                <p:cNvSpPr/>
                <p:nvPr/>
              </p:nvSpPr>
              <p:spPr>
                <a:xfrm>
                  <a:off x="261012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2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2" y="1270"/>
                      </a:cubicBezTo>
                      <a:cubicBezTo>
                        <a:pt x="992" y="1270"/>
                        <a:pt x="1284" y="993"/>
                        <a:pt x="1284" y="642"/>
                      </a:cubicBezTo>
                      <a:cubicBezTo>
                        <a:pt x="1284" y="278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2" name="Google Shape;2042;p42"/>
                <p:cNvSpPr/>
                <p:nvPr/>
              </p:nvSpPr>
              <p:spPr>
                <a:xfrm>
                  <a:off x="261012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3" name="Google Shape;2043;p42"/>
                <p:cNvSpPr/>
                <p:nvPr/>
              </p:nvSpPr>
              <p:spPr>
                <a:xfrm>
                  <a:off x="261012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2" y="1285"/>
                      </a:cubicBezTo>
                      <a:cubicBezTo>
                        <a:pt x="992" y="1285"/>
                        <a:pt x="1284" y="993"/>
                        <a:pt x="1284" y="643"/>
                      </a:cubicBezTo>
                      <a:cubicBezTo>
                        <a:pt x="1284" y="292"/>
                        <a:pt x="992" y="1"/>
                        <a:pt x="64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4" name="Google Shape;2044;p42"/>
                <p:cNvSpPr/>
                <p:nvPr/>
              </p:nvSpPr>
              <p:spPr>
                <a:xfrm>
                  <a:off x="2726850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5" name="Google Shape;2045;p42"/>
                <p:cNvSpPr/>
                <p:nvPr/>
              </p:nvSpPr>
              <p:spPr>
                <a:xfrm>
                  <a:off x="2726850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6" name="Google Shape;2046;p42"/>
                <p:cNvSpPr/>
                <p:nvPr/>
              </p:nvSpPr>
              <p:spPr>
                <a:xfrm>
                  <a:off x="2726850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7" name="Google Shape;2047;p42"/>
                <p:cNvSpPr/>
                <p:nvPr/>
              </p:nvSpPr>
              <p:spPr>
                <a:xfrm>
                  <a:off x="2726850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8" name="Google Shape;2048;p42"/>
                <p:cNvSpPr/>
                <p:nvPr/>
              </p:nvSpPr>
              <p:spPr>
                <a:xfrm>
                  <a:off x="284357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9" name="Google Shape;2049;p42"/>
                <p:cNvSpPr/>
                <p:nvPr/>
              </p:nvSpPr>
              <p:spPr>
                <a:xfrm>
                  <a:off x="284357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3" y="0"/>
                        <a:pt x="1" y="278"/>
                        <a:pt x="1" y="642"/>
                      </a:cubicBezTo>
                      <a:cubicBezTo>
                        <a:pt x="1" y="993"/>
                        <a:pt x="293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0" name="Google Shape;2050;p42"/>
                <p:cNvSpPr/>
                <p:nvPr/>
              </p:nvSpPr>
              <p:spPr>
                <a:xfrm>
                  <a:off x="284357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1" name="Google Shape;2051;p42"/>
                <p:cNvSpPr/>
                <p:nvPr/>
              </p:nvSpPr>
              <p:spPr>
                <a:xfrm>
                  <a:off x="284357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3" y="1"/>
                        <a:pt x="1" y="292"/>
                        <a:pt x="1" y="643"/>
                      </a:cubicBezTo>
                      <a:cubicBezTo>
                        <a:pt x="1" y="993"/>
                        <a:pt x="293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2" name="Google Shape;2052;p42"/>
                <p:cNvSpPr/>
                <p:nvPr/>
              </p:nvSpPr>
              <p:spPr>
                <a:xfrm>
                  <a:off x="296032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3" name="Google Shape;2053;p42"/>
                <p:cNvSpPr/>
                <p:nvPr/>
              </p:nvSpPr>
              <p:spPr>
                <a:xfrm>
                  <a:off x="296032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2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2" y="1270"/>
                      </a:cubicBezTo>
                      <a:cubicBezTo>
                        <a:pt x="992" y="1270"/>
                        <a:pt x="1284" y="993"/>
                        <a:pt x="1284" y="642"/>
                      </a:cubicBezTo>
                      <a:cubicBezTo>
                        <a:pt x="1284" y="278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4" name="Google Shape;2054;p42"/>
                <p:cNvSpPr/>
                <p:nvPr/>
              </p:nvSpPr>
              <p:spPr>
                <a:xfrm>
                  <a:off x="296032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5" name="Google Shape;2055;p42"/>
                <p:cNvSpPr/>
                <p:nvPr/>
              </p:nvSpPr>
              <p:spPr>
                <a:xfrm>
                  <a:off x="296032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2" y="1285"/>
                      </a:cubicBezTo>
                      <a:cubicBezTo>
                        <a:pt x="992" y="1285"/>
                        <a:pt x="1284" y="993"/>
                        <a:pt x="1284" y="643"/>
                      </a:cubicBezTo>
                      <a:cubicBezTo>
                        <a:pt x="1284" y="292"/>
                        <a:pt x="992" y="1"/>
                        <a:pt x="64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056" name="Google Shape;2056;p42"/>
            <p:cNvSpPr/>
            <p:nvPr/>
          </p:nvSpPr>
          <p:spPr>
            <a:xfrm rot="5400000">
              <a:off x="3952972" y="4558080"/>
              <a:ext cx="765434" cy="866430"/>
            </a:xfrm>
            <a:custGeom>
              <a:avLst/>
              <a:gdLst/>
              <a:ahLst/>
              <a:cxnLst/>
              <a:rect l="l" t="t" r="r" b="b"/>
              <a:pathLst>
                <a:path w="26543" h="26543" extrusionOk="0">
                  <a:moveTo>
                    <a:pt x="0" y="0"/>
                  </a:moveTo>
                  <a:lnTo>
                    <a:pt x="0" y="26542"/>
                  </a:lnTo>
                  <a:cubicBezTo>
                    <a:pt x="14650" y="26542"/>
                    <a:pt x="26542" y="14665"/>
                    <a:pt x="265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42"/>
            <p:cNvSpPr/>
            <p:nvPr/>
          </p:nvSpPr>
          <p:spPr>
            <a:xfrm rot="5400000">
              <a:off x="4757169" y="4620265"/>
              <a:ext cx="765422" cy="742039"/>
            </a:xfrm>
            <a:custGeom>
              <a:avLst/>
              <a:gdLst/>
              <a:ahLst/>
              <a:cxnLst/>
              <a:rect l="l" t="t" r="r" b="b"/>
              <a:pathLst>
                <a:path w="34320" h="34306" extrusionOk="0">
                  <a:moveTo>
                    <a:pt x="34320" y="1"/>
                  </a:moveTo>
                  <a:cubicBezTo>
                    <a:pt x="15366" y="1"/>
                    <a:pt x="1" y="15365"/>
                    <a:pt x="1" y="34305"/>
                  </a:cubicBezTo>
                  <a:lnTo>
                    <a:pt x="34320" y="34305"/>
                  </a:lnTo>
                  <a:lnTo>
                    <a:pt x="343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42"/>
            <p:cNvSpPr/>
            <p:nvPr/>
          </p:nvSpPr>
          <p:spPr>
            <a:xfrm>
              <a:off x="5510904" y="4608575"/>
              <a:ext cx="490200" cy="8151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42"/>
            <p:cNvSpPr/>
            <p:nvPr/>
          </p:nvSpPr>
          <p:spPr>
            <a:xfrm rot="5400000" flipH="1">
              <a:off x="6022550" y="4293550"/>
              <a:ext cx="1059000" cy="1101900"/>
            </a:xfrm>
            <a:prstGeom prst="chord">
              <a:avLst>
                <a:gd name="adj1" fmla="val 5423549"/>
                <a:gd name="adj2" fmla="val 16200000"/>
              </a:avLst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42"/>
            <p:cNvSpPr/>
            <p:nvPr/>
          </p:nvSpPr>
          <p:spPr>
            <a:xfrm>
              <a:off x="6338949" y="4630199"/>
              <a:ext cx="426000" cy="429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42"/>
            <p:cNvSpPr/>
            <p:nvPr/>
          </p:nvSpPr>
          <p:spPr>
            <a:xfrm>
              <a:off x="7135675" y="4608575"/>
              <a:ext cx="1013400" cy="8151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42"/>
            <p:cNvSpPr/>
            <p:nvPr/>
          </p:nvSpPr>
          <p:spPr>
            <a:xfrm rot="10800000" flipH="1">
              <a:off x="7691803" y="4760981"/>
              <a:ext cx="1648800" cy="102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42"/>
            <p:cNvSpPr/>
            <p:nvPr/>
          </p:nvSpPr>
          <p:spPr>
            <a:xfrm rot="10800000" flipH="1">
              <a:off x="7844203" y="4913381"/>
              <a:ext cx="1648800" cy="102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42"/>
            <p:cNvSpPr/>
            <p:nvPr/>
          </p:nvSpPr>
          <p:spPr>
            <a:xfrm rot="10800000" flipH="1">
              <a:off x="7996603" y="5065781"/>
              <a:ext cx="1648800" cy="102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42"/>
            <p:cNvSpPr/>
            <p:nvPr/>
          </p:nvSpPr>
          <p:spPr>
            <a:xfrm rot="10800000" flipH="1">
              <a:off x="8149003" y="5218181"/>
              <a:ext cx="1648800" cy="102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bg>
      <p:bgPr>
        <a:solidFill>
          <a:schemeClr val="accent2"/>
        </a:solidFill>
        <a:effectLst/>
      </p:bgPr>
    </p:bg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25"/>
          <p:cNvSpPr/>
          <p:nvPr/>
        </p:nvSpPr>
        <p:spPr>
          <a:xfrm>
            <a:off x="3275" y="264575"/>
            <a:ext cx="9144000" cy="1007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7" name="Google Shape;1277;p25"/>
          <p:cNvSpPr txBox="1">
            <a:spLocks noGrp="1"/>
          </p:cNvSpPr>
          <p:nvPr>
            <p:ph type="title"/>
          </p:nvPr>
        </p:nvSpPr>
        <p:spPr>
          <a:xfrm>
            <a:off x="719950" y="1684375"/>
            <a:ext cx="2874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25"/>
          <p:cNvSpPr txBox="1">
            <a:spLocks noGrp="1"/>
          </p:cNvSpPr>
          <p:nvPr>
            <p:ph type="subTitle" idx="1"/>
          </p:nvPr>
        </p:nvSpPr>
        <p:spPr>
          <a:xfrm>
            <a:off x="719950" y="2103857"/>
            <a:ext cx="287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9" name="Google Shape;1279;p25"/>
          <p:cNvSpPr txBox="1">
            <a:spLocks noGrp="1"/>
          </p:cNvSpPr>
          <p:nvPr>
            <p:ph type="title" idx="2"/>
          </p:nvPr>
        </p:nvSpPr>
        <p:spPr>
          <a:xfrm>
            <a:off x="720063" y="3232223"/>
            <a:ext cx="2874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80" name="Google Shape;1280;p25"/>
          <p:cNvSpPr txBox="1">
            <a:spLocks noGrp="1"/>
          </p:cNvSpPr>
          <p:nvPr>
            <p:ph type="subTitle" idx="3"/>
          </p:nvPr>
        </p:nvSpPr>
        <p:spPr>
          <a:xfrm>
            <a:off x="719938" y="3644375"/>
            <a:ext cx="287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25"/>
          <p:cNvSpPr txBox="1">
            <a:spLocks noGrp="1"/>
          </p:cNvSpPr>
          <p:nvPr>
            <p:ph type="title" idx="4"/>
          </p:nvPr>
        </p:nvSpPr>
        <p:spPr>
          <a:xfrm>
            <a:off x="4549825" y="1686038"/>
            <a:ext cx="2874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25"/>
          <p:cNvSpPr txBox="1">
            <a:spLocks noGrp="1"/>
          </p:cNvSpPr>
          <p:nvPr>
            <p:ph type="subTitle" idx="5"/>
          </p:nvPr>
        </p:nvSpPr>
        <p:spPr>
          <a:xfrm>
            <a:off x="4549825" y="2105512"/>
            <a:ext cx="287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3" name="Google Shape;1283;p25"/>
          <p:cNvSpPr txBox="1">
            <a:spLocks noGrp="1"/>
          </p:cNvSpPr>
          <p:nvPr>
            <p:ph type="title" idx="6"/>
          </p:nvPr>
        </p:nvSpPr>
        <p:spPr>
          <a:xfrm>
            <a:off x="4549825" y="3235550"/>
            <a:ext cx="2874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84" name="Google Shape;1284;p25"/>
          <p:cNvSpPr txBox="1">
            <a:spLocks noGrp="1"/>
          </p:cNvSpPr>
          <p:nvPr>
            <p:ph type="subTitle" idx="7"/>
          </p:nvPr>
        </p:nvSpPr>
        <p:spPr>
          <a:xfrm>
            <a:off x="4549825" y="3644375"/>
            <a:ext cx="287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5" name="Google Shape;1285;p25"/>
          <p:cNvSpPr txBox="1">
            <a:spLocks noGrp="1"/>
          </p:cNvSpPr>
          <p:nvPr>
            <p:ph type="title" idx="8"/>
          </p:nvPr>
        </p:nvSpPr>
        <p:spPr>
          <a:xfrm>
            <a:off x="720000" y="539500"/>
            <a:ext cx="77040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1286;p25"/>
          <p:cNvGrpSpPr/>
          <p:nvPr/>
        </p:nvGrpSpPr>
        <p:grpSpPr>
          <a:xfrm>
            <a:off x="7913925" y="-9600"/>
            <a:ext cx="1233350" cy="5162700"/>
            <a:chOff x="-547550" y="0"/>
            <a:chExt cx="1233350" cy="5162700"/>
          </a:xfrm>
        </p:grpSpPr>
        <p:sp>
          <p:nvSpPr>
            <p:cNvPr id="1287" name="Google Shape;1287;p25"/>
            <p:cNvSpPr/>
            <p:nvPr/>
          </p:nvSpPr>
          <p:spPr>
            <a:xfrm>
              <a:off x="-547550" y="0"/>
              <a:ext cx="1233300" cy="5162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1288;p25"/>
            <p:cNvGrpSpPr/>
            <p:nvPr/>
          </p:nvGrpSpPr>
          <p:grpSpPr>
            <a:xfrm>
              <a:off x="-547500" y="0"/>
              <a:ext cx="1233300" cy="5143500"/>
              <a:chOff x="-2475" y="0"/>
              <a:chExt cx="1233300" cy="5143500"/>
            </a:xfrm>
          </p:grpSpPr>
          <p:sp>
            <p:nvSpPr>
              <p:cNvPr id="1289" name="Google Shape;1289;p25"/>
              <p:cNvSpPr/>
              <p:nvPr/>
            </p:nvSpPr>
            <p:spPr>
              <a:xfrm>
                <a:off x="-2475" y="2396525"/>
                <a:ext cx="1228200" cy="6678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" name="Google Shape;1290;p25"/>
              <p:cNvGrpSpPr/>
              <p:nvPr/>
            </p:nvGrpSpPr>
            <p:grpSpPr>
              <a:xfrm rot="-5400000">
                <a:off x="-158587" y="158588"/>
                <a:ext cx="1545525" cy="1228350"/>
                <a:chOff x="2361200" y="-3625"/>
                <a:chExt cx="1545525" cy="1228350"/>
              </a:xfrm>
            </p:grpSpPr>
            <p:grpSp>
              <p:nvGrpSpPr>
                <p:cNvPr id="5" name="Google Shape;1291;p25"/>
                <p:cNvGrpSpPr/>
                <p:nvPr/>
              </p:nvGrpSpPr>
              <p:grpSpPr>
                <a:xfrm>
                  <a:off x="2361200" y="-3625"/>
                  <a:ext cx="1545525" cy="1228350"/>
                  <a:chOff x="2361200" y="-63350"/>
                  <a:chExt cx="1545525" cy="1228350"/>
                </a:xfrm>
              </p:grpSpPr>
              <p:sp>
                <p:nvSpPr>
                  <p:cNvPr id="1292" name="Google Shape;1292;p25"/>
                  <p:cNvSpPr/>
                  <p:nvPr/>
                </p:nvSpPr>
                <p:spPr>
                  <a:xfrm>
                    <a:off x="2361200" y="106600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93" name="Google Shape;1293;p25"/>
                  <p:cNvSpPr/>
                  <p:nvPr/>
                </p:nvSpPr>
                <p:spPr>
                  <a:xfrm>
                    <a:off x="2365325" y="61432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94" name="Google Shape;1294;p25"/>
                  <p:cNvSpPr/>
                  <p:nvPr/>
                </p:nvSpPr>
                <p:spPr>
                  <a:xfrm>
                    <a:off x="2365325" y="16264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95" name="Google Shape;1295;p25"/>
                  <p:cNvSpPr/>
                  <p:nvPr/>
                </p:nvSpPr>
                <p:spPr>
                  <a:xfrm>
                    <a:off x="2365325" y="38848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96" name="Google Shape;1296;p25"/>
                  <p:cNvSpPr/>
                  <p:nvPr/>
                </p:nvSpPr>
                <p:spPr>
                  <a:xfrm>
                    <a:off x="2365325" y="-6335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97" name="Google Shape;1297;p25"/>
                  <p:cNvSpPr/>
                  <p:nvPr/>
                </p:nvSpPr>
                <p:spPr>
                  <a:xfrm>
                    <a:off x="2365325" y="840160"/>
                    <a:ext cx="1541400" cy="990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98" name="Google Shape;1298;p25"/>
                <p:cNvSpPr/>
                <p:nvPr/>
              </p:nvSpPr>
              <p:spPr>
                <a:xfrm rot="-5400000" flipH="1">
                  <a:off x="2678525" y="-3475"/>
                  <a:ext cx="1228200" cy="1228200"/>
                </a:xfrm>
                <a:prstGeom prst="rtTriangle">
                  <a:avLst/>
                </a:pr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99" name="Google Shape;1299;p25"/>
              <p:cNvSpPr/>
              <p:nvPr/>
            </p:nvSpPr>
            <p:spPr>
              <a:xfrm rot="-5400000">
                <a:off x="187425" y="1355625"/>
                <a:ext cx="853500" cy="123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25"/>
              <p:cNvSpPr/>
              <p:nvPr/>
            </p:nvSpPr>
            <p:spPr>
              <a:xfrm flipH="1">
                <a:off x="58425" y="1825925"/>
                <a:ext cx="1172400" cy="1228200"/>
              </a:xfrm>
              <a:prstGeom prst="chord">
                <a:avLst>
                  <a:gd name="adj1" fmla="val 5423549"/>
                  <a:gd name="adj2" fmla="val 16200000"/>
                </a:avLst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25"/>
              <p:cNvSpPr/>
              <p:nvPr/>
            </p:nvSpPr>
            <p:spPr>
              <a:xfrm rot="10800000">
                <a:off x="-2475" y="3054125"/>
                <a:ext cx="1233300" cy="12339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25"/>
              <p:cNvSpPr/>
              <p:nvPr/>
            </p:nvSpPr>
            <p:spPr>
              <a:xfrm rot="-5400000">
                <a:off x="75" y="3915300"/>
                <a:ext cx="1228200" cy="12282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" name="Google Shape;1303;p25"/>
              <p:cNvGrpSpPr/>
              <p:nvPr/>
            </p:nvGrpSpPr>
            <p:grpSpPr>
              <a:xfrm>
                <a:off x="58426" y="3225446"/>
                <a:ext cx="757246" cy="632145"/>
                <a:chOff x="2493375" y="4019525"/>
                <a:chExt cx="499075" cy="416625"/>
              </a:xfrm>
            </p:grpSpPr>
            <p:sp>
              <p:nvSpPr>
                <p:cNvPr id="1304" name="Google Shape;1304;p25"/>
                <p:cNvSpPr/>
                <p:nvPr/>
              </p:nvSpPr>
              <p:spPr>
                <a:xfrm>
                  <a:off x="249337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5" name="Google Shape;1305;p25"/>
                <p:cNvSpPr/>
                <p:nvPr/>
              </p:nvSpPr>
              <p:spPr>
                <a:xfrm>
                  <a:off x="249337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3" y="0"/>
                        <a:pt x="1" y="278"/>
                        <a:pt x="1" y="642"/>
                      </a:cubicBezTo>
                      <a:cubicBezTo>
                        <a:pt x="1" y="993"/>
                        <a:pt x="293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6" name="Google Shape;1306;p25"/>
                <p:cNvSpPr/>
                <p:nvPr/>
              </p:nvSpPr>
              <p:spPr>
                <a:xfrm>
                  <a:off x="249337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7" name="Google Shape;1307;p25"/>
                <p:cNvSpPr/>
                <p:nvPr/>
              </p:nvSpPr>
              <p:spPr>
                <a:xfrm>
                  <a:off x="249337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3" y="1"/>
                        <a:pt x="1" y="292"/>
                        <a:pt x="1" y="643"/>
                      </a:cubicBezTo>
                      <a:cubicBezTo>
                        <a:pt x="1" y="993"/>
                        <a:pt x="293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8" name="Google Shape;1308;p25"/>
                <p:cNvSpPr/>
                <p:nvPr/>
              </p:nvSpPr>
              <p:spPr>
                <a:xfrm>
                  <a:off x="261012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9" name="Google Shape;1309;p25"/>
                <p:cNvSpPr/>
                <p:nvPr/>
              </p:nvSpPr>
              <p:spPr>
                <a:xfrm>
                  <a:off x="261012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2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2" y="1270"/>
                      </a:cubicBezTo>
                      <a:cubicBezTo>
                        <a:pt x="992" y="1270"/>
                        <a:pt x="1284" y="993"/>
                        <a:pt x="1284" y="642"/>
                      </a:cubicBezTo>
                      <a:cubicBezTo>
                        <a:pt x="1284" y="278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0" name="Google Shape;1310;p25"/>
                <p:cNvSpPr/>
                <p:nvPr/>
              </p:nvSpPr>
              <p:spPr>
                <a:xfrm>
                  <a:off x="261012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1" name="Google Shape;1311;p25"/>
                <p:cNvSpPr/>
                <p:nvPr/>
              </p:nvSpPr>
              <p:spPr>
                <a:xfrm>
                  <a:off x="261012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2" y="1285"/>
                      </a:cubicBezTo>
                      <a:cubicBezTo>
                        <a:pt x="992" y="1285"/>
                        <a:pt x="1284" y="993"/>
                        <a:pt x="1284" y="643"/>
                      </a:cubicBezTo>
                      <a:cubicBezTo>
                        <a:pt x="1284" y="292"/>
                        <a:pt x="992" y="1"/>
                        <a:pt x="64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2" name="Google Shape;1312;p25"/>
                <p:cNvSpPr/>
                <p:nvPr/>
              </p:nvSpPr>
              <p:spPr>
                <a:xfrm>
                  <a:off x="2726850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3" name="Google Shape;1313;p25"/>
                <p:cNvSpPr/>
                <p:nvPr/>
              </p:nvSpPr>
              <p:spPr>
                <a:xfrm>
                  <a:off x="2726850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4" name="Google Shape;1314;p25"/>
                <p:cNvSpPr/>
                <p:nvPr/>
              </p:nvSpPr>
              <p:spPr>
                <a:xfrm>
                  <a:off x="2726850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5" name="Google Shape;1315;p25"/>
                <p:cNvSpPr/>
                <p:nvPr/>
              </p:nvSpPr>
              <p:spPr>
                <a:xfrm>
                  <a:off x="2726850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6" name="Google Shape;1316;p25"/>
                <p:cNvSpPr/>
                <p:nvPr/>
              </p:nvSpPr>
              <p:spPr>
                <a:xfrm>
                  <a:off x="284357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7" name="Google Shape;1317;p25"/>
                <p:cNvSpPr/>
                <p:nvPr/>
              </p:nvSpPr>
              <p:spPr>
                <a:xfrm>
                  <a:off x="284357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3" y="0"/>
                      </a:moveTo>
                      <a:cubicBezTo>
                        <a:pt x="293" y="0"/>
                        <a:pt x="1" y="278"/>
                        <a:pt x="1" y="642"/>
                      </a:cubicBezTo>
                      <a:cubicBezTo>
                        <a:pt x="1" y="993"/>
                        <a:pt x="293" y="1270"/>
                        <a:pt x="643" y="1270"/>
                      </a:cubicBezTo>
                      <a:cubicBezTo>
                        <a:pt x="993" y="1270"/>
                        <a:pt x="1285" y="993"/>
                        <a:pt x="1285" y="642"/>
                      </a:cubicBezTo>
                      <a:cubicBezTo>
                        <a:pt x="1285" y="278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8" name="Google Shape;1318;p25"/>
                <p:cNvSpPr/>
                <p:nvPr/>
              </p:nvSpPr>
              <p:spPr>
                <a:xfrm>
                  <a:off x="284357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0"/>
                      </a:moveTo>
                      <a:cubicBezTo>
                        <a:pt x="293" y="0"/>
                        <a:pt x="1" y="292"/>
                        <a:pt x="1" y="642"/>
                      </a:cubicBezTo>
                      <a:cubicBezTo>
                        <a:pt x="1" y="992"/>
                        <a:pt x="293" y="1284"/>
                        <a:pt x="643" y="1284"/>
                      </a:cubicBezTo>
                      <a:cubicBezTo>
                        <a:pt x="993" y="1284"/>
                        <a:pt x="1285" y="992"/>
                        <a:pt x="1285" y="642"/>
                      </a:cubicBezTo>
                      <a:cubicBezTo>
                        <a:pt x="1285" y="292"/>
                        <a:pt x="993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9" name="Google Shape;1319;p25"/>
                <p:cNvSpPr/>
                <p:nvPr/>
              </p:nvSpPr>
              <p:spPr>
                <a:xfrm>
                  <a:off x="284357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3" y="1"/>
                      </a:moveTo>
                      <a:cubicBezTo>
                        <a:pt x="293" y="1"/>
                        <a:pt x="1" y="292"/>
                        <a:pt x="1" y="643"/>
                      </a:cubicBezTo>
                      <a:cubicBezTo>
                        <a:pt x="1" y="993"/>
                        <a:pt x="293" y="1285"/>
                        <a:pt x="643" y="1285"/>
                      </a:cubicBezTo>
                      <a:cubicBezTo>
                        <a:pt x="993" y="1285"/>
                        <a:pt x="1285" y="993"/>
                        <a:pt x="1285" y="643"/>
                      </a:cubicBezTo>
                      <a:cubicBezTo>
                        <a:pt x="1285" y="292"/>
                        <a:pt x="993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0" name="Google Shape;1320;p25"/>
                <p:cNvSpPr/>
                <p:nvPr/>
              </p:nvSpPr>
              <p:spPr>
                <a:xfrm>
                  <a:off x="2960325" y="44040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1" name="Google Shape;1321;p25"/>
                <p:cNvSpPr/>
                <p:nvPr/>
              </p:nvSpPr>
              <p:spPr>
                <a:xfrm>
                  <a:off x="2960325" y="4275975"/>
                  <a:ext cx="321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70" extrusionOk="0">
                      <a:moveTo>
                        <a:pt x="642" y="0"/>
                      </a:moveTo>
                      <a:cubicBezTo>
                        <a:pt x="292" y="0"/>
                        <a:pt x="0" y="278"/>
                        <a:pt x="0" y="642"/>
                      </a:cubicBezTo>
                      <a:cubicBezTo>
                        <a:pt x="0" y="993"/>
                        <a:pt x="292" y="1270"/>
                        <a:pt x="642" y="1270"/>
                      </a:cubicBezTo>
                      <a:cubicBezTo>
                        <a:pt x="992" y="1270"/>
                        <a:pt x="1284" y="993"/>
                        <a:pt x="1284" y="642"/>
                      </a:cubicBezTo>
                      <a:cubicBezTo>
                        <a:pt x="1284" y="278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2" name="Google Shape;1322;p25"/>
                <p:cNvSpPr/>
                <p:nvPr/>
              </p:nvSpPr>
              <p:spPr>
                <a:xfrm>
                  <a:off x="2960325" y="414757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0"/>
                      </a:moveTo>
                      <a:cubicBezTo>
                        <a:pt x="292" y="0"/>
                        <a:pt x="0" y="292"/>
                        <a:pt x="0" y="642"/>
                      </a:cubicBezTo>
                      <a:cubicBezTo>
                        <a:pt x="0" y="992"/>
                        <a:pt x="292" y="1284"/>
                        <a:pt x="642" y="1284"/>
                      </a:cubicBezTo>
                      <a:cubicBezTo>
                        <a:pt x="992" y="1284"/>
                        <a:pt x="1284" y="992"/>
                        <a:pt x="1284" y="642"/>
                      </a:cubicBezTo>
                      <a:cubicBezTo>
                        <a:pt x="1284" y="292"/>
                        <a:pt x="99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3" name="Google Shape;1323;p25"/>
                <p:cNvSpPr/>
                <p:nvPr/>
              </p:nvSpPr>
              <p:spPr>
                <a:xfrm>
                  <a:off x="2960325" y="4019525"/>
                  <a:ext cx="32125" cy="3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285" extrusionOk="0">
                      <a:moveTo>
                        <a:pt x="642" y="1"/>
                      </a:moveTo>
                      <a:cubicBezTo>
                        <a:pt x="292" y="1"/>
                        <a:pt x="0" y="292"/>
                        <a:pt x="0" y="643"/>
                      </a:cubicBezTo>
                      <a:cubicBezTo>
                        <a:pt x="0" y="993"/>
                        <a:pt x="292" y="1285"/>
                        <a:pt x="642" y="1285"/>
                      </a:cubicBezTo>
                      <a:cubicBezTo>
                        <a:pt x="992" y="1285"/>
                        <a:pt x="1284" y="993"/>
                        <a:pt x="1284" y="643"/>
                      </a:cubicBezTo>
                      <a:cubicBezTo>
                        <a:pt x="1284" y="292"/>
                        <a:pt x="992" y="1"/>
                        <a:pt x="64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accent2"/>
        </a:solidFill>
        <a:effectLst/>
      </p:bgPr>
    </p:bg>
    <p:spTree>
      <p:nvGrpSpPr>
        <p:cNvPr id="1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63;p30"/>
          <p:cNvGrpSpPr/>
          <p:nvPr/>
        </p:nvGrpSpPr>
        <p:grpSpPr>
          <a:xfrm>
            <a:off x="-50" y="264575"/>
            <a:ext cx="9147325" cy="1007550"/>
            <a:chOff x="-50" y="264575"/>
            <a:chExt cx="9147325" cy="1007550"/>
          </a:xfrm>
        </p:grpSpPr>
        <p:sp>
          <p:nvSpPr>
            <p:cNvPr id="1564" name="Google Shape;1564;p30"/>
            <p:cNvSpPr/>
            <p:nvPr/>
          </p:nvSpPr>
          <p:spPr>
            <a:xfrm flipH="1">
              <a:off x="7425275" y="264575"/>
              <a:ext cx="1722000" cy="1007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0"/>
            <p:cNvSpPr/>
            <p:nvPr/>
          </p:nvSpPr>
          <p:spPr>
            <a:xfrm rot="10800000">
              <a:off x="6368725" y="264725"/>
              <a:ext cx="1007400" cy="1007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0"/>
            <p:cNvSpPr/>
            <p:nvPr/>
          </p:nvSpPr>
          <p:spPr>
            <a:xfrm flipH="1">
              <a:off x="-50" y="264575"/>
              <a:ext cx="6266700" cy="1007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0"/>
            <p:cNvSpPr/>
            <p:nvPr/>
          </p:nvSpPr>
          <p:spPr>
            <a:xfrm flipH="1">
              <a:off x="5489675" y="264575"/>
              <a:ext cx="829800" cy="1007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0"/>
            <p:cNvSpPr/>
            <p:nvPr/>
          </p:nvSpPr>
          <p:spPr>
            <a:xfrm rot="10800000">
              <a:off x="6961682" y="274771"/>
              <a:ext cx="942000" cy="986700"/>
            </a:xfrm>
            <a:prstGeom prst="chord">
              <a:avLst>
                <a:gd name="adj1" fmla="val 5423549"/>
                <a:gd name="adj2" fmla="val 16200000"/>
              </a:avLst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" name="Google Shape;1569;p30"/>
            <p:cNvGrpSpPr/>
            <p:nvPr/>
          </p:nvGrpSpPr>
          <p:grpSpPr>
            <a:xfrm rot="5400000">
              <a:off x="7651228" y="544302"/>
              <a:ext cx="1005740" cy="447305"/>
              <a:chOff x="2352446" y="-63208"/>
              <a:chExt cx="1019400" cy="556765"/>
            </a:xfrm>
          </p:grpSpPr>
          <p:sp>
            <p:nvSpPr>
              <p:cNvPr id="1570" name="Google Shape;1570;p30"/>
              <p:cNvSpPr/>
              <p:nvPr/>
            </p:nvSpPr>
            <p:spPr>
              <a:xfrm>
                <a:off x="2352446" y="165074"/>
                <a:ext cx="1019400" cy="1002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30"/>
              <p:cNvSpPr/>
              <p:nvPr/>
            </p:nvSpPr>
            <p:spPr>
              <a:xfrm>
                <a:off x="2352446" y="393357"/>
                <a:ext cx="1019400" cy="1002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30"/>
              <p:cNvSpPr/>
              <p:nvPr/>
            </p:nvSpPr>
            <p:spPr>
              <a:xfrm>
                <a:off x="2352446" y="-63208"/>
                <a:ext cx="1019400" cy="1002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73" name="Google Shape;1573;p30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dk2"/>
        </a:soli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9"/>
          <p:cNvSpPr txBox="1">
            <a:spLocks noGrp="1"/>
          </p:cNvSpPr>
          <p:nvPr>
            <p:ph type="title"/>
          </p:nvPr>
        </p:nvSpPr>
        <p:spPr>
          <a:xfrm>
            <a:off x="5132825" y="703375"/>
            <a:ext cx="3057900" cy="204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19" name="Google Shape;419;p9"/>
          <p:cNvSpPr txBox="1">
            <a:spLocks noGrp="1"/>
          </p:cNvSpPr>
          <p:nvPr>
            <p:ph type="subTitle" idx="1"/>
          </p:nvPr>
        </p:nvSpPr>
        <p:spPr>
          <a:xfrm>
            <a:off x="5132825" y="2836050"/>
            <a:ext cx="30936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0" name="Google Shape;420;p9"/>
          <p:cNvSpPr/>
          <p:nvPr/>
        </p:nvSpPr>
        <p:spPr>
          <a:xfrm>
            <a:off x="4114800" y="4608575"/>
            <a:ext cx="5632200" cy="55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9"/>
          <p:cNvSpPr/>
          <p:nvPr/>
        </p:nvSpPr>
        <p:spPr>
          <a:xfrm>
            <a:off x="5506450" y="4608575"/>
            <a:ext cx="552900" cy="552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9"/>
          <p:cNvSpPr/>
          <p:nvPr/>
        </p:nvSpPr>
        <p:spPr>
          <a:xfrm rot="-5400000" flipH="1">
            <a:off x="6011700" y="4612151"/>
            <a:ext cx="545552" cy="545751"/>
          </a:xfrm>
          <a:custGeom>
            <a:avLst/>
            <a:gdLst/>
            <a:ahLst/>
            <a:cxnLst/>
            <a:rect l="l" t="t" r="r" b="b"/>
            <a:pathLst>
              <a:path w="41236" h="41251" extrusionOk="0">
                <a:moveTo>
                  <a:pt x="41236" y="0"/>
                </a:moveTo>
                <a:cubicBezTo>
                  <a:pt x="18459" y="0"/>
                  <a:pt x="0" y="18473"/>
                  <a:pt x="0" y="41251"/>
                </a:cubicBezTo>
                <a:lnTo>
                  <a:pt x="41236" y="41251"/>
                </a:lnTo>
                <a:lnTo>
                  <a:pt x="4123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oogle Shape;423;p9"/>
          <p:cNvGrpSpPr/>
          <p:nvPr/>
        </p:nvGrpSpPr>
        <p:grpSpPr>
          <a:xfrm>
            <a:off x="6557267" y="4609678"/>
            <a:ext cx="723371" cy="550676"/>
            <a:chOff x="2352442" y="-63200"/>
            <a:chExt cx="1554300" cy="550676"/>
          </a:xfrm>
        </p:grpSpPr>
        <p:sp>
          <p:nvSpPr>
            <p:cNvPr id="424" name="Google Shape;424;p9"/>
            <p:cNvSpPr/>
            <p:nvPr/>
          </p:nvSpPr>
          <p:spPr>
            <a:xfrm>
              <a:off x="2352442" y="162638"/>
              <a:ext cx="1554300" cy="9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9"/>
            <p:cNvSpPr/>
            <p:nvPr/>
          </p:nvSpPr>
          <p:spPr>
            <a:xfrm>
              <a:off x="2352442" y="388476"/>
              <a:ext cx="1554300" cy="9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9"/>
            <p:cNvSpPr/>
            <p:nvPr/>
          </p:nvSpPr>
          <p:spPr>
            <a:xfrm>
              <a:off x="2352442" y="-63200"/>
              <a:ext cx="1554300" cy="9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7" name="Google Shape;427;p9"/>
          <p:cNvSpPr/>
          <p:nvPr/>
        </p:nvSpPr>
        <p:spPr>
          <a:xfrm>
            <a:off x="7280775" y="4610479"/>
            <a:ext cx="545700" cy="5526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9"/>
          <p:cNvSpPr/>
          <p:nvPr/>
        </p:nvSpPr>
        <p:spPr>
          <a:xfrm rot="-5400000" flipH="1">
            <a:off x="7277325" y="4613575"/>
            <a:ext cx="552600" cy="5457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9"/>
          <p:cNvSpPr/>
          <p:nvPr/>
        </p:nvSpPr>
        <p:spPr>
          <a:xfrm flipH="1">
            <a:off x="7826475" y="4610325"/>
            <a:ext cx="277200" cy="5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9"/>
          <p:cNvSpPr/>
          <p:nvPr/>
        </p:nvSpPr>
        <p:spPr>
          <a:xfrm>
            <a:off x="8103677" y="4612338"/>
            <a:ext cx="545688" cy="545465"/>
          </a:xfrm>
          <a:custGeom>
            <a:avLst/>
            <a:gdLst/>
            <a:ahLst/>
            <a:cxnLst/>
            <a:rect l="l" t="t" r="r" b="b"/>
            <a:pathLst>
              <a:path w="34320" h="34306" extrusionOk="0">
                <a:moveTo>
                  <a:pt x="34320" y="1"/>
                </a:moveTo>
                <a:cubicBezTo>
                  <a:pt x="15366" y="1"/>
                  <a:pt x="1" y="15365"/>
                  <a:pt x="1" y="34305"/>
                </a:cubicBezTo>
                <a:lnTo>
                  <a:pt x="34320" y="34305"/>
                </a:lnTo>
                <a:lnTo>
                  <a:pt x="3432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9"/>
          <p:cNvSpPr/>
          <p:nvPr/>
        </p:nvSpPr>
        <p:spPr>
          <a:xfrm>
            <a:off x="4085725" y="4608575"/>
            <a:ext cx="1420800" cy="55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9"/>
          <p:cNvSpPr/>
          <p:nvPr/>
        </p:nvSpPr>
        <p:spPr>
          <a:xfrm flipH="1">
            <a:off x="25" y="4608575"/>
            <a:ext cx="4629000" cy="5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433;p9"/>
          <p:cNvGrpSpPr/>
          <p:nvPr/>
        </p:nvGrpSpPr>
        <p:grpSpPr>
          <a:xfrm flipH="1">
            <a:off x="4271286" y="4694309"/>
            <a:ext cx="1027396" cy="933823"/>
            <a:chOff x="2493375" y="3982508"/>
            <a:chExt cx="499075" cy="453642"/>
          </a:xfrm>
        </p:grpSpPr>
        <p:sp>
          <p:nvSpPr>
            <p:cNvPr id="434" name="Google Shape;434;p9"/>
            <p:cNvSpPr/>
            <p:nvPr/>
          </p:nvSpPr>
          <p:spPr>
            <a:xfrm>
              <a:off x="249337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9"/>
            <p:cNvSpPr/>
            <p:nvPr/>
          </p:nvSpPr>
          <p:spPr>
            <a:xfrm>
              <a:off x="2493375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3" y="0"/>
                    <a:pt x="1" y="278"/>
                    <a:pt x="1" y="642"/>
                  </a:cubicBezTo>
                  <a:cubicBezTo>
                    <a:pt x="1" y="993"/>
                    <a:pt x="293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9"/>
            <p:cNvSpPr/>
            <p:nvPr/>
          </p:nvSpPr>
          <p:spPr>
            <a:xfrm>
              <a:off x="2493375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9"/>
            <p:cNvSpPr/>
            <p:nvPr/>
          </p:nvSpPr>
          <p:spPr>
            <a:xfrm>
              <a:off x="2493375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3" y="1"/>
                    <a:pt x="1" y="292"/>
                    <a:pt x="1" y="643"/>
                  </a:cubicBezTo>
                  <a:cubicBezTo>
                    <a:pt x="1" y="993"/>
                    <a:pt x="293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261012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2610125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2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2" y="1270"/>
                  </a:cubicBezTo>
                  <a:cubicBezTo>
                    <a:pt x="992" y="1270"/>
                    <a:pt x="1284" y="993"/>
                    <a:pt x="1284" y="642"/>
                  </a:cubicBezTo>
                  <a:cubicBezTo>
                    <a:pt x="1284" y="278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2610125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2610125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2" y="1285"/>
                  </a:cubicBezTo>
                  <a:cubicBezTo>
                    <a:pt x="992" y="1285"/>
                    <a:pt x="1284" y="993"/>
                    <a:pt x="1284" y="643"/>
                  </a:cubicBezTo>
                  <a:cubicBezTo>
                    <a:pt x="1284" y="292"/>
                    <a:pt x="992" y="1"/>
                    <a:pt x="6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2726850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2726850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2726850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2726850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284357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2843575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3" y="0"/>
                    <a:pt x="1" y="278"/>
                    <a:pt x="1" y="642"/>
                  </a:cubicBezTo>
                  <a:cubicBezTo>
                    <a:pt x="1" y="993"/>
                    <a:pt x="293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2843575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2843575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3" y="1"/>
                    <a:pt x="1" y="292"/>
                    <a:pt x="1" y="643"/>
                  </a:cubicBezTo>
                  <a:cubicBezTo>
                    <a:pt x="1" y="993"/>
                    <a:pt x="293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296032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2960325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2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2" y="1270"/>
                  </a:cubicBezTo>
                  <a:cubicBezTo>
                    <a:pt x="992" y="1270"/>
                    <a:pt x="1284" y="993"/>
                    <a:pt x="1284" y="642"/>
                  </a:cubicBezTo>
                  <a:cubicBezTo>
                    <a:pt x="1284" y="278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2960325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2960325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2" y="1285"/>
                  </a:cubicBezTo>
                  <a:cubicBezTo>
                    <a:pt x="992" y="1285"/>
                    <a:pt x="1284" y="993"/>
                    <a:pt x="1284" y="643"/>
                  </a:cubicBezTo>
                  <a:cubicBezTo>
                    <a:pt x="1284" y="292"/>
                    <a:pt x="992" y="1"/>
                    <a:pt x="6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4" name="Google Shape;454;p9"/>
          <p:cNvSpPr/>
          <p:nvPr/>
        </p:nvSpPr>
        <p:spPr>
          <a:xfrm flipH="1">
            <a:off x="3616815" y="4608575"/>
            <a:ext cx="552900" cy="55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9"/>
          <p:cNvSpPr/>
          <p:nvPr/>
        </p:nvSpPr>
        <p:spPr>
          <a:xfrm rot="5400000">
            <a:off x="3118912" y="4612151"/>
            <a:ext cx="545552" cy="545751"/>
          </a:xfrm>
          <a:custGeom>
            <a:avLst/>
            <a:gdLst/>
            <a:ahLst/>
            <a:cxnLst/>
            <a:rect l="l" t="t" r="r" b="b"/>
            <a:pathLst>
              <a:path w="41236" h="41251" extrusionOk="0">
                <a:moveTo>
                  <a:pt x="41236" y="0"/>
                </a:moveTo>
                <a:cubicBezTo>
                  <a:pt x="18459" y="0"/>
                  <a:pt x="0" y="18473"/>
                  <a:pt x="0" y="41251"/>
                </a:cubicBezTo>
                <a:lnTo>
                  <a:pt x="41236" y="41251"/>
                </a:lnTo>
                <a:lnTo>
                  <a:pt x="4123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9"/>
          <p:cNvSpPr/>
          <p:nvPr/>
        </p:nvSpPr>
        <p:spPr>
          <a:xfrm flipH="1">
            <a:off x="2395597" y="4835516"/>
            <a:ext cx="723300" cy="9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9"/>
          <p:cNvSpPr/>
          <p:nvPr/>
        </p:nvSpPr>
        <p:spPr>
          <a:xfrm flipH="1">
            <a:off x="1849690" y="4610479"/>
            <a:ext cx="545700" cy="5526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9"/>
          <p:cNvSpPr/>
          <p:nvPr/>
        </p:nvSpPr>
        <p:spPr>
          <a:xfrm rot="5400000">
            <a:off x="1842950" y="4610275"/>
            <a:ext cx="555900" cy="549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9"/>
          <p:cNvSpPr/>
          <p:nvPr/>
        </p:nvSpPr>
        <p:spPr>
          <a:xfrm>
            <a:off x="1572500" y="4605575"/>
            <a:ext cx="277200" cy="555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9"/>
          <p:cNvSpPr/>
          <p:nvPr/>
        </p:nvSpPr>
        <p:spPr>
          <a:xfrm flipH="1">
            <a:off x="1026800" y="4612338"/>
            <a:ext cx="545688" cy="545465"/>
          </a:xfrm>
          <a:custGeom>
            <a:avLst/>
            <a:gdLst/>
            <a:ahLst/>
            <a:cxnLst/>
            <a:rect l="l" t="t" r="r" b="b"/>
            <a:pathLst>
              <a:path w="34320" h="34306" extrusionOk="0">
                <a:moveTo>
                  <a:pt x="34320" y="1"/>
                </a:moveTo>
                <a:cubicBezTo>
                  <a:pt x="15366" y="1"/>
                  <a:pt x="1" y="15365"/>
                  <a:pt x="1" y="34305"/>
                </a:cubicBezTo>
                <a:lnTo>
                  <a:pt x="34320" y="34305"/>
                </a:lnTo>
                <a:lnTo>
                  <a:pt x="3432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9"/>
          <p:cNvSpPr/>
          <p:nvPr/>
        </p:nvSpPr>
        <p:spPr>
          <a:xfrm flipH="1">
            <a:off x="2396697" y="4608566"/>
            <a:ext cx="723300" cy="9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9"/>
          <p:cNvSpPr/>
          <p:nvPr/>
        </p:nvSpPr>
        <p:spPr>
          <a:xfrm flipH="1">
            <a:off x="2396697" y="5068841"/>
            <a:ext cx="723300" cy="9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463;p9"/>
          <p:cNvGrpSpPr/>
          <p:nvPr/>
        </p:nvGrpSpPr>
        <p:grpSpPr>
          <a:xfrm flipH="1">
            <a:off x="-98051" y="4673072"/>
            <a:ext cx="1027396" cy="933823"/>
            <a:chOff x="2493375" y="3982508"/>
            <a:chExt cx="499075" cy="453642"/>
          </a:xfrm>
        </p:grpSpPr>
        <p:sp>
          <p:nvSpPr>
            <p:cNvPr id="464" name="Google Shape;464;p9"/>
            <p:cNvSpPr/>
            <p:nvPr/>
          </p:nvSpPr>
          <p:spPr>
            <a:xfrm>
              <a:off x="249337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2493375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3" y="0"/>
                    <a:pt x="1" y="278"/>
                    <a:pt x="1" y="642"/>
                  </a:cubicBezTo>
                  <a:cubicBezTo>
                    <a:pt x="1" y="993"/>
                    <a:pt x="293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2493375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2493375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3" y="1"/>
                    <a:pt x="1" y="292"/>
                    <a:pt x="1" y="643"/>
                  </a:cubicBezTo>
                  <a:cubicBezTo>
                    <a:pt x="1" y="993"/>
                    <a:pt x="293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261012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2610125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2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2" y="1270"/>
                  </a:cubicBezTo>
                  <a:cubicBezTo>
                    <a:pt x="992" y="1270"/>
                    <a:pt x="1284" y="993"/>
                    <a:pt x="1284" y="642"/>
                  </a:cubicBezTo>
                  <a:cubicBezTo>
                    <a:pt x="1284" y="278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2610125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2610125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2" y="1285"/>
                  </a:cubicBezTo>
                  <a:cubicBezTo>
                    <a:pt x="992" y="1285"/>
                    <a:pt x="1284" y="993"/>
                    <a:pt x="1284" y="643"/>
                  </a:cubicBezTo>
                  <a:cubicBezTo>
                    <a:pt x="1284" y="292"/>
                    <a:pt x="992" y="1"/>
                    <a:pt x="6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2726850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2726850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2726850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2726850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284357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2843575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3" y="0"/>
                    <a:pt x="1" y="278"/>
                    <a:pt x="1" y="642"/>
                  </a:cubicBezTo>
                  <a:cubicBezTo>
                    <a:pt x="1" y="993"/>
                    <a:pt x="293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2843575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2843575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3" y="1"/>
                    <a:pt x="1" y="292"/>
                    <a:pt x="1" y="643"/>
                  </a:cubicBezTo>
                  <a:cubicBezTo>
                    <a:pt x="1" y="993"/>
                    <a:pt x="293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296032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2960325" y="4238958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2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2" y="1270"/>
                  </a:cubicBezTo>
                  <a:cubicBezTo>
                    <a:pt x="992" y="1270"/>
                    <a:pt x="1284" y="993"/>
                    <a:pt x="1284" y="642"/>
                  </a:cubicBezTo>
                  <a:cubicBezTo>
                    <a:pt x="1284" y="278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2960325" y="411055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9"/>
            <p:cNvSpPr/>
            <p:nvPr/>
          </p:nvSpPr>
          <p:spPr>
            <a:xfrm>
              <a:off x="2960325" y="3982508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2" y="1285"/>
                  </a:cubicBezTo>
                  <a:cubicBezTo>
                    <a:pt x="992" y="1285"/>
                    <a:pt x="1284" y="993"/>
                    <a:pt x="1284" y="643"/>
                  </a:cubicBezTo>
                  <a:cubicBezTo>
                    <a:pt x="1284" y="292"/>
                    <a:pt x="992" y="1"/>
                    <a:pt x="6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ibre Franklin"/>
              <a:buNone/>
              <a:defRPr sz="30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2469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8" r:id="rId4"/>
    <p:sldLayoutId id="2147483661" r:id="rId5"/>
    <p:sldLayoutId id="2147483663" r:id="rId6"/>
    <p:sldLayoutId id="2147483675" r:id="rId7"/>
    <p:sldLayoutId id="2147483679" r:id="rId8"/>
    <p:sldLayoutId id="2147483688" r:id="rId9"/>
    <p:sldLayoutId id="2147483694" r:id="rId10"/>
    <p:sldLayoutId id="2147483696" r:id="rId11"/>
    <p:sldLayoutId id="214748369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RM9h8EQ6Bw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d0kWSk3aR-g?feature=oembed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yusyqsKHCh4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We9E181evCY?feature=oembed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E4gfbnsbvI4?feature=oembed" TargetMode="Externa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MKnQxYQCc1Y?feature=oembed" TargetMode="Externa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21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0.jpeg"/><Relationship Id="rId7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21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0.jpeg"/><Relationship Id="rId7" Type="http://schemas.openxmlformats.org/officeDocument/2006/relationships/image" Target="../media/image1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6.jpeg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0.jpeg"/><Relationship Id="rId7" Type="http://schemas.openxmlformats.org/officeDocument/2006/relationships/image" Target="../media/image1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4.jpeg"/><Relationship Id="rId4" Type="http://schemas.openxmlformats.org/officeDocument/2006/relationships/image" Target="../media/image20.jpeg"/><Relationship Id="rId9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xzdlN513ifU?feature=oembed" TargetMode="External"/><Relationship Id="rId4" Type="http://schemas.openxmlformats.org/officeDocument/2006/relationships/image" Target="../media/image2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-OzoDqMDzP0?feature=oembed" TargetMode="External"/><Relationship Id="rId4" Type="http://schemas.openxmlformats.org/officeDocument/2006/relationships/image" Target="../media/image29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-OzoDqMDzP0?feature=oembed" TargetMode="External"/><Relationship Id="rId4" Type="http://schemas.openxmlformats.org/officeDocument/2006/relationships/image" Target="../media/image2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mfXJVZ2ntY?feature=oembed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Li2p_x-YV0?feature=oembed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YmKM5DFbsbQ?feature=oembed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D796883-3554-4031-BB5F-666E9F635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20" y="0"/>
            <a:ext cx="1074779" cy="97640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B89DD8B-73B8-4E1F-A74C-883B500450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96" b="100000" l="1422" r="97630">
                        <a14:foregroundMark x1="4265" y1="44910" x2="4265" y2="44910"/>
                        <a14:foregroundMark x1="15640" y1="48503" x2="15640" y2="48503"/>
                        <a14:foregroundMark x1="13744" y1="57485" x2="13744" y2="57485"/>
                        <a14:foregroundMark x1="15166" y1="63473" x2="15166" y2="63473"/>
                        <a14:foregroundMark x1="17062" y1="59281" x2="17062" y2="59281"/>
                        <a14:foregroundMark x1="24645" y1="62275" x2="24645" y2="62275"/>
                        <a14:foregroundMark x1="20379" y1="62275" x2="20379" y2="62275"/>
                        <a14:foregroundMark x1="24171" y1="57485" x2="22275" y2="59880"/>
                        <a14:foregroundMark x1="19905" y1="61677" x2="19905" y2="61677"/>
                        <a14:foregroundMark x1="21801" y1="65269" x2="21801" y2="65269"/>
                        <a14:foregroundMark x1="18957" y1="72455" x2="18483" y2="73653"/>
                        <a14:foregroundMark x1="15640" y1="85030" x2="15640" y2="85030"/>
                        <a14:foregroundMark x1="17062" y1="93413" x2="17062" y2="93413"/>
                        <a14:foregroundMark x1="19431" y1="93413" x2="19431" y2="93413"/>
                        <a14:foregroundMark x1="25592" y1="94611" x2="25592" y2="94611"/>
                        <a14:foregroundMark x1="28436" y1="97006" x2="27962" y2="95210"/>
                        <a14:foregroundMark x1="24645" y1="79641" x2="25118" y2="78443"/>
                        <a14:foregroundMark x1="25118" y1="76647" x2="25118" y2="75449"/>
                        <a14:foregroundMark x1="22275" y1="68263" x2="22275" y2="68263"/>
                        <a14:foregroundMark x1="19905" y1="70659" x2="19905" y2="70659"/>
                        <a14:foregroundMark x1="24171" y1="70659" x2="24171" y2="70659"/>
                        <a14:foregroundMark x1="43602" y1="53293" x2="43602" y2="51497"/>
                        <a14:foregroundMark x1="42180" y1="46707" x2="42180" y2="455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8403" y="411511"/>
            <a:ext cx="5649981" cy="47319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p47"/>
          <p:cNvSpPr txBox="1">
            <a:spLocks noGrp="1"/>
          </p:cNvSpPr>
          <p:nvPr>
            <p:ph type="title"/>
          </p:nvPr>
        </p:nvSpPr>
        <p:spPr>
          <a:xfrm>
            <a:off x="6256825" y="1491630"/>
            <a:ext cx="2887175" cy="4320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FF0000"/>
                </a:solidFill>
              </a:rPr>
              <a:t>ACTIVACIÓN</a:t>
            </a:r>
            <a:endParaRPr sz="3200" dirty="0">
              <a:solidFill>
                <a:srgbClr val="FF0000"/>
              </a:solidFill>
            </a:endParaRPr>
          </a:p>
        </p:txBody>
      </p:sp>
      <p:sp>
        <p:nvSpPr>
          <p:cNvPr id="5" name="Google Shape;2082;p47"/>
          <p:cNvSpPr txBox="1">
            <a:spLocks/>
          </p:cNvSpPr>
          <p:nvPr/>
        </p:nvSpPr>
        <p:spPr>
          <a:xfrm>
            <a:off x="865625" y="691900"/>
            <a:ext cx="1914559" cy="52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ibre Franklin"/>
              <a:buNone/>
              <a:tabLst/>
              <a:defRPr/>
            </a:pPr>
            <a:r>
              <a:rPr kumimoji="0" lang="es-MX" sz="3200" b="1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rPr>
              <a:t>LUNES</a:t>
            </a: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187624" y="4371950"/>
            <a:ext cx="6878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dirty="0"/>
              <a:t>https://youtu.be/GRM9h8EQ6Bw</a:t>
            </a:r>
          </a:p>
        </p:txBody>
      </p:sp>
      <p:pic>
        <p:nvPicPr>
          <p:cNvPr id="2" name="Elementos multimedia en línea 1" title="&quot;Dance Monkey&quot; Zumba Kids Choreography">
            <a:hlinkClick r:id="" action="ppaction://media"/>
            <a:extLst>
              <a:ext uri="{FF2B5EF4-FFF2-40B4-BE49-F238E27FC236}">
                <a16:creationId xmlns:a16="http://schemas.microsoft.com/office/drawing/2014/main" id="{FE049FF8-9C32-4781-B81F-D7ED85AD3CF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40334" y="1356866"/>
            <a:ext cx="5816491" cy="2944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Google Shape;2124;p48"/>
          <p:cNvSpPr txBox="1">
            <a:spLocks noGrp="1"/>
          </p:cNvSpPr>
          <p:nvPr>
            <p:ph type="title" idx="15"/>
          </p:nvPr>
        </p:nvSpPr>
        <p:spPr>
          <a:xfrm>
            <a:off x="0" y="0"/>
            <a:ext cx="6983759" cy="1008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0000"/>
                </a:solidFill>
              </a:rPr>
              <a:t>PRÁCTICA DE LENGUAJE ORAL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53" name="52 Rectángulo"/>
          <p:cNvSpPr/>
          <p:nvPr/>
        </p:nvSpPr>
        <p:spPr>
          <a:xfrm>
            <a:off x="4084602" y="4594401"/>
            <a:ext cx="50593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</a:rPr>
              <a:t>https://youtu.be/d0kWSk3aR-g</a:t>
            </a:r>
          </a:p>
        </p:txBody>
      </p:sp>
      <p:pic>
        <p:nvPicPr>
          <p:cNvPr id="2" name="Elementos multimedia en línea 1" title="PEQUEￃﾑO PEZ. JUEGO DE MANOS. Pez-Tiburￃﾳn.">
            <a:hlinkClick r:id="" action="ppaction://media"/>
            <a:extLst>
              <a:ext uri="{FF2B5EF4-FFF2-40B4-BE49-F238E27FC236}">
                <a16:creationId xmlns:a16="http://schemas.microsoft.com/office/drawing/2014/main" id="{CF7D2FB7-E3CB-414B-9862-0312568799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520" y="771550"/>
            <a:ext cx="8712968" cy="3857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1D538-C90C-4A7A-A6D7-53DCEDF08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Observamos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ED6F52D-3588-4197-A685-E42C0FFB5C33}"/>
              </a:ext>
            </a:extLst>
          </p:cNvPr>
          <p:cNvSpPr/>
          <p:nvPr/>
        </p:nvSpPr>
        <p:spPr>
          <a:xfrm>
            <a:off x="1763688" y="4515966"/>
            <a:ext cx="5833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https://www.youtube.com/watch?v=yusyqsKHCh4</a:t>
            </a:r>
          </a:p>
        </p:txBody>
      </p:sp>
      <p:pic>
        <p:nvPicPr>
          <p:cNvPr id="4" name="Elementos multimedia en línea 3" title="DESCRIPCIￃﾓN DE PERSONAS Y ANIMALES">
            <a:hlinkClick r:id="" action="ppaction://media"/>
            <a:extLst>
              <a:ext uri="{FF2B5EF4-FFF2-40B4-BE49-F238E27FC236}">
                <a16:creationId xmlns:a16="http://schemas.microsoft.com/office/drawing/2014/main" id="{09748B61-3FF9-4D88-8EC1-81353B6771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03648" y="1275606"/>
            <a:ext cx="6364602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7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0" name="Google Shape;2380;p66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57900" cy="9875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4"/>
                </a:solidFill>
              </a:rPr>
              <a:t>Escuchamos</a:t>
            </a:r>
            <a:endParaRPr dirty="0">
              <a:solidFill>
                <a:schemeClr val="accent4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52B42C-F4EE-455E-BCB8-285AA6963F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512" t="51401" r="27950" b="12182"/>
          <a:stretch/>
        </p:blipFill>
        <p:spPr>
          <a:xfrm>
            <a:off x="2555776" y="0"/>
            <a:ext cx="6588224" cy="45879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p54"/>
          <p:cNvSpPr txBox="1">
            <a:spLocks noGrp="1"/>
          </p:cNvSpPr>
          <p:nvPr>
            <p:ph type="title" idx="8"/>
          </p:nvPr>
        </p:nvSpPr>
        <p:spPr>
          <a:xfrm>
            <a:off x="16340" y="285052"/>
            <a:ext cx="7704000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Cierre: Dibujamos</a:t>
            </a:r>
            <a:endParaRPr dirty="0"/>
          </a:p>
        </p:txBody>
      </p:sp>
      <p:sp>
        <p:nvSpPr>
          <p:cNvPr id="7170" name="AutoShape 2" descr="blob:https://web.whatsapp.com/c07497c9-ace0-4559-8c46-25ce9e92df8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2CB3CA1-6C4D-4996-9646-678A0F03E5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17" t="20269" r="6389" b="6755"/>
          <a:stretch/>
        </p:blipFill>
        <p:spPr>
          <a:xfrm>
            <a:off x="717326" y="1275606"/>
            <a:ext cx="6302028" cy="37958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51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MARTES</a:t>
            </a:r>
            <a:endParaRPr dirty="0"/>
          </a:p>
        </p:txBody>
      </p:sp>
      <p:sp>
        <p:nvSpPr>
          <p:cNvPr id="2146" name="Google Shape;2146;p51"/>
          <p:cNvSpPr txBox="1">
            <a:spLocks noGrp="1"/>
          </p:cNvSpPr>
          <p:nvPr>
            <p:ph type="title" idx="4294967295"/>
          </p:nvPr>
        </p:nvSpPr>
        <p:spPr>
          <a:xfrm>
            <a:off x="7164153" y="-120376"/>
            <a:ext cx="2190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accent4"/>
                </a:solidFill>
              </a:rPr>
              <a:t>ACTIVACIÓN</a:t>
            </a:r>
            <a:endParaRPr sz="2000" dirty="0">
              <a:solidFill>
                <a:schemeClr val="accent4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41048" y="4566161"/>
            <a:ext cx="73420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dirty="0"/>
              <a:t>https://youtu.be/We9E181evCY</a:t>
            </a:r>
          </a:p>
        </p:txBody>
      </p:sp>
      <p:pic>
        <p:nvPicPr>
          <p:cNvPr id="2" name="Elementos multimedia en línea 1" title="￢ﾖﾺ￢ﾙﾪ ACEITE DE IGUANA ￢ﾖﾺ￢ﾙﾪ canciￃﾳn para niￃﾱos">
            <a:hlinkClick r:id="" action="ppaction://media"/>
            <a:extLst>
              <a:ext uri="{FF2B5EF4-FFF2-40B4-BE49-F238E27FC236}">
                <a16:creationId xmlns:a16="http://schemas.microsoft.com/office/drawing/2014/main" id="{DB5771FC-480A-4205-9B84-4ACC2C662BB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5536" y="1286349"/>
            <a:ext cx="8496944" cy="3317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9223" t="26100" r="44266" b="23500"/>
          <a:stretch>
            <a:fillRect/>
          </a:stretch>
        </p:blipFill>
        <p:spPr bwMode="auto">
          <a:xfrm>
            <a:off x="26842" y="114298"/>
            <a:ext cx="7740973" cy="491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29" name="Google Shape;2129;p49"/>
          <p:cNvSpPr txBox="1">
            <a:spLocks noGrp="1"/>
          </p:cNvSpPr>
          <p:nvPr>
            <p:ph type="title"/>
          </p:nvPr>
        </p:nvSpPr>
        <p:spPr>
          <a:xfrm>
            <a:off x="4496100" y="3756900"/>
            <a:ext cx="4647900" cy="138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Práctica de motricidad fina</a:t>
            </a:r>
            <a:endParaRPr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77C6B-427A-4BB1-940E-709882C4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8" y="627534"/>
            <a:ext cx="7717500" cy="505800"/>
          </a:xfrm>
        </p:spPr>
        <p:txBody>
          <a:bodyPr/>
          <a:lstStyle/>
          <a:p>
            <a:r>
              <a:rPr lang="es-MX" dirty="0"/>
              <a:t>Recordar el nombre de la niña del cuento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4386910-8B05-4F83-B166-56819C9D01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16" t="51773" r="40483" b="9211"/>
          <a:stretch/>
        </p:blipFill>
        <p:spPr>
          <a:xfrm>
            <a:off x="1477592" y="1419622"/>
            <a:ext cx="6264696" cy="355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98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4E5988-A9A6-4031-B6F3-358E4C40C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Leer los nombres y su significado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3F5C97C-3220-417A-8E51-7FB9DCDEA0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37" t="27590" r="7874" b="21987"/>
          <a:stretch/>
        </p:blipFill>
        <p:spPr>
          <a:xfrm>
            <a:off x="611560" y="1071982"/>
            <a:ext cx="7560840" cy="40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4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4E5988-A9A6-4031-B6F3-358E4C40C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Rodear con color la letra con la que inicia y di el sonido en voz alta.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3F5C97C-3220-417A-8E51-7FB9DCDEA0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37" t="27590" r="7874" b="21987"/>
          <a:stretch/>
        </p:blipFill>
        <p:spPr>
          <a:xfrm>
            <a:off x="539552" y="1275606"/>
            <a:ext cx="7560840" cy="386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3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4E5988-A9A6-4031-B6F3-358E4C40C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Remarcar las letras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3F5C97C-3220-417A-8E51-7FB9DCDEA0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37" t="27590" r="7874" b="21987"/>
          <a:stretch/>
        </p:blipFill>
        <p:spPr>
          <a:xfrm>
            <a:off x="539552" y="1275606"/>
            <a:ext cx="7560840" cy="386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4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51"/>
          <p:cNvSpPr txBox="1">
            <a:spLocks noGrp="1"/>
          </p:cNvSpPr>
          <p:nvPr>
            <p:ph type="title"/>
          </p:nvPr>
        </p:nvSpPr>
        <p:spPr>
          <a:xfrm>
            <a:off x="0" y="339502"/>
            <a:ext cx="5508104" cy="5040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MIÉRCOLES</a:t>
            </a:r>
            <a:endParaRPr dirty="0"/>
          </a:p>
        </p:txBody>
      </p:sp>
      <p:sp>
        <p:nvSpPr>
          <p:cNvPr id="2146" name="Google Shape;2146;p51"/>
          <p:cNvSpPr txBox="1">
            <a:spLocks noGrp="1"/>
          </p:cNvSpPr>
          <p:nvPr>
            <p:ph type="title" idx="4294967295"/>
          </p:nvPr>
        </p:nvSpPr>
        <p:spPr>
          <a:xfrm>
            <a:off x="3476550" y="847202"/>
            <a:ext cx="2190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bg1"/>
                </a:solidFill>
              </a:rPr>
              <a:t>ACTIVACIÓN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4675496"/>
            <a:ext cx="47404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https://youtu.be/E4gfbnsbvI4</a:t>
            </a:r>
          </a:p>
        </p:txBody>
      </p:sp>
      <p:pic>
        <p:nvPicPr>
          <p:cNvPr id="2" name="Elementos multimedia en línea 1" title="CantaJuego - El Show de Coco y Pepe">
            <a:hlinkClick r:id="" action="ppaction://media"/>
            <a:extLst>
              <a:ext uri="{FF2B5EF4-FFF2-40B4-BE49-F238E27FC236}">
                <a16:creationId xmlns:a16="http://schemas.microsoft.com/office/drawing/2014/main" id="{EF21D152-B603-4DC5-828B-13AD4899D2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03536" y="1278136"/>
            <a:ext cx="6240464" cy="3525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Google Shape;2124;p48"/>
          <p:cNvSpPr txBox="1">
            <a:spLocks noGrp="1"/>
          </p:cNvSpPr>
          <p:nvPr>
            <p:ph type="title" idx="15"/>
          </p:nvPr>
        </p:nvSpPr>
        <p:spPr>
          <a:xfrm>
            <a:off x="31026" y="294145"/>
            <a:ext cx="3203848" cy="1008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PRÁCTICA DE LENGUAJE ORAL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1175657" y="4435614"/>
            <a:ext cx="74934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</a:rPr>
              <a:t>https://youtu.be/MKnQxYQCc1Y</a:t>
            </a:r>
          </a:p>
        </p:txBody>
      </p:sp>
      <p:pic>
        <p:nvPicPr>
          <p:cNvPr id="5" name="Elementos multimedia en línea 4" title="Terapia del lenguaje &quot;Fonema R&quot;">
            <a:hlinkClick r:id="" action="ppaction://media"/>
            <a:extLst>
              <a:ext uri="{FF2B5EF4-FFF2-40B4-BE49-F238E27FC236}">
                <a16:creationId xmlns:a16="http://schemas.microsoft.com/office/drawing/2014/main" id="{F09F38F3-0EAB-4357-BE26-416FB05B423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468686" y="0"/>
            <a:ext cx="5675314" cy="44296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C3D7D-0C2F-4738-81CA-F5F2274E2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4" y="336672"/>
            <a:ext cx="7704000" cy="505800"/>
          </a:xfrm>
        </p:spPr>
        <p:txBody>
          <a:bodyPr/>
          <a:lstStyle/>
          <a:p>
            <a:r>
              <a:rPr lang="es-MX" dirty="0"/>
              <a:t>Jugar ¿Quién se fue?</a:t>
            </a:r>
            <a:br>
              <a:rPr lang="es-MX" dirty="0"/>
            </a:b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D67BE8-743A-4D47-9033-3D1FCBF16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>
            <a:off x="1044005" y="688610"/>
            <a:ext cx="2106072" cy="1907996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A907D7E-B0ED-4953-BD20-CF84FCD1F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1516" y="922834"/>
            <a:ext cx="2101931" cy="1576448"/>
          </a:xfrm>
          <a:prstGeom prst="round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8439D6-3D2B-42F6-959B-C179C02EBE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>
            <a:off x="5911681" y="865626"/>
            <a:ext cx="2035839" cy="1690864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B747AB-6BA9-41E6-9538-2BDB4581EE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2221553" y="2810896"/>
            <a:ext cx="2208092" cy="2457116"/>
          </a:xfrm>
          <a:prstGeom prst="round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110CE2-59DC-4DD5-B443-DB4AADA3CFF9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-116696" y="3007703"/>
            <a:ext cx="2369640" cy="1842349"/>
          </a:xfrm>
          <a:prstGeom prst="round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016174-8648-4468-BF6F-24EF6D140B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7129665" y="2894228"/>
            <a:ext cx="1613831" cy="2211370"/>
          </a:xfrm>
          <a:prstGeom prst="round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018227-418C-471F-BF30-9296278E4B1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578157" y="3021767"/>
            <a:ext cx="2118215" cy="19562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0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C3D7D-0C2F-4738-81CA-F5F2274E2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4" y="336672"/>
            <a:ext cx="7704000" cy="505800"/>
          </a:xfrm>
        </p:spPr>
        <p:txBody>
          <a:bodyPr/>
          <a:lstStyle/>
          <a:p>
            <a:r>
              <a:rPr lang="es-MX" dirty="0"/>
              <a:t>Jugar ¿Quién se fue?</a:t>
            </a:r>
            <a:br>
              <a:rPr lang="es-MX" dirty="0"/>
            </a:b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D67BE8-743A-4D47-9033-3D1FCBF16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>
            <a:off x="1890261" y="688610"/>
            <a:ext cx="2106072" cy="1907996"/>
          </a:xfrm>
          <a:prstGeom prst="round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8439D6-3D2B-42F6-959B-C179C02EB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>
            <a:off x="4080823" y="884511"/>
            <a:ext cx="2035839" cy="1690864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57B8F09-E666-4A6A-B8D2-9A96EEA742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5863671" y="1143103"/>
            <a:ext cx="2101931" cy="1228894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B747AB-6BA9-41E6-9538-2BDB4581EE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2221553" y="2810896"/>
            <a:ext cx="2208092" cy="2457116"/>
          </a:xfrm>
          <a:prstGeom prst="round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110CE2-59DC-4DD5-B443-DB4AADA3CFF9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-116696" y="3007703"/>
            <a:ext cx="2369640" cy="1842349"/>
          </a:xfrm>
          <a:prstGeom prst="round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016174-8648-4468-BF6F-24EF6D140B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7129665" y="2894228"/>
            <a:ext cx="1613831" cy="2211370"/>
          </a:xfrm>
          <a:prstGeom prst="round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018227-418C-471F-BF30-9296278E4B1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578157" y="3021767"/>
            <a:ext cx="2118215" cy="19562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24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C3D7D-0C2F-4738-81CA-F5F2274E2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4" y="336672"/>
            <a:ext cx="7704000" cy="505800"/>
          </a:xfrm>
        </p:spPr>
        <p:txBody>
          <a:bodyPr/>
          <a:lstStyle/>
          <a:p>
            <a:r>
              <a:rPr lang="es-MX" dirty="0"/>
              <a:t>Jugar ¿Quién se fue?</a:t>
            </a:r>
            <a:br>
              <a:rPr lang="es-MX" dirty="0"/>
            </a:b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D67BE8-743A-4D47-9033-3D1FCBF16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>
            <a:off x="108078" y="665063"/>
            <a:ext cx="2106072" cy="1907996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A907D7E-B0ED-4953-BD20-CF84FCD1F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2688" y="965862"/>
            <a:ext cx="2101931" cy="1576448"/>
          </a:xfrm>
          <a:prstGeom prst="round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8439D6-3D2B-42F6-959B-C179C02EBE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>
            <a:off x="4258090" y="908654"/>
            <a:ext cx="2035839" cy="1690864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57B8F09-E666-4A6A-B8D2-9A96EEA742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5863673" y="1068335"/>
            <a:ext cx="2101931" cy="1228894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B747AB-6BA9-41E6-9538-2BDB4581EE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878436" y="2714920"/>
            <a:ext cx="2208092" cy="2457116"/>
          </a:xfrm>
          <a:prstGeom prst="round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016174-8648-4468-BF6F-24EF6D140B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6107722" y="2837793"/>
            <a:ext cx="1613831" cy="2211370"/>
          </a:xfrm>
          <a:prstGeom prst="round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018227-418C-471F-BF30-9296278E4B1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3546816" y="3021767"/>
            <a:ext cx="2118215" cy="19562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35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C3D7D-0C2F-4738-81CA-F5F2274E2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4" y="336672"/>
            <a:ext cx="7704000" cy="505800"/>
          </a:xfrm>
        </p:spPr>
        <p:txBody>
          <a:bodyPr/>
          <a:lstStyle/>
          <a:p>
            <a:r>
              <a:rPr lang="es-MX" dirty="0"/>
              <a:t>Jugar ¿Quién se fue?</a:t>
            </a:r>
            <a:br>
              <a:rPr lang="es-MX" dirty="0"/>
            </a:b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D67BE8-743A-4D47-9033-3D1FCBF16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>
            <a:off x="108078" y="665063"/>
            <a:ext cx="2106072" cy="1907996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A907D7E-B0ED-4953-BD20-CF84FCD1F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2688" y="965862"/>
            <a:ext cx="2101931" cy="1576448"/>
          </a:xfrm>
          <a:prstGeom prst="round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8439D6-3D2B-42F6-959B-C179C02EBE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>
            <a:off x="4258090" y="908654"/>
            <a:ext cx="2035839" cy="1690864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57B8F09-E666-4A6A-B8D2-9A96EEA742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5863673" y="1068335"/>
            <a:ext cx="2101931" cy="1228894"/>
          </a:xfrm>
          <a:prstGeom prst="round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110CE2-59DC-4DD5-B443-DB4AADA3CFF9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1280609" y="3104030"/>
            <a:ext cx="2369640" cy="1842349"/>
          </a:xfrm>
          <a:prstGeom prst="round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016174-8648-4468-BF6F-24EF6D140B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6420211" y="2924721"/>
            <a:ext cx="1613831" cy="2211370"/>
          </a:xfrm>
          <a:prstGeom prst="round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018227-418C-471F-BF30-9296278E4B1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3720144" y="3021767"/>
            <a:ext cx="2118215" cy="19562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53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C3D7D-0C2F-4738-81CA-F5F2274E2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4" y="336672"/>
            <a:ext cx="7704000" cy="505800"/>
          </a:xfrm>
        </p:spPr>
        <p:txBody>
          <a:bodyPr/>
          <a:lstStyle/>
          <a:p>
            <a:r>
              <a:rPr lang="es-MX" dirty="0"/>
              <a:t>Jugar ¿Quién se fue?</a:t>
            </a:r>
            <a:br>
              <a:rPr lang="es-MX" dirty="0"/>
            </a:b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D67BE8-743A-4D47-9033-3D1FCBF16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>
            <a:off x="108078" y="665063"/>
            <a:ext cx="2106072" cy="1907996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A907D7E-B0ED-4953-BD20-CF84FCD1F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2688" y="965862"/>
            <a:ext cx="2101931" cy="1576448"/>
          </a:xfrm>
          <a:prstGeom prst="round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8439D6-3D2B-42F6-959B-C179C02EBE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>
            <a:off x="4258090" y="908654"/>
            <a:ext cx="2035839" cy="1690864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57B8F09-E666-4A6A-B8D2-9A96EEA742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5863673" y="1068335"/>
            <a:ext cx="2101931" cy="1228894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B747AB-6BA9-41E6-9538-2BDB4581EE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3688400" y="2771355"/>
            <a:ext cx="2208092" cy="2457116"/>
          </a:xfrm>
          <a:prstGeom prst="round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110CE2-59DC-4DD5-B443-DB4AADA3CFF9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803401" y="3007678"/>
            <a:ext cx="2369640" cy="1842349"/>
          </a:xfrm>
          <a:prstGeom prst="round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016174-8648-4468-BF6F-24EF6D140B0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7129665" y="2894228"/>
            <a:ext cx="1613831" cy="22113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56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C3D7D-0C2F-4738-81CA-F5F2274E2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4" y="336672"/>
            <a:ext cx="7704000" cy="505800"/>
          </a:xfrm>
        </p:spPr>
        <p:txBody>
          <a:bodyPr/>
          <a:lstStyle/>
          <a:p>
            <a:r>
              <a:rPr lang="es-MX" dirty="0"/>
              <a:t>Jugar ¿Quién se fue?</a:t>
            </a:r>
            <a:br>
              <a:rPr lang="es-MX" dirty="0"/>
            </a:b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D67BE8-743A-4D47-9033-3D1FCBF16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>
            <a:off x="1318565" y="688610"/>
            <a:ext cx="2106072" cy="1907996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A907D7E-B0ED-4953-BD20-CF84FCD1F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08153" y="832907"/>
            <a:ext cx="2101931" cy="1576448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57B8F09-E666-4A6A-B8D2-9A96EEA742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5863673" y="1068335"/>
            <a:ext cx="2101931" cy="1228894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B747AB-6BA9-41E6-9538-2BDB4581EE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2221553" y="2810896"/>
            <a:ext cx="2208092" cy="2457116"/>
          </a:xfrm>
          <a:prstGeom prst="round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110CE2-59DC-4DD5-B443-DB4AADA3CFF9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-116696" y="3007703"/>
            <a:ext cx="2369640" cy="1842349"/>
          </a:xfrm>
          <a:prstGeom prst="round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016174-8648-4468-BF6F-24EF6D140B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7129665" y="2894228"/>
            <a:ext cx="1613831" cy="2211370"/>
          </a:xfrm>
          <a:prstGeom prst="round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018227-418C-471F-BF30-9296278E4B1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578157" y="3021767"/>
            <a:ext cx="2118215" cy="19562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38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C3D7D-0C2F-4738-81CA-F5F2274E2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4" y="336672"/>
            <a:ext cx="7704000" cy="505800"/>
          </a:xfrm>
        </p:spPr>
        <p:txBody>
          <a:bodyPr/>
          <a:lstStyle/>
          <a:p>
            <a:r>
              <a:rPr lang="es-MX" dirty="0"/>
              <a:t>Jugar ¿Quién se fue?</a:t>
            </a:r>
            <a:br>
              <a:rPr lang="es-MX" dirty="0"/>
            </a:b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907D7E-B0ED-4953-BD20-CF84FCD1F8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6075" y="852314"/>
            <a:ext cx="2101931" cy="1576448"/>
          </a:xfrm>
          <a:prstGeom prst="round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8439D6-3D2B-42F6-959B-C179C02EB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>
            <a:off x="3641198" y="880706"/>
            <a:ext cx="2035839" cy="1690864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57B8F09-E666-4A6A-B8D2-9A96EEA742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5822218" y="1119263"/>
            <a:ext cx="2101931" cy="1228894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B747AB-6BA9-41E6-9538-2BDB4581EE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2221553" y="2810896"/>
            <a:ext cx="2208092" cy="2457116"/>
          </a:xfrm>
          <a:prstGeom prst="round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110CE2-59DC-4DD5-B443-DB4AADA3CFF9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-116696" y="3007703"/>
            <a:ext cx="2369640" cy="1842349"/>
          </a:xfrm>
          <a:prstGeom prst="round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016174-8648-4468-BF6F-24EF6D140B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7129665" y="2894228"/>
            <a:ext cx="1613831" cy="2211370"/>
          </a:xfrm>
          <a:prstGeom prst="round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018227-418C-471F-BF30-9296278E4B1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578157" y="3021767"/>
            <a:ext cx="2118215" cy="19562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62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6F294-E6F0-42CA-9336-F6F7A4594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65" y="330849"/>
            <a:ext cx="7704000" cy="505800"/>
          </a:xfrm>
        </p:spPr>
        <p:txBody>
          <a:bodyPr/>
          <a:lstStyle/>
          <a:p>
            <a:r>
              <a:rPr lang="es-MX" dirty="0"/>
              <a:t>¿Quién se fue?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E302AB-84EE-45E5-AA85-91C5A157D2CD}"/>
              </a:ext>
            </a:extLst>
          </p:cNvPr>
          <p:cNvSpPr txBox="1"/>
          <p:nvPr/>
        </p:nvSpPr>
        <p:spPr>
          <a:xfrm>
            <a:off x="-4356992" y="3147814"/>
            <a:ext cx="17376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/>
              <a:t>Tito</a:t>
            </a:r>
          </a:p>
          <a:p>
            <a:pPr algn="ctr"/>
            <a:r>
              <a:rPr lang="es-MX" sz="4000" dirty="0"/>
              <a:t> Daditos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AE9AB1-8277-403C-B800-5C21AA09DB26}"/>
              </a:ext>
            </a:extLst>
          </p:cNvPr>
          <p:cNvSpPr txBox="1"/>
          <p:nvPr/>
        </p:nvSpPr>
        <p:spPr>
          <a:xfrm>
            <a:off x="-3848152" y="4401637"/>
            <a:ext cx="17376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La  nena Ana</a:t>
            </a:r>
          </a:p>
          <a:p>
            <a:pPr algn="ctr"/>
            <a:r>
              <a:rPr lang="es-MX" sz="2800" b="1" dirty="0"/>
              <a:t>El  oso Susú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D083BF5-7484-4755-A2A2-9D8911A099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1325463" y="4231101"/>
            <a:ext cx="997495" cy="1144235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A18B148-1E3D-48F0-B817-D15C445FA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217448" y="4449654"/>
            <a:ext cx="874845" cy="807969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9CEFFE5-4AF0-434E-AFE9-A199A8F69E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951622" y="2504545"/>
            <a:ext cx="1040485" cy="709444"/>
          </a:xfrm>
          <a:prstGeom prst="round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3D45398-431D-4700-853A-EA6C265AD9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1339653" y="3283606"/>
            <a:ext cx="997496" cy="1109992"/>
          </a:xfrm>
          <a:prstGeom prst="round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3FBA871-F3D0-4B1A-99BD-07B24E92ED44}"/>
              </a:ext>
            </a:extLst>
          </p:cNvPr>
          <p:cNvSpPr txBox="1"/>
          <p:nvPr/>
        </p:nvSpPr>
        <p:spPr>
          <a:xfrm>
            <a:off x="2545941" y="2300495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/>
              <a:t>Lola y Lulú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7BE5062-644D-4B65-8FD5-F00551BA1F7C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235972" y="3355473"/>
            <a:ext cx="925933" cy="1065042"/>
          </a:xfrm>
          <a:prstGeom prst="round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FE5B0AE-F099-40E9-B3A9-DDA467903C31}"/>
              </a:ext>
            </a:extLst>
          </p:cNvPr>
          <p:cNvSpPr txBox="1"/>
          <p:nvPr/>
        </p:nvSpPr>
        <p:spPr>
          <a:xfrm>
            <a:off x="2285003" y="1196174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/>
              <a:t>La mamá Ema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AB43DBC-EFF8-43F7-A971-1E2BBC70347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172910" y="2349805"/>
            <a:ext cx="925930" cy="938907"/>
          </a:xfrm>
          <a:prstGeom prst="round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87D4682-8D3E-448B-A7E0-E518D8F034A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0072" y="1306066"/>
            <a:ext cx="1022384" cy="988513"/>
          </a:xfrm>
          <a:prstGeom prst="round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B9EC7FA-1ECE-48D0-943E-600AF486E565}"/>
              </a:ext>
            </a:extLst>
          </p:cNvPr>
          <p:cNvSpPr txBox="1"/>
          <p:nvPr/>
        </p:nvSpPr>
        <p:spPr>
          <a:xfrm>
            <a:off x="4807528" y="376366"/>
            <a:ext cx="4760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El papá Pepe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235BD8F-0F7C-4618-9B6F-BC645EBFCD9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3281422" y="164643"/>
            <a:ext cx="977382" cy="9885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86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41F9D-CB4C-41F6-B10E-9C19D67B3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72" y="429824"/>
            <a:ext cx="7717500" cy="505800"/>
          </a:xfrm>
        </p:spPr>
        <p:txBody>
          <a:bodyPr/>
          <a:lstStyle/>
          <a:p>
            <a:r>
              <a:rPr lang="es-MX" dirty="0"/>
              <a:t>¿Quién se fue?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43074C9-2532-41A5-A091-83F4777AD22B}"/>
              </a:ext>
            </a:extLst>
          </p:cNvPr>
          <p:cNvSpPr txBox="1"/>
          <p:nvPr/>
        </p:nvSpPr>
        <p:spPr>
          <a:xfrm>
            <a:off x="2655794" y="2576377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/>
              <a:t>Lola y Lulú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CBF0F07-685A-4FA0-88D2-6B6946038257}"/>
              </a:ext>
            </a:extLst>
          </p:cNvPr>
          <p:cNvSpPr txBox="1"/>
          <p:nvPr/>
        </p:nvSpPr>
        <p:spPr>
          <a:xfrm>
            <a:off x="-4204536" y="3918664"/>
            <a:ext cx="17376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La  nena Ana</a:t>
            </a:r>
          </a:p>
          <a:p>
            <a:pPr algn="ctr"/>
            <a:r>
              <a:rPr lang="es-MX" sz="2800" b="1" dirty="0"/>
              <a:t>El  oso Susú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FA6913-56BA-40F1-BFF1-E1D962159F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1331422" y="3955796"/>
            <a:ext cx="997495" cy="1144235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2E6FC1-A200-4788-8966-CA3A0C75A3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105982" y="4062800"/>
            <a:ext cx="874845" cy="807969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2423BE0-33CC-4F7A-A1B3-5A2F0A29F9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1125585" y="2773151"/>
            <a:ext cx="1040485" cy="709444"/>
          </a:xfrm>
          <a:prstGeom prst="round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78293D3-F859-4C2C-A8E4-D08DAA5A2B1D}"/>
              </a:ext>
            </a:extLst>
          </p:cNvPr>
          <p:cNvSpPr txBox="1"/>
          <p:nvPr/>
        </p:nvSpPr>
        <p:spPr>
          <a:xfrm>
            <a:off x="2311763" y="1502112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/>
              <a:t>La mamá Ema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523058D-6A77-4D66-98CA-2DE8697C83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178961" y="2677989"/>
            <a:ext cx="925930" cy="938907"/>
          </a:xfrm>
          <a:prstGeom prst="round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DD331CC-25ED-4606-9EC5-EA401AD7ACAA}"/>
              </a:ext>
            </a:extLst>
          </p:cNvPr>
          <p:cNvSpPr txBox="1"/>
          <p:nvPr/>
        </p:nvSpPr>
        <p:spPr>
          <a:xfrm>
            <a:off x="5098434" y="298004"/>
            <a:ext cx="4760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El papá Pepe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5191D3B-A385-44B2-ABF2-9F2DF050936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3785478" y="258155"/>
            <a:ext cx="977382" cy="988514"/>
          </a:xfrm>
          <a:prstGeom prst="round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F736D41-298F-423A-A541-9C83DC00C4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02227" y="1120258"/>
            <a:ext cx="1022384" cy="98851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68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895B3-6E6F-454D-B7D3-65754AF83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11510"/>
            <a:ext cx="7717500" cy="505800"/>
          </a:xfrm>
        </p:spPr>
        <p:txBody>
          <a:bodyPr/>
          <a:lstStyle/>
          <a:p>
            <a:r>
              <a:rPr lang="es-MX" dirty="0"/>
              <a:t>¿Quién se fue?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316814A-7530-48F4-82A9-06299E9568A0}"/>
              </a:ext>
            </a:extLst>
          </p:cNvPr>
          <p:cNvSpPr txBox="1"/>
          <p:nvPr/>
        </p:nvSpPr>
        <p:spPr>
          <a:xfrm>
            <a:off x="-4231640" y="2735852"/>
            <a:ext cx="17376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/>
              <a:t>Tito</a:t>
            </a:r>
          </a:p>
          <a:p>
            <a:pPr algn="ctr"/>
            <a:r>
              <a:rPr lang="es-MX" sz="4000" dirty="0"/>
              <a:t> Daditos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542175-7DE1-433A-A34B-003FFCF25FF0}"/>
              </a:ext>
            </a:extLst>
          </p:cNvPr>
          <p:cNvSpPr txBox="1"/>
          <p:nvPr/>
        </p:nvSpPr>
        <p:spPr>
          <a:xfrm>
            <a:off x="-4116401" y="4263539"/>
            <a:ext cx="17376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La  nena Ana</a:t>
            </a:r>
          </a:p>
          <a:p>
            <a:pPr algn="ctr"/>
            <a:r>
              <a:rPr lang="es-MX" sz="2800" b="1" dirty="0"/>
              <a:t>El  oso Susú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D1AD56-87C0-450A-9FBA-4921F02908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1298463" y="4056308"/>
            <a:ext cx="997495" cy="1144235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C149FCB-43CC-42D9-BD39-39262EEAA7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190448" y="4274861"/>
            <a:ext cx="874845" cy="807969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4414308-1096-4CB6-A8A4-EDE276E979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1312653" y="3108813"/>
            <a:ext cx="997496" cy="1109992"/>
          </a:xfrm>
          <a:prstGeom prst="round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8892319-3A19-493C-92DB-EA4C836ABC3E}"/>
              </a:ext>
            </a:extLst>
          </p:cNvPr>
          <p:cNvSpPr txBox="1"/>
          <p:nvPr/>
        </p:nvSpPr>
        <p:spPr>
          <a:xfrm>
            <a:off x="2355827" y="1890142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/>
              <a:t>La mamá Ema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27905C-91A7-4338-BCA8-26127666D3D4}"/>
              </a:ext>
            </a:extLst>
          </p:cNvPr>
          <p:cNvSpPr txBox="1"/>
          <p:nvPr/>
        </p:nvSpPr>
        <p:spPr>
          <a:xfrm>
            <a:off x="2762048" y="720119"/>
            <a:ext cx="4760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El papá Pepe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ED245AB-06CC-4D43-93DC-B4E83EB5C0B6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286090" y="3169665"/>
            <a:ext cx="925933" cy="1065042"/>
          </a:xfrm>
          <a:prstGeom prst="round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45CBD05-2DE5-4CA7-9F93-CFC63EC68C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1307777" y="741452"/>
            <a:ext cx="977382" cy="988514"/>
          </a:xfrm>
          <a:prstGeom prst="round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C45B1F6-EC63-415D-B72E-ABC2C64B3D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64642" y="1944356"/>
            <a:ext cx="1022384" cy="98851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27771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895B3-6E6F-454D-B7D3-65754AF83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11510"/>
            <a:ext cx="7717500" cy="505800"/>
          </a:xfrm>
        </p:spPr>
        <p:txBody>
          <a:bodyPr/>
          <a:lstStyle/>
          <a:p>
            <a:r>
              <a:rPr lang="es-MX" dirty="0"/>
              <a:t>¿Quién se fue?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F5084EE-E931-4553-B8A5-0CDAC32E2AE6}"/>
              </a:ext>
            </a:extLst>
          </p:cNvPr>
          <p:cNvSpPr txBox="1"/>
          <p:nvPr/>
        </p:nvSpPr>
        <p:spPr>
          <a:xfrm>
            <a:off x="-4590126" y="4057473"/>
            <a:ext cx="17376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La  nena Ana</a:t>
            </a:r>
          </a:p>
          <a:p>
            <a:pPr algn="ctr"/>
            <a:r>
              <a:rPr lang="es-MX" sz="2800" b="1" dirty="0"/>
              <a:t>El  oso Susú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6A89778-0F54-44A5-9EEC-ECEB180788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1298463" y="4056308"/>
            <a:ext cx="997495" cy="1144235"/>
          </a:xfrm>
          <a:prstGeom prst="round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A8E0B78-960C-49C6-A709-7E45FE6558AD}"/>
              </a:ext>
            </a:extLst>
          </p:cNvPr>
          <p:cNvSpPr txBox="1"/>
          <p:nvPr/>
        </p:nvSpPr>
        <p:spPr>
          <a:xfrm>
            <a:off x="-4557075" y="2694639"/>
            <a:ext cx="17376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/>
              <a:t>Tito</a:t>
            </a:r>
          </a:p>
          <a:p>
            <a:pPr algn="ctr"/>
            <a:r>
              <a:rPr lang="es-MX" sz="4000" dirty="0"/>
              <a:t> Daditos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5336F08-D612-4FDB-9B1B-6BC635436B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223499" y="4263844"/>
            <a:ext cx="874845" cy="807969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0527DAA-DF5A-4B20-BC2D-34199F0796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1603971" y="2827254"/>
            <a:ext cx="997496" cy="1109992"/>
          </a:xfrm>
          <a:prstGeom prst="round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8E75B20-B7F4-4887-AB01-CDC1667F30F3}"/>
              </a:ext>
            </a:extLst>
          </p:cNvPr>
          <p:cNvSpPr txBox="1"/>
          <p:nvPr/>
        </p:nvSpPr>
        <p:spPr>
          <a:xfrm>
            <a:off x="3126835" y="1691805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/>
              <a:t>Lola y Lulú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EF5E7B6-27F4-4CFC-80B8-A2B1E28E79B0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441081" y="2825481"/>
            <a:ext cx="925933" cy="1065042"/>
          </a:xfrm>
          <a:prstGeom prst="round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DD0B75-7184-4125-84A0-C7B22663DEE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1495200" y="1849427"/>
            <a:ext cx="1040485" cy="709444"/>
          </a:xfrm>
          <a:prstGeom prst="round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46803EE-E45D-4869-A762-48998F316CAA}"/>
              </a:ext>
            </a:extLst>
          </p:cNvPr>
          <p:cNvSpPr txBox="1"/>
          <p:nvPr/>
        </p:nvSpPr>
        <p:spPr>
          <a:xfrm>
            <a:off x="3966254" y="295309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/>
              <a:t>La mamá Ema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CF230E2-CAC3-4A15-B0CE-BDD950CCDE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26873" y="268034"/>
            <a:ext cx="1022384" cy="988513"/>
          </a:xfrm>
          <a:prstGeom prst="round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6ADE404-3E0C-4E60-8506-6B9838B3EF2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529221" y="1700796"/>
            <a:ext cx="925930" cy="9389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22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895B3-6E6F-454D-B7D3-65754AF83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11510"/>
            <a:ext cx="7717500" cy="505800"/>
          </a:xfrm>
        </p:spPr>
        <p:txBody>
          <a:bodyPr/>
          <a:lstStyle/>
          <a:p>
            <a:r>
              <a:rPr lang="es-MX" dirty="0"/>
              <a:t>¿Quién se fue?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9E5F307-B474-4AEF-9C0B-B132C51D4FC1}"/>
              </a:ext>
            </a:extLst>
          </p:cNvPr>
          <p:cNvSpPr txBox="1"/>
          <p:nvPr/>
        </p:nvSpPr>
        <p:spPr>
          <a:xfrm>
            <a:off x="-4800569" y="2701333"/>
            <a:ext cx="17376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/>
              <a:t>Tito</a:t>
            </a:r>
          </a:p>
          <a:p>
            <a:pPr algn="ctr"/>
            <a:r>
              <a:rPr lang="es-MX" sz="4000" dirty="0"/>
              <a:t> Daditos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2DDBEB-8CF8-4D7F-973A-AA3F9D66A58A}"/>
              </a:ext>
            </a:extLst>
          </p:cNvPr>
          <p:cNvSpPr txBox="1"/>
          <p:nvPr/>
        </p:nvSpPr>
        <p:spPr>
          <a:xfrm>
            <a:off x="1501309" y="4114229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/>
              <a:t>La mamá Ema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D0AB7F6-78D5-4318-B889-5DCEDA7D97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1518621" y="2850723"/>
            <a:ext cx="997496" cy="1109992"/>
          </a:xfrm>
          <a:prstGeom prst="round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941FE5E-902F-4A81-8193-79BFA9B1B6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3517" y="4119900"/>
            <a:ext cx="1022384" cy="988513"/>
          </a:xfrm>
          <a:prstGeom prst="round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430473B-7153-42C9-8487-DF87365FC12E}"/>
              </a:ext>
            </a:extLst>
          </p:cNvPr>
          <p:cNvSpPr txBox="1"/>
          <p:nvPr/>
        </p:nvSpPr>
        <p:spPr>
          <a:xfrm>
            <a:off x="2660500" y="1778004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/>
              <a:t>Lola y Lulú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B35A23D-3F4A-44D7-80FC-5A56F809D559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381575" y="3021667"/>
            <a:ext cx="925933" cy="1065042"/>
          </a:xfrm>
          <a:prstGeom prst="round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70E0D60-6E3F-4A79-935B-FAA34C7B422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1335789" y="1781640"/>
            <a:ext cx="1040485" cy="709444"/>
          </a:xfrm>
          <a:prstGeom prst="round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D3572F9-10FB-42BF-8DD4-8AE9A64FE431}"/>
              </a:ext>
            </a:extLst>
          </p:cNvPr>
          <p:cNvSpPr txBox="1"/>
          <p:nvPr/>
        </p:nvSpPr>
        <p:spPr>
          <a:xfrm>
            <a:off x="5444554" y="397240"/>
            <a:ext cx="4760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El papá Pepe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D0A899A-5FAC-4455-9C78-FCE48D332B8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3589052" y="287703"/>
            <a:ext cx="977382" cy="988514"/>
          </a:xfrm>
          <a:prstGeom prst="round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559D88C-CFAA-4AF3-89DD-603F99FD86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462951" y="1722917"/>
            <a:ext cx="925930" cy="9389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61085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895B3-6E6F-454D-B7D3-65754AF83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11510"/>
            <a:ext cx="7717500" cy="505800"/>
          </a:xfrm>
        </p:spPr>
        <p:txBody>
          <a:bodyPr/>
          <a:lstStyle/>
          <a:p>
            <a:r>
              <a:rPr lang="es-MX" dirty="0"/>
              <a:t>¿Quién se fue?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BD89AA-40E8-4E4E-B210-D3479224BB62}"/>
              </a:ext>
            </a:extLst>
          </p:cNvPr>
          <p:cNvSpPr txBox="1"/>
          <p:nvPr/>
        </p:nvSpPr>
        <p:spPr>
          <a:xfrm>
            <a:off x="-4800569" y="4057094"/>
            <a:ext cx="17376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La  nena Ana</a:t>
            </a:r>
          </a:p>
          <a:p>
            <a:pPr algn="ctr"/>
            <a:r>
              <a:rPr lang="es-MX" sz="2800" b="1" dirty="0"/>
              <a:t>El  oso Susú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1DC90CE-FAAB-4C58-839A-DBFE000634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1362298" y="3987090"/>
            <a:ext cx="997495" cy="1144235"/>
          </a:xfrm>
          <a:prstGeom prst="round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F7D7E2-62E4-4B0B-A794-952D53A3571C}"/>
              </a:ext>
            </a:extLst>
          </p:cNvPr>
          <p:cNvSpPr txBox="1"/>
          <p:nvPr/>
        </p:nvSpPr>
        <p:spPr>
          <a:xfrm>
            <a:off x="-4624299" y="2646249"/>
            <a:ext cx="17376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/>
              <a:t>Tito</a:t>
            </a:r>
          </a:p>
          <a:p>
            <a:pPr algn="ctr"/>
            <a:r>
              <a:rPr lang="es-MX" sz="4000" dirty="0"/>
              <a:t> Daditos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B3A7526-34DB-4CA0-B76A-1129AF9DD4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519637" y="4124888"/>
            <a:ext cx="874845" cy="807969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6BE1E9-3CB5-4529-9426-C69175BDA7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1752325" y="2792113"/>
            <a:ext cx="997496" cy="1109992"/>
          </a:xfrm>
          <a:prstGeom prst="round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2CC7297-914A-4AD6-8493-CAF680514057}"/>
              </a:ext>
            </a:extLst>
          </p:cNvPr>
          <p:cNvSpPr txBox="1"/>
          <p:nvPr/>
        </p:nvSpPr>
        <p:spPr>
          <a:xfrm>
            <a:off x="2902870" y="1733937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/>
              <a:t>Lola y Lulú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BCDADD9-00ED-4A53-8A38-777DE73BE278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648329" y="2941024"/>
            <a:ext cx="925933" cy="1065042"/>
          </a:xfrm>
          <a:prstGeom prst="round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B37F84-F24B-41D8-A68E-330BB44FF5D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1956573" y="1826342"/>
            <a:ext cx="1040485" cy="709444"/>
          </a:xfrm>
          <a:prstGeom prst="round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9594CE2-8E00-4295-BF26-24915647D864}"/>
              </a:ext>
            </a:extLst>
          </p:cNvPr>
          <p:cNvSpPr txBox="1"/>
          <p:nvPr/>
        </p:nvSpPr>
        <p:spPr>
          <a:xfrm>
            <a:off x="5233583" y="404371"/>
            <a:ext cx="4760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El papá Pepe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A00BDCD-F66D-407A-9B0A-7838DD3C521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3594420" y="258275"/>
            <a:ext cx="977382" cy="988514"/>
          </a:xfrm>
          <a:prstGeom prst="round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8DB7BEF-9185-46C3-A39C-1AF674CC658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1067002" y="1759955"/>
            <a:ext cx="925930" cy="9389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134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895B3-6E6F-454D-B7D3-65754AF83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11510"/>
            <a:ext cx="7717500" cy="505800"/>
          </a:xfrm>
        </p:spPr>
        <p:txBody>
          <a:bodyPr/>
          <a:lstStyle/>
          <a:p>
            <a:r>
              <a:rPr lang="es-MX" dirty="0"/>
              <a:t>¿Quién se fue?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16A3EB-B094-4540-80C9-FFE309FA570C}"/>
              </a:ext>
            </a:extLst>
          </p:cNvPr>
          <p:cNvSpPr txBox="1"/>
          <p:nvPr/>
        </p:nvSpPr>
        <p:spPr>
          <a:xfrm>
            <a:off x="1785329" y="4116955"/>
            <a:ext cx="5573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/>
              <a:t>La mamá Ema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925B395-B52E-4ABF-A8A0-43AE4CF60F40}"/>
              </a:ext>
            </a:extLst>
          </p:cNvPr>
          <p:cNvSpPr txBox="1"/>
          <p:nvPr/>
        </p:nvSpPr>
        <p:spPr>
          <a:xfrm>
            <a:off x="-3875154" y="3071666"/>
            <a:ext cx="17376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La  nena Ana</a:t>
            </a:r>
          </a:p>
          <a:p>
            <a:pPr algn="ctr"/>
            <a:r>
              <a:rPr lang="es-MX" sz="2800" b="1" dirty="0"/>
              <a:t>El  oso Susú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85D5FE4-2DDD-4196-852A-A1F7A16BEA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172" y="4047837"/>
            <a:ext cx="1022384" cy="988513"/>
          </a:xfrm>
          <a:prstGeom prst="round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1DCF317-1394-4E17-998F-C1B7C8CFC17C}"/>
              </a:ext>
            </a:extLst>
          </p:cNvPr>
          <p:cNvSpPr txBox="1"/>
          <p:nvPr/>
        </p:nvSpPr>
        <p:spPr>
          <a:xfrm>
            <a:off x="2872067" y="2326971"/>
            <a:ext cx="4760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El papá Pepe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B5C4558-54DA-491F-9928-9E0D26E3CA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1990901" y="3050153"/>
            <a:ext cx="997495" cy="1144235"/>
          </a:xfrm>
          <a:prstGeom prst="round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837648C-3E18-46E9-9B02-F7A2BA2157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857577" y="3112759"/>
            <a:ext cx="874845" cy="807969"/>
          </a:xfrm>
          <a:prstGeom prst="round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EFCB9ED-A847-4744-A647-D1312FD67B62}"/>
              </a:ext>
            </a:extLst>
          </p:cNvPr>
          <p:cNvSpPr txBox="1"/>
          <p:nvPr/>
        </p:nvSpPr>
        <p:spPr>
          <a:xfrm>
            <a:off x="2937597" y="1279666"/>
            <a:ext cx="383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/>
              <a:t>Lola y Lulú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AADB14D-4D5E-480F-AEE6-778E8442E5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1466199" y="2105724"/>
            <a:ext cx="977382" cy="988514"/>
          </a:xfrm>
          <a:prstGeom prst="round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E07F818-64A7-4AC6-A4D3-C51F6B6A81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5400000" flipV="1">
            <a:off x="1854485" y="1235835"/>
            <a:ext cx="1040485" cy="709444"/>
          </a:xfrm>
          <a:prstGeom prst="round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F130AB4-2DD1-46A2-845F-75D6693D8023}"/>
              </a:ext>
            </a:extLst>
          </p:cNvPr>
          <p:cNvSpPr txBox="1"/>
          <p:nvPr/>
        </p:nvSpPr>
        <p:spPr>
          <a:xfrm>
            <a:off x="-1329730" y="30081"/>
            <a:ext cx="17376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/>
              <a:t>Tito</a:t>
            </a:r>
          </a:p>
          <a:p>
            <a:pPr algn="ctr"/>
            <a:r>
              <a:rPr lang="es-MX" sz="4000" dirty="0"/>
              <a:t> Daditos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D91EC76-AB3A-430C-9170-391793BB753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 flipV="1">
            <a:off x="972617" y="1083104"/>
            <a:ext cx="925930" cy="938907"/>
          </a:xfrm>
          <a:prstGeom prst="round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A569A7C-3F59-40F7-9ABB-517734052A2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4869495" y="179668"/>
            <a:ext cx="997496" cy="1109992"/>
          </a:xfrm>
          <a:prstGeom prst="round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C314888-A368-4202-A87C-B0F90762C9D3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3587821" y="178491"/>
            <a:ext cx="925933" cy="106504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64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D617A31-4527-44FB-BC3C-72D465FD554D}"/>
              </a:ext>
            </a:extLst>
          </p:cNvPr>
          <p:cNvSpPr txBox="1"/>
          <p:nvPr/>
        </p:nvSpPr>
        <p:spPr>
          <a:xfrm>
            <a:off x="115353" y="1672529"/>
            <a:ext cx="34827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dirty="0"/>
              <a:t>El </a:t>
            </a:r>
          </a:p>
          <a:p>
            <a:pPr algn="ctr"/>
            <a:r>
              <a:rPr lang="es-MX" sz="6000" dirty="0"/>
              <a:t>papá </a:t>
            </a:r>
          </a:p>
          <a:p>
            <a:pPr algn="ctr"/>
            <a:r>
              <a:rPr lang="es-MX" sz="6000" dirty="0"/>
              <a:t>Pepe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579DCC53-499A-4FC9-B268-87E839042695}"/>
              </a:ext>
            </a:extLst>
          </p:cNvPr>
          <p:cNvSpPr/>
          <p:nvPr/>
        </p:nvSpPr>
        <p:spPr>
          <a:xfrm>
            <a:off x="467544" y="339502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704EF5E-AD1B-46EE-867B-DCC4B18AA2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>
            <a:off x="3803313" y="1525030"/>
            <a:ext cx="3485094" cy="31573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0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DBD8168-12AB-4E9F-846F-3F8A15F77F41}"/>
              </a:ext>
            </a:extLst>
          </p:cNvPr>
          <p:cNvSpPr txBox="1"/>
          <p:nvPr/>
        </p:nvSpPr>
        <p:spPr>
          <a:xfrm>
            <a:off x="-897591" y="998861"/>
            <a:ext cx="55733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0" dirty="0">
                <a:latin typeface="Aharoni" panose="02010803020104030203" pitchFamily="2" charset="-79"/>
                <a:cs typeface="Aharoni" panose="02010803020104030203" pitchFamily="2" charset="-79"/>
              </a:rPr>
              <a:t>La</a:t>
            </a:r>
          </a:p>
          <a:p>
            <a:pPr algn="ctr"/>
            <a:r>
              <a:rPr lang="es-MX" sz="8000" dirty="0">
                <a:latin typeface="Aharoni" panose="02010803020104030203" pitchFamily="2" charset="-79"/>
                <a:cs typeface="Aharoni" panose="02010803020104030203" pitchFamily="2" charset="-79"/>
              </a:rPr>
              <a:t> mamá </a:t>
            </a:r>
          </a:p>
          <a:p>
            <a:pPr algn="ctr"/>
            <a:r>
              <a:rPr lang="es-MX" sz="8000" dirty="0">
                <a:latin typeface="Aharoni" panose="02010803020104030203" pitchFamily="2" charset="-79"/>
                <a:cs typeface="Aharoni" panose="02010803020104030203" pitchFamily="2" charset="-79"/>
              </a:rPr>
              <a:t>Ema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4AB2DF6A-C0A9-4768-99CD-0749843360EB}"/>
              </a:ext>
            </a:extLst>
          </p:cNvPr>
          <p:cNvSpPr/>
          <p:nvPr/>
        </p:nvSpPr>
        <p:spPr>
          <a:xfrm>
            <a:off x="398929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D24E3B-E9CD-46D1-93F1-ACB765D679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4096977" y="1488330"/>
            <a:ext cx="3647410" cy="266847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09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0329F6-57BC-4688-9FB5-71D4110B63F9}"/>
              </a:ext>
            </a:extLst>
          </p:cNvPr>
          <p:cNvSpPr txBox="1"/>
          <p:nvPr/>
        </p:nvSpPr>
        <p:spPr>
          <a:xfrm>
            <a:off x="-153872" y="883588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  <a:p>
            <a:pPr algn="ctr"/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 y</a:t>
            </a:r>
          </a:p>
          <a:p>
            <a:pPr algn="ctr"/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 Lulú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E0D0256D-6650-42DE-89E1-F8D9027F0242}"/>
              </a:ext>
            </a:extLst>
          </p:cNvPr>
          <p:cNvSpPr/>
          <p:nvPr/>
        </p:nvSpPr>
        <p:spPr>
          <a:xfrm>
            <a:off x="398929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2589A2-30D2-4B14-B705-04884D9C06B1}"/>
              </a:ext>
            </a:extLst>
          </p:cNvPr>
          <p:cNvGrpSpPr/>
          <p:nvPr/>
        </p:nvGrpSpPr>
        <p:grpSpPr>
          <a:xfrm>
            <a:off x="4338083" y="616688"/>
            <a:ext cx="2910756" cy="3333399"/>
            <a:chOff x="6263018" y="896724"/>
            <a:chExt cx="4396003" cy="4552554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B3062B4D-1966-4884-AD85-B2FBAB5405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3" t="5335" r="3284" b="2327"/>
            <a:stretch/>
          </p:blipFill>
          <p:spPr>
            <a:xfrm rot="4982292">
              <a:off x="6014629" y="2674084"/>
              <a:ext cx="2931691" cy="2434913"/>
            </a:xfrm>
            <a:prstGeom prst="round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D773201-EA8A-4FFD-B466-ECD35EC65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23908"/>
            <a:stretch/>
          </p:blipFill>
          <p:spPr>
            <a:xfrm rot="5400000">
              <a:off x="7051919" y="1842176"/>
              <a:ext cx="4552554" cy="266165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18404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844CBC9-E3E2-4CFD-879B-CE64A0C4D7A9}"/>
              </a:ext>
            </a:extLst>
          </p:cNvPr>
          <p:cNvSpPr txBox="1"/>
          <p:nvPr/>
        </p:nvSpPr>
        <p:spPr>
          <a:xfrm>
            <a:off x="179512" y="1059582"/>
            <a:ext cx="39733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dirty="0"/>
              <a:t>Tito </a:t>
            </a:r>
          </a:p>
          <a:p>
            <a:pPr algn="ctr"/>
            <a:endParaRPr lang="es-MX" sz="7200" dirty="0"/>
          </a:p>
          <a:p>
            <a:pPr algn="ctr"/>
            <a:r>
              <a:rPr lang="es-MX" sz="7200" dirty="0">
                <a:latin typeface="Aharoni" panose="02010803020104030203" pitchFamily="2" charset="-79"/>
                <a:cs typeface="Aharoni" panose="02010803020104030203" pitchFamily="2" charset="-79"/>
              </a:rPr>
              <a:t>Daditos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6D45C7-B73F-43B5-9D34-08133862D6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4491113" y="2160807"/>
            <a:ext cx="1965453" cy="2187113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47CA26-6ACF-4A74-BD12-644382CFC2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4136100" y="464812"/>
            <a:ext cx="1882921" cy="1692269"/>
          </a:xfrm>
          <a:prstGeom prst="round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65CBEE52-1C45-405F-AB25-A4DE09813925}"/>
              </a:ext>
            </a:extLst>
          </p:cNvPr>
          <p:cNvSpPr/>
          <p:nvPr/>
        </p:nvSpPr>
        <p:spPr>
          <a:xfrm>
            <a:off x="398929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</p:spTree>
    <p:extLst>
      <p:ext uri="{BB962C8B-B14F-4D97-AF65-F5344CB8AC3E}">
        <p14:creationId xmlns:p14="http://schemas.microsoft.com/office/powerpoint/2010/main" val="19450925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465DF64-6FC9-424F-B608-13DAA89290F3}"/>
              </a:ext>
            </a:extLst>
          </p:cNvPr>
          <p:cNvSpPr txBox="1"/>
          <p:nvPr/>
        </p:nvSpPr>
        <p:spPr>
          <a:xfrm>
            <a:off x="-684584" y="117933"/>
            <a:ext cx="66501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latin typeface="Aharoni" panose="02010803020104030203" pitchFamily="2" charset="-79"/>
                <a:cs typeface="Aharoni" panose="02010803020104030203" pitchFamily="2" charset="-79"/>
              </a:rPr>
              <a:t>La </a:t>
            </a:r>
          </a:p>
          <a:p>
            <a:pPr algn="ctr"/>
            <a:r>
              <a:rPr lang="es-MX" sz="4800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</a:p>
          <a:p>
            <a:pPr algn="ctr"/>
            <a:r>
              <a:rPr lang="es-MX" sz="4800" dirty="0">
                <a:latin typeface="Aharoni" panose="02010803020104030203" pitchFamily="2" charset="-79"/>
                <a:cs typeface="Aharoni" panose="02010803020104030203" pitchFamily="2" charset="-79"/>
              </a:rPr>
              <a:t> Ana</a:t>
            </a:r>
          </a:p>
          <a:p>
            <a:pPr algn="ctr"/>
            <a:r>
              <a:rPr lang="es-MX" sz="4800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</a:p>
          <a:p>
            <a:pPr algn="ctr"/>
            <a:r>
              <a:rPr lang="es-MX" sz="4800" dirty="0">
                <a:latin typeface="Aharoni" panose="02010803020104030203" pitchFamily="2" charset="-79"/>
                <a:cs typeface="Aharoni" panose="02010803020104030203" pitchFamily="2" charset="-79"/>
              </a:rPr>
              <a:t>oso</a:t>
            </a:r>
          </a:p>
          <a:p>
            <a:pPr algn="ctr"/>
            <a:r>
              <a:rPr lang="es-MX" sz="4800" dirty="0">
                <a:latin typeface="Aharoni" panose="02010803020104030203" pitchFamily="2" charset="-79"/>
                <a:cs typeface="Aharoni" panose="02010803020104030203" pitchFamily="2" charset="-79"/>
              </a:rPr>
              <a:t> Susú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4496D5D-E607-4417-BA0A-B1895C6CEE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5918650" y="2365356"/>
            <a:ext cx="1697985" cy="2494091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ADAA668-019F-4E80-B747-480CA08321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5407010" y="198986"/>
            <a:ext cx="2192058" cy="2170154"/>
          </a:xfrm>
          <a:prstGeom prst="round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C326E77E-8261-49E3-8701-FE7806ACBD0D}"/>
              </a:ext>
            </a:extLst>
          </p:cNvPr>
          <p:cNvSpPr/>
          <p:nvPr/>
        </p:nvSpPr>
        <p:spPr>
          <a:xfrm>
            <a:off x="-324544" y="0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Cortar palabras </a:t>
            </a:r>
          </a:p>
        </p:txBody>
      </p:sp>
    </p:spTree>
    <p:extLst>
      <p:ext uri="{BB962C8B-B14F-4D97-AF65-F5344CB8AC3E}">
        <p14:creationId xmlns:p14="http://schemas.microsoft.com/office/powerpoint/2010/main" val="3957270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2D8B218-E2A2-403E-BA15-F09D5BDDF130}"/>
              </a:ext>
            </a:extLst>
          </p:cNvPr>
          <p:cNvSpPr txBox="1"/>
          <p:nvPr/>
        </p:nvSpPr>
        <p:spPr>
          <a:xfrm>
            <a:off x="656025" y="97881"/>
            <a:ext cx="78319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papá 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Pepe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6EAAE5FE-2CA5-422A-9C82-534FA19A3E7E}"/>
              </a:ext>
            </a:extLst>
          </p:cNvPr>
          <p:cNvSpPr/>
          <p:nvPr/>
        </p:nvSpPr>
        <p:spPr>
          <a:xfrm>
            <a:off x="398928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</p:spTree>
    <p:extLst>
      <p:ext uri="{BB962C8B-B14F-4D97-AF65-F5344CB8AC3E}">
        <p14:creationId xmlns:p14="http://schemas.microsoft.com/office/powerpoint/2010/main" val="1993252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7273E86-DDEC-44FC-9313-96512C7B4762}"/>
              </a:ext>
            </a:extLst>
          </p:cNvPr>
          <p:cNvSpPr txBox="1"/>
          <p:nvPr/>
        </p:nvSpPr>
        <p:spPr>
          <a:xfrm>
            <a:off x="0" y="-186407"/>
            <a:ext cx="9036495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La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mamá </a:t>
            </a:r>
          </a:p>
          <a:p>
            <a:pPr algn="ctr"/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Ema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E8802D86-44C9-44E8-8E7B-2AE9F0A74CF5}"/>
              </a:ext>
            </a:extLst>
          </p:cNvPr>
          <p:cNvSpPr/>
          <p:nvPr/>
        </p:nvSpPr>
        <p:spPr>
          <a:xfrm>
            <a:off x="398928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</p:spTree>
    <p:extLst>
      <p:ext uri="{BB962C8B-B14F-4D97-AF65-F5344CB8AC3E}">
        <p14:creationId xmlns:p14="http://schemas.microsoft.com/office/powerpoint/2010/main" val="3707919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12D567B-9CA3-47D1-8F38-523207D5F133}"/>
              </a:ext>
            </a:extLst>
          </p:cNvPr>
          <p:cNvSpPr txBox="1"/>
          <p:nvPr/>
        </p:nvSpPr>
        <p:spPr>
          <a:xfrm>
            <a:off x="1331640" y="0"/>
            <a:ext cx="69815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y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Lulú</a:t>
            </a:r>
            <a:endParaRPr lang="es-MX" sz="7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99D9F364-1B13-4182-AA97-C5C361ABC09F}"/>
              </a:ext>
            </a:extLst>
          </p:cNvPr>
          <p:cNvSpPr/>
          <p:nvPr/>
        </p:nvSpPr>
        <p:spPr>
          <a:xfrm>
            <a:off x="409875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</p:spTree>
    <p:extLst>
      <p:ext uri="{BB962C8B-B14F-4D97-AF65-F5344CB8AC3E}">
        <p14:creationId xmlns:p14="http://schemas.microsoft.com/office/powerpoint/2010/main" val="3441489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E103AF6-EA9B-4AA8-8298-527ECD6360B7}"/>
              </a:ext>
            </a:extLst>
          </p:cNvPr>
          <p:cNvSpPr txBox="1"/>
          <p:nvPr/>
        </p:nvSpPr>
        <p:spPr>
          <a:xfrm>
            <a:off x="2051720" y="97881"/>
            <a:ext cx="61182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Tito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y 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Daditos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D660AFC7-6DD3-48FB-B931-F7742E66B835}"/>
              </a:ext>
            </a:extLst>
          </p:cNvPr>
          <p:cNvSpPr/>
          <p:nvPr/>
        </p:nvSpPr>
        <p:spPr>
          <a:xfrm>
            <a:off x="398928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</p:spTree>
    <p:extLst>
      <p:ext uri="{BB962C8B-B14F-4D97-AF65-F5344CB8AC3E}">
        <p14:creationId xmlns:p14="http://schemas.microsoft.com/office/powerpoint/2010/main" val="2395364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98AB42-BF72-48FC-ACC1-870FAA855F5D}"/>
              </a:ext>
            </a:extLst>
          </p:cNvPr>
          <p:cNvSpPr txBox="1"/>
          <p:nvPr/>
        </p:nvSpPr>
        <p:spPr>
          <a:xfrm>
            <a:off x="9680" y="45740"/>
            <a:ext cx="99378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La </a:t>
            </a:r>
          </a:p>
          <a:p>
            <a:pPr algn="ctr"/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</a:p>
          <a:p>
            <a:pPr algn="ctr"/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 Ana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67C6CA65-A8B9-48F7-832F-9FFE12BF7493}"/>
              </a:ext>
            </a:extLst>
          </p:cNvPr>
          <p:cNvSpPr/>
          <p:nvPr/>
        </p:nvSpPr>
        <p:spPr>
          <a:xfrm>
            <a:off x="394329" y="28588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</p:spTree>
    <p:extLst>
      <p:ext uri="{BB962C8B-B14F-4D97-AF65-F5344CB8AC3E}">
        <p14:creationId xmlns:p14="http://schemas.microsoft.com/office/powerpoint/2010/main" val="14817817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1B70EAE-EDCD-426F-A4B2-3E8A8E909CA4}"/>
              </a:ext>
            </a:extLst>
          </p:cNvPr>
          <p:cNvSpPr/>
          <p:nvPr/>
        </p:nvSpPr>
        <p:spPr>
          <a:xfrm>
            <a:off x="1894115" y="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9600" dirty="0"/>
              <a:t>El </a:t>
            </a:r>
          </a:p>
          <a:p>
            <a:pPr algn="ctr"/>
            <a:r>
              <a:rPr lang="es-MX" sz="9600" dirty="0"/>
              <a:t>oso</a:t>
            </a:r>
          </a:p>
          <a:p>
            <a:pPr algn="ctr"/>
            <a:r>
              <a:rPr lang="es-MX" sz="9600" dirty="0"/>
              <a:t> Susú</a:t>
            </a:r>
            <a:endParaRPr lang="es-MX" dirty="0"/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398AB6C4-48CC-4981-8BA6-E98A4AC0047E}"/>
              </a:ext>
            </a:extLst>
          </p:cNvPr>
          <p:cNvSpPr/>
          <p:nvPr/>
        </p:nvSpPr>
        <p:spPr>
          <a:xfrm>
            <a:off x="398928" y="97881"/>
            <a:ext cx="2534771" cy="9009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Identificación de letreros</a:t>
            </a:r>
          </a:p>
        </p:txBody>
      </p:sp>
    </p:spTree>
    <p:extLst>
      <p:ext uri="{BB962C8B-B14F-4D97-AF65-F5344CB8AC3E}">
        <p14:creationId xmlns:p14="http://schemas.microsoft.com/office/powerpoint/2010/main" val="38016171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51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JUEVES</a:t>
            </a:r>
            <a:endParaRPr dirty="0"/>
          </a:p>
        </p:txBody>
      </p:sp>
      <p:sp>
        <p:nvSpPr>
          <p:cNvPr id="2146" name="Google Shape;2146;p51"/>
          <p:cNvSpPr txBox="1">
            <a:spLocks noGrp="1"/>
          </p:cNvSpPr>
          <p:nvPr>
            <p:ph type="title" idx="4294967295"/>
          </p:nvPr>
        </p:nvSpPr>
        <p:spPr>
          <a:xfrm>
            <a:off x="6953100" y="1275606"/>
            <a:ext cx="2190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accent4"/>
                </a:solidFill>
              </a:rPr>
              <a:t>ACTIVACIÓN</a:t>
            </a:r>
            <a:endParaRPr sz="2000" dirty="0">
              <a:solidFill>
                <a:schemeClr val="accent4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441004" y="4620280"/>
            <a:ext cx="46810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https://youtu.be/xzdlN513ifU</a:t>
            </a:r>
          </a:p>
        </p:txBody>
      </p:sp>
      <p:pic>
        <p:nvPicPr>
          <p:cNvPr id="2" name="Elementos multimedia en línea 1" title="ZUMBEANDO - Canciones Infantiles - IVAN RICARDI">
            <a:hlinkClick r:id="" action="ppaction://media"/>
            <a:extLst>
              <a:ext uri="{FF2B5EF4-FFF2-40B4-BE49-F238E27FC236}">
                <a16:creationId xmlns:a16="http://schemas.microsoft.com/office/drawing/2014/main" id="{AD2783C3-55B7-418A-8551-B5CCDB5E5A4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23" y="1275606"/>
            <a:ext cx="6951477" cy="3273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3"/>
          <a:srcRect l="12176" t="27361" r="45003" b="26020"/>
          <a:stretch>
            <a:fillRect/>
          </a:stretch>
        </p:blipFill>
        <p:spPr bwMode="auto">
          <a:xfrm>
            <a:off x="683568" y="1809"/>
            <a:ext cx="8059947" cy="514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29" name="Google Shape;2129;p49"/>
          <p:cNvSpPr txBox="1">
            <a:spLocks noGrp="1"/>
          </p:cNvSpPr>
          <p:nvPr>
            <p:ph type="title"/>
          </p:nvPr>
        </p:nvSpPr>
        <p:spPr>
          <a:xfrm>
            <a:off x="4496100" y="3756900"/>
            <a:ext cx="4647900" cy="138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Práctica de motricidad fina</a:t>
            </a:r>
            <a:endParaRPr sz="4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p57"/>
          <p:cNvSpPr txBox="1">
            <a:spLocks noGrp="1"/>
          </p:cNvSpPr>
          <p:nvPr>
            <p:ph type="title"/>
          </p:nvPr>
        </p:nvSpPr>
        <p:spPr>
          <a:xfrm>
            <a:off x="4788024" y="539500"/>
            <a:ext cx="4208951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Recordando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9E5B2EB-CE77-463D-8A8F-402DDCA61C5F}"/>
              </a:ext>
            </a:extLst>
          </p:cNvPr>
          <p:cNvSpPr txBox="1"/>
          <p:nvPr/>
        </p:nvSpPr>
        <p:spPr>
          <a:xfrm>
            <a:off x="1619672" y="1491630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27829D6-62D5-4111-8716-C7750938F9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80" t="6126" r="9680" b="50000"/>
          <a:stretch/>
        </p:blipFill>
        <p:spPr>
          <a:xfrm>
            <a:off x="1943708" y="1544500"/>
            <a:ext cx="5868652" cy="333150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p57"/>
          <p:cNvSpPr txBox="1">
            <a:spLocks noGrp="1"/>
          </p:cNvSpPr>
          <p:nvPr>
            <p:ph type="title"/>
          </p:nvPr>
        </p:nvSpPr>
        <p:spPr>
          <a:xfrm>
            <a:off x="4788024" y="539500"/>
            <a:ext cx="4208951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Recordando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9E5B2EB-CE77-463D-8A8F-402DDCA61C5F}"/>
              </a:ext>
            </a:extLst>
          </p:cNvPr>
          <p:cNvSpPr txBox="1"/>
          <p:nvPr/>
        </p:nvSpPr>
        <p:spPr>
          <a:xfrm>
            <a:off x="1619672" y="1491630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B200815-6869-4352-A37A-A96804184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0" y="1765227"/>
            <a:ext cx="571500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081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p57"/>
          <p:cNvSpPr txBox="1">
            <a:spLocks noGrp="1"/>
          </p:cNvSpPr>
          <p:nvPr>
            <p:ph type="title"/>
          </p:nvPr>
        </p:nvSpPr>
        <p:spPr>
          <a:xfrm>
            <a:off x="4788024" y="539500"/>
            <a:ext cx="4208951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Recordando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9E5B2EB-CE77-463D-8A8F-402DDCA61C5F}"/>
              </a:ext>
            </a:extLst>
          </p:cNvPr>
          <p:cNvSpPr txBox="1"/>
          <p:nvPr/>
        </p:nvSpPr>
        <p:spPr>
          <a:xfrm>
            <a:off x="1619672" y="1491630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BDD02D6-C710-491D-8358-43235C8F5B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38" t="23400" r="52362" b="5201"/>
          <a:stretch/>
        </p:blipFill>
        <p:spPr>
          <a:xfrm>
            <a:off x="1552065" y="1347614"/>
            <a:ext cx="5544616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104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p57"/>
          <p:cNvSpPr txBox="1">
            <a:spLocks noGrp="1"/>
          </p:cNvSpPr>
          <p:nvPr>
            <p:ph type="title"/>
          </p:nvPr>
        </p:nvSpPr>
        <p:spPr>
          <a:xfrm>
            <a:off x="4788024" y="539500"/>
            <a:ext cx="4208951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Recordando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9E5B2EB-CE77-463D-8A8F-402DDCA61C5F}"/>
              </a:ext>
            </a:extLst>
          </p:cNvPr>
          <p:cNvSpPr txBox="1"/>
          <p:nvPr/>
        </p:nvSpPr>
        <p:spPr>
          <a:xfrm>
            <a:off x="1619672" y="1491630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5931D05-C604-409D-B53D-04A855A75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645518"/>
            <a:ext cx="6192688" cy="335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992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p57"/>
          <p:cNvSpPr txBox="1">
            <a:spLocks noGrp="1"/>
          </p:cNvSpPr>
          <p:nvPr>
            <p:ph type="title"/>
          </p:nvPr>
        </p:nvSpPr>
        <p:spPr>
          <a:xfrm>
            <a:off x="4788024" y="539500"/>
            <a:ext cx="4208951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Recordando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9E5B2EB-CE77-463D-8A8F-402DDCA61C5F}"/>
              </a:ext>
            </a:extLst>
          </p:cNvPr>
          <p:cNvSpPr txBox="1"/>
          <p:nvPr/>
        </p:nvSpPr>
        <p:spPr>
          <a:xfrm>
            <a:off x="1619672" y="1491630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DC726E4-CE34-4644-8DF3-833B1CBB0A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7" t="14344" r="67030" b="66615"/>
          <a:stretch/>
        </p:blipFill>
        <p:spPr>
          <a:xfrm>
            <a:off x="1619672" y="1491630"/>
            <a:ext cx="5602536" cy="338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01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p57"/>
          <p:cNvSpPr txBox="1">
            <a:spLocks noGrp="1"/>
          </p:cNvSpPr>
          <p:nvPr>
            <p:ph type="title"/>
          </p:nvPr>
        </p:nvSpPr>
        <p:spPr>
          <a:xfrm>
            <a:off x="4788024" y="539500"/>
            <a:ext cx="4208951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Vocabulario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9E5B2EB-CE77-463D-8A8F-402DDCA61C5F}"/>
              </a:ext>
            </a:extLst>
          </p:cNvPr>
          <p:cNvSpPr txBox="1"/>
          <p:nvPr/>
        </p:nvSpPr>
        <p:spPr>
          <a:xfrm>
            <a:off x="1619672" y="1491630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2" name="Elementos multimedia en línea 1" title="Palabras que inician con la letra T en espanￌﾃol para ninￌﾃos - Videos Aprende">
            <a:hlinkClick r:id="" action="ppaction://media"/>
            <a:extLst>
              <a:ext uri="{FF2B5EF4-FFF2-40B4-BE49-F238E27FC236}">
                <a16:creationId xmlns:a16="http://schemas.microsoft.com/office/drawing/2014/main" id="{0060E02B-253D-4358-BC92-09566680F93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67644" y="1203598"/>
            <a:ext cx="6408712" cy="362092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E60B277-0B24-4088-BBA7-8608BDE0BE8A}"/>
              </a:ext>
            </a:extLst>
          </p:cNvPr>
          <p:cNvSpPr/>
          <p:nvPr/>
        </p:nvSpPr>
        <p:spPr>
          <a:xfrm>
            <a:off x="2123728" y="4782764"/>
            <a:ext cx="5931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https://www.youtube.com/watch?v=-OzoDqMDzP0</a:t>
            </a:r>
          </a:p>
        </p:txBody>
      </p:sp>
    </p:spTree>
    <p:extLst>
      <p:ext uri="{BB962C8B-B14F-4D97-AF65-F5344CB8AC3E}">
        <p14:creationId xmlns:p14="http://schemas.microsoft.com/office/powerpoint/2010/main" val="223045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00674-DD69-40D3-AE1C-51FD3AA0C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Jugamos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5199D61-9F83-483C-BA33-58EADB6B8A29}"/>
              </a:ext>
            </a:extLst>
          </p:cNvPr>
          <p:cNvSpPr/>
          <p:nvPr/>
        </p:nvSpPr>
        <p:spPr>
          <a:xfrm>
            <a:off x="2123728" y="4743390"/>
            <a:ext cx="5153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https://es.liveworksheets.com/mt1898578zn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7AFF920-589B-414D-BE8D-F0615C8766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00" t="23387" r="38975" b="17785"/>
          <a:stretch/>
        </p:blipFill>
        <p:spPr>
          <a:xfrm>
            <a:off x="2843808" y="0"/>
            <a:ext cx="5472608" cy="4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785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62FED-1056-4523-8C90-ECC97ACED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Jugamos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9A1A51E-9E7C-41DC-A72E-0E229F337205}"/>
              </a:ext>
            </a:extLst>
          </p:cNvPr>
          <p:cNvSpPr/>
          <p:nvPr/>
        </p:nvSpPr>
        <p:spPr>
          <a:xfrm>
            <a:off x="1259632" y="4604000"/>
            <a:ext cx="60548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https://es.liveworksheets.com/vf2881349gc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3349885-3F91-47E8-AA5B-D672E9A319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390" t="22747" r="38986" b="10445"/>
          <a:stretch/>
        </p:blipFill>
        <p:spPr>
          <a:xfrm>
            <a:off x="2771800" y="77834"/>
            <a:ext cx="5184576" cy="452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41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98;p61"/>
          <p:cNvGrpSpPr/>
          <p:nvPr/>
        </p:nvGrpSpPr>
        <p:grpSpPr>
          <a:xfrm rot="-5400000" flipH="1">
            <a:off x="6336344" y="379238"/>
            <a:ext cx="931773" cy="777756"/>
            <a:chOff x="2493375" y="4019525"/>
            <a:chExt cx="499075" cy="416625"/>
          </a:xfrm>
        </p:grpSpPr>
        <p:sp>
          <p:nvSpPr>
            <p:cNvPr id="2299" name="Google Shape;2299;p61"/>
            <p:cNvSpPr/>
            <p:nvPr/>
          </p:nvSpPr>
          <p:spPr>
            <a:xfrm>
              <a:off x="249337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61"/>
            <p:cNvSpPr/>
            <p:nvPr/>
          </p:nvSpPr>
          <p:spPr>
            <a:xfrm>
              <a:off x="2493375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3" y="0"/>
                    <a:pt x="1" y="278"/>
                    <a:pt x="1" y="642"/>
                  </a:cubicBezTo>
                  <a:cubicBezTo>
                    <a:pt x="1" y="993"/>
                    <a:pt x="293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61"/>
            <p:cNvSpPr/>
            <p:nvPr/>
          </p:nvSpPr>
          <p:spPr>
            <a:xfrm>
              <a:off x="2493375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61"/>
            <p:cNvSpPr/>
            <p:nvPr/>
          </p:nvSpPr>
          <p:spPr>
            <a:xfrm>
              <a:off x="2493375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3" y="1"/>
                    <a:pt x="1" y="292"/>
                    <a:pt x="1" y="643"/>
                  </a:cubicBezTo>
                  <a:cubicBezTo>
                    <a:pt x="1" y="993"/>
                    <a:pt x="293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61"/>
            <p:cNvSpPr/>
            <p:nvPr/>
          </p:nvSpPr>
          <p:spPr>
            <a:xfrm>
              <a:off x="261012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61"/>
            <p:cNvSpPr/>
            <p:nvPr/>
          </p:nvSpPr>
          <p:spPr>
            <a:xfrm>
              <a:off x="2610125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2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2" y="1270"/>
                  </a:cubicBezTo>
                  <a:cubicBezTo>
                    <a:pt x="992" y="1270"/>
                    <a:pt x="1284" y="993"/>
                    <a:pt x="1284" y="642"/>
                  </a:cubicBezTo>
                  <a:cubicBezTo>
                    <a:pt x="1284" y="278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61"/>
            <p:cNvSpPr/>
            <p:nvPr/>
          </p:nvSpPr>
          <p:spPr>
            <a:xfrm>
              <a:off x="2610125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61"/>
            <p:cNvSpPr/>
            <p:nvPr/>
          </p:nvSpPr>
          <p:spPr>
            <a:xfrm>
              <a:off x="2610125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2" y="1285"/>
                  </a:cubicBezTo>
                  <a:cubicBezTo>
                    <a:pt x="992" y="1285"/>
                    <a:pt x="1284" y="993"/>
                    <a:pt x="1284" y="643"/>
                  </a:cubicBezTo>
                  <a:cubicBezTo>
                    <a:pt x="1284" y="292"/>
                    <a:pt x="992" y="1"/>
                    <a:pt x="6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61"/>
            <p:cNvSpPr/>
            <p:nvPr/>
          </p:nvSpPr>
          <p:spPr>
            <a:xfrm>
              <a:off x="2726850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2726850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61"/>
            <p:cNvSpPr/>
            <p:nvPr/>
          </p:nvSpPr>
          <p:spPr>
            <a:xfrm>
              <a:off x="2726850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61"/>
            <p:cNvSpPr/>
            <p:nvPr/>
          </p:nvSpPr>
          <p:spPr>
            <a:xfrm>
              <a:off x="2726850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61"/>
            <p:cNvSpPr/>
            <p:nvPr/>
          </p:nvSpPr>
          <p:spPr>
            <a:xfrm>
              <a:off x="284357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61"/>
            <p:cNvSpPr/>
            <p:nvPr/>
          </p:nvSpPr>
          <p:spPr>
            <a:xfrm>
              <a:off x="2843575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3" y="0"/>
                  </a:moveTo>
                  <a:cubicBezTo>
                    <a:pt x="293" y="0"/>
                    <a:pt x="1" y="278"/>
                    <a:pt x="1" y="642"/>
                  </a:cubicBezTo>
                  <a:cubicBezTo>
                    <a:pt x="1" y="993"/>
                    <a:pt x="293" y="1270"/>
                    <a:pt x="643" y="1270"/>
                  </a:cubicBezTo>
                  <a:cubicBezTo>
                    <a:pt x="993" y="1270"/>
                    <a:pt x="1285" y="993"/>
                    <a:pt x="1285" y="642"/>
                  </a:cubicBezTo>
                  <a:cubicBezTo>
                    <a:pt x="1285" y="278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61"/>
            <p:cNvSpPr/>
            <p:nvPr/>
          </p:nvSpPr>
          <p:spPr>
            <a:xfrm>
              <a:off x="2843575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0"/>
                  </a:moveTo>
                  <a:cubicBezTo>
                    <a:pt x="293" y="0"/>
                    <a:pt x="1" y="292"/>
                    <a:pt x="1" y="642"/>
                  </a:cubicBezTo>
                  <a:cubicBezTo>
                    <a:pt x="1" y="992"/>
                    <a:pt x="293" y="1284"/>
                    <a:pt x="643" y="1284"/>
                  </a:cubicBezTo>
                  <a:cubicBezTo>
                    <a:pt x="993" y="1284"/>
                    <a:pt x="1285" y="992"/>
                    <a:pt x="1285" y="642"/>
                  </a:cubicBezTo>
                  <a:cubicBezTo>
                    <a:pt x="1285" y="292"/>
                    <a:pt x="993" y="0"/>
                    <a:pt x="6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61"/>
            <p:cNvSpPr/>
            <p:nvPr/>
          </p:nvSpPr>
          <p:spPr>
            <a:xfrm>
              <a:off x="2843575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3" y="1"/>
                  </a:moveTo>
                  <a:cubicBezTo>
                    <a:pt x="293" y="1"/>
                    <a:pt x="1" y="292"/>
                    <a:pt x="1" y="643"/>
                  </a:cubicBezTo>
                  <a:cubicBezTo>
                    <a:pt x="1" y="993"/>
                    <a:pt x="293" y="1285"/>
                    <a:pt x="643" y="1285"/>
                  </a:cubicBezTo>
                  <a:cubicBezTo>
                    <a:pt x="993" y="1285"/>
                    <a:pt x="1285" y="993"/>
                    <a:pt x="1285" y="643"/>
                  </a:cubicBezTo>
                  <a:cubicBezTo>
                    <a:pt x="1285" y="292"/>
                    <a:pt x="993" y="1"/>
                    <a:pt x="6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61"/>
            <p:cNvSpPr/>
            <p:nvPr/>
          </p:nvSpPr>
          <p:spPr>
            <a:xfrm>
              <a:off x="2960325" y="44040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61"/>
            <p:cNvSpPr/>
            <p:nvPr/>
          </p:nvSpPr>
          <p:spPr>
            <a:xfrm>
              <a:off x="2960325" y="4275975"/>
              <a:ext cx="32125" cy="31750"/>
            </a:xfrm>
            <a:custGeom>
              <a:avLst/>
              <a:gdLst/>
              <a:ahLst/>
              <a:cxnLst/>
              <a:rect l="l" t="t" r="r" b="b"/>
              <a:pathLst>
                <a:path w="1285" h="1270" extrusionOk="0">
                  <a:moveTo>
                    <a:pt x="642" y="0"/>
                  </a:moveTo>
                  <a:cubicBezTo>
                    <a:pt x="292" y="0"/>
                    <a:pt x="0" y="278"/>
                    <a:pt x="0" y="642"/>
                  </a:cubicBezTo>
                  <a:cubicBezTo>
                    <a:pt x="0" y="993"/>
                    <a:pt x="292" y="1270"/>
                    <a:pt x="642" y="1270"/>
                  </a:cubicBezTo>
                  <a:cubicBezTo>
                    <a:pt x="992" y="1270"/>
                    <a:pt x="1284" y="993"/>
                    <a:pt x="1284" y="642"/>
                  </a:cubicBezTo>
                  <a:cubicBezTo>
                    <a:pt x="1284" y="278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61"/>
            <p:cNvSpPr/>
            <p:nvPr/>
          </p:nvSpPr>
          <p:spPr>
            <a:xfrm>
              <a:off x="2960325" y="414757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0"/>
                  </a:moveTo>
                  <a:cubicBezTo>
                    <a:pt x="292" y="0"/>
                    <a:pt x="0" y="292"/>
                    <a:pt x="0" y="642"/>
                  </a:cubicBezTo>
                  <a:cubicBezTo>
                    <a:pt x="0" y="992"/>
                    <a:pt x="292" y="1284"/>
                    <a:pt x="642" y="1284"/>
                  </a:cubicBezTo>
                  <a:cubicBezTo>
                    <a:pt x="992" y="1284"/>
                    <a:pt x="1284" y="992"/>
                    <a:pt x="1284" y="642"/>
                  </a:cubicBezTo>
                  <a:cubicBezTo>
                    <a:pt x="1284" y="292"/>
                    <a:pt x="992" y="0"/>
                    <a:pt x="6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61"/>
            <p:cNvSpPr/>
            <p:nvPr/>
          </p:nvSpPr>
          <p:spPr>
            <a:xfrm>
              <a:off x="2960325" y="4019525"/>
              <a:ext cx="32125" cy="32125"/>
            </a:xfrm>
            <a:custGeom>
              <a:avLst/>
              <a:gdLst/>
              <a:ahLst/>
              <a:cxnLst/>
              <a:rect l="l" t="t" r="r" b="b"/>
              <a:pathLst>
                <a:path w="1285" h="1285" extrusionOk="0">
                  <a:moveTo>
                    <a:pt x="642" y="1"/>
                  </a:moveTo>
                  <a:cubicBezTo>
                    <a:pt x="292" y="1"/>
                    <a:pt x="0" y="292"/>
                    <a:pt x="0" y="643"/>
                  </a:cubicBezTo>
                  <a:cubicBezTo>
                    <a:pt x="0" y="993"/>
                    <a:pt x="292" y="1285"/>
                    <a:pt x="642" y="1285"/>
                  </a:cubicBezTo>
                  <a:cubicBezTo>
                    <a:pt x="992" y="1285"/>
                    <a:pt x="1284" y="993"/>
                    <a:pt x="1284" y="643"/>
                  </a:cubicBezTo>
                  <a:cubicBezTo>
                    <a:pt x="1284" y="292"/>
                    <a:pt x="992" y="1"/>
                    <a:pt x="6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1" name="Google Shape;2321;p61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Observamos</a:t>
            </a:r>
            <a:endParaRPr dirty="0"/>
          </a:p>
        </p:txBody>
      </p:sp>
      <p:pic>
        <p:nvPicPr>
          <p:cNvPr id="3" name="Elementos multimedia en línea 2" title="Palabras que inician con la letra T en espanￌﾃol para ninￌﾃos - Videos Aprende">
            <a:hlinkClick r:id="" action="ppaction://media"/>
            <a:extLst>
              <a:ext uri="{FF2B5EF4-FFF2-40B4-BE49-F238E27FC236}">
                <a16:creationId xmlns:a16="http://schemas.microsoft.com/office/drawing/2014/main" id="{B4E099D7-48EE-4319-8365-70F4670384B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23728" y="1362727"/>
            <a:ext cx="5971541" cy="337392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7D9A610-3BE5-4086-8926-F1B33D0272DF}"/>
              </a:ext>
            </a:extLst>
          </p:cNvPr>
          <p:cNvSpPr/>
          <p:nvPr/>
        </p:nvSpPr>
        <p:spPr>
          <a:xfrm>
            <a:off x="2267744" y="4736648"/>
            <a:ext cx="5931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https://www.youtube.com/watch?v=-OzoDqMDzP0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p54"/>
          <p:cNvSpPr txBox="1">
            <a:spLocks noGrp="1"/>
          </p:cNvSpPr>
          <p:nvPr>
            <p:ph type="title" idx="8"/>
          </p:nvPr>
        </p:nvSpPr>
        <p:spPr>
          <a:xfrm>
            <a:off x="720000" y="539500"/>
            <a:ext cx="7704000" cy="5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Completamos</a:t>
            </a:r>
            <a:endParaRPr dirty="0"/>
          </a:p>
        </p:txBody>
      </p:sp>
      <p:sp>
        <p:nvSpPr>
          <p:cNvPr id="7170" name="AutoShape 2" descr="blob:https://web.whatsapp.com/c07497c9-ace0-4559-8c46-25ce9e92df8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6B8C90-26C1-48FF-AADD-E4F99FC239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462" t="22113" r="24800" b="10343"/>
          <a:stretch/>
        </p:blipFill>
        <p:spPr>
          <a:xfrm>
            <a:off x="1187624" y="1419622"/>
            <a:ext cx="2627784" cy="34724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2BB4358-A9CE-4038-B8D8-2E7BEA04B8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849" t="21987" r="26376" b="10470"/>
          <a:stretch/>
        </p:blipFill>
        <p:spPr>
          <a:xfrm>
            <a:off x="4139952" y="1385880"/>
            <a:ext cx="2987822" cy="3472411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19DEB59-FDB1-469E-BEAC-7C6B51219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5816" y="4680900"/>
            <a:ext cx="4497300" cy="462600"/>
          </a:xfrm>
        </p:spPr>
        <p:txBody>
          <a:bodyPr/>
          <a:lstStyle/>
          <a:p>
            <a:r>
              <a:rPr lang="es-MX" dirty="0"/>
              <a:t>Pausa activa</a:t>
            </a:r>
          </a:p>
        </p:txBody>
      </p:sp>
      <p:pic>
        <p:nvPicPr>
          <p:cNvPr id="4" name="Elementos multimedia en línea 3" title="Chuchuwa, Canciones infantiles">
            <a:hlinkClick r:id="" action="ppaction://media"/>
            <a:extLst>
              <a:ext uri="{FF2B5EF4-FFF2-40B4-BE49-F238E27FC236}">
                <a16:creationId xmlns:a16="http://schemas.microsoft.com/office/drawing/2014/main" id="{39EAC9ED-1C01-40FA-876B-E760D436DA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77456" y="339502"/>
            <a:ext cx="616654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7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2CA140-3447-4F17-84CE-35C793382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576" y="4659982"/>
            <a:ext cx="4647900" cy="725100"/>
          </a:xfrm>
        </p:spPr>
        <p:txBody>
          <a:bodyPr/>
          <a:lstStyle/>
          <a:p>
            <a:r>
              <a:rPr lang="es-MX" dirty="0"/>
              <a:t>Práctica </a:t>
            </a:r>
          </a:p>
        </p:txBody>
      </p:sp>
      <p:pic>
        <p:nvPicPr>
          <p:cNvPr id="4" name="Elementos multimedia en línea 3" title="Praxias Bucofaciales - Lenguaje oral">
            <a:hlinkClick r:id="" action="ppaction://media"/>
            <a:extLst>
              <a:ext uri="{FF2B5EF4-FFF2-40B4-BE49-F238E27FC236}">
                <a16:creationId xmlns:a16="http://schemas.microsoft.com/office/drawing/2014/main" id="{D81A0927-B0B2-45FF-8028-F733EE39A09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5536" y="627534"/>
            <a:ext cx="547260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3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09E0BD-9A08-467C-A88D-9784068F4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Observamos</a:t>
            </a:r>
          </a:p>
        </p:txBody>
      </p:sp>
      <p:pic>
        <p:nvPicPr>
          <p:cNvPr id="3" name="Elementos multimedia en línea 2" title="Mￃﾩtodo Minjares. Carretilla letra T  Primer grado">
            <a:hlinkClick r:id="" action="ppaction://media"/>
            <a:extLst>
              <a:ext uri="{FF2B5EF4-FFF2-40B4-BE49-F238E27FC236}">
                <a16:creationId xmlns:a16="http://schemas.microsoft.com/office/drawing/2014/main" id="{B4C5B613-6CB7-4A8B-92B3-41CB6BA699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87624" y="1275606"/>
            <a:ext cx="6192688" cy="349886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8D54069-D411-4FD3-BE0E-ECED229551BC}"/>
              </a:ext>
            </a:extLst>
          </p:cNvPr>
          <p:cNvSpPr/>
          <p:nvPr/>
        </p:nvSpPr>
        <p:spPr>
          <a:xfrm>
            <a:off x="1905087" y="4820115"/>
            <a:ext cx="5487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/>
              <a:t>https://www.youtube.com/watch?v=YmKM5DFbsbQ</a:t>
            </a:r>
          </a:p>
        </p:txBody>
      </p:sp>
    </p:spTree>
    <p:extLst>
      <p:ext uri="{BB962C8B-B14F-4D97-AF65-F5344CB8AC3E}">
        <p14:creationId xmlns:p14="http://schemas.microsoft.com/office/powerpoint/2010/main" val="32762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DAF90-7A9D-4982-AF64-185151639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Repasamos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5913569-79D6-42AB-97BB-D19056354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347614"/>
            <a:ext cx="5220575" cy="369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637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E4-EFA2-4719-AFAE-48853C48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Jugamos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CB2D182-AB13-4B4F-81FA-7E7993AB27AE}"/>
              </a:ext>
            </a:extLst>
          </p:cNvPr>
          <p:cNvSpPr/>
          <p:nvPr/>
        </p:nvSpPr>
        <p:spPr>
          <a:xfrm>
            <a:off x="2483768" y="4604000"/>
            <a:ext cx="4442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/>
              <a:t>https://es.liveworksheets.com/qi813607cz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19DF5F4-978B-43E0-8965-A11AC5CDFF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88" t="13583" r="32675" b="17785"/>
          <a:stretch/>
        </p:blipFill>
        <p:spPr>
          <a:xfrm>
            <a:off x="2843808" y="170168"/>
            <a:ext cx="5328592" cy="420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60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E4-EFA2-4719-AFAE-48853C48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Jugamos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F00979F-D270-4361-ADAC-F95A53A0D872}"/>
              </a:ext>
            </a:extLst>
          </p:cNvPr>
          <p:cNvSpPr/>
          <p:nvPr/>
        </p:nvSpPr>
        <p:spPr>
          <a:xfrm>
            <a:off x="1403648" y="4604000"/>
            <a:ext cx="7542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https://wordwall.net/es/resource/18306563/s%C3%ADlaba-inicial-con-la-letra-t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C2C782-BBE8-4CDD-A9CE-78F2175369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1" t="23387" r="27443" b="16384"/>
          <a:stretch/>
        </p:blipFill>
        <p:spPr>
          <a:xfrm>
            <a:off x="1835696" y="1503906"/>
            <a:ext cx="5832648" cy="309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655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E4-EFA2-4719-AFAE-48853C48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Jugamos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B684E85-C197-467D-A83E-19F46B95380C}"/>
              </a:ext>
            </a:extLst>
          </p:cNvPr>
          <p:cNvSpPr/>
          <p:nvPr/>
        </p:nvSpPr>
        <p:spPr>
          <a:xfrm>
            <a:off x="1187624" y="4750621"/>
            <a:ext cx="7812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dirty="0"/>
              <a:t>https://wordwall.net/es/resource/17525307/s%C3%ADlabas-con-letra-t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ECD08D-5E64-4FA4-87FD-66ED6873A1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74" t="21987" r="26376" b="16384"/>
          <a:stretch/>
        </p:blipFill>
        <p:spPr>
          <a:xfrm>
            <a:off x="1565880" y="1435647"/>
            <a:ext cx="6012240" cy="316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808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7DCC4A-A43A-4C20-85B2-F0436B36A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Completamos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3E9920-4961-4391-83D2-60E58808FC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38" t="21987" r="27163" b="10470"/>
          <a:stretch/>
        </p:blipFill>
        <p:spPr>
          <a:xfrm>
            <a:off x="107504" y="1131590"/>
            <a:ext cx="2520280" cy="386512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F59E12A-2A01-4945-A24B-FF5C40C8B3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37" t="26096" r="27164" b="6579"/>
          <a:stretch/>
        </p:blipFill>
        <p:spPr>
          <a:xfrm>
            <a:off x="2807804" y="1095943"/>
            <a:ext cx="2736304" cy="379311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D2A2C39-EFAF-44F2-B8A7-F948921DE7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76" t="44421" r="31100" b="10470"/>
          <a:stretch/>
        </p:blipFill>
        <p:spPr>
          <a:xfrm>
            <a:off x="5724128" y="1131590"/>
            <a:ext cx="3096344" cy="38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09088"/>
      </p:ext>
    </p:extLst>
  </p:cSld>
  <p:clrMapOvr>
    <a:masterClrMapping/>
  </p:clrMapOvr>
</p:sld>
</file>

<file path=ppt/theme/theme1.xml><?xml version="1.0" encoding="utf-8"?>
<a:theme xmlns:a="http://schemas.openxmlformats.org/drawingml/2006/main" name="Latin American Area Studies Major for College by Slidesgo">
  <a:themeElements>
    <a:clrScheme name="Simple Light">
      <a:dk1>
        <a:srgbClr val="000000"/>
      </a:dk1>
      <a:lt1>
        <a:srgbClr val="FFFFFF"/>
      </a:lt1>
      <a:dk2>
        <a:srgbClr val="F7941E"/>
      </a:dk2>
      <a:lt2>
        <a:srgbClr val="009FDA"/>
      </a:lt2>
      <a:accent1>
        <a:srgbClr val="073763"/>
      </a:accent1>
      <a:accent2>
        <a:srgbClr val="FFD105"/>
      </a:accent2>
      <a:accent3>
        <a:srgbClr val="8DC63E"/>
      </a:accent3>
      <a:accent4>
        <a:srgbClr val="CC0000"/>
      </a:accent4>
      <a:accent5>
        <a:srgbClr val="006991"/>
      </a:accent5>
      <a:accent6>
        <a:srgbClr val="CBC63E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495</Words>
  <Application>Microsoft Office PowerPoint</Application>
  <PresentationFormat>Presentación en pantalla (16:9)</PresentationFormat>
  <Paragraphs>155</Paragraphs>
  <Slides>59</Slides>
  <Notes>20</Notes>
  <HiddenSlides>0</HiddenSlides>
  <MMClips>12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59</vt:i4>
      </vt:variant>
    </vt:vector>
  </HeadingPairs>
  <TitlesOfParts>
    <vt:vector size="65" baseType="lpstr">
      <vt:lpstr>Aharoni</vt:lpstr>
      <vt:lpstr>Libre Franklin SemiBold</vt:lpstr>
      <vt:lpstr>Arial</vt:lpstr>
      <vt:lpstr>Libre Franklin</vt:lpstr>
      <vt:lpstr>Open Sans</vt:lpstr>
      <vt:lpstr>Latin American Area Studies Major for College by Slidesgo</vt:lpstr>
      <vt:lpstr>Presentación de PowerPoint</vt:lpstr>
      <vt:lpstr>ACTIVACIÓN</vt:lpstr>
      <vt:lpstr>PRÁCTICA DE LENGUAJE ORAL</vt:lpstr>
      <vt:lpstr>Observamos</vt:lpstr>
      <vt:lpstr>Escuchamos</vt:lpstr>
      <vt:lpstr>Cierre: Dibujamos</vt:lpstr>
      <vt:lpstr>MARTES</vt:lpstr>
      <vt:lpstr>Práctica de motricidad fina</vt:lpstr>
      <vt:lpstr>Recordar el nombre de la niña del cuento</vt:lpstr>
      <vt:lpstr>Leer los nombres y su significado</vt:lpstr>
      <vt:lpstr>Rodear con color la letra con la que inicia y di el sonido en voz alta.</vt:lpstr>
      <vt:lpstr>Remarcar las letras</vt:lpstr>
      <vt:lpstr>MIÉRCOLES</vt:lpstr>
      <vt:lpstr>PRÁCTICA DE LENGUAJE ORAL</vt:lpstr>
      <vt:lpstr>Jugar ¿Quién se fue? </vt:lpstr>
      <vt:lpstr>Jugar ¿Quién se fue? </vt:lpstr>
      <vt:lpstr>Jugar ¿Quién se fue? </vt:lpstr>
      <vt:lpstr>Jugar ¿Quién se fue? </vt:lpstr>
      <vt:lpstr>Jugar ¿Quién se fue? </vt:lpstr>
      <vt:lpstr>Jugar ¿Quién se fue? </vt:lpstr>
      <vt:lpstr>Jugar ¿Quién se fue? </vt:lpstr>
      <vt:lpstr>¿Quién se fue?</vt:lpstr>
      <vt:lpstr>¿Quién se fue?</vt:lpstr>
      <vt:lpstr>¿Quién se fue?</vt:lpstr>
      <vt:lpstr>¿Quién se fue?</vt:lpstr>
      <vt:lpstr>¿Quién se fue?</vt:lpstr>
      <vt:lpstr>¿Quién se fue?</vt:lpstr>
      <vt:lpstr>¿Quién se fue?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JUEVES</vt:lpstr>
      <vt:lpstr>Práctica de motricidad fina</vt:lpstr>
      <vt:lpstr>Recordando</vt:lpstr>
      <vt:lpstr>Recordando</vt:lpstr>
      <vt:lpstr>Recordando</vt:lpstr>
      <vt:lpstr>Recordando</vt:lpstr>
      <vt:lpstr>Recordando</vt:lpstr>
      <vt:lpstr>Vocabulario</vt:lpstr>
      <vt:lpstr>Jugamos</vt:lpstr>
      <vt:lpstr>Jugamos</vt:lpstr>
      <vt:lpstr>Observamos</vt:lpstr>
      <vt:lpstr>Completamos</vt:lpstr>
      <vt:lpstr>Presentación de PowerPoint</vt:lpstr>
      <vt:lpstr>Presentación de PowerPoint</vt:lpstr>
      <vt:lpstr>Observamos</vt:lpstr>
      <vt:lpstr>Repasamos</vt:lpstr>
      <vt:lpstr>Jugamos</vt:lpstr>
      <vt:lpstr>Jugamos</vt:lpstr>
      <vt:lpstr>Jugamos</vt:lpstr>
      <vt:lpstr>Completamos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Marina Villarreal</cp:lastModifiedBy>
  <cp:revision>26</cp:revision>
  <dcterms:modified xsi:type="dcterms:W3CDTF">2022-04-07T22:13:36Z</dcterms:modified>
</cp:coreProperties>
</file>