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46"/>
  </p:notesMasterIdLst>
  <p:sldIdLst>
    <p:sldId id="256" r:id="rId2"/>
    <p:sldId id="257" r:id="rId3"/>
    <p:sldId id="260" r:id="rId4"/>
    <p:sldId id="261" r:id="rId5"/>
    <p:sldId id="312" r:id="rId6"/>
    <p:sldId id="262" r:id="rId7"/>
    <p:sldId id="311" r:id="rId8"/>
    <p:sldId id="263" r:id="rId9"/>
    <p:sldId id="313" r:id="rId10"/>
    <p:sldId id="295" r:id="rId11"/>
    <p:sldId id="296" r:id="rId12"/>
    <p:sldId id="297" r:id="rId13"/>
    <p:sldId id="314" r:id="rId14"/>
    <p:sldId id="305" r:id="rId15"/>
    <p:sldId id="264" r:id="rId16"/>
    <p:sldId id="298" r:id="rId17"/>
    <p:sldId id="299" r:id="rId18"/>
    <p:sldId id="265" r:id="rId19"/>
    <p:sldId id="318" r:id="rId20"/>
    <p:sldId id="308" r:id="rId21"/>
    <p:sldId id="317" r:id="rId22"/>
    <p:sldId id="316" r:id="rId23"/>
    <p:sldId id="319" r:id="rId24"/>
    <p:sldId id="315" r:id="rId25"/>
    <p:sldId id="324" r:id="rId26"/>
    <p:sldId id="323" r:id="rId27"/>
    <p:sldId id="267" r:id="rId28"/>
    <p:sldId id="322" r:id="rId29"/>
    <p:sldId id="321" r:id="rId30"/>
    <p:sldId id="300" r:id="rId31"/>
    <p:sldId id="268" r:id="rId32"/>
    <p:sldId id="269" r:id="rId33"/>
    <p:sldId id="270" r:id="rId34"/>
    <p:sldId id="330" r:id="rId35"/>
    <p:sldId id="329" r:id="rId36"/>
    <p:sldId id="328" r:id="rId37"/>
    <p:sldId id="327" r:id="rId38"/>
    <p:sldId id="326" r:id="rId39"/>
    <p:sldId id="325" r:id="rId40"/>
    <p:sldId id="309" r:id="rId41"/>
    <p:sldId id="301" r:id="rId42"/>
    <p:sldId id="302" r:id="rId43"/>
    <p:sldId id="274" r:id="rId44"/>
    <p:sldId id="331" r:id="rId45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entury Gothic" panose="020B0502020202020204" pitchFamily="34" charset="0"/>
      <p:regular r:id="rId52"/>
      <p:bold r:id="rId53"/>
      <p:italic r:id="rId54"/>
      <p:boldItalic r:id="rId55"/>
    </p:embeddedFont>
    <p:embeddedFont>
      <p:font typeface="Comic Sans MS" panose="030F0702030302020204" pitchFamily="66" charset="0"/>
      <p:regular r:id="rId56"/>
      <p:bold r:id="rId57"/>
      <p:italic r:id="rId58"/>
      <p:boldItalic r:id="rId59"/>
    </p:embeddedFont>
    <p:embeddedFont>
      <p:font typeface="Love Ya Like A Sister" panose="020B0604020202020204" charset="0"/>
      <p:regular r:id="rId60"/>
    </p:embeddedFont>
    <p:embeddedFont>
      <p:font typeface="Quicksand" panose="020B0604020202020204" charset="0"/>
      <p:regular r:id="rId61"/>
      <p:bold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364FE3-4A0A-4930-8F2B-684E52DFCE25}">
  <a:tblStyle styleId="{0A364FE3-4A0A-4930-8F2B-684E52DFCE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0"/>
  </p:normalViewPr>
  <p:slideViewPr>
    <p:cSldViewPr snapToGrid="0">
      <p:cViewPr varScale="1">
        <p:scale>
          <a:sx n="90" d="100"/>
          <a:sy n="90" d="100"/>
        </p:scale>
        <p:origin x="936" y="84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3960b5c39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3960b5c39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e3433f092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e3433f092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2216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1402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e3960b5c39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e3960b5c39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e3433f0922_0_1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e3433f0922_0_1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5169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2471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e3960b5c39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e3960b5c39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3960b5c39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3960b5c39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142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634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1959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911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3517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577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89791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09941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532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77776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e3960b5c39_0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e3960b5c39_0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e3960b5c39_0_10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e3960b5c39_0_10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3724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30065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86990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79699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73459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2461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7033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e3960b5c39_0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e3960b5c39_0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e3960b5c39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e3960b5c39_0_1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e3960b5c39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e3960b5c39_0_1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7487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96200" y="1422775"/>
            <a:ext cx="5819100" cy="243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96200" y="3890175"/>
            <a:ext cx="5447100" cy="4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2" name="Google Shape;12;p2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601050" y="2514263"/>
            <a:ext cx="297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4601050" y="970538"/>
            <a:ext cx="2970900" cy="17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601050" y="3482363"/>
            <a:ext cx="2490300" cy="6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3" name="Google Shape;23;p3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3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30" name="Google Shape;30;p3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1402350" y="445025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40" name="Google Shape;40;p4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1365625" y="3416600"/>
            <a:ext cx="2569800" cy="9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1245613" y="3034775"/>
            <a:ext cx="280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5208625" y="3416600"/>
            <a:ext cx="2569800" cy="9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088588" y="3034775"/>
            <a:ext cx="280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53" name="Google Shape;53;p5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7" name="Google Shape;57;p5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>
            <a:spLocks noGrp="1"/>
          </p:cNvSpPr>
          <p:nvPr>
            <p:ph type="body" idx="1"/>
          </p:nvPr>
        </p:nvSpPr>
        <p:spPr>
          <a:xfrm>
            <a:off x="948600" y="1802725"/>
            <a:ext cx="5144100" cy="23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71" name="Google Shape;71;p7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72" name="Google Shape;72;p7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>
            <a:spLocks noGrp="1"/>
          </p:cNvSpPr>
          <p:nvPr>
            <p:ph type="body" idx="1"/>
          </p:nvPr>
        </p:nvSpPr>
        <p:spPr>
          <a:xfrm>
            <a:off x="1103975" y="3847525"/>
            <a:ext cx="6936000" cy="7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30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</a:lstStyle>
          <a:p>
            <a:endParaRPr/>
          </a:p>
        </p:txBody>
      </p:sp>
      <p:grpSp>
        <p:nvGrpSpPr>
          <p:cNvPr id="106" name="Google Shape;106;p10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07" name="Google Shape;107;p10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8" name="Google Shape;108;p10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9" name="Google Shape;109;p10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>
            <a:spLocks noGrp="1"/>
          </p:cNvSpPr>
          <p:nvPr>
            <p:ph type="title" hasCustomPrompt="1"/>
          </p:nvPr>
        </p:nvSpPr>
        <p:spPr>
          <a:xfrm>
            <a:off x="720000" y="1292700"/>
            <a:ext cx="77040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5" name="Google Shape;115;p11"/>
          <p:cNvSpPr txBox="1">
            <a:spLocks noGrp="1"/>
          </p:cNvSpPr>
          <p:nvPr>
            <p:ph type="subTitle" idx="1"/>
          </p:nvPr>
        </p:nvSpPr>
        <p:spPr>
          <a:xfrm>
            <a:off x="2780850" y="3286500"/>
            <a:ext cx="35823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16" name="Google Shape;116;p11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17" name="Google Shape;117;p11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4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47" name="Google Shape;147;p14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4"/>
          <p:cNvSpPr txBox="1">
            <a:spLocks noGrp="1"/>
          </p:cNvSpPr>
          <p:nvPr>
            <p:ph type="subTitle" idx="1"/>
          </p:nvPr>
        </p:nvSpPr>
        <p:spPr>
          <a:xfrm>
            <a:off x="1522800" y="1792750"/>
            <a:ext cx="6098400" cy="18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4"/>
          <p:cNvSpPr txBox="1">
            <a:spLocks noGrp="1"/>
          </p:cNvSpPr>
          <p:nvPr>
            <p:ph type="subTitle" idx="2"/>
          </p:nvPr>
        </p:nvSpPr>
        <p:spPr>
          <a:xfrm>
            <a:off x="2163750" y="4030800"/>
            <a:ext cx="48165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Love Ya Like A Sister"/>
              <a:buNone/>
              <a:defRPr sz="2400"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5"/>
          <p:cNvSpPr txBox="1">
            <a:spLocks noGrp="1"/>
          </p:cNvSpPr>
          <p:nvPr>
            <p:ph type="subTitle" idx="1"/>
          </p:nvPr>
        </p:nvSpPr>
        <p:spPr>
          <a:xfrm>
            <a:off x="101265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5"/>
          <p:cNvSpPr txBox="1">
            <a:spLocks noGrp="1"/>
          </p:cNvSpPr>
          <p:nvPr>
            <p:ph type="subTitle" idx="2"/>
          </p:nvPr>
        </p:nvSpPr>
        <p:spPr>
          <a:xfrm>
            <a:off x="101264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59" name="Google Shape;159;p15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60" name="Google Shape;160;p15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1" name="Google Shape;161;p15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2" name="Google Shape;162;p15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3" name="Google Shape;163;p15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66" name="Google Shape;166;p15"/>
          <p:cNvSpPr txBox="1">
            <a:spLocks noGrp="1"/>
          </p:cNvSpPr>
          <p:nvPr>
            <p:ph type="subTitle" idx="3"/>
          </p:nvPr>
        </p:nvSpPr>
        <p:spPr>
          <a:xfrm>
            <a:off x="347280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subTitle" idx="4"/>
          </p:nvPr>
        </p:nvSpPr>
        <p:spPr>
          <a:xfrm>
            <a:off x="347279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subTitle" idx="5"/>
          </p:nvPr>
        </p:nvSpPr>
        <p:spPr>
          <a:xfrm>
            <a:off x="593295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subTitle" idx="6"/>
          </p:nvPr>
        </p:nvSpPr>
        <p:spPr>
          <a:xfrm>
            <a:off x="593294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TWO_COLUMNS_1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7"/>
          <p:cNvSpPr txBox="1">
            <a:spLocks noGrp="1"/>
          </p:cNvSpPr>
          <p:nvPr>
            <p:ph type="subTitle" idx="1"/>
          </p:nvPr>
        </p:nvSpPr>
        <p:spPr>
          <a:xfrm>
            <a:off x="741975" y="3759350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17"/>
          <p:cNvSpPr txBox="1">
            <a:spLocks noGrp="1"/>
          </p:cNvSpPr>
          <p:nvPr>
            <p:ph type="subTitle" idx="2"/>
          </p:nvPr>
        </p:nvSpPr>
        <p:spPr>
          <a:xfrm>
            <a:off x="741975" y="3390375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92" name="Google Shape;192;p17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93" name="Google Shape;193;p17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17"/>
          <p:cNvSpPr txBox="1">
            <a:spLocks noGrp="1"/>
          </p:cNvSpPr>
          <p:nvPr>
            <p:ph type="subTitle" idx="3"/>
          </p:nvPr>
        </p:nvSpPr>
        <p:spPr>
          <a:xfrm>
            <a:off x="741975" y="2231888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ubTitle" idx="4"/>
          </p:nvPr>
        </p:nvSpPr>
        <p:spPr>
          <a:xfrm>
            <a:off x="741975" y="1862913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5"/>
          </p:nvPr>
        </p:nvSpPr>
        <p:spPr>
          <a:xfrm>
            <a:off x="5832225" y="3759350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6"/>
          </p:nvPr>
        </p:nvSpPr>
        <p:spPr>
          <a:xfrm>
            <a:off x="5832225" y="3390375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7"/>
          </p:nvPr>
        </p:nvSpPr>
        <p:spPr>
          <a:xfrm>
            <a:off x="5832225" y="2231888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8"/>
          </p:nvPr>
        </p:nvSpPr>
        <p:spPr>
          <a:xfrm>
            <a:off x="5832225" y="1862913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AND_TWO_COLUMNS_1_1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07" name="Google Shape;207;p18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08" name="Google Shape;208;p18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14" name="Google Shape;214;p18"/>
          <p:cNvSpPr txBox="1">
            <a:spLocks noGrp="1"/>
          </p:cNvSpPr>
          <p:nvPr>
            <p:ph type="subTitle" idx="1"/>
          </p:nvPr>
        </p:nvSpPr>
        <p:spPr>
          <a:xfrm>
            <a:off x="101265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18"/>
          <p:cNvSpPr txBox="1">
            <a:spLocks noGrp="1"/>
          </p:cNvSpPr>
          <p:nvPr>
            <p:ph type="subTitle" idx="2"/>
          </p:nvPr>
        </p:nvSpPr>
        <p:spPr>
          <a:xfrm>
            <a:off x="101264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16" name="Google Shape;216;p18"/>
          <p:cNvSpPr txBox="1">
            <a:spLocks noGrp="1"/>
          </p:cNvSpPr>
          <p:nvPr>
            <p:ph type="subTitle" idx="3"/>
          </p:nvPr>
        </p:nvSpPr>
        <p:spPr>
          <a:xfrm>
            <a:off x="347280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18"/>
          <p:cNvSpPr txBox="1">
            <a:spLocks noGrp="1"/>
          </p:cNvSpPr>
          <p:nvPr>
            <p:ph type="subTitle" idx="4"/>
          </p:nvPr>
        </p:nvSpPr>
        <p:spPr>
          <a:xfrm>
            <a:off x="347279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18" name="Google Shape;218;p18"/>
          <p:cNvSpPr txBox="1">
            <a:spLocks noGrp="1"/>
          </p:cNvSpPr>
          <p:nvPr>
            <p:ph type="subTitle" idx="5"/>
          </p:nvPr>
        </p:nvSpPr>
        <p:spPr>
          <a:xfrm>
            <a:off x="593295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18"/>
          <p:cNvSpPr txBox="1">
            <a:spLocks noGrp="1"/>
          </p:cNvSpPr>
          <p:nvPr>
            <p:ph type="subTitle" idx="6"/>
          </p:nvPr>
        </p:nvSpPr>
        <p:spPr>
          <a:xfrm>
            <a:off x="593294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0" name="Google Shape;220;p18"/>
          <p:cNvSpPr txBox="1">
            <a:spLocks noGrp="1"/>
          </p:cNvSpPr>
          <p:nvPr>
            <p:ph type="subTitle" idx="7"/>
          </p:nvPr>
        </p:nvSpPr>
        <p:spPr>
          <a:xfrm>
            <a:off x="101265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18"/>
          <p:cNvSpPr txBox="1">
            <a:spLocks noGrp="1"/>
          </p:cNvSpPr>
          <p:nvPr>
            <p:ph type="subTitle" idx="8"/>
          </p:nvPr>
        </p:nvSpPr>
        <p:spPr>
          <a:xfrm>
            <a:off x="101264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2" name="Google Shape;222;p18"/>
          <p:cNvSpPr txBox="1">
            <a:spLocks noGrp="1"/>
          </p:cNvSpPr>
          <p:nvPr>
            <p:ph type="subTitle" idx="9"/>
          </p:nvPr>
        </p:nvSpPr>
        <p:spPr>
          <a:xfrm>
            <a:off x="347280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18"/>
          <p:cNvSpPr txBox="1">
            <a:spLocks noGrp="1"/>
          </p:cNvSpPr>
          <p:nvPr>
            <p:ph type="subTitle" idx="13"/>
          </p:nvPr>
        </p:nvSpPr>
        <p:spPr>
          <a:xfrm>
            <a:off x="347279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4" name="Google Shape;224;p18"/>
          <p:cNvSpPr txBox="1">
            <a:spLocks noGrp="1"/>
          </p:cNvSpPr>
          <p:nvPr>
            <p:ph type="subTitle" idx="14"/>
          </p:nvPr>
        </p:nvSpPr>
        <p:spPr>
          <a:xfrm>
            <a:off x="593295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subTitle" idx="15"/>
          </p:nvPr>
        </p:nvSpPr>
        <p:spPr>
          <a:xfrm>
            <a:off x="593294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41" name="Google Shape;241;p20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42" name="Google Shape;242;p20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0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0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" name="Google Shape;248;p20"/>
          <p:cNvSpPr txBox="1">
            <a:spLocks noGrp="1"/>
          </p:cNvSpPr>
          <p:nvPr>
            <p:ph type="subTitle" idx="1"/>
          </p:nvPr>
        </p:nvSpPr>
        <p:spPr>
          <a:xfrm>
            <a:off x="1180300" y="2424850"/>
            <a:ext cx="3628800" cy="12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23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72" name="Google Shape;272;p23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3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3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3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3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3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25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92" name="Google Shape;292;p25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3" name="Google Shape;293;p25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5" name="Google Shape;295;p25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6" name="Google Shape;296;p25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7" name="Google Shape;297;p25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26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300" name="Google Shape;300;p26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6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5;p13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26" name="Google Shape;126;p13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7873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2174125" y="22510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2174125" y="169955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4" hasCustomPrompt="1"/>
          </p:nvPr>
        </p:nvSpPr>
        <p:spPr>
          <a:xfrm>
            <a:off x="4603125" y="176395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5"/>
          </p:nvPr>
        </p:nvSpPr>
        <p:spPr>
          <a:xfrm>
            <a:off x="6057250" y="22510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6"/>
          </p:nvPr>
        </p:nvSpPr>
        <p:spPr>
          <a:xfrm>
            <a:off x="6057250" y="169955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accent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subTitle" idx="8"/>
          </p:nvPr>
        </p:nvSpPr>
        <p:spPr>
          <a:xfrm>
            <a:off x="2174125" y="385440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9"/>
          </p:nvPr>
        </p:nvSpPr>
        <p:spPr>
          <a:xfrm>
            <a:off x="2174125" y="33028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accent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13" hasCustomPrompt="1"/>
          </p:nvPr>
        </p:nvSpPr>
        <p:spPr>
          <a:xfrm>
            <a:off x="4603125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14"/>
          </p:nvPr>
        </p:nvSpPr>
        <p:spPr>
          <a:xfrm>
            <a:off x="6057250" y="385440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5"/>
          </p:nvPr>
        </p:nvSpPr>
        <p:spPr>
          <a:xfrm>
            <a:off x="6057250" y="33028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>
            <a:spLocks noGrp="1"/>
          </p:cNvSpPr>
          <p:nvPr>
            <p:ph type="title"/>
          </p:nvPr>
        </p:nvSpPr>
        <p:spPr>
          <a:xfrm>
            <a:off x="1388100" y="1494175"/>
            <a:ext cx="6367800" cy="26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" name="Google Shape;80;p8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81" name="Google Shape;81;p8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87;p8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88" name="Google Shape;88;p8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8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6" r:id="rId6"/>
    <p:sldLayoutId id="2147483657" r:id="rId7"/>
    <p:sldLayoutId id="2147483658" r:id="rId8"/>
    <p:sldLayoutId id="2147483660" r:id="rId9"/>
    <p:sldLayoutId id="2147483661" r:id="rId10"/>
    <p:sldLayoutId id="2147483663" r:id="rId11"/>
    <p:sldLayoutId id="2147483664" r:id="rId12"/>
    <p:sldLayoutId id="2147483666" r:id="rId13"/>
    <p:sldLayoutId id="2147483669" r:id="rId14"/>
    <p:sldLayoutId id="2147483671" r:id="rId15"/>
    <p:sldLayoutId id="2147483672" r:id="rId16"/>
    <p:sldLayoutId id="2147483675" r:id="rId17"/>
    <p:sldLayoutId id="214748367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nVHR3HTxas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MFWNYZHYow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youtu.be/AMFWNYZHYo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zX29W5i_daA?feature=oembed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WUol0rMWxAc?feature=oembed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s://youtu.be/WUol0rMWxAc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5qnGEVvb8t8?feature=oembed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s://youtu.be/5qnGEVvb8t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fJZpq4HMQo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youtu.be/IfJZpq4HMQo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zSbcGSaiIU?feature=oembed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s://youtu.be/FzSbcGSaiIU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GSM2dIMyKBo?feature=oembed" TargetMode="External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3BIhGZwRZV4?feature=oembed" TargetMode="External"/><Relationship Id="rId5" Type="http://schemas.openxmlformats.org/officeDocument/2006/relationships/image" Target="../media/image37.jpeg"/><Relationship Id="rId4" Type="http://schemas.openxmlformats.org/officeDocument/2006/relationships/hyperlink" Target="https://youtu.be/3BIhGZwRZV4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/>
          <p:nvPr/>
        </p:nvSpPr>
        <p:spPr>
          <a:xfrm>
            <a:off x="7765251" y="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PRE-K</a:t>
            </a:r>
            <a:endParaRPr sz="1800" b="1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318" name="Google Shape;318;p29"/>
          <p:cNvGrpSpPr/>
          <p:nvPr/>
        </p:nvGrpSpPr>
        <p:grpSpPr>
          <a:xfrm>
            <a:off x="7107926" y="1476036"/>
            <a:ext cx="1483500" cy="1177714"/>
            <a:chOff x="3785525" y="255500"/>
            <a:chExt cx="424500" cy="337000"/>
          </a:xfrm>
        </p:grpSpPr>
        <p:sp>
          <p:nvSpPr>
            <p:cNvPr id="319" name="Google Shape;319;p29"/>
            <p:cNvSpPr/>
            <p:nvPr/>
          </p:nvSpPr>
          <p:spPr>
            <a:xfrm>
              <a:off x="3803400" y="272700"/>
              <a:ext cx="392725" cy="302400"/>
            </a:xfrm>
            <a:custGeom>
              <a:avLst/>
              <a:gdLst/>
              <a:ahLst/>
              <a:cxnLst/>
              <a:rect l="l" t="t" r="r" b="b"/>
              <a:pathLst>
                <a:path w="15709" h="12096" extrusionOk="0">
                  <a:moveTo>
                    <a:pt x="7922" y="9838"/>
                  </a:moveTo>
                  <a:cubicBezTo>
                    <a:pt x="7875" y="9879"/>
                    <a:pt x="7828" y="9924"/>
                    <a:pt x="7786" y="9970"/>
                  </a:cubicBezTo>
                  <a:lnTo>
                    <a:pt x="7786" y="9970"/>
                  </a:lnTo>
                  <a:cubicBezTo>
                    <a:pt x="7815" y="9935"/>
                    <a:pt x="7847" y="9902"/>
                    <a:pt x="7880" y="9870"/>
                  </a:cubicBezTo>
                  <a:cubicBezTo>
                    <a:pt x="7891" y="9859"/>
                    <a:pt x="7901" y="9849"/>
                    <a:pt x="7922" y="9838"/>
                  </a:cubicBezTo>
                  <a:close/>
                  <a:moveTo>
                    <a:pt x="6730" y="1"/>
                  </a:moveTo>
                  <a:cubicBezTo>
                    <a:pt x="6482" y="1"/>
                    <a:pt x="6231" y="124"/>
                    <a:pt x="6021" y="267"/>
                  </a:cubicBezTo>
                  <a:cubicBezTo>
                    <a:pt x="5517" y="603"/>
                    <a:pt x="5096" y="1065"/>
                    <a:pt x="4844" y="1612"/>
                  </a:cubicBezTo>
                  <a:cubicBezTo>
                    <a:pt x="4634" y="2105"/>
                    <a:pt x="4571" y="2663"/>
                    <a:pt x="4697" y="3188"/>
                  </a:cubicBezTo>
                  <a:lnTo>
                    <a:pt x="4665" y="3219"/>
                  </a:lnTo>
                  <a:lnTo>
                    <a:pt x="4560" y="3219"/>
                  </a:lnTo>
                  <a:cubicBezTo>
                    <a:pt x="4592" y="3230"/>
                    <a:pt x="4613" y="3240"/>
                    <a:pt x="4644" y="3251"/>
                  </a:cubicBezTo>
                  <a:cubicBezTo>
                    <a:pt x="4602" y="3303"/>
                    <a:pt x="4560" y="3356"/>
                    <a:pt x="4508" y="3408"/>
                  </a:cubicBezTo>
                  <a:cubicBezTo>
                    <a:pt x="4466" y="3461"/>
                    <a:pt x="4424" y="3503"/>
                    <a:pt x="4382" y="3555"/>
                  </a:cubicBezTo>
                  <a:lnTo>
                    <a:pt x="4340" y="3555"/>
                  </a:lnTo>
                  <a:cubicBezTo>
                    <a:pt x="4333" y="3553"/>
                    <a:pt x="4325" y="3553"/>
                    <a:pt x="4317" y="3553"/>
                  </a:cubicBezTo>
                  <a:cubicBezTo>
                    <a:pt x="4280" y="3553"/>
                    <a:pt x="4241" y="3571"/>
                    <a:pt x="4224" y="3597"/>
                  </a:cubicBezTo>
                  <a:cubicBezTo>
                    <a:pt x="4241" y="3593"/>
                    <a:pt x="4256" y="3591"/>
                    <a:pt x="4271" y="3591"/>
                  </a:cubicBezTo>
                  <a:cubicBezTo>
                    <a:pt x="4292" y="3591"/>
                    <a:pt x="4310" y="3596"/>
                    <a:pt x="4329" y="3608"/>
                  </a:cubicBezTo>
                  <a:cubicBezTo>
                    <a:pt x="4245" y="3692"/>
                    <a:pt x="4151" y="3776"/>
                    <a:pt x="4046" y="3849"/>
                  </a:cubicBezTo>
                  <a:cubicBezTo>
                    <a:pt x="4014" y="3807"/>
                    <a:pt x="3972" y="3765"/>
                    <a:pt x="3920" y="3734"/>
                  </a:cubicBezTo>
                  <a:lnTo>
                    <a:pt x="3920" y="3734"/>
                  </a:lnTo>
                  <a:cubicBezTo>
                    <a:pt x="3941" y="3786"/>
                    <a:pt x="3962" y="3839"/>
                    <a:pt x="3993" y="3881"/>
                  </a:cubicBezTo>
                  <a:cubicBezTo>
                    <a:pt x="3877" y="3954"/>
                    <a:pt x="3761" y="4017"/>
                    <a:pt x="3635" y="4049"/>
                  </a:cubicBezTo>
                  <a:cubicBezTo>
                    <a:pt x="3593" y="3965"/>
                    <a:pt x="3541" y="3891"/>
                    <a:pt x="3488" y="3828"/>
                  </a:cubicBezTo>
                  <a:lnTo>
                    <a:pt x="3488" y="3828"/>
                  </a:lnTo>
                  <a:cubicBezTo>
                    <a:pt x="3509" y="3912"/>
                    <a:pt x="3530" y="3986"/>
                    <a:pt x="3551" y="4070"/>
                  </a:cubicBezTo>
                  <a:lnTo>
                    <a:pt x="3509" y="4070"/>
                  </a:lnTo>
                  <a:cubicBezTo>
                    <a:pt x="3457" y="4079"/>
                    <a:pt x="3406" y="4083"/>
                    <a:pt x="3356" y="4083"/>
                  </a:cubicBezTo>
                  <a:cubicBezTo>
                    <a:pt x="3223" y="4083"/>
                    <a:pt x="3096" y="4056"/>
                    <a:pt x="2974" y="4017"/>
                  </a:cubicBezTo>
                  <a:cubicBezTo>
                    <a:pt x="2963" y="3912"/>
                    <a:pt x="2942" y="3807"/>
                    <a:pt x="2900" y="3713"/>
                  </a:cubicBezTo>
                  <a:cubicBezTo>
                    <a:pt x="2890" y="3807"/>
                    <a:pt x="2879" y="3902"/>
                    <a:pt x="2879" y="3986"/>
                  </a:cubicBezTo>
                  <a:cubicBezTo>
                    <a:pt x="2753" y="3944"/>
                    <a:pt x="2638" y="3881"/>
                    <a:pt x="2512" y="3828"/>
                  </a:cubicBezTo>
                  <a:lnTo>
                    <a:pt x="2512" y="3713"/>
                  </a:lnTo>
                  <a:cubicBezTo>
                    <a:pt x="2491" y="3744"/>
                    <a:pt x="2470" y="3765"/>
                    <a:pt x="2459" y="3797"/>
                  </a:cubicBezTo>
                  <a:cubicBezTo>
                    <a:pt x="2344" y="3744"/>
                    <a:pt x="2238" y="3681"/>
                    <a:pt x="2122" y="3629"/>
                  </a:cubicBezTo>
                  <a:cubicBezTo>
                    <a:pt x="2133" y="3608"/>
                    <a:pt x="2154" y="3587"/>
                    <a:pt x="2164" y="3555"/>
                  </a:cubicBezTo>
                  <a:lnTo>
                    <a:pt x="2164" y="3555"/>
                  </a:lnTo>
                  <a:cubicBezTo>
                    <a:pt x="2133" y="3566"/>
                    <a:pt x="2101" y="3587"/>
                    <a:pt x="2070" y="3608"/>
                  </a:cubicBezTo>
                  <a:cubicBezTo>
                    <a:pt x="1881" y="3524"/>
                    <a:pt x="1681" y="3450"/>
                    <a:pt x="1471" y="3429"/>
                  </a:cubicBezTo>
                  <a:lnTo>
                    <a:pt x="1398" y="3429"/>
                  </a:lnTo>
                  <a:cubicBezTo>
                    <a:pt x="1408" y="3387"/>
                    <a:pt x="1429" y="3356"/>
                    <a:pt x="1440" y="3314"/>
                  </a:cubicBezTo>
                  <a:lnTo>
                    <a:pt x="1440" y="3314"/>
                  </a:lnTo>
                  <a:cubicBezTo>
                    <a:pt x="1398" y="3345"/>
                    <a:pt x="1356" y="3387"/>
                    <a:pt x="1324" y="3429"/>
                  </a:cubicBezTo>
                  <a:cubicBezTo>
                    <a:pt x="1072" y="3440"/>
                    <a:pt x="799" y="3545"/>
                    <a:pt x="567" y="3723"/>
                  </a:cubicBezTo>
                  <a:cubicBezTo>
                    <a:pt x="557" y="3660"/>
                    <a:pt x="546" y="3587"/>
                    <a:pt x="536" y="3513"/>
                  </a:cubicBezTo>
                  <a:cubicBezTo>
                    <a:pt x="504" y="3608"/>
                    <a:pt x="483" y="3702"/>
                    <a:pt x="473" y="3797"/>
                  </a:cubicBezTo>
                  <a:cubicBezTo>
                    <a:pt x="284" y="3954"/>
                    <a:pt x="137" y="4175"/>
                    <a:pt x="63" y="4417"/>
                  </a:cubicBezTo>
                  <a:cubicBezTo>
                    <a:pt x="42" y="4407"/>
                    <a:pt x="32" y="4396"/>
                    <a:pt x="11" y="4396"/>
                  </a:cubicBezTo>
                  <a:lnTo>
                    <a:pt x="11" y="4396"/>
                  </a:lnTo>
                  <a:cubicBezTo>
                    <a:pt x="21" y="4417"/>
                    <a:pt x="42" y="4438"/>
                    <a:pt x="53" y="4459"/>
                  </a:cubicBezTo>
                  <a:cubicBezTo>
                    <a:pt x="53" y="4470"/>
                    <a:pt x="42" y="4480"/>
                    <a:pt x="42" y="4491"/>
                  </a:cubicBezTo>
                  <a:cubicBezTo>
                    <a:pt x="11" y="4627"/>
                    <a:pt x="11" y="4774"/>
                    <a:pt x="32" y="4911"/>
                  </a:cubicBezTo>
                  <a:lnTo>
                    <a:pt x="0" y="4911"/>
                  </a:lnTo>
                  <a:cubicBezTo>
                    <a:pt x="11" y="4921"/>
                    <a:pt x="21" y="4942"/>
                    <a:pt x="32" y="4953"/>
                  </a:cubicBezTo>
                  <a:cubicBezTo>
                    <a:pt x="63" y="5131"/>
                    <a:pt x="137" y="5299"/>
                    <a:pt x="231" y="5457"/>
                  </a:cubicBezTo>
                  <a:cubicBezTo>
                    <a:pt x="179" y="5457"/>
                    <a:pt x="116" y="5446"/>
                    <a:pt x="53" y="5446"/>
                  </a:cubicBezTo>
                  <a:cubicBezTo>
                    <a:pt x="126" y="5520"/>
                    <a:pt x="221" y="5562"/>
                    <a:pt x="315" y="5583"/>
                  </a:cubicBezTo>
                  <a:cubicBezTo>
                    <a:pt x="410" y="5699"/>
                    <a:pt x="515" y="5815"/>
                    <a:pt x="630" y="5909"/>
                  </a:cubicBezTo>
                  <a:cubicBezTo>
                    <a:pt x="680" y="6023"/>
                    <a:pt x="780" y="6081"/>
                    <a:pt x="861" y="6081"/>
                  </a:cubicBezTo>
                  <a:cubicBezTo>
                    <a:pt x="884" y="6081"/>
                    <a:pt x="906" y="6076"/>
                    <a:pt x="925" y="6067"/>
                  </a:cubicBezTo>
                  <a:cubicBezTo>
                    <a:pt x="978" y="6035"/>
                    <a:pt x="1009" y="5951"/>
                    <a:pt x="999" y="5857"/>
                  </a:cubicBezTo>
                  <a:cubicBezTo>
                    <a:pt x="1093" y="5846"/>
                    <a:pt x="1209" y="5804"/>
                    <a:pt x="1230" y="5730"/>
                  </a:cubicBezTo>
                  <a:cubicBezTo>
                    <a:pt x="1261" y="5646"/>
                    <a:pt x="1198" y="5572"/>
                    <a:pt x="1125" y="5457"/>
                  </a:cubicBezTo>
                  <a:cubicBezTo>
                    <a:pt x="957" y="5215"/>
                    <a:pt x="831" y="5016"/>
                    <a:pt x="862" y="4890"/>
                  </a:cubicBezTo>
                  <a:cubicBezTo>
                    <a:pt x="910" y="4698"/>
                    <a:pt x="1088" y="4622"/>
                    <a:pt x="1289" y="4622"/>
                  </a:cubicBezTo>
                  <a:cubicBezTo>
                    <a:pt x="1440" y="4622"/>
                    <a:pt x="1603" y="4665"/>
                    <a:pt x="1734" y="4732"/>
                  </a:cubicBezTo>
                  <a:cubicBezTo>
                    <a:pt x="1933" y="4827"/>
                    <a:pt x="2122" y="4953"/>
                    <a:pt x="2301" y="5089"/>
                  </a:cubicBezTo>
                  <a:cubicBezTo>
                    <a:pt x="2301" y="5089"/>
                    <a:pt x="2837" y="5625"/>
                    <a:pt x="3856" y="6245"/>
                  </a:cubicBezTo>
                  <a:cubicBezTo>
                    <a:pt x="3877" y="6266"/>
                    <a:pt x="3909" y="6277"/>
                    <a:pt x="3941" y="6298"/>
                  </a:cubicBezTo>
                  <a:cubicBezTo>
                    <a:pt x="3761" y="6476"/>
                    <a:pt x="3541" y="6676"/>
                    <a:pt x="3352" y="6728"/>
                  </a:cubicBezTo>
                  <a:cubicBezTo>
                    <a:pt x="3331" y="6739"/>
                    <a:pt x="3278" y="6760"/>
                    <a:pt x="3257" y="6791"/>
                  </a:cubicBezTo>
                  <a:cubicBezTo>
                    <a:pt x="3194" y="6886"/>
                    <a:pt x="3331" y="6991"/>
                    <a:pt x="3446" y="7012"/>
                  </a:cubicBezTo>
                  <a:cubicBezTo>
                    <a:pt x="3621" y="7059"/>
                    <a:pt x="3801" y="7089"/>
                    <a:pt x="3980" y="7089"/>
                  </a:cubicBezTo>
                  <a:cubicBezTo>
                    <a:pt x="4124" y="7089"/>
                    <a:pt x="4266" y="7069"/>
                    <a:pt x="4403" y="7022"/>
                  </a:cubicBezTo>
                  <a:cubicBezTo>
                    <a:pt x="4455" y="7012"/>
                    <a:pt x="4718" y="6875"/>
                    <a:pt x="4875" y="6665"/>
                  </a:cubicBezTo>
                  <a:cubicBezTo>
                    <a:pt x="5369" y="6791"/>
                    <a:pt x="5790" y="6802"/>
                    <a:pt x="6000" y="6802"/>
                  </a:cubicBezTo>
                  <a:cubicBezTo>
                    <a:pt x="6136" y="6802"/>
                    <a:pt x="6283" y="6802"/>
                    <a:pt x="6430" y="6791"/>
                  </a:cubicBezTo>
                  <a:lnTo>
                    <a:pt x="6430" y="6791"/>
                  </a:lnTo>
                  <a:cubicBezTo>
                    <a:pt x="6315" y="7296"/>
                    <a:pt x="6441" y="7779"/>
                    <a:pt x="6630" y="8178"/>
                  </a:cubicBezTo>
                  <a:cubicBezTo>
                    <a:pt x="6588" y="8210"/>
                    <a:pt x="6535" y="8241"/>
                    <a:pt x="6504" y="8273"/>
                  </a:cubicBezTo>
                  <a:cubicBezTo>
                    <a:pt x="6210" y="8525"/>
                    <a:pt x="5989" y="8851"/>
                    <a:pt x="5842" y="9208"/>
                  </a:cubicBezTo>
                  <a:cubicBezTo>
                    <a:pt x="5695" y="9565"/>
                    <a:pt x="5622" y="9943"/>
                    <a:pt x="5580" y="10322"/>
                  </a:cubicBezTo>
                  <a:lnTo>
                    <a:pt x="5548" y="10889"/>
                  </a:lnTo>
                  <a:lnTo>
                    <a:pt x="5538" y="11173"/>
                  </a:lnTo>
                  <a:lnTo>
                    <a:pt x="5538" y="11309"/>
                  </a:lnTo>
                  <a:cubicBezTo>
                    <a:pt x="5538" y="11351"/>
                    <a:pt x="5538" y="11404"/>
                    <a:pt x="5548" y="11467"/>
                  </a:cubicBezTo>
                  <a:cubicBezTo>
                    <a:pt x="5548" y="11519"/>
                    <a:pt x="5590" y="11593"/>
                    <a:pt x="5653" y="11624"/>
                  </a:cubicBezTo>
                  <a:cubicBezTo>
                    <a:pt x="5716" y="11656"/>
                    <a:pt x="5769" y="11666"/>
                    <a:pt x="5821" y="11666"/>
                  </a:cubicBezTo>
                  <a:lnTo>
                    <a:pt x="6672" y="11666"/>
                  </a:lnTo>
                  <a:lnTo>
                    <a:pt x="7229" y="11656"/>
                  </a:lnTo>
                  <a:lnTo>
                    <a:pt x="7313" y="11656"/>
                  </a:lnTo>
                  <a:cubicBezTo>
                    <a:pt x="7345" y="11645"/>
                    <a:pt x="7387" y="11635"/>
                    <a:pt x="7408" y="11603"/>
                  </a:cubicBezTo>
                  <a:cubicBezTo>
                    <a:pt x="7460" y="11540"/>
                    <a:pt x="7450" y="11488"/>
                    <a:pt x="7460" y="11435"/>
                  </a:cubicBezTo>
                  <a:cubicBezTo>
                    <a:pt x="7481" y="11341"/>
                    <a:pt x="7492" y="11246"/>
                    <a:pt x="7502" y="11162"/>
                  </a:cubicBezTo>
                  <a:cubicBezTo>
                    <a:pt x="7544" y="10784"/>
                    <a:pt x="7586" y="10406"/>
                    <a:pt x="7786" y="10090"/>
                  </a:cubicBezTo>
                  <a:cubicBezTo>
                    <a:pt x="7828" y="10006"/>
                    <a:pt x="7891" y="9933"/>
                    <a:pt x="7964" y="9870"/>
                  </a:cubicBezTo>
                  <a:cubicBezTo>
                    <a:pt x="8973" y="10648"/>
                    <a:pt x="10108" y="10784"/>
                    <a:pt x="10371" y="10805"/>
                  </a:cubicBezTo>
                  <a:cubicBezTo>
                    <a:pt x="10509" y="10821"/>
                    <a:pt x="10678" y="10837"/>
                    <a:pt x="10872" y="10837"/>
                  </a:cubicBezTo>
                  <a:cubicBezTo>
                    <a:pt x="11190" y="10837"/>
                    <a:pt x="11574" y="10794"/>
                    <a:pt x="11999" y="10637"/>
                  </a:cubicBezTo>
                  <a:cubicBezTo>
                    <a:pt x="12083" y="10606"/>
                    <a:pt x="12167" y="10574"/>
                    <a:pt x="12251" y="10532"/>
                  </a:cubicBezTo>
                  <a:cubicBezTo>
                    <a:pt x="12314" y="10910"/>
                    <a:pt x="12388" y="11288"/>
                    <a:pt x="12472" y="11666"/>
                  </a:cubicBezTo>
                  <a:lnTo>
                    <a:pt x="12524" y="11887"/>
                  </a:lnTo>
                  <a:cubicBezTo>
                    <a:pt x="12535" y="11929"/>
                    <a:pt x="12556" y="11972"/>
                    <a:pt x="12587" y="12014"/>
                  </a:cubicBezTo>
                  <a:cubicBezTo>
                    <a:pt x="12619" y="12056"/>
                    <a:pt x="12671" y="12077"/>
                    <a:pt x="12713" y="12087"/>
                  </a:cubicBezTo>
                  <a:cubicBezTo>
                    <a:pt x="12745" y="12094"/>
                    <a:pt x="12774" y="12096"/>
                    <a:pt x="12802" y="12096"/>
                  </a:cubicBezTo>
                  <a:cubicBezTo>
                    <a:pt x="12857" y="12096"/>
                    <a:pt x="12906" y="12087"/>
                    <a:pt x="12955" y="12087"/>
                  </a:cubicBezTo>
                  <a:lnTo>
                    <a:pt x="13186" y="12056"/>
                  </a:lnTo>
                  <a:lnTo>
                    <a:pt x="14090" y="11972"/>
                  </a:lnTo>
                  <a:cubicBezTo>
                    <a:pt x="14132" y="11961"/>
                    <a:pt x="14163" y="11961"/>
                    <a:pt x="14205" y="11950"/>
                  </a:cubicBezTo>
                  <a:cubicBezTo>
                    <a:pt x="14247" y="11950"/>
                    <a:pt x="14321" y="11919"/>
                    <a:pt x="14342" y="11856"/>
                  </a:cubicBezTo>
                  <a:cubicBezTo>
                    <a:pt x="14373" y="11803"/>
                    <a:pt x="14373" y="11750"/>
                    <a:pt x="14373" y="11708"/>
                  </a:cubicBezTo>
                  <a:lnTo>
                    <a:pt x="14363" y="11603"/>
                  </a:lnTo>
                  <a:lnTo>
                    <a:pt x="14331" y="11141"/>
                  </a:lnTo>
                  <a:cubicBezTo>
                    <a:pt x="14300" y="10847"/>
                    <a:pt x="14279" y="10543"/>
                    <a:pt x="14247" y="10237"/>
                  </a:cubicBezTo>
                  <a:cubicBezTo>
                    <a:pt x="14174" y="9639"/>
                    <a:pt x="14090" y="9040"/>
                    <a:pt x="13985" y="8441"/>
                  </a:cubicBezTo>
                  <a:lnTo>
                    <a:pt x="13964" y="8462"/>
                  </a:lnTo>
                  <a:cubicBezTo>
                    <a:pt x="14079" y="7958"/>
                    <a:pt x="14058" y="7464"/>
                    <a:pt x="14037" y="7001"/>
                  </a:cubicBezTo>
                  <a:lnTo>
                    <a:pt x="14037" y="6991"/>
                  </a:lnTo>
                  <a:cubicBezTo>
                    <a:pt x="14573" y="6959"/>
                    <a:pt x="15162" y="6823"/>
                    <a:pt x="15414" y="6298"/>
                  </a:cubicBezTo>
                  <a:cubicBezTo>
                    <a:pt x="15708" y="5699"/>
                    <a:pt x="15330" y="5037"/>
                    <a:pt x="14699" y="4900"/>
                  </a:cubicBezTo>
                  <a:cubicBezTo>
                    <a:pt x="14689" y="4895"/>
                    <a:pt x="14676" y="4892"/>
                    <a:pt x="14662" y="4892"/>
                  </a:cubicBezTo>
                  <a:cubicBezTo>
                    <a:pt x="14649" y="4892"/>
                    <a:pt x="14636" y="4895"/>
                    <a:pt x="14625" y="4900"/>
                  </a:cubicBezTo>
                  <a:cubicBezTo>
                    <a:pt x="14657" y="4711"/>
                    <a:pt x="14625" y="4396"/>
                    <a:pt x="14510" y="4038"/>
                  </a:cubicBezTo>
                  <a:cubicBezTo>
                    <a:pt x="14457" y="4049"/>
                    <a:pt x="14394" y="4070"/>
                    <a:pt x="14352" y="4123"/>
                  </a:cubicBezTo>
                  <a:cubicBezTo>
                    <a:pt x="14279" y="4228"/>
                    <a:pt x="14342" y="4354"/>
                    <a:pt x="14289" y="4386"/>
                  </a:cubicBezTo>
                  <a:cubicBezTo>
                    <a:pt x="14282" y="4393"/>
                    <a:pt x="14272" y="4396"/>
                    <a:pt x="14262" y="4396"/>
                  </a:cubicBezTo>
                  <a:cubicBezTo>
                    <a:pt x="14228" y="4396"/>
                    <a:pt x="14180" y="4365"/>
                    <a:pt x="14132" y="4333"/>
                  </a:cubicBezTo>
                  <a:cubicBezTo>
                    <a:pt x="14086" y="4306"/>
                    <a:pt x="14041" y="4278"/>
                    <a:pt x="13996" y="4278"/>
                  </a:cubicBezTo>
                  <a:cubicBezTo>
                    <a:pt x="13989" y="4278"/>
                    <a:pt x="13981" y="4279"/>
                    <a:pt x="13974" y="4281"/>
                  </a:cubicBezTo>
                  <a:cubicBezTo>
                    <a:pt x="13901" y="4302"/>
                    <a:pt x="13890" y="4407"/>
                    <a:pt x="13922" y="4480"/>
                  </a:cubicBezTo>
                  <a:cubicBezTo>
                    <a:pt x="13974" y="4585"/>
                    <a:pt x="14027" y="4596"/>
                    <a:pt x="14048" y="4680"/>
                  </a:cubicBezTo>
                  <a:cubicBezTo>
                    <a:pt x="14079" y="4848"/>
                    <a:pt x="13796" y="4995"/>
                    <a:pt x="13838" y="5079"/>
                  </a:cubicBezTo>
                  <a:cubicBezTo>
                    <a:pt x="13848" y="5100"/>
                    <a:pt x="13922" y="5110"/>
                    <a:pt x="14079" y="5121"/>
                  </a:cubicBezTo>
                  <a:cubicBezTo>
                    <a:pt x="14146" y="5128"/>
                    <a:pt x="14192" y="5136"/>
                    <a:pt x="14239" y="5136"/>
                  </a:cubicBezTo>
                  <a:cubicBezTo>
                    <a:pt x="14258" y="5136"/>
                    <a:pt x="14278" y="5134"/>
                    <a:pt x="14300" y="5131"/>
                  </a:cubicBezTo>
                  <a:cubicBezTo>
                    <a:pt x="14394" y="5121"/>
                    <a:pt x="14489" y="5100"/>
                    <a:pt x="14520" y="5079"/>
                  </a:cubicBezTo>
                  <a:lnTo>
                    <a:pt x="14531" y="5079"/>
                  </a:lnTo>
                  <a:cubicBezTo>
                    <a:pt x="14541" y="5121"/>
                    <a:pt x="14573" y="5152"/>
                    <a:pt x="14625" y="5163"/>
                  </a:cubicBezTo>
                  <a:cubicBezTo>
                    <a:pt x="15225" y="5310"/>
                    <a:pt x="15456" y="6035"/>
                    <a:pt x="14962" y="6434"/>
                  </a:cubicBezTo>
                  <a:cubicBezTo>
                    <a:pt x="14699" y="6644"/>
                    <a:pt x="14342" y="6697"/>
                    <a:pt x="14006" y="6707"/>
                  </a:cubicBezTo>
                  <a:cubicBezTo>
                    <a:pt x="13985" y="6497"/>
                    <a:pt x="13932" y="6298"/>
                    <a:pt x="13817" y="6130"/>
                  </a:cubicBezTo>
                  <a:cubicBezTo>
                    <a:pt x="13607" y="5825"/>
                    <a:pt x="13271" y="5646"/>
                    <a:pt x="12682" y="5499"/>
                  </a:cubicBezTo>
                  <a:cubicBezTo>
                    <a:pt x="12325" y="5404"/>
                    <a:pt x="11999" y="5362"/>
                    <a:pt x="11684" y="5352"/>
                  </a:cubicBezTo>
                  <a:cubicBezTo>
                    <a:pt x="11810" y="5184"/>
                    <a:pt x="11957" y="5016"/>
                    <a:pt x="12104" y="4858"/>
                  </a:cubicBezTo>
                  <a:cubicBezTo>
                    <a:pt x="12514" y="4428"/>
                    <a:pt x="12850" y="3891"/>
                    <a:pt x="13049" y="3314"/>
                  </a:cubicBezTo>
                  <a:cubicBezTo>
                    <a:pt x="13249" y="2747"/>
                    <a:pt x="13334" y="2116"/>
                    <a:pt x="13197" y="1507"/>
                  </a:cubicBezTo>
                  <a:cubicBezTo>
                    <a:pt x="13123" y="1213"/>
                    <a:pt x="12986" y="918"/>
                    <a:pt x="12776" y="687"/>
                  </a:cubicBezTo>
                  <a:cubicBezTo>
                    <a:pt x="12556" y="456"/>
                    <a:pt x="12262" y="309"/>
                    <a:pt x="11957" y="267"/>
                  </a:cubicBezTo>
                  <a:cubicBezTo>
                    <a:pt x="11875" y="256"/>
                    <a:pt x="11795" y="251"/>
                    <a:pt x="11715" y="251"/>
                  </a:cubicBezTo>
                  <a:cubicBezTo>
                    <a:pt x="11485" y="251"/>
                    <a:pt x="11261" y="294"/>
                    <a:pt x="11043" y="372"/>
                  </a:cubicBezTo>
                  <a:cubicBezTo>
                    <a:pt x="10759" y="477"/>
                    <a:pt x="10497" y="634"/>
                    <a:pt x="10266" y="834"/>
                  </a:cubicBezTo>
                  <a:cubicBezTo>
                    <a:pt x="9813" y="1244"/>
                    <a:pt x="9488" y="1738"/>
                    <a:pt x="9183" y="2242"/>
                  </a:cubicBezTo>
                  <a:cubicBezTo>
                    <a:pt x="9362" y="1990"/>
                    <a:pt x="9530" y="1738"/>
                    <a:pt x="9719" y="1507"/>
                  </a:cubicBezTo>
                  <a:lnTo>
                    <a:pt x="9719" y="1507"/>
                  </a:lnTo>
                  <a:cubicBezTo>
                    <a:pt x="9530" y="1748"/>
                    <a:pt x="9362" y="2011"/>
                    <a:pt x="9194" y="2263"/>
                  </a:cubicBezTo>
                  <a:cubicBezTo>
                    <a:pt x="9194" y="2263"/>
                    <a:pt x="9194" y="2252"/>
                    <a:pt x="9183" y="2242"/>
                  </a:cubicBezTo>
                  <a:cubicBezTo>
                    <a:pt x="9120" y="2095"/>
                    <a:pt x="9026" y="1958"/>
                    <a:pt x="8900" y="1832"/>
                  </a:cubicBezTo>
                  <a:cubicBezTo>
                    <a:pt x="8669" y="1591"/>
                    <a:pt x="8395" y="1496"/>
                    <a:pt x="8216" y="1423"/>
                  </a:cubicBezTo>
                  <a:cubicBezTo>
                    <a:pt x="8185" y="1412"/>
                    <a:pt x="8017" y="1349"/>
                    <a:pt x="7786" y="1307"/>
                  </a:cubicBezTo>
                  <a:cubicBezTo>
                    <a:pt x="7733" y="1097"/>
                    <a:pt x="7660" y="897"/>
                    <a:pt x="7565" y="697"/>
                  </a:cubicBezTo>
                  <a:cubicBezTo>
                    <a:pt x="7429" y="414"/>
                    <a:pt x="7229" y="120"/>
                    <a:pt x="6914" y="25"/>
                  </a:cubicBezTo>
                  <a:cubicBezTo>
                    <a:pt x="6853" y="8"/>
                    <a:pt x="6792" y="1"/>
                    <a:pt x="67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3785525" y="255500"/>
              <a:ext cx="424500" cy="337000"/>
            </a:xfrm>
            <a:custGeom>
              <a:avLst/>
              <a:gdLst/>
              <a:ahLst/>
              <a:cxnLst/>
              <a:rect l="l" t="t" r="r" b="b"/>
              <a:pathLst>
                <a:path w="16980" h="13480" extrusionOk="0">
                  <a:moveTo>
                    <a:pt x="13933" y="5231"/>
                  </a:moveTo>
                  <a:cubicBezTo>
                    <a:pt x="13943" y="5273"/>
                    <a:pt x="13954" y="5315"/>
                    <a:pt x="13964" y="5347"/>
                  </a:cubicBezTo>
                  <a:cubicBezTo>
                    <a:pt x="13922" y="5431"/>
                    <a:pt x="13880" y="5515"/>
                    <a:pt x="13870" y="5599"/>
                  </a:cubicBezTo>
                  <a:cubicBezTo>
                    <a:pt x="13817" y="5578"/>
                    <a:pt x="13764" y="5567"/>
                    <a:pt x="13722" y="5557"/>
                  </a:cubicBezTo>
                  <a:cubicBezTo>
                    <a:pt x="13796" y="5452"/>
                    <a:pt x="13870" y="5347"/>
                    <a:pt x="13933" y="5231"/>
                  </a:cubicBezTo>
                  <a:close/>
                  <a:moveTo>
                    <a:pt x="15162" y="6524"/>
                  </a:moveTo>
                  <a:cubicBezTo>
                    <a:pt x="15172" y="6534"/>
                    <a:pt x="15183" y="6534"/>
                    <a:pt x="15183" y="6534"/>
                  </a:cubicBezTo>
                  <a:cubicBezTo>
                    <a:pt x="15225" y="6545"/>
                    <a:pt x="15246" y="6566"/>
                    <a:pt x="15246" y="6576"/>
                  </a:cubicBezTo>
                  <a:cubicBezTo>
                    <a:pt x="15246" y="6576"/>
                    <a:pt x="15235" y="6576"/>
                    <a:pt x="15235" y="6587"/>
                  </a:cubicBezTo>
                  <a:cubicBezTo>
                    <a:pt x="15225" y="6587"/>
                    <a:pt x="15214" y="6597"/>
                    <a:pt x="15204" y="6608"/>
                  </a:cubicBezTo>
                  <a:cubicBezTo>
                    <a:pt x="15193" y="6576"/>
                    <a:pt x="15183" y="6555"/>
                    <a:pt x="15162" y="6524"/>
                  </a:cubicBezTo>
                  <a:close/>
                  <a:moveTo>
                    <a:pt x="7450" y="1385"/>
                  </a:moveTo>
                  <a:cubicBezTo>
                    <a:pt x="7460" y="1396"/>
                    <a:pt x="7544" y="1448"/>
                    <a:pt x="7650" y="1690"/>
                  </a:cubicBezTo>
                  <a:cubicBezTo>
                    <a:pt x="7723" y="1848"/>
                    <a:pt x="7787" y="2016"/>
                    <a:pt x="7839" y="2184"/>
                  </a:cubicBezTo>
                  <a:cubicBezTo>
                    <a:pt x="7902" y="2436"/>
                    <a:pt x="8123" y="2636"/>
                    <a:pt x="8385" y="2678"/>
                  </a:cubicBezTo>
                  <a:cubicBezTo>
                    <a:pt x="8553" y="2709"/>
                    <a:pt x="8669" y="2751"/>
                    <a:pt x="8690" y="2762"/>
                  </a:cubicBezTo>
                  <a:cubicBezTo>
                    <a:pt x="8837" y="2814"/>
                    <a:pt x="8994" y="2877"/>
                    <a:pt x="9120" y="3003"/>
                  </a:cubicBezTo>
                  <a:cubicBezTo>
                    <a:pt x="9184" y="3066"/>
                    <a:pt x="9226" y="3140"/>
                    <a:pt x="9268" y="3224"/>
                  </a:cubicBezTo>
                  <a:lnTo>
                    <a:pt x="9278" y="3235"/>
                  </a:lnTo>
                  <a:cubicBezTo>
                    <a:pt x="9384" y="3477"/>
                    <a:pt x="9604" y="3624"/>
                    <a:pt x="9856" y="3645"/>
                  </a:cubicBezTo>
                  <a:cubicBezTo>
                    <a:pt x="9875" y="3646"/>
                    <a:pt x="9895" y="3647"/>
                    <a:pt x="9914" y="3647"/>
                  </a:cubicBezTo>
                  <a:cubicBezTo>
                    <a:pt x="10146" y="3647"/>
                    <a:pt x="10371" y="3533"/>
                    <a:pt x="10497" y="3330"/>
                  </a:cubicBezTo>
                  <a:cubicBezTo>
                    <a:pt x="10654" y="3077"/>
                    <a:pt x="10812" y="2835"/>
                    <a:pt x="10991" y="2615"/>
                  </a:cubicBezTo>
                  <a:cubicBezTo>
                    <a:pt x="11033" y="2552"/>
                    <a:pt x="11075" y="2478"/>
                    <a:pt x="11096" y="2405"/>
                  </a:cubicBezTo>
                  <a:cubicBezTo>
                    <a:pt x="11201" y="2279"/>
                    <a:pt x="11317" y="2153"/>
                    <a:pt x="11443" y="2048"/>
                  </a:cubicBezTo>
                  <a:cubicBezTo>
                    <a:pt x="11611" y="1890"/>
                    <a:pt x="11800" y="1785"/>
                    <a:pt x="11989" y="1711"/>
                  </a:cubicBezTo>
                  <a:cubicBezTo>
                    <a:pt x="12128" y="1660"/>
                    <a:pt x="12268" y="1634"/>
                    <a:pt x="12400" y="1634"/>
                  </a:cubicBezTo>
                  <a:cubicBezTo>
                    <a:pt x="12457" y="1634"/>
                    <a:pt x="12513" y="1639"/>
                    <a:pt x="12567" y="1648"/>
                  </a:cubicBezTo>
                  <a:lnTo>
                    <a:pt x="12578" y="1648"/>
                  </a:lnTo>
                  <a:cubicBezTo>
                    <a:pt x="12735" y="1669"/>
                    <a:pt x="12882" y="1743"/>
                    <a:pt x="12977" y="1848"/>
                  </a:cubicBezTo>
                  <a:cubicBezTo>
                    <a:pt x="13092" y="1974"/>
                    <a:pt x="13176" y="2142"/>
                    <a:pt x="13229" y="2352"/>
                  </a:cubicBezTo>
                  <a:cubicBezTo>
                    <a:pt x="13323" y="2783"/>
                    <a:pt x="13281" y="3277"/>
                    <a:pt x="13113" y="3781"/>
                  </a:cubicBezTo>
                  <a:cubicBezTo>
                    <a:pt x="12945" y="4243"/>
                    <a:pt x="12672" y="4695"/>
                    <a:pt x="12315" y="5074"/>
                  </a:cubicBezTo>
                  <a:cubicBezTo>
                    <a:pt x="12304" y="5074"/>
                    <a:pt x="12304" y="5084"/>
                    <a:pt x="12294" y="5084"/>
                  </a:cubicBezTo>
                  <a:lnTo>
                    <a:pt x="12251" y="5137"/>
                  </a:lnTo>
                  <a:cubicBezTo>
                    <a:pt x="12115" y="5284"/>
                    <a:pt x="11978" y="5441"/>
                    <a:pt x="11842" y="5609"/>
                  </a:cubicBezTo>
                  <a:cubicBezTo>
                    <a:pt x="11695" y="5819"/>
                    <a:pt x="11663" y="6092"/>
                    <a:pt x="11768" y="6324"/>
                  </a:cubicBezTo>
                  <a:cubicBezTo>
                    <a:pt x="11873" y="6555"/>
                    <a:pt x="12104" y="6713"/>
                    <a:pt x="12357" y="6734"/>
                  </a:cubicBezTo>
                  <a:cubicBezTo>
                    <a:pt x="12662" y="6744"/>
                    <a:pt x="12945" y="6786"/>
                    <a:pt x="13239" y="6860"/>
                  </a:cubicBezTo>
                  <a:cubicBezTo>
                    <a:pt x="13754" y="6986"/>
                    <a:pt x="13880" y="7101"/>
                    <a:pt x="13954" y="7206"/>
                  </a:cubicBezTo>
                  <a:cubicBezTo>
                    <a:pt x="13986" y="7259"/>
                    <a:pt x="14017" y="7364"/>
                    <a:pt x="14038" y="7490"/>
                  </a:cubicBezTo>
                  <a:cubicBezTo>
                    <a:pt x="14038" y="7521"/>
                    <a:pt x="14049" y="7563"/>
                    <a:pt x="14059" y="7595"/>
                  </a:cubicBezTo>
                  <a:cubicBezTo>
                    <a:pt x="14059" y="7637"/>
                    <a:pt x="14049" y="7668"/>
                    <a:pt x="14059" y="7710"/>
                  </a:cubicBezTo>
                  <a:lnTo>
                    <a:pt x="14059" y="7742"/>
                  </a:lnTo>
                  <a:cubicBezTo>
                    <a:pt x="14080" y="8173"/>
                    <a:pt x="14101" y="8583"/>
                    <a:pt x="14007" y="8982"/>
                  </a:cubicBezTo>
                  <a:cubicBezTo>
                    <a:pt x="13964" y="9139"/>
                    <a:pt x="13986" y="9286"/>
                    <a:pt x="14038" y="9423"/>
                  </a:cubicBezTo>
                  <a:cubicBezTo>
                    <a:pt x="14133" y="9896"/>
                    <a:pt x="14206" y="10421"/>
                    <a:pt x="14269" y="11010"/>
                  </a:cubicBezTo>
                  <a:cubicBezTo>
                    <a:pt x="14301" y="11262"/>
                    <a:pt x="14322" y="11514"/>
                    <a:pt x="14343" y="11777"/>
                  </a:cubicBezTo>
                  <a:lnTo>
                    <a:pt x="14353" y="11882"/>
                  </a:lnTo>
                  <a:lnTo>
                    <a:pt x="14364" y="12008"/>
                  </a:lnTo>
                  <a:lnTo>
                    <a:pt x="13827" y="12060"/>
                  </a:lnTo>
                  <a:cubicBezTo>
                    <a:pt x="13764" y="11735"/>
                    <a:pt x="13701" y="11420"/>
                    <a:pt x="13649" y="11115"/>
                  </a:cubicBezTo>
                  <a:cubicBezTo>
                    <a:pt x="13617" y="10894"/>
                    <a:pt x="13481" y="10705"/>
                    <a:pt x="13292" y="10600"/>
                  </a:cubicBezTo>
                  <a:cubicBezTo>
                    <a:pt x="13187" y="10547"/>
                    <a:pt x="13082" y="10526"/>
                    <a:pt x="12966" y="10526"/>
                  </a:cubicBezTo>
                  <a:cubicBezTo>
                    <a:pt x="12861" y="10526"/>
                    <a:pt x="12756" y="10547"/>
                    <a:pt x="12662" y="10589"/>
                  </a:cubicBezTo>
                  <a:cubicBezTo>
                    <a:pt x="12599" y="10621"/>
                    <a:pt x="12536" y="10652"/>
                    <a:pt x="12473" y="10673"/>
                  </a:cubicBezTo>
                  <a:cubicBezTo>
                    <a:pt x="12153" y="10796"/>
                    <a:pt x="11862" y="10829"/>
                    <a:pt x="11615" y="10829"/>
                  </a:cubicBezTo>
                  <a:cubicBezTo>
                    <a:pt x="11439" y="10829"/>
                    <a:pt x="11285" y="10813"/>
                    <a:pt x="11159" y="10799"/>
                  </a:cubicBezTo>
                  <a:cubicBezTo>
                    <a:pt x="10886" y="10778"/>
                    <a:pt x="9919" y="10642"/>
                    <a:pt x="9099" y="10012"/>
                  </a:cubicBezTo>
                  <a:cubicBezTo>
                    <a:pt x="9089" y="10001"/>
                    <a:pt x="9089" y="10001"/>
                    <a:pt x="9078" y="10001"/>
                  </a:cubicBezTo>
                  <a:cubicBezTo>
                    <a:pt x="9078" y="9991"/>
                    <a:pt x="9068" y="9991"/>
                    <a:pt x="9068" y="9980"/>
                  </a:cubicBezTo>
                  <a:lnTo>
                    <a:pt x="9057" y="9980"/>
                  </a:lnTo>
                  <a:cubicBezTo>
                    <a:pt x="8931" y="9880"/>
                    <a:pt x="8779" y="9830"/>
                    <a:pt x="8627" y="9830"/>
                  </a:cubicBezTo>
                  <a:cubicBezTo>
                    <a:pt x="8474" y="9830"/>
                    <a:pt x="8322" y="9880"/>
                    <a:pt x="8196" y="9980"/>
                  </a:cubicBezTo>
                  <a:lnTo>
                    <a:pt x="8133" y="10043"/>
                  </a:lnTo>
                  <a:cubicBezTo>
                    <a:pt x="7892" y="10253"/>
                    <a:pt x="7713" y="10537"/>
                    <a:pt x="7608" y="10883"/>
                  </a:cubicBezTo>
                  <a:cubicBezTo>
                    <a:pt x="7555" y="11020"/>
                    <a:pt x="7555" y="11157"/>
                    <a:pt x="7597" y="11294"/>
                  </a:cubicBezTo>
                  <a:cubicBezTo>
                    <a:pt x="7576" y="11409"/>
                    <a:pt x="7555" y="11535"/>
                    <a:pt x="7544" y="11651"/>
                  </a:cubicBezTo>
                  <a:lnTo>
                    <a:pt x="6956" y="11661"/>
                  </a:lnTo>
                  <a:lnTo>
                    <a:pt x="6956" y="11598"/>
                  </a:lnTo>
                  <a:cubicBezTo>
                    <a:pt x="6967" y="11399"/>
                    <a:pt x="6977" y="11231"/>
                    <a:pt x="6988" y="11073"/>
                  </a:cubicBezTo>
                  <a:cubicBezTo>
                    <a:pt x="7030" y="10694"/>
                    <a:pt x="7093" y="10400"/>
                    <a:pt x="7198" y="10159"/>
                  </a:cubicBezTo>
                  <a:cubicBezTo>
                    <a:pt x="7303" y="9896"/>
                    <a:pt x="7460" y="9665"/>
                    <a:pt x="7660" y="9497"/>
                  </a:cubicBezTo>
                  <a:cubicBezTo>
                    <a:pt x="7692" y="9476"/>
                    <a:pt x="7713" y="9455"/>
                    <a:pt x="7745" y="9434"/>
                  </a:cubicBezTo>
                  <a:cubicBezTo>
                    <a:pt x="8018" y="9234"/>
                    <a:pt x="8112" y="8877"/>
                    <a:pt x="7976" y="8572"/>
                  </a:cubicBezTo>
                  <a:cubicBezTo>
                    <a:pt x="7808" y="8215"/>
                    <a:pt x="7766" y="7910"/>
                    <a:pt x="7829" y="7637"/>
                  </a:cubicBezTo>
                  <a:cubicBezTo>
                    <a:pt x="7871" y="7427"/>
                    <a:pt x="7818" y="7206"/>
                    <a:pt x="7681" y="7038"/>
                  </a:cubicBezTo>
                  <a:cubicBezTo>
                    <a:pt x="7551" y="6878"/>
                    <a:pt x="7346" y="6785"/>
                    <a:pt x="7145" y="6785"/>
                  </a:cubicBezTo>
                  <a:cubicBezTo>
                    <a:pt x="7135" y="6785"/>
                    <a:pt x="7124" y="6785"/>
                    <a:pt x="7114" y="6786"/>
                  </a:cubicBezTo>
                  <a:cubicBezTo>
                    <a:pt x="6977" y="6797"/>
                    <a:pt x="6851" y="6797"/>
                    <a:pt x="6725" y="6797"/>
                  </a:cubicBezTo>
                  <a:cubicBezTo>
                    <a:pt x="6568" y="6797"/>
                    <a:pt x="6190" y="6797"/>
                    <a:pt x="5758" y="6681"/>
                  </a:cubicBezTo>
                  <a:cubicBezTo>
                    <a:pt x="5703" y="6666"/>
                    <a:pt x="5647" y="6659"/>
                    <a:pt x="5591" y="6659"/>
                  </a:cubicBezTo>
                  <a:cubicBezTo>
                    <a:pt x="5491" y="6659"/>
                    <a:pt x="5391" y="6682"/>
                    <a:pt x="5296" y="6723"/>
                  </a:cubicBezTo>
                  <a:cubicBezTo>
                    <a:pt x="5244" y="6576"/>
                    <a:pt x="5139" y="6461"/>
                    <a:pt x="4992" y="6376"/>
                  </a:cubicBezTo>
                  <a:lnTo>
                    <a:pt x="4929" y="6345"/>
                  </a:lnTo>
                  <a:cubicBezTo>
                    <a:pt x="4287" y="5956"/>
                    <a:pt x="3857" y="5599"/>
                    <a:pt x="3657" y="5420"/>
                  </a:cubicBezTo>
                  <a:lnTo>
                    <a:pt x="3657" y="5420"/>
                  </a:lnTo>
                  <a:cubicBezTo>
                    <a:pt x="3795" y="5453"/>
                    <a:pt x="3933" y="5469"/>
                    <a:pt x="4071" y="5469"/>
                  </a:cubicBezTo>
                  <a:cubicBezTo>
                    <a:pt x="4154" y="5469"/>
                    <a:pt x="4236" y="5464"/>
                    <a:pt x="4319" y="5452"/>
                  </a:cubicBezTo>
                  <a:cubicBezTo>
                    <a:pt x="4340" y="5441"/>
                    <a:pt x="4361" y="5441"/>
                    <a:pt x="4382" y="5441"/>
                  </a:cubicBezTo>
                  <a:cubicBezTo>
                    <a:pt x="4413" y="5431"/>
                    <a:pt x="4434" y="5431"/>
                    <a:pt x="4455" y="5420"/>
                  </a:cubicBezTo>
                  <a:cubicBezTo>
                    <a:pt x="4476" y="5420"/>
                    <a:pt x="4508" y="5410"/>
                    <a:pt x="4529" y="5410"/>
                  </a:cubicBezTo>
                  <a:cubicBezTo>
                    <a:pt x="4719" y="5357"/>
                    <a:pt x="4897" y="5273"/>
                    <a:pt x="5076" y="5158"/>
                  </a:cubicBezTo>
                  <a:cubicBezTo>
                    <a:pt x="5097" y="5147"/>
                    <a:pt x="5107" y="5137"/>
                    <a:pt x="5118" y="5126"/>
                  </a:cubicBezTo>
                  <a:cubicBezTo>
                    <a:pt x="5139" y="5116"/>
                    <a:pt x="5149" y="5116"/>
                    <a:pt x="5170" y="5105"/>
                  </a:cubicBezTo>
                  <a:cubicBezTo>
                    <a:pt x="5296" y="5011"/>
                    <a:pt x="5412" y="4906"/>
                    <a:pt x="5538" y="4779"/>
                  </a:cubicBezTo>
                  <a:lnTo>
                    <a:pt x="5569" y="4747"/>
                  </a:lnTo>
                  <a:cubicBezTo>
                    <a:pt x="5580" y="4747"/>
                    <a:pt x="5590" y="4737"/>
                    <a:pt x="5590" y="4726"/>
                  </a:cubicBezTo>
                  <a:cubicBezTo>
                    <a:pt x="5643" y="4663"/>
                    <a:pt x="5706" y="4611"/>
                    <a:pt x="5758" y="4548"/>
                  </a:cubicBezTo>
                  <a:lnTo>
                    <a:pt x="5884" y="4390"/>
                  </a:lnTo>
                  <a:cubicBezTo>
                    <a:pt x="5895" y="4390"/>
                    <a:pt x="5895" y="4380"/>
                    <a:pt x="5895" y="4380"/>
                  </a:cubicBezTo>
                  <a:lnTo>
                    <a:pt x="5916" y="4359"/>
                  </a:lnTo>
                  <a:lnTo>
                    <a:pt x="5947" y="4317"/>
                  </a:lnTo>
                  <a:cubicBezTo>
                    <a:pt x="6095" y="4149"/>
                    <a:pt x="6147" y="3918"/>
                    <a:pt x="6084" y="3697"/>
                  </a:cubicBezTo>
                  <a:cubicBezTo>
                    <a:pt x="6000" y="3351"/>
                    <a:pt x="6042" y="2940"/>
                    <a:pt x="6200" y="2583"/>
                  </a:cubicBezTo>
                  <a:cubicBezTo>
                    <a:pt x="6379" y="2174"/>
                    <a:pt x="6694" y="1817"/>
                    <a:pt x="7114" y="1532"/>
                  </a:cubicBezTo>
                  <a:cubicBezTo>
                    <a:pt x="7334" y="1396"/>
                    <a:pt x="7429" y="1385"/>
                    <a:pt x="7450" y="1385"/>
                  </a:cubicBezTo>
                  <a:close/>
                  <a:moveTo>
                    <a:pt x="7441" y="0"/>
                  </a:moveTo>
                  <a:cubicBezTo>
                    <a:pt x="7096" y="0"/>
                    <a:pt x="6730" y="124"/>
                    <a:pt x="6347" y="377"/>
                  </a:cubicBezTo>
                  <a:cubicBezTo>
                    <a:pt x="5706" y="808"/>
                    <a:pt x="5212" y="1375"/>
                    <a:pt x="4929" y="2016"/>
                  </a:cubicBezTo>
                  <a:cubicBezTo>
                    <a:pt x="4708" y="2520"/>
                    <a:pt x="4613" y="3066"/>
                    <a:pt x="4666" y="3592"/>
                  </a:cubicBezTo>
                  <a:lnTo>
                    <a:pt x="4635" y="3655"/>
                  </a:lnTo>
                  <a:cubicBezTo>
                    <a:pt x="4592" y="3676"/>
                    <a:pt x="4540" y="3708"/>
                    <a:pt x="4498" y="3739"/>
                  </a:cubicBezTo>
                  <a:cubicBezTo>
                    <a:pt x="4424" y="3760"/>
                    <a:pt x="4350" y="3792"/>
                    <a:pt x="4277" y="3834"/>
                  </a:cubicBezTo>
                  <a:cubicBezTo>
                    <a:pt x="4242" y="3829"/>
                    <a:pt x="4207" y="3827"/>
                    <a:pt x="4172" y="3827"/>
                  </a:cubicBezTo>
                  <a:cubicBezTo>
                    <a:pt x="4125" y="3827"/>
                    <a:pt x="4078" y="3832"/>
                    <a:pt x="4035" y="3844"/>
                  </a:cubicBezTo>
                  <a:cubicBezTo>
                    <a:pt x="3917" y="3759"/>
                    <a:pt x="3771" y="3709"/>
                    <a:pt x="3619" y="3709"/>
                  </a:cubicBezTo>
                  <a:cubicBezTo>
                    <a:pt x="3583" y="3709"/>
                    <a:pt x="3547" y="3712"/>
                    <a:pt x="3510" y="3718"/>
                  </a:cubicBezTo>
                  <a:cubicBezTo>
                    <a:pt x="3479" y="3718"/>
                    <a:pt x="3458" y="3729"/>
                    <a:pt x="3426" y="3739"/>
                  </a:cubicBezTo>
                  <a:lnTo>
                    <a:pt x="3332" y="3708"/>
                  </a:lnTo>
                  <a:cubicBezTo>
                    <a:pt x="3203" y="3607"/>
                    <a:pt x="3035" y="3546"/>
                    <a:pt x="2868" y="3546"/>
                  </a:cubicBezTo>
                  <a:cubicBezTo>
                    <a:pt x="2844" y="3546"/>
                    <a:pt x="2820" y="3547"/>
                    <a:pt x="2795" y="3550"/>
                  </a:cubicBezTo>
                  <a:cubicBezTo>
                    <a:pt x="2753" y="3540"/>
                    <a:pt x="2701" y="3519"/>
                    <a:pt x="2638" y="3508"/>
                  </a:cubicBezTo>
                  <a:cubicBezTo>
                    <a:pt x="2627" y="3487"/>
                    <a:pt x="2617" y="3477"/>
                    <a:pt x="2596" y="3466"/>
                  </a:cubicBezTo>
                  <a:cubicBezTo>
                    <a:pt x="2468" y="3361"/>
                    <a:pt x="2312" y="3308"/>
                    <a:pt x="2155" y="3308"/>
                  </a:cubicBezTo>
                  <a:cubicBezTo>
                    <a:pt x="2015" y="3308"/>
                    <a:pt x="1875" y="3350"/>
                    <a:pt x="1756" y="3435"/>
                  </a:cubicBezTo>
                  <a:cubicBezTo>
                    <a:pt x="1745" y="3445"/>
                    <a:pt x="1735" y="3456"/>
                    <a:pt x="1724" y="3456"/>
                  </a:cubicBezTo>
                  <a:cubicBezTo>
                    <a:pt x="1630" y="3477"/>
                    <a:pt x="1535" y="3508"/>
                    <a:pt x="1440" y="3540"/>
                  </a:cubicBezTo>
                  <a:cubicBezTo>
                    <a:pt x="1398" y="3529"/>
                    <a:pt x="1345" y="3519"/>
                    <a:pt x="1303" y="3508"/>
                  </a:cubicBezTo>
                  <a:cubicBezTo>
                    <a:pt x="1288" y="3507"/>
                    <a:pt x="1273" y="3506"/>
                    <a:pt x="1258" y="3506"/>
                  </a:cubicBezTo>
                  <a:cubicBezTo>
                    <a:pt x="960" y="3506"/>
                    <a:pt x="689" y="3701"/>
                    <a:pt x="589" y="3981"/>
                  </a:cubicBezTo>
                  <a:cubicBezTo>
                    <a:pt x="579" y="4033"/>
                    <a:pt x="558" y="4086"/>
                    <a:pt x="547" y="4138"/>
                  </a:cubicBezTo>
                  <a:cubicBezTo>
                    <a:pt x="421" y="4285"/>
                    <a:pt x="316" y="4432"/>
                    <a:pt x="243" y="4590"/>
                  </a:cubicBezTo>
                  <a:cubicBezTo>
                    <a:pt x="222" y="4600"/>
                    <a:pt x="211" y="4621"/>
                    <a:pt x="201" y="4632"/>
                  </a:cubicBezTo>
                  <a:cubicBezTo>
                    <a:pt x="54" y="4800"/>
                    <a:pt x="1" y="5021"/>
                    <a:pt x="43" y="5221"/>
                  </a:cubicBezTo>
                  <a:cubicBezTo>
                    <a:pt x="43" y="5294"/>
                    <a:pt x="33" y="5368"/>
                    <a:pt x="33" y="5441"/>
                  </a:cubicBezTo>
                  <a:cubicBezTo>
                    <a:pt x="1" y="5609"/>
                    <a:pt x="22" y="5777"/>
                    <a:pt x="106" y="5935"/>
                  </a:cubicBezTo>
                  <a:cubicBezTo>
                    <a:pt x="33" y="6166"/>
                    <a:pt x="85" y="6429"/>
                    <a:pt x="264" y="6618"/>
                  </a:cubicBezTo>
                  <a:cubicBezTo>
                    <a:pt x="369" y="6723"/>
                    <a:pt x="484" y="6807"/>
                    <a:pt x="621" y="6870"/>
                  </a:cubicBezTo>
                  <a:cubicBezTo>
                    <a:pt x="684" y="6933"/>
                    <a:pt x="747" y="6996"/>
                    <a:pt x="810" y="7049"/>
                  </a:cubicBezTo>
                  <a:cubicBezTo>
                    <a:pt x="925" y="7217"/>
                    <a:pt x="1083" y="7343"/>
                    <a:pt x="1272" y="7416"/>
                  </a:cubicBezTo>
                  <a:cubicBezTo>
                    <a:pt x="1369" y="7450"/>
                    <a:pt x="1469" y="7467"/>
                    <a:pt x="1568" y="7467"/>
                  </a:cubicBezTo>
                  <a:cubicBezTo>
                    <a:pt x="1716" y="7467"/>
                    <a:pt x="1861" y="7429"/>
                    <a:pt x="1987" y="7353"/>
                  </a:cubicBezTo>
                  <a:cubicBezTo>
                    <a:pt x="2113" y="7280"/>
                    <a:pt x="2218" y="7175"/>
                    <a:pt x="2291" y="7059"/>
                  </a:cubicBezTo>
                  <a:cubicBezTo>
                    <a:pt x="2480" y="6923"/>
                    <a:pt x="2564" y="6755"/>
                    <a:pt x="2606" y="6650"/>
                  </a:cubicBezTo>
                  <a:cubicBezTo>
                    <a:pt x="2638" y="6555"/>
                    <a:pt x="2648" y="6461"/>
                    <a:pt x="2648" y="6387"/>
                  </a:cubicBezTo>
                  <a:cubicBezTo>
                    <a:pt x="2795" y="6513"/>
                    <a:pt x="3059" y="6744"/>
                    <a:pt x="3447" y="7028"/>
                  </a:cubicBezTo>
                  <a:cubicBezTo>
                    <a:pt x="3426" y="7049"/>
                    <a:pt x="3405" y="7070"/>
                    <a:pt x="3384" y="7101"/>
                  </a:cubicBezTo>
                  <a:cubicBezTo>
                    <a:pt x="3248" y="7322"/>
                    <a:pt x="3227" y="7584"/>
                    <a:pt x="3311" y="7815"/>
                  </a:cubicBezTo>
                  <a:cubicBezTo>
                    <a:pt x="3437" y="8142"/>
                    <a:pt x="3741" y="8320"/>
                    <a:pt x="3993" y="8383"/>
                  </a:cubicBezTo>
                  <a:cubicBezTo>
                    <a:pt x="4246" y="8445"/>
                    <a:pt x="4483" y="8476"/>
                    <a:pt x="4705" y="8476"/>
                  </a:cubicBezTo>
                  <a:cubicBezTo>
                    <a:pt x="4936" y="8476"/>
                    <a:pt x="5151" y="8442"/>
                    <a:pt x="5349" y="8373"/>
                  </a:cubicBezTo>
                  <a:cubicBezTo>
                    <a:pt x="5454" y="8331"/>
                    <a:pt x="5622" y="8247"/>
                    <a:pt x="5811" y="8110"/>
                  </a:cubicBezTo>
                  <a:cubicBezTo>
                    <a:pt x="6042" y="8152"/>
                    <a:pt x="6263" y="8173"/>
                    <a:pt x="6431" y="8173"/>
                  </a:cubicBezTo>
                  <a:cubicBezTo>
                    <a:pt x="6442" y="8341"/>
                    <a:pt x="6484" y="8499"/>
                    <a:pt x="6526" y="8667"/>
                  </a:cubicBezTo>
                  <a:cubicBezTo>
                    <a:pt x="6274" y="8940"/>
                    <a:pt x="6063" y="9265"/>
                    <a:pt x="5916" y="9634"/>
                  </a:cubicBezTo>
                  <a:cubicBezTo>
                    <a:pt x="5758" y="10001"/>
                    <a:pt x="5664" y="10411"/>
                    <a:pt x="5611" y="10936"/>
                  </a:cubicBezTo>
                  <a:cubicBezTo>
                    <a:pt x="5590" y="11126"/>
                    <a:pt x="5580" y="11315"/>
                    <a:pt x="5569" y="11546"/>
                  </a:cubicBezTo>
                  <a:lnTo>
                    <a:pt x="5569" y="11556"/>
                  </a:lnTo>
                  <a:lnTo>
                    <a:pt x="5559" y="11840"/>
                  </a:lnTo>
                  <a:lnTo>
                    <a:pt x="5559" y="11987"/>
                  </a:lnTo>
                  <a:lnTo>
                    <a:pt x="5559" y="11997"/>
                  </a:lnTo>
                  <a:lnTo>
                    <a:pt x="5559" y="12018"/>
                  </a:lnTo>
                  <a:cubicBezTo>
                    <a:pt x="5559" y="12060"/>
                    <a:pt x="5559" y="12144"/>
                    <a:pt x="5569" y="12239"/>
                  </a:cubicBezTo>
                  <a:cubicBezTo>
                    <a:pt x="5601" y="12533"/>
                    <a:pt x="5790" y="12796"/>
                    <a:pt x="6042" y="12933"/>
                  </a:cubicBezTo>
                  <a:cubicBezTo>
                    <a:pt x="6242" y="13038"/>
                    <a:pt x="6431" y="13048"/>
                    <a:pt x="6505" y="13048"/>
                  </a:cubicBezTo>
                  <a:lnTo>
                    <a:pt x="6820" y="13048"/>
                  </a:lnTo>
                  <a:lnTo>
                    <a:pt x="7955" y="13038"/>
                  </a:lnTo>
                  <a:lnTo>
                    <a:pt x="7965" y="13038"/>
                  </a:lnTo>
                  <a:cubicBezTo>
                    <a:pt x="7997" y="13038"/>
                    <a:pt x="8060" y="13038"/>
                    <a:pt x="8144" y="13027"/>
                  </a:cubicBezTo>
                  <a:cubicBezTo>
                    <a:pt x="8354" y="12996"/>
                    <a:pt x="8543" y="12880"/>
                    <a:pt x="8679" y="12712"/>
                  </a:cubicBezTo>
                  <a:cubicBezTo>
                    <a:pt x="8679" y="12702"/>
                    <a:pt x="8690" y="12702"/>
                    <a:pt x="8690" y="12691"/>
                  </a:cubicBezTo>
                  <a:cubicBezTo>
                    <a:pt x="8816" y="12512"/>
                    <a:pt x="8847" y="12344"/>
                    <a:pt x="8858" y="12270"/>
                  </a:cubicBezTo>
                  <a:cubicBezTo>
                    <a:pt x="8858" y="12260"/>
                    <a:pt x="8868" y="12249"/>
                    <a:pt x="8868" y="12239"/>
                  </a:cubicBezTo>
                  <a:cubicBezTo>
                    <a:pt x="8879" y="12134"/>
                    <a:pt x="8900" y="12029"/>
                    <a:pt x="8910" y="11924"/>
                  </a:cubicBezTo>
                  <a:lnTo>
                    <a:pt x="8910" y="11882"/>
                  </a:lnTo>
                  <a:cubicBezTo>
                    <a:pt x="8931" y="11777"/>
                    <a:pt x="8942" y="11661"/>
                    <a:pt x="8952" y="11567"/>
                  </a:cubicBezTo>
                  <a:cubicBezTo>
                    <a:pt x="9825" y="12018"/>
                    <a:pt x="10654" y="12155"/>
                    <a:pt x="11023" y="12186"/>
                  </a:cubicBezTo>
                  <a:cubicBezTo>
                    <a:pt x="11165" y="12202"/>
                    <a:pt x="11356" y="12220"/>
                    <a:pt x="11585" y="12220"/>
                  </a:cubicBezTo>
                  <a:cubicBezTo>
                    <a:pt x="11829" y="12220"/>
                    <a:pt x="12116" y="12199"/>
                    <a:pt x="12431" y="12134"/>
                  </a:cubicBezTo>
                  <a:cubicBezTo>
                    <a:pt x="12452" y="12260"/>
                    <a:pt x="12483" y="12386"/>
                    <a:pt x="12515" y="12512"/>
                  </a:cubicBezTo>
                  <a:lnTo>
                    <a:pt x="12567" y="12744"/>
                  </a:lnTo>
                  <a:cubicBezTo>
                    <a:pt x="12567" y="12744"/>
                    <a:pt x="12567" y="12754"/>
                    <a:pt x="12578" y="12765"/>
                  </a:cubicBezTo>
                  <a:cubicBezTo>
                    <a:pt x="12609" y="12912"/>
                    <a:pt x="12672" y="13027"/>
                    <a:pt x="12767" y="13143"/>
                  </a:cubicBezTo>
                  <a:cubicBezTo>
                    <a:pt x="12893" y="13300"/>
                    <a:pt x="13082" y="13416"/>
                    <a:pt x="13292" y="13458"/>
                  </a:cubicBezTo>
                  <a:cubicBezTo>
                    <a:pt x="13376" y="13479"/>
                    <a:pt x="13449" y="13479"/>
                    <a:pt x="13523" y="13479"/>
                  </a:cubicBezTo>
                  <a:cubicBezTo>
                    <a:pt x="13596" y="13479"/>
                    <a:pt x="13659" y="13468"/>
                    <a:pt x="13701" y="13468"/>
                  </a:cubicBezTo>
                  <a:lnTo>
                    <a:pt x="13722" y="13468"/>
                  </a:lnTo>
                  <a:cubicBezTo>
                    <a:pt x="13733" y="13468"/>
                    <a:pt x="13743" y="13468"/>
                    <a:pt x="13743" y="13458"/>
                  </a:cubicBezTo>
                  <a:lnTo>
                    <a:pt x="14878" y="13353"/>
                  </a:lnTo>
                  <a:cubicBezTo>
                    <a:pt x="14878" y="13342"/>
                    <a:pt x="14878" y="13342"/>
                    <a:pt x="14889" y="13342"/>
                  </a:cubicBezTo>
                  <a:lnTo>
                    <a:pt x="14910" y="13342"/>
                  </a:lnTo>
                  <a:cubicBezTo>
                    <a:pt x="14941" y="13342"/>
                    <a:pt x="14973" y="13332"/>
                    <a:pt x="15015" y="13332"/>
                  </a:cubicBezTo>
                  <a:cubicBezTo>
                    <a:pt x="15309" y="13290"/>
                    <a:pt x="15572" y="13101"/>
                    <a:pt x="15688" y="12838"/>
                  </a:cubicBezTo>
                  <a:cubicBezTo>
                    <a:pt x="15782" y="12638"/>
                    <a:pt x="15782" y="12459"/>
                    <a:pt x="15782" y="12386"/>
                  </a:cubicBezTo>
                  <a:lnTo>
                    <a:pt x="15782" y="12354"/>
                  </a:lnTo>
                  <a:lnTo>
                    <a:pt x="15772" y="12239"/>
                  </a:lnTo>
                  <a:lnTo>
                    <a:pt x="15740" y="11787"/>
                  </a:lnTo>
                  <a:lnTo>
                    <a:pt x="15740" y="11777"/>
                  </a:lnTo>
                  <a:lnTo>
                    <a:pt x="15730" y="11661"/>
                  </a:lnTo>
                  <a:cubicBezTo>
                    <a:pt x="15709" y="11399"/>
                    <a:pt x="15688" y="11126"/>
                    <a:pt x="15646" y="10852"/>
                  </a:cubicBezTo>
                  <a:cubicBezTo>
                    <a:pt x="15583" y="10211"/>
                    <a:pt x="15498" y="9634"/>
                    <a:pt x="15393" y="9108"/>
                  </a:cubicBezTo>
                  <a:cubicBezTo>
                    <a:pt x="15446" y="8814"/>
                    <a:pt x="15467" y="8541"/>
                    <a:pt x="15467" y="8268"/>
                  </a:cubicBezTo>
                  <a:cubicBezTo>
                    <a:pt x="15593" y="8247"/>
                    <a:pt x="15709" y="8205"/>
                    <a:pt x="15814" y="8163"/>
                  </a:cubicBezTo>
                  <a:cubicBezTo>
                    <a:pt x="16244" y="7984"/>
                    <a:pt x="16570" y="7689"/>
                    <a:pt x="16759" y="7290"/>
                  </a:cubicBezTo>
                  <a:cubicBezTo>
                    <a:pt x="16980" y="6839"/>
                    <a:pt x="16980" y="6313"/>
                    <a:pt x="16759" y="5851"/>
                  </a:cubicBezTo>
                  <a:cubicBezTo>
                    <a:pt x="16601" y="5525"/>
                    <a:pt x="16339" y="5252"/>
                    <a:pt x="16024" y="5074"/>
                  </a:cubicBezTo>
                  <a:cubicBezTo>
                    <a:pt x="15982" y="4853"/>
                    <a:pt x="15929" y="4653"/>
                    <a:pt x="15887" y="4516"/>
                  </a:cubicBezTo>
                  <a:cubicBezTo>
                    <a:pt x="15788" y="4218"/>
                    <a:pt x="15517" y="4029"/>
                    <a:pt x="15223" y="4029"/>
                  </a:cubicBezTo>
                  <a:cubicBezTo>
                    <a:pt x="15175" y="4029"/>
                    <a:pt x="15127" y="4034"/>
                    <a:pt x="15078" y="4044"/>
                  </a:cubicBezTo>
                  <a:cubicBezTo>
                    <a:pt x="14868" y="4086"/>
                    <a:pt x="14721" y="4180"/>
                    <a:pt x="14626" y="4275"/>
                  </a:cubicBezTo>
                  <a:cubicBezTo>
                    <a:pt x="14595" y="4275"/>
                    <a:pt x="14553" y="4285"/>
                    <a:pt x="14521" y="4296"/>
                  </a:cubicBezTo>
                  <a:cubicBezTo>
                    <a:pt x="14469" y="4306"/>
                    <a:pt x="14427" y="4317"/>
                    <a:pt x="14385" y="4338"/>
                  </a:cubicBezTo>
                  <a:cubicBezTo>
                    <a:pt x="14395" y="4306"/>
                    <a:pt x="14406" y="4275"/>
                    <a:pt x="14427" y="4233"/>
                  </a:cubicBezTo>
                  <a:cubicBezTo>
                    <a:pt x="14689" y="3487"/>
                    <a:pt x="14742" y="2730"/>
                    <a:pt x="14584" y="2048"/>
                  </a:cubicBezTo>
                  <a:lnTo>
                    <a:pt x="14584" y="2037"/>
                  </a:lnTo>
                  <a:cubicBezTo>
                    <a:pt x="14479" y="1595"/>
                    <a:pt x="14280" y="1207"/>
                    <a:pt x="13996" y="902"/>
                  </a:cubicBezTo>
                  <a:cubicBezTo>
                    <a:pt x="13680" y="556"/>
                    <a:pt x="13239" y="335"/>
                    <a:pt x="12767" y="272"/>
                  </a:cubicBezTo>
                  <a:cubicBezTo>
                    <a:pt x="12654" y="254"/>
                    <a:pt x="12538" y="245"/>
                    <a:pt x="12421" y="245"/>
                  </a:cubicBezTo>
                  <a:cubicBezTo>
                    <a:pt x="12125" y="245"/>
                    <a:pt x="11820" y="300"/>
                    <a:pt x="11527" y="398"/>
                  </a:cubicBezTo>
                  <a:lnTo>
                    <a:pt x="11527" y="409"/>
                  </a:lnTo>
                  <a:cubicBezTo>
                    <a:pt x="11170" y="535"/>
                    <a:pt x="10823" y="734"/>
                    <a:pt x="10518" y="1007"/>
                  </a:cubicBezTo>
                  <a:cubicBezTo>
                    <a:pt x="10245" y="1249"/>
                    <a:pt x="10024" y="1511"/>
                    <a:pt x="9825" y="1785"/>
                  </a:cubicBezTo>
                  <a:cubicBezTo>
                    <a:pt x="9573" y="1606"/>
                    <a:pt x="9331" y="1522"/>
                    <a:pt x="9173" y="1459"/>
                  </a:cubicBezTo>
                  <a:cubicBezTo>
                    <a:pt x="9152" y="1448"/>
                    <a:pt x="9110" y="1438"/>
                    <a:pt x="9047" y="1417"/>
                  </a:cubicBezTo>
                  <a:cubicBezTo>
                    <a:pt x="9005" y="1301"/>
                    <a:pt x="8963" y="1196"/>
                    <a:pt x="8910" y="1091"/>
                  </a:cubicBezTo>
                  <a:cubicBezTo>
                    <a:pt x="8648" y="524"/>
                    <a:pt x="8280" y="177"/>
                    <a:pt x="7818" y="51"/>
                  </a:cubicBezTo>
                  <a:cubicBezTo>
                    <a:pt x="7695" y="17"/>
                    <a:pt x="7570" y="0"/>
                    <a:pt x="7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3917125" y="272700"/>
              <a:ext cx="82525" cy="84175"/>
            </a:xfrm>
            <a:custGeom>
              <a:avLst/>
              <a:gdLst/>
              <a:ahLst/>
              <a:cxnLst/>
              <a:rect l="l" t="t" r="r" b="b"/>
              <a:pathLst>
                <a:path w="3301" h="3367" extrusionOk="0">
                  <a:moveTo>
                    <a:pt x="2181" y="1"/>
                  </a:moveTo>
                  <a:cubicBezTo>
                    <a:pt x="1933" y="1"/>
                    <a:pt x="1682" y="124"/>
                    <a:pt x="1472" y="267"/>
                  </a:cubicBezTo>
                  <a:cubicBezTo>
                    <a:pt x="968" y="603"/>
                    <a:pt x="547" y="1065"/>
                    <a:pt x="295" y="1612"/>
                  </a:cubicBezTo>
                  <a:cubicBezTo>
                    <a:pt x="53" y="2158"/>
                    <a:pt x="1" y="2799"/>
                    <a:pt x="211" y="3366"/>
                  </a:cubicBezTo>
                  <a:lnTo>
                    <a:pt x="3300" y="1559"/>
                  </a:lnTo>
                  <a:cubicBezTo>
                    <a:pt x="3237" y="1265"/>
                    <a:pt x="3142" y="971"/>
                    <a:pt x="3016" y="697"/>
                  </a:cubicBezTo>
                  <a:cubicBezTo>
                    <a:pt x="2880" y="414"/>
                    <a:pt x="2680" y="120"/>
                    <a:pt x="2365" y="25"/>
                  </a:cubicBezTo>
                  <a:cubicBezTo>
                    <a:pt x="2304" y="8"/>
                    <a:pt x="2243" y="1"/>
                    <a:pt x="2181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3919225" y="272775"/>
              <a:ext cx="78825" cy="79625"/>
            </a:xfrm>
            <a:custGeom>
              <a:avLst/>
              <a:gdLst/>
              <a:ahLst/>
              <a:cxnLst/>
              <a:rect l="l" t="t" r="r" b="b"/>
              <a:pathLst>
                <a:path w="3153" h="3185" extrusionOk="0">
                  <a:moveTo>
                    <a:pt x="2102" y="1"/>
                  </a:moveTo>
                  <a:cubicBezTo>
                    <a:pt x="1850" y="1"/>
                    <a:pt x="1598" y="127"/>
                    <a:pt x="1388" y="264"/>
                  </a:cubicBezTo>
                  <a:cubicBezTo>
                    <a:pt x="884" y="600"/>
                    <a:pt x="463" y="1062"/>
                    <a:pt x="211" y="1609"/>
                  </a:cubicBezTo>
                  <a:cubicBezTo>
                    <a:pt x="74" y="1924"/>
                    <a:pt x="1" y="2270"/>
                    <a:pt x="1" y="2617"/>
                  </a:cubicBezTo>
                  <a:cubicBezTo>
                    <a:pt x="1" y="2807"/>
                    <a:pt x="22" y="2996"/>
                    <a:pt x="64" y="3185"/>
                  </a:cubicBezTo>
                  <a:cubicBezTo>
                    <a:pt x="1062" y="2008"/>
                    <a:pt x="1241" y="1630"/>
                    <a:pt x="1997" y="1378"/>
                  </a:cubicBezTo>
                  <a:cubicBezTo>
                    <a:pt x="2238" y="1294"/>
                    <a:pt x="2481" y="1262"/>
                    <a:pt x="2701" y="1262"/>
                  </a:cubicBezTo>
                  <a:cubicBezTo>
                    <a:pt x="2869" y="1262"/>
                    <a:pt x="3027" y="1283"/>
                    <a:pt x="3153" y="1304"/>
                  </a:cubicBezTo>
                  <a:cubicBezTo>
                    <a:pt x="3100" y="1094"/>
                    <a:pt x="3027" y="894"/>
                    <a:pt x="2932" y="694"/>
                  </a:cubicBezTo>
                  <a:cubicBezTo>
                    <a:pt x="2796" y="411"/>
                    <a:pt x="2596" y="117"/>
                    <a:pt x="2281" y="22"/>
                  </a:cubicBezTo>
                  <a:cubicBezTo>
                    <a:pt x="2228" y="12"/>
                    <a:pt x="2165" y="1"/>
                    <a:pt x="2102" y="1"/>
                  </a:cubicBezTo>
                  <a:close/>
                </a:path>
              </a:pathLst>
            </a:custGeom>
            <a:solidFill>
              <a:srgbClr val="F38F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3801825" y="304375"/>
              <a:ext cx="245875" cy="138400"/>
            </a:xfrm>
            <a:custGeom>
              <a:avLst/>
              <a:gdLst/>
              <a:ahLst/>
              <a:cxnLst/>
              <a:rect l="l" t="t" r="r" b="b"/>
              <a:pathLst>
                <a:path w="9835" h="5536" extrusionOk="0">
                  <a:moveTo>
                    <a:pt x="7397" y="0"/>
                  </a:moveTo>
                  <a:cubicBezTo>
                    <a:pt x="7179" y="0"/>
                    <a:pt x="6938" y="30"/>
                    <a:pt x="6693" y="114"/>
                  </a:cubicBezTo>
                  <a:cubicBezTo>
                    <a:pt x="5895" y="387"/>
                    <a:pt x="5737" y="786"/>
                    <a:pt x="4571" y="2141"/>
                  </a:cubicBezTo>
                  <a:cubicBezTo>
                    <a:pt x="4308" y="2446"/>
                    <a:pt x="3983" y="2750"/>
                    <a:pt x="3572" y="2803"/>
                  </a:cubicBezTo>
                  <a:cubicBezTo>
                    <a:pt x="3521" y="2811"/>
                    <a:pt x="3470" y="2815"/>
                    <a:pt x="3419" y="2815"/>
                  </a:cubicBezTo>
                  <a:cubicBezTo>
                    <a:pt x="2771" y="2815"/>
                    <a:pt x="2207" y="2231"/>
                    <a:pt x="1534" y="2162"/>
                  </a:cubicBezTo>
                  <a:cubicBezTo>
                    <a:pt x="1505" y="2159"/>
                    <a:pt x="1476" y="2158"/>
                    <a:pt x="1447" y="2158"/>
                  </a:cubicBezTo>
                  <a:cubicBezTo>
                    <a:pt x="904" y="2158"/>
                    <a:pt x="245" y="2606"/>
                    <a:pt x="105" y="3224"/>
                  </a:cubicBezTo>
                  <a:cubicBezTo>
                    <a:pt x="0" y="3717"/>
                    <a:pt x="231" y="4263"/>
                    <a:pt x="693" y="4642"/>
                  </a:cubicBezTo>
                  <a:cubicBezTo>
                    <a:pt x="743" y="4756"/>
                    <a:pt x="843" y="4814"/>
                    <a:pt x="924" y="4814"/>
                  </a:cubicBezTo>
                  <a:cubicBezTo>
                    <a:pt x="947" y="4814"/>
                    <a:pt x="969" y="4809"/>
                    <a:pt x="988" y="4800"/>
                  </a:cubicBezTo>
                  <a:cubicBezTo>
                    <a:pt x="1041" y="4768"/>
                    <a:pt x="1072" y="4684"/>
                    <a:pt x="1062" y="4590"/>
                  </a:cubicBezTo>
                  <a:cubicBezTo>
                    <a:pt x="1156" y="4579"/>
                    <a:pt x="1272" y="4537"/>
                    <a:pt x="1293" y="4463"/>
                  </a:cubicBezTo>
                  <a:cubicBezTo>
                    <a:pt x="1324" y="4379"/>
                    <a:pt x="1261" y="4305"/>
                    <a:pt x="1188" y="4190"/>
                  </a:cubicBezTo>
                  <a:cubicBezTo>
                    <a:pt x="1020" y="3948"/>
                    <a:pt x="894" y="3749"/>
                    <a:pt x="925" y="3623"/>
                  </a:cubicBezTo>
                  <a:cubicBezTo>
                    <a:pt x="973" y="3431"/>
                    <a:pt x="1151" y="3355"/>
                    <a:pt x="1352" y="3355"/>
                  </a:cubicBezTo>
                  <a:cubicBezTo>
                    <a:pt x="1503" y="3355"/>
                    <a:pt x="1666" y="3398"/>
                    <a:pt x="1797" y="3465"/>
                  </a:cubicBezTo>
                  <a:cubicBezTo>
                    <a:pt x="1996" y="3560"/>
                    <a:pt x="2185" y="3686"/>
                    <a:pt x="2364" y="3822"/>
                  </a:cubicBezTo>
                  <a:cubicBezTo>
                    <a:pt x="2364" y="3822"/>
                    <a:pt x="2900" y="4358"/>
                    <a:pt x="3919" y="4978"/>
                  </a:cubicBezTo>
                  <a:cubicBezTo>
                    <a:pt x="4802" y="5514"/>
                    <a:pt x="5727" y="5535"/>
                    <a:pt x="6063" y="5535"/>
                  </a:cubicBezTo>
                  <a:cubicBezTo>
                    <a:pt x="6514" y="5535"/>
                    <a:pt x="7029" y="5535"/>
                    <a:pt x="7586" y="5241"/>
                  </a:cubicBezTo>
                  <a:cubicBezTo>
                    <a:pt x="8122" y="4947"/>
                    <a:pt x="8437" y="4516"/>
                    <a:pt x="8658" y="4200"/>
                  </a:cubicBezTo>
                  <a:cubicBezTo>
                    <a:pt x="8795" y="4011"/>
                    <a:pt x="9015" y="3707"/>
                    <a:pt x="9173" y="3276"/>
                  </a:cubicBezTo>
                  <a:cubicBezTo>
                    <a:pt x="9225" y="3129"/>
                    <a:pt x="9834" y="1448"/>
                    <a:pt x="8963" y="565"/>
                  </a:cubicBezTo>
                  <a:cubicBezTo>
                    <a:pt x="8732" y="324"/>
                    <a:pt x="8458" y="229"/>
                    <a:pt x="8279" y="156"/>
                  </a:cubicBezTo>
                  <a:cubicBezTo>
                    <a:pt x="8222" y="134"/>
                    <a:pt x="7863" y="0"/>
                    <a:pt x="7397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4008025" y="281175"/>
              <a:ext cx="126875" cy="183625"/>
            </a:xfrm>
            <a:custGeom>
              <a:avLst/>
              <a:gdLst/>
              <a:ahLst/>
              <a:cxnLst/>
              <a:rect l="l" t="t" r="r" b="b"/>
              <a:pathLst>
                <a:path w="5075" h="7345" extrusionOk="0">
                  <a:moveTo>
                    <a:pt x="3505" y="0"/>
                  </a:moveTo>
                  <a:cubicBezTo>
                    <a:pt x="3104" y="0"/>
                    <a:pt x="2690" y="137"/>
                    <a:pt x="2354" y="358"/>
                  </a:cubicBezTo>
                  <a:cubicBezTo>
                    <a:pt x="1765" y="758"/>
                    <a:pt x="1366" y="1367"/>
                    <a:pt x="988" y="1966"/>
                  </a:cubicBezTo>
                  <a:lnTo>
                    <a:pt x="0" y="4834"/>
                  </a:lnTo>
                  <a:cubicBezTo>
                    <a:pt x="136" y="5486"/>
                    <a:pt x="431" y="6106"/>
                    <a:pt x="830" y="6641"/>
                  </a:cubicBezTo>
                  <a:cubicBezTo>
                    <a:pt x="1110" y="7007"/>
                    <a:pt x="1541" y="7344"/>
                    <a:pt x="1973" y="7344"/>
                  </a:cubicBezTo>
                  <a:cubicBezTo>
                    <a:pt x="2076" y="7344"/>
                    <a:pt x="2179" y="7325"/>
                    <a:pt x="2280" y="7283"/>
                  </a:cubicBezTo>
                  <a:cubicBezTo>
                    <a:pt x="2595" y="7157"/>
                    <a:pt x="2784" y="6820"/>
                    <a:pt x="2879" y="6494"/>
                  </a:cubicBezTo>
                  <a:cubicBezTo>
                    <a:pt x="2984" y="6158"/>
                    <a:pt x="3026" y="5812"/>
                    <a:pt x="3152" y="5497"/>
                  </a:cubicBezTo>
                  <a:cubicBezTo>
                    <a:pt x="3362" y="5002"/>
                    <a:pt x="3793" y="4635"/>
                    <a:pt x="4119" y="4215"/>
                  </a:cubicBezTo>
                  <a:cubicBezTo>
                    <a:pt x="4581" y="3636"/>
                    <a:pt x="4885" y="2933"/>
                    <a:pt x="4980" y="2197"/>
                  </a:cubicBezTo>
                  <a:cubicBezTo>
                    <a:pt x="5075" y="1483"/>
                    <a:pt x="4927" y="663"/>
                    <a:pt x="4350" y="253"/>
                  </a:cubicBezTo>
                  <a:cubicBezTo>
                    <a:pt x="4102" y="78"/>
                    <a:pt x="3807" y="0"/>
                    <a:pt x="350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3883250" y="416050"/>
              <a:ext cx="45475" cy="33900"/>
            </a:xfrm>
            <a:custGeom>
              <a:avLst/>
              <a:gdLst/>
              <a:ahLst/>
              <a:cxnLst/>
              <a:rect l="l" t="t" r="r" b="b"/>
              <a:pathLst>
                <a:path w="1819" h="1356" extrusionOk="0">
                  <a:moveTo>
                    <a:pt x="1288" y="1"/>
                  </a:moveTo>
                  <a:cubicBezTo>
                    <a:pt x="1271" y="1"/>
                    <a:pt x="1255" y="3"/>
                    <a:pt x="1240" y="7"/>
                  </a:cubicBezTo>
                  <a:cubicBezTo>
                    <a:pt x="1177" y="18"/>
                    <a:pt x="1156" y="70"/>
                    <a:pt x="1072" y="175"/>
                  </a:cubicBezTo>
                  <a:cubicBezTo>
                    <a:pt x="1041" y="217"/>
                    <a:pt x="546" y="879"/>
                    <a:pt x="158" y="994"/>
                  </a:cubicBezTo>
                  <a:cubicBezTo>
                    <a:pt x="137" y="1005"/>
                    <a:pt x="84" y="1026"/>
                    <a:pt x="63" y="1057"/>
                  </a:cubicBezTo>
                  <a:cubicBezTo>
                    <a:pt x="0" y="1152"/>
                    <a:pt x="137" y="1257"/>
                    <a:pt x="252" y="1278"/>
                  </a:cubicBezTo>
                  <a:cubicBezTo>
                    <a:pt x="427" y="1325"/>
                    <a:pt x="607" y="1355"/>
                    <a:pt x="786" y="1355"/>
                  </a:cubicBezTo>
                  <a:cubicBezTo>
                    <a:pt x="930" y="1355"/>
                    <a:pt x="1072" y="1335"/>
                    <a:pt x="1209" y="1288"/>
                  </a:cubicBezTo>
                  <a:cubicBezTo>
                    <a:pt x="1293" y="1267"/>
                    <a:pt x="1818" y="1005"/>
                    <a:pt x="1797" y="585"/>
                  </a:cubicBezTo>
                  <a:cubicBezTo>
                    <a:pt x="1778" y="283"/>
                    <a:pt x="1489" y="1"/>
                    <a:pt x="128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3942600" y="469250"/>
              <a:ext cx="77775" cy="93300"/>
            </a:xfrm>
            <a:custGeom>
              <a:avLst/>
              <a:gdLst/>
              <a:ahLst/>
              <a:cxnLst/>
              <a:rect l="l" t="t" r="r" b="b"/>
              <a:pathLst>
                <a:path w="3111" h="3732" extrusionOk="0">
                  <a:moveTo>
                    <a:pt x="1924" y="1"/>
                  </a:moveTo>
                  <a:cubicBezTo>
                    <a:pt x="1188" y="33"/>
                    <a:pt x="579" y="631"/>
                    <a:pt x="295" y="1315"/>
                  </a:cubicBezTo>
                  <a:cubicBezTo>
                    <a:pt x="12" y="1997"/>
                    <a:pt x="1" y="2765"/>
                    <a:pt x="1" y="3500"/>
                  </a:cubicBezTo>
                  <a:cubicBezTo>
                    <a:pt x="1" y="3552"/>
                    <a:pt x="1" y="3615"/>
                    <a:pt x="33" y="3668"/>
                  </a:cubicBezTo>
                  <a:cubicBezTo>
                    <a:pt x="85" y="3731"/>
                    <a:pt x="169" y="3731"/>
                    <a:pt x="253" y="3731"/>
                  </a:cubicBezTo>
                  <a:lnTo>
                    <a:pt x="1640" y="3731"/>
                  </a:lnTo>
                  <a:cubicBezTo>
                    <a:pt x="1672" y="3731"/>
                    <a:pt x="1714" y="3731"/>
                    <a:pt x="1735" y="3710"/>
                  </a:cubicBezTo>
                  <a:cubicBezTo>
                    <a:pt x="1766" y="3689"/>
                    <a:pt x="1777" y="3647"/>
                    <a:pt x="1787" y="3615"/>
                  </a:cubicBezTo>
                  <a:cubicBezTo>
                    <a:pt x="1850" y="3332"/>
                    <a:pt x="1861" y="3038"/>
                    <a:pt x="1924" y="2754"/>
                  </a:cubicBezTo>
                  <a:cubicBezTo>
                    <a:pt x="1987" y="2481"/>
                    <a:pt x="2102" y="2197"/>
                    <a:pt x="2312" y="2008"/>
                  </a:cubicBezTo>
                  <a:cubicBezTo>
                    <a:pt x="2459" y="1875"/>
                    <a:pt x="2651" y="1794"/>
                    <a:pt x="2838" y="1794"/>
                  </a:cubicBezTo>
                  <a:cubicBezTo>
                    <a:pt x="2932" y="1794"/>
                    <a:pt x="3026" y="1815"/>
                    <a:pt x="3111" y="1861"/>
                  </a:cubicBezTo>
                  <a:lnTo>
                    <a:pt x="1924" y="1"/>
                  </a:ln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4107550" y="483725"/>
              <a:ext cx="53375" cy="89875"/>
            </a:xfrm>
            <a:custGeom>
              <a:avLst/>
              <a:gdLst/>
              <a:ahLst/>
              <a:cxnLst/>
              <a:rect l="l" t="t" r="r" b="b"/>
              <a:pathLst>
                <a:path w="2135" h="3595" extrusionOk="0">
                  <a:moveTo>
                    <a:pt x="1819" y="0"/>
                  </a:moveTo>
                  <a:lnTo>
                    <a:pt x="1" y="1439"/>
                  </a:lnTo>
                  <a:cubicBezTo>
                    <a:pt x="96" y="2091"/>
                    <a:pt x="232" y="2753"/>
                    <a:pt x="411" y="3393"/>
                  </a:cubicBezTo>
                  <a:cubicBezTo>
                    <a:pt x="421" y="3446"/>
                    <a:pt x="442" y="3509"/>
                    <a:pt x="484" y="3552"/>
                  </a:cubicBezTo>
                  <a:cubicBezTo>
                    <a:pt x="530" y="3589"/>
                    <a:pt x="586" y="3594"/>
                    <a:pt x="645" y="3594"/>
                  </a:cubicBezTo>
                  <a:cubicBezTo>
                    <a:pt x="668" y="3594"/>
                    <a:pt x="692" y="3594"/>
                    <a:pt x="715" y="3594"/>
                  </a:cubicBezTo>
                  <a:cubicBezTo>
                    <a:pt x="1147" y="3541"/>
                    <a:pt x="1567" y="3499"/>
                    <a:pt x="1987" y="3446"/>
                  </a:cubicBezTo>
                  <a:cubicBezTo>
                    <a:pt x="2029" y="3446"/>
                    <a:pt x="2071" y="3436"/>
                    <a:pt x="2092" y="3415"/>
                  </a:cubicBezTo>
                  <a:cubicBezTo>
                    <a:pt x="2134" y="3383"/>
                    <a:pt x="2134" y="3320"/>
                    <a:pt x="2134" y="3257"/>
                  </a:cubicBezTo>
                  <a:cubicBezTo>
                    <a:pt x="2071" y="2175"/>
                    <a:pt x="1966" y="1082"/>
                    <a:pt x="1819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4148275" y="373650"/>
              <a:ext cx="22100" cy="27450"/>
            </a:xfrm>
            <a:custGeom>
              <a:avLst/>
              <a:gdLst/>
              <a:ahLst/>
              <a:cxnLst/>
              <a:rect l="l" t="t" r="r" b="b"/>
              <a:pathLst>
                <a:path w="884" h="1098" extrusionOk="0">
                  <a:moveTo>
                    <a:pt x="715" y="0"/>
                  </a:moveTo>
                  <a:cubicBezTo>
                    <a:pt x="662" y="11"/>
                    <a:pt x="599" y="32"/>
                    <a:pt x="557" y="85"/>
                  </a:cubicBezTo>
                  <a:cubicBezTo>
                    <a:pt x="484" y="190"/>
                    <a:pt x="547" y="316"/>
                    <a:pt x="494" y="348"/>
                  </a:cubicBezTo>
                  <a:cubicBezTo>
                    <a:pt x="485" y="354"/>
                    <a:pt x="475" y="357"/>
                    <a:pt x="465" y="357"/>
                  </a:cubicBezTo>
                  <a:cubicBezTo>
                    <a:pt x="395" y="357"/>
                    <a:pt x="292" y="239"/>
                    <a:pt x="204" y="239"/>
                  </a:cubicBezTo>
                  <a:cubicBezTo>
                    <a:pt x="196" y="239"/>
                    <a:pt x="187" y="240"/>
                    <a:pt x="179" y="243"/>
                  </a:cubicBezTo>
                  <a:cubicBezTo>
                    <a:pt x="106" y="264"/>
                    <a:pt x="95" y="369"/>
                    <a:pt x="127" y="442"/>
                  </a:cubicBezTo>
                  <a:cubicBezTo>
                    <a:pt x="179" y="547"/>
                    <a:pt x="232" y="558"/>
                    <a:pt x="253" y="642"/>
                  </a:cubicBezTo>
                  <a:cubicBezTo>
                    <a:pt x="284" y="810"/>
                    <a:pt x="1" y="957"/>
                    <a:pt x="43" y="1041"/>
                  </a:cubicBezTo>
                  <a:cubicBezTo>
                    <a:pt x="53" y="1062"/>
                    <a:pt x="127" y="1072"/>
                    <a:pt x="284" y="1083"/>
                  </a:cubicBezTo>
                  <a:cubicBezTo>
                    <a:pt x="351" y="1090"/>
                    <a:pt x="397" y="1098"/>
                    <a:pt x="444" y="1098"/>
                  </a:cubicBezTo>
                  <a:cubicBezTo>
                    <a:pt x="463" y="1098"/>
                    <a:pt x="483" y="1096"/>
                    <a:pt x="505" y="1093"/>
                  </a:cubicBezTo>
                  <a:cubicBezTo>
                    <a:pt x="599" y="1083"/>
                    <a:pt x="694" y="1062"/>
                    <a:pt x="725" y="1041"/>
                  </a:cubicBezTo>
                  <a:cubicBezTo>
                    <a:pt x="883" y="967"/>
                    <a:pt x="883" y="526"/>
                    <a:pt x="71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4144600" y="395075"/>
              <a:ext cx="51525" cy="52425"/>
            </a:xfrm>
            <a:custGeom>
              <a:avLst/>
              <a:gdLst/>
              <a:ahLst/>
              <a:cxnLst/>
              <a:rect l="l" t="t" r="r" b="b"/>
              <a:pathLst>
                <a:path w="2061" h="2097" extrusionOk="0">
                  <a:moveTo>
                    <a:pt x="1017" y="1"/>
                  </a:moveTo>
                  <a:cubicBezTo>
                    <a:pt x="874" y="1"/>
                    <a:pt x="821" y="238"/>
                    <a:pt x="977" y="268"/>
                  </a:cubicBezTo>
                  <a:cubicBezTo>
                    <a:pt x="1577" y="415"/>
                    <a:pt x="1808" y="1140"/>
                    <a:pt x="1314" y="1539"/>
                  </a:cubicBezTo>
                  <a:cubicBezTo>
                    <a:pt x="998" y="1791"/>
                    <a:pt x="557" y="1812"/>
                    <a:pt x="179" y="1823"/>
                  </a:cubicBezTo>
                  <a:cubicBezTo>
                    <a:pt x="1" y="1823"/>
                    <a:pt x="1" y="2096"/>
                    <a:pt x="179" y="2096"/>
                  </a:cubicBezTo>
                  <a:cubicBezTo>
                    <a:pt x="767" y="2085"/>
                    <a:pt x="1482" y="2001"/>
                    <a:pt x="1766" y="1403"/>
                  </a:cubicBezTo>
                  <a:cubicBezTo>
                    <a:pt x="2060" y="804"/>
                    <a:pt x="1682" y="142"/>
                    <a:pt x="1051" y="5"/>
                  </a:cubicBezTo>
                  <a:cubicBezTo>
                    <a:pt x="1039" y="2"/>
                    <a:pt x="1028" y="1"/>
                    <a:pt x="1017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3957325" y="403350"/>
              <a:ext cx="198875" cy="140275"/>
            </a:xfrm>
            <a:custGeom>
              <a:avLst/>
              <a:gdLst/>
              <a:ahLst/>
              <a:cxnLst/>
              <a:rect l="l" t="t" r="r" b="b"/>
              <a:pathLst>
                <a:path w="7955" h="5611" extrusionOk="0">
                  <a:moveTo>
                    <a:pt x="2084" y="0"/>
                  </a:moveTo>
                  <a:cubicBezTo>
                    <a:pt x="1353" y="0"/>
                    <a:pt x="576" y="668"/>
                    <a:pt x="326" y="1408"/>
                  </a:cubicBezTo>
                  <a:cubicBezTo>
                    <a:pt x="0" y="2364"/>
                    <a:pt x="620" y="3278"/>
                    <a:pt x="946" y="3741"/>
                  </a:cubicBezTo>
                  <a:cubicBezTo>
                    <a:pt x="2038" y="5327"/>
                    <a:pt x="3867" y="5548"/>
                    <a:pt x="4214" y="5579"/>
                  </a:cubicBezTo>
                  <a:cubicBezTo>
                    <a:pt x="4352" y="5595"/>
                    <a:pt x="4521" y="5611"/>
                    <a:pt x="4715" y="5611"/>
                  </a:cubicBezTo>
                  <a:cubicBezTo>
                    <a:pt x="5033" y="5611"/>
                    <a:pt x="5417" y="5568"/>
                    <a:pt x="5842" y="5411"/>
                  </a:cubicBezTo>
                  <a:cubicBezTo>
                    <a:pt x="6850" y="5032"/>
                    <a:pt x="7345" y="4266"/>
                    <a:pt x="7460" y="4087"/>
                  </a:cubicBezTo>
                  <a:cubicBezTo>
                    <a:pt x="7954" y="3267"/>
                    <a:pt x="7912" y="2501"/>
                    <a:pt x="7880" y="1775"/>
                  </a:cubicBezTo>
                  <a:cubicBezTo>
                    <a:pt x="7859" y="1471"/>
                    <a:pt x="7828" y="1156"/>
                    <a:pt x="7660" y="904"/>
                  </a:cubicBezTo>
                  <a:cubicBezTo>
                    <a:pt x="7450" y="599"/>
                    <a:pt x="7114" y="420"/>
                    <a:pt x="6525" y="273"/>
                  </a:cubicBezTo>
                  <a:cubicBezTo>
                    <a:pt x="6021" y="149"/>
                    <a:pt x="5577" y="113"/>
                    <a:pt x="5162" y="113"/>
                  </a:cubicBezTo>
                  <a:cubicBezTo>
                    <a:pt x="4877" y="113"/>
                    <a:pt x="4606" y="130"/>
                    <a:pt x="4340" y="147"/>
                  </a:cubicBezTo>
                  <a:cubicBezTo>
                    <a:pt x="4074" y="161"/>
                    <a:pt x="3815" y="176"/>
                    <a:pt x="3550" y="176"/>
                  </a:cubicBezTo>
                  <a:cubicBezTo>
                    <a:pt x="3195" y="176"/>
                    <a:pt x="2830" y="148"/>
                    <a:pt x="2428" y="52"/>
                  </a:cubicBezTo>
                  <a:cubicBezTo>
                    <a:pt x="2354" y="31"/>
                    <a:pt x="2248" y="0"/>
                    <a:pt x="2101" y="0"/>
                  </a:cubicBezTo>
                  <a:cubicBezTo>
                    <a:pt x="2095" y="0"/>
                    <a:pt x="2090" y="0"/>
                    <a:pt x="2084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3919500" y="353150"/>
              <a:ext cx="17875" cy="16075"/>
            </a:xfrm>
            <a:custGeom>
              <a:avLst/>
              <a:gdLst/>
              <a:ahLst/>
              <a:cxnLst/>
              <a:rect l="l" t="t" r="r" b="b"/>
              <a:pathLst>
                <a:path w="715" h="643" extrusionOk="0">
                  <a:moveTo>
                    <a:pt x="21" y="1"/>
                  </a:moveTo>
                  <a:cubicBezTo>
                    <a:pt x="11" y="12"/>
                    <a:pt x="11" y="22"/>
                    <a:pt x="0" y="33"/>
                  </a:cubicBezTo>
                  <a:cubicBezTo>
                    <a:pt x="137" y="96"/>
                    <a:pt x="252" y="169"/>
                    <a:pt x="368" y="264"/>
                  </a:cubicBezTo>
                  <a:cubicBezTo>
                    <a:pt x="494" y="369"/>
                    <a:pt x="609" y="495"/>
                    <a:pt x="715" y="642"/>
                  </a:cubicBezTo>
                  <a:cubicBezTo>
                    <a:pt x="694" y="463"/>
                    <a:pt x="578" y="295"/>
                    <a:pt x="431" y="180"/>
                  </a:cubicBezTo>
                  <a:cubicBezTo>
                    <a:pt x="315" y="85"/>
                    <a:pt x="168" y="12"/>
                    <a:pt x="21" y="1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3911600" y="361575"/>
              <a:ext cx="11875" cy="16575"/>
            </a:xfrm>
            <a:custGeom>
              <a:avLst/>
              <a:gdLst/>
              <a:ahLst/>
              <a:cxnLst/>
              <a:rect l="l" t="t" r="r" b="b"/>
              <a:pathLst>
                <a:path w="475" h="663" extrusionOk="0">
                  <a:moveTo>
                    <a:pt x="54" y="0"/>
                  </a:moveTo>
                  <a:lnTo>
                    <a:pt x="1" y="53"/>
                  </a:lnTo>
                  <a:cubicBezTo>
                    <a:pt x="33" y="63"/>
                    <a:pt x="64" y="84"/>
                    <a:pt x="85" y="105"/>
                  </a:cubicBezTo>
                  <a:cubicBezTo>
                    <a:pt x="138" y="158"/>
                    <a:pt x="180" y="221"/>
                    <a:pt x="222" y="273"/>
                  </a:cubicBezTo>
                  <a:cubicBezTo>
                    <a:pt x="316" y="399"/>
                    <a:pt x="390" y="526"/>
                    <a:pt x="474" y="663"/>
                  </a:cubicBezTo>
                  <a:cubicBezTo>
                    <a:pt x="474" y="504"/>
                    <a:pt x="411" y="347"/>
                    <a:pt x="316" y="210"/>
                  </a:cubicBezTo>
                  <a:cubicBezTo>
                    <a:pt x="264" y="147"/>
                    <a:pt x="211" y="84"/>
                    <a:pt x="138" y="42"/>
                  </a:cubicBezTo>
                  <a:cubicBezTo>
                    <a:pt x="117" y="21"/>
                    <a:pt x="85" y="11"/>
                    <a:pt x="5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3903200" y="368925"/>
              <a:ext cx="7900" cy="16825"/>
            </a:xfrm>
            <a:custGeom>
              <a:avLst/>
              <a:gdLst/>
              <a:ahLst/>
              <a:cxnLst/>
              <a:rect l="l" t="t" r="r" b="b"/>
              <a:pathLst>
                <a:path w="316" h="673" extrusionOk="0">
                  <a:moveTo>
                    <a:pt x="54" y="0"/>
                  </a:moveTo>
                  <a:cubicBezTo>
                    <a:pt x="33" y="11"/>
                    <a:pt x="22" y="21"/>
                    <a:pt x="1" y="32"/>
                  </a:cubicBezTo>
                  <a:cubicBezTo>
                    <a:pt x="33" y="116"/>
                    <a:pt x="75" y="200"/>
                    <a:pt x="117" y="284"/>
                  </a:cubicBezTo>
                  <a:cubicBezTo>
                    <a:pt x="169" y="411"/>
                    <a:pt x="222" y="537"/>
                    <a:pt x="295" y="673"/>
                  </a:cubicBezTo>
                  <a:cubicBezTo>
                    <a:pt x="316" y="526"/>
                    <a:pt x="274" y="369"/>
                    <a:pt x="211" y="232"/>
                  </a:cubicBezTo>
                  <a:cubicBezTo>
                    <a:pt x="169" y="147"/>
                    <a:pt x="117" y="63"/>
                    <a:pt x="5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3892175" y="373925"/>
              <a:ext cx="5025" cy="19700"/>
            </a:xfrm>
            <a:custGeom>
              <a:avLst/>
              <a:gdLst/>
              <a:ahLst/>
              <a:cxnLst/>
              <a:rect l="l" t="t" r="r" b="b"/>
              <a:pathLst>
                <a:path w="201" h="788" extrusionOk="0">
                  <a:moveTo>
                    <a:pt x="84" y="0"/>
                  </a:moveTo>
                  <a:cubicBezTo>
                    <a:pt x="53" y="10"/>
                    <a:pt x="21" y="10"/>
                    <a:pt x="0" y="21"/>
                  </a:cubicBezTo>
                  <a:cubicBezTo>
                    <a:pt x="21" y="105"/>
                    <a:pt x="42" y="190"/>
                    <a:pt x="53" y="284"/>
                  </a:cubicBezTo>
                  <a:cubicBezTo>
                    <a:pt x="84" y="442"/>
                    <a:pt x="95" y="610"/>
                    <a:pt x="105" y="788"/>
                  </a:cubicBezTo>
                  <a:cubicBezTo>
                    <a:pt x="179" y="631"/>
                    <a:pt x="200" y="442"/>
                    <a:pt x="168" y="263"/>
                  </a:cubicBezTo>
                  <a:cubicBezTo>
                    <a:pt x="147" y="169"/>
                    <a:pt x="126" y="84"/>
                    <a:pt x="8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3872725" y="372350"/>
              <a:ext cx="5025" cy="17875"/>
            </a:xfrm>
            <a:custGeom>
              <a:avLst/>
              <a:gdLst/>
              <a:ahLst/>
              <a:cxnLst/>
              <a:rect l="l" t="t" r="r" b="b"/>
              <a:pathLst>
                <a:path w="201" h="715" extrusionOk="0">
                  <a:moveTo>
                    <a:pt x="106" y="0"/>
                  </a:moveTo>
                  <a:lnTo>
                    <a:pt x="75" y="221"/>
                  </a:lnTo>
                  <a:cubicBezTo>
                    <a:pt x="54" y="379"/>
                    <a:pt x="33" y="536"/>
                    <a:pt x="1" y="715"/>
                  </a:cubicBezTo>
                  <a:cubicBezTo>
                    <a:pt x="106" y="578"/>
                    <a:pt x="169" y="410"/>
                    <a:pt x="190" y="232"/>
                  </a:cubicBezTo>
                  <a:cubicBezTo>
                    <a:pt x="201" y="168"/>
                    <a:pt x="201" y="95"/>
                    <a:pt x="201" y="31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3861175" y="367625"/>
              <a:ext cx="5025" cy="13925"/>
            </a:xfrm>
            <a:custGeom>
              <a:avLst/>
              <a:gdLst/>
              <a:ahLst/>
              <a:cxnLst/>
              <a:rect l="l" t="t" r="r" b="b"/>
              <a:pathLst>
                <a:path w="201" h="557" extrusionOk="0">
                  <a:moveTo>
                    <a:pt x="148" y="0"/>
                  </a:moveTo>
                  <a:cubicBezTo>
                    <a:pt x="106" y="73"/>
                    <a:pt x="75" y="147"/>
                    <a:pt x="54" y="220"/>
                  </a:cubicBezTo>
                  <a:cubicBezTo>
                    <a:pt x="22" y="326"/>
                    <a:pt x="1" y="442"/>
                    <a:pt x="11" y="557"/>
                  </a:cubicBezTo>
                  <a:cubicBezTo>
                    <a:pt x="85" y="463"/>
                    <a:pt x="127" y="357"/>
                    <a:pt x="159" y="252"/>
                  </a:cubicBezTo>
                  <a:cubicBezTo>
                    <a:pt x="180" y="178"/>
                    <a:pt x="201" y="105"/>
                    <a:pt x="201" y="31"/>
                  </a:cubicBezTo>
                  <a:cubicBezTo>
                    <a:pt x="180" y="21"/>
                    <a:pt x="169" y="10"/>
                    <a:pt x="148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3848050" y="362900"/>
              <a:ext cx="8425" cy="16025"/>
            </a:xfrm>
            <a:custGeom>
              <a:avLst/>
              <a:gdLst/>
              <a:ahLst/>
              <a:cxnLst/>
              <a:rect l="l" t="t" r="r" b="b"/>
              <a:pathLst>
                <a:path w="337" h="641" extrusionOk="0">
                  <a:moveTo>
                    <a:pt x="284" y="0"/>
                  </a:moveTo>
                  <a:cubicBezTo>
                    <a:pt x="200" y="63"/>
                    <a:pt x="137" y="147"/>
                    <a:pt x="84" y="231"/>
                  </a:cubicBezTo>
                  <a:cubicBezTo>
                    <a:pt x="32" y="357"/>
                    <a:pt x="0" y="504"/>
                    <a:pt x="32" y="641"/>
                  </a:cubicBezTo>
                  <a:cubicBezTo>
                    <a:pt x="84" y="515"/>
                    <a:pt x="126" y="399"/>
                    <a:pt x="189" y="283"/>
                  </a:cubicBezTo>
                  <a:cubicBezTo>
                    <a:pt x="231" y="199"/>
                    <a:pt x="284" y="115"/>
                    <a:pt x="336" y="21"/>
                  </a:cubicBezTo>
                  <a:cubicBezTo>
                    <a:pt x="315" y="21"/>
                    <a:pt x="305" y="10"/>
                    <a:pt x="28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3832275" y="358425"/>
              <a:ext cx="6075" cy="20500"/>
            </a:xfrm>
            <a:custGeom>
              <a:avLst/>
              <a:gdLst/>
              <a:ahLst/>
              <a:cxnLst/>
              <a:rect l="l" t="t" r="r" b="b"/>
              <a:pathLst>
                <a:path w="243" h="820" extrusionOk="0">
                  <a:moveTo>
                    <a:pt x="169" y="0"/>
                  </a:moveTo>
                  <a:cubicBezTo>
                    <a:pt x="96" y="95"/>
                    <a:pt x="54" y="200"/>
                    <a:pt x="33" y="315"/>
                  </a:cubicBezTo>
                  <a:cubicBezTo>
                    <a:pt x="1" y="483"/>
                    <a:pt x="12" y="673"/>
                    <a:pt x="106" y="820"/>
                  </a:cubicBezTo>
                  <a:cubicBezTo>
                    <a:pt x="106" y="641"/>
                    <a:pt x="106" y="494"/>
                    <a:pt x="138" y="336"/>
                  </a:cubicBezTo>
                  <a:cubicBezTo>
                    <a:pt x="159" y="221"/>
                    <a:pt x="201" y="116"/>
                    <a:pt x="243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3815225" y="365775"/>
              <a:ext cx="8425" cy="17875"/>
            </a:xfrm>
            <a:custGeom>
              <a:avLst/>
              <a:gdLst/>
              <a:ahLst/>
              <a:cxnLst/>
              <a:rect l="l" t="t" r="r" b="b"/>
              <a:pathLst>
                <a:path w="337" h="715" extrusionOk="0">
                  <a:moveTo>
                    <a:pt x="94" y="0"/>
                  </a:moveTo>
                  <a:cubicBezTo>
                    <a:pt x="63" y="21"/>
                    <a:pt x="31" y="42"/>
                    <a:pt x="0" y="74"/>
                  </a:cubicBezTo>
                  <a:cubicBezTo>
                    <a:pt x="0" y="147"/>
                    <a:pt x="0" y="231"/>
                    <a:pt x="21" y="315"/>
                  </a:cubicBezTo>
                  <a:cubicBezTo>
                    <a:pt x="42" y="400"/>
                    <a:pt x="73" y="484"/>
                    <a:pt x="126" y="558"/>
                  </a:cubicBezTo>
                  <a:cubicBezTo>
                    <a:pt x="178" y="631"/>
                    <a:pt x="252" y="694"/>
                    <a:pt x="337" y="715"/>
                  </a:cubicBezTo>
                  <a:cubicBezTo>
                    <a:pt x="221" y="589"/>
                    <a:pt x="157" y="442"/>
                    <a:pt x="126" y="284"/>
                  </a:cubicBezTo>
                  <a:cubicBezTo>
                    <a:pt x="105" y="200"/>
                    <a:pt x="105" y="95"/>
                    <a:pt x="9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3804725" y="383100"/>
              <a:ext cx="13925" cy="7900"/>
            </a:xfrm>
            <a:custGeom>
              <a:avLst/>
              <a:gdLst/>
              <a:ahLst/>
              <a:cxnLst/>
              <a:rect l="l" t="t" r="r" b="b"/>
              <a:pathLst>
                <a:path w="557" h="316" extrusionOk="0">
                  <a:moveTo>
                    <a:pt x="10" y="1"/>
                  </a:moveTo>
                  <a:cubicBezTo>
                    <a:pt x="10" y="12"/>
                    <a:pt x="0" y="22"/>
                    <a:pt x="0" y="43"/>
                  </a:cubicBezTo>
                  <a:cubicBezTo>
                    <a:pt x="52" y="117"/>
                    <a:pt x="136" y="180"/>
                    <a:pt x="210" y="222"/>
                  </a:cubicBezTo>
                  <a:cubicBezTo>
                    <a:pt x="315" y="274"/>
                    <a:pt x="420" y="316"/>
                    <a:pt x="525" y="316"/>
                  </a:cubicBezTo>
                  <a:lnTo>
                    <a:pt x="556" y="316"/>
                  </a:lnTo>
                  <a:cubicBezTo>
                    <a:pt x="462" y="232"/>
                    <a:pt x="367" y="180"/>
                    <a:pt x="273" y="127"/>
                  </a:cubicBezTo>
                  <a:cubicBezTo>
                    <a:pt x="189" y="85"/>
                    <a:pt x="105" y="33"/>
                    <a:pt x="10" y="1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3804200" y="395450"/>
              <a:ext cx="12350" cy="3725"/>
            </a:xfrm>
            <a:custGeom>
              <a:avLst/>
              <a:gdLst/>
              <a:ahLst/>
              <a:cxnLst/>
              <a:rect l="l" t="t" r="r" b="b"/>
              <a:pathLst>
                <a:path w="494" h="149" extrusionOk="0">
                  <a:moveTo>
                    <a:pt x="0" y="1"/>
                  </a:moveTo>
                  <a:lnTo>
                    <a:pt x="0" y="43"/>
                  </a:lnTo>
                  <a:cubicBezTo>
                    <a:pt x="63" y="95"/>
                    <a:pt x="136" y="127"/>
                    <a:pt x="220" y="137"/>
                  </a:cubicBezTo>
                  <a:cubicBezTo>
                    <a:pt x="241" y="137"/>
                    <a:pt x="262" y="148"/>
                    <a:pt x="283" y="148"/>
                  </a:cubicBezTo>
                  <a:cubicBezTo>
                    <a:pt x="357" y="148"/>
                    <a:pt x="430" y="127"/>
                    <a:pt x="493" y="74"/>
                  </a:cubicBezTo>
                  <a:cubicBezTo>
                    <a:pt x="399" y="53"/>
                    <a:pt x="315" y="43"/>
                    <a:pt x="231" y="32"/>
                  </a:cubicBezTo>
                  <a:cubicBezTo>
                    <a:pt x="157" y="22"/>
                    <a:pt x="84" y="11"/>
                    <a:pt x="0" y="1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3809175" y="409125"/>
              <a:ext cx="11050" cy="3175"/>
            </a:xfrm>
            <a:custGeom>
              <a:avLst/>
              <a:gdLst/>
              <a:ahLst/>
              <a:cxnLst/>
              <a:rect l="l" t="t" r="r" b="b"/>
              <a:pathLst>
                <a:path w="442" h="127" extrusionOk="0">
                  <a:moveTo>
                    <a:pt x="0" y="0"/>
                  </a:moveTo>
                  <a:lnTo>
                    <a:pt x="0" y="0"/>
                  </a:lnTo>
                  <a:cubicBezTo>
                    <a:pt x="32" y="42"/>
                    <a:pt x="53" y="84"/>
                    <a:pt x="84" y="126"/>
                  </a:cubicBezTo>
                  <a:lnTo>
                    <a:pt x="168" y="126"/>
                  </a:lnTo>
                  <a:cubicBezTo>
                    <a:pt x="263" y="126"/>
                    <a:pt x="357" y="105"/>
                    <a:pt x="442" y="52"/>
                  </a:cubicBezTo>
                  <a:cubicBezTo>
                    <a:pt x="326" y="31"/>
                    <a:pt x="231" y="31"/>
                    <a:pt x="126" y="21"/>
                  </a:cubicBezTo>
                  <a:cubicBezTo>
                    <a:pt x="84" y="10"/>
                    <a:pt x="42" y="10"/>
                    <a:pt x="0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3963375" y="352100"/>
              <a:ext cx="36275" cy="23150"/>
            </a:xfrm>
            <a:custGeom>
              <a:avLst/>
              <a:gdLst/>
              <a:ahLst/>
              <a:cxnLst/>
              <a:rect l="l" t="t" r="r" b="b"/>
              <a:pathLst>
                <a:path w="1451" h="926" extrusionOk="0">
                  <a:moveTo>
                    <a:pt x="725" y="1"/>
                  </a:moveTo>
                  <a:cubicBezTo>
                    <a:pt x="599" y="1"/>
                    <a:pt x="472" y="43"/>
                    <a:pt x="378" y="106"/>
                  </a:cubicBezTo>
                  <a:cubicBezTo>
                    <a:pt x="283" y="169"/>
                    <a:pt x="199" y="253"/>
                    <a:pt x="147" y="337"/>
                  </a:cubicBezTo>
                  <a:cubicBezTo>
                    <a:pt x="31" y="526"/>
                    <a:pt x="0" y="715"/>
                    <a:pt x="0" y="915"/>
                  </a:cubicBezTo>
                  <a:cubicBezTo>
                    <a:pt x="126" y="768"/>
                    <a:pt x="231" y="610"/>
                    <a:pt x="357" y="505"/>
                  </a:cubicBezTo>
                  <a:cubicBezTo>
                    <a:pt x="472" y="400"/>
                    <a:pt x="609" y="337"/>
                    <a:pt x="725" y="337"/>
                  </a:cubicBezTo>
                  <a:cubicBezTo>
                    <a:pt x="841" y="337"/>
                    <a:pt x="977" y="411"/>
                    <a:pt x="1093" y="516"/>
                  </a:cubicBezTo>
                  <a:cubicBezTo>
                    <a:pt x="1219" y="621"/>
                    <a:pt x="1324" y="768"/>
                    <a:pt x="1450" y="926"/>
                  </a:cubicBezTo>
                  <a:cubicBezTo>
                    <a:pt x="1450" y="726"/>
                    <a:pt x="1408" y="526"/>
                    <a:pt x="1303" y="348"/>
                  </a:cubicBezTo>
                  <a:cubicBezTo>
                    <a:pt x="1187" y="169"/>
                    <a:pt x="988" y="12"/>
                    <a:pt x="725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3941825" y="477150"/>
              <a:ext cx="60700" cy="87225"/>
            </a:xfrm>
            <a:custGeom>
              <a:avLst/>
              <a:gdLst/>
              <a:ahLst/>
              <a:cxnLst/>
              <a:rect l="l" t="t" r="r" b="b"/>
              <a:pathLst>
                <a:path w="2428" h="3489" extrusionOk="0">
                  <a:moveTo>
                    <a:pt x="1093" y="0"/>
                  </a:moveTo>
                  <a:cubicBezTo>
                    <a:pt x="1092" y="1"/>
                    <a:pt x="1090" y="3"/>
                    <a:pt x="1088" y="4"/>
                  </a:cubicBezTo>
                  <a:lnTo>
                    <a:pt x="1088" y="4"/>
                  </a:lnTo>
                  <a:cubicBezTo>
                    <a:pt x="1090" y="3"/>
                    <a:pt x="1092" y="1"/>
                    <a:pt x="1093" y="0"/>
                  </a:cubicBezTo>
                  <a:close/>
                  <a:moveTo>
                    <a:pt x="1088" y="4"/>
                  </a:moveTo>
                  <a:cubicBezTo>
                    <a:pt x="1047" y="34"/>
                    <a:pt x="997" y="64"/>
                    <a:pt x="967" y="95"/>
                  </a:cubicBezTo>
                  <a:cubicBezTo>
                    <a:pt x="673" y="347"/>
                    <a:pt x="452" y="673"/>
                    <a:pt x="305" y="1030"/>
                  </a:cubicBezTo>
                  <a:cubicBezTo>
                    <a:pt x="158" y="1387"/>
                    <a:pt x="85" y="1765"/>
                    <a:pt x="43" y="2144"/>
                  </a:cubicBezTo>
                  <a:lnTo>
                    <a:pt x="11" y="2711"/>
                  </a:lnTo>
                  <a:lnTo>
                    <a:pt x="1" y="2995"/>
                  </a:lnTo>
                  <a:lnTo>
                    <a:pt x="1" y="3131"/>
                  </a:lnTo>
                  <a:cubicBezTo>
                    <a:pt x="1" y="3173"/>
                    <a:pt x="1" y="3226"/>
                    <a:pt x="11" y="3289"/>
                  </a:cubicBezTo>
                  <a:cubicBezTo>
                    <a:pt x="11" y="3341"/>
                    <a:pt x="53" y="3415"/>
                    <a:pt x="116" y="3446"/>
                  </a:cubicBezTo>
                  <a:cubicBezTo>
                    <a:pt x="179" y="3478"/>
                    <a:pt x="232" y="3488"/>
                    <a:pt x="284" y="3488"/>
                  </a:cubicBezTo>
                  <a:lnTo>
                    <a:pt x="1135" y="3488"/>
                  </a:lnTo>
                  <a:lnTo>
                    <a:pt x="1692" y="3478"/>
                  </a:lnTo>
                  <a:lnTo>
                    <a:pt x="1776" y="3478"/>
                  </a:lnTo>
                  <a:cubicBezTo>
                    <a:pt x="1808" y="3467"/>
                    <a:pt x="1850" y="3457"/>
                    <a:pt x="1871" y="3425"/>
                  </a:cubicBezTo>
                  <a:cubicBezTo>
                    <a:pt x="1923" y="3362"/>
                    <a:pt x="1913" y="3310"/>
                    <a:pt x="1923" y="3257"/>
                  </a:cubicBezTo>
                  <a:cubicBezTo>
                    <a:pt x="1944" y="3163"/>
                    <a:pt x="1955" y="3068"/>
                    <a:pt x="1965" y="2984"/>
                  </a:cubicBezTo>
                  <a:cubicBezTo>
                    <a:pt x="2007" y="2606"/>
                    <a:pt x="2049" y="2228"/>
                    <a:pt x="2249" y="1912"/>
                  </a:cubicBezTo>
                  <a:cubicBezTo>
                    <a:pt x="2291" y="1828"/>
                    <a:pt x="2354" y="1755"/>
                    <a:pt x="2427" y="1692"/>
                  </a:cubicBezTo>
                  <a:cubicBezTo>
                    <a:pt x="2406" y="1681"/>
                    <a:pt x="2396" y="1671"/>
                    <a:pt x="2385" y="1660"/>
                  </a:cubicBezTo>
                  <a:cubicBezTo>
                    <a:pt x="2312" y="1723"/>
                    <a:pt x="2238" y="1797"/>
                    <a:pt x="2186" y="1870"/>
                  </a:cubicBezTo>
                  <a:cubicBezTo>
                    <a:pt x="2112" y="1986"/>
                    <a:pt x="2049" y="2112"/>
                    <a:pt x="2007" y="2239"/>
                  </a:cubicBezTo>
                  <a:cubicBezTo>
                    <a:pt x="1986" y="2312"/>
                    <a:pt x="1976" y="2375"/>
                    <a:pt x="1955" y="2438"/>
                  </a:cubicBezTo>
                  <a:cubicBezTo>
                    <a:pt x="1892" y="2722"/>
                    <a:pt x="1881" y="3016"/>
                    <a:pt x="1818" y="3299"/>
                  </a:cubicBezTo>
                  <a:cubicBezTo>
                    <a:pt x="1808" y="3331"/>
                    <a:pt x="1797" y="3373"/>
                    <a:pt x="1766" y="3394"/>
                  </a:cubicBezTo>
                  <a:cubicBezTo>
                    <a:pt x="1745" y="3415"/>
                    <a:pt x="1703" y="3415"/>
                    <a:pt x="1671" y="3415"/>
                  </a:cubicBezTo>
                  <a:lnTo>
                    <a:pt x="284" y="3415"/>
                  </a:lnTo>
                  <a:cubicBezTo>
                    <a:pt x="200" y="3415"/>
                    <a:pt x="116" y="3415"/>
                    <a:pt x="64" y="3352"/>
                  </a:cubicBezTo>
                  <a:cubicBezTo>
                    <a:pt x="32" y="3299"/>
                    <a:pt x="32" y="3236"/>
                    <a:pt x="32" y="3184"/>
                  </a:cubicBezTo>
                  <a:cubicBezTo>
                    <a:pt x="32" y="2449"/>
                    <a:pt x="43" y="1681"/>
                    <a:pt x="326" y="999"/>
                  </a:cubicBezTo>
                  <a:cubicBezTo>
                    <a:pt x="483" y="611"/>
                    <a:pt x="754" y="256"/>
                    <a:pt x="1088" y="4"/>
                  </a:cubicBez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3942600" y="477150"/>
              <a:ext cx="49400" cy="85400"/>
            </a:xfrm>
            <a:custGeom>
              <a:avLst/>
              <a:gdLst/>
              <a:ahLst/>
              <a:cxnLst/>
              <a:rect l="l" t="t" r="r" b="b"/>
              <a:pathLst>
                <a:path w="1976" h="3416" extrusionOk="0">
                  <a:moveTo>
                    <a:pt x="1976" y="2239"/>
                  </a:moveTo>
                  <a:lnTo>
                    <a:pt x="1976" y="2239"/>
                  </a:lnTo>
                  <a:cubicBezTo>
                    <a:pt x="1956" y="2303"/>
                    <a:pt x="1940" y="2368"/>
                    <a:pt x="1925" y="2434"/>
                  </a:cubicBezTo>
                  <a:lnTo>
                    <a:pt x="1925" y="2434"/>
                  </a:lnTo>
                  <a:cubicBezTo>
                    <a:pt x="1945" y="2372"/>
                    <a:pt x="1955" y="2310"/>
                    <a:pt x="1976" y="2239"/>
                  </a:cubicBezTo>
                  <a:close/>
                  <a:moveTo>
                    <a:pt x="1925" y="2434"/>
                  </a:moveTo>
                  <a:cubicBezTo>
                    <a:pt x="1925" y="2435"/>
                    <a:pt x="1924" y="2436"/>
                    <a:pt x="1924" y="2438"/>
                  </a:cubicBezTo>
                  <a:cubicBezTo>
                    <a:pt x="1918" y="2463"/>
                    <a:pt x="1913" y="2488"/>
                    <a:pt x="1908" y="2513"/>
                  </a:cubicBezTo>
                  <a:lnTo>
                    <a:pt x="1908" y="2513"/>
                  </a:lnTo>
                  <a:cubicBezTo>
                    <a:pt x="1914" y="2486"/>
                    <a:pt x="1919" y="2460"/>
                    <a:pt x="1925" y="2434"/>
                  </a:cubicBezTo>
                  <a:close/>
                  <a:moveTo>
                    <a:pt x="1062" y="0"/>
                  </a:moveTo>
                  <a:cubicBezTo>
                    <a:pt x="726" y="252"/>
                    <a:pt x="453" y="610"/>
                    <a:pt x="295" y="999"/>
                  </a:cubicBezTo>
                  <a:cubicBezTo>
                    <a:pt x="12" y="1681"/>
                    <a:pt x="1" y="2449"/>
                    <a:pt x="1" y="3184"/>
                  </a:cubicBezTo>
                  <a:cubicBezTo>
                    <a:pt x="1" y="3236"/>
                    <a:pt x="1" y="3299"/>
                    <a:pt x="33" y="3352"/>
                  </a:cubicBezTo>
                  <a:cubicBezTo>
                    <a:pt x="85" y="3415"/>
                    <a:pt x="169" y="3415"/>
                    <a:pt x="253" y="3415"/>
                  </a:cubicBezTo>
                  <a:lnTo>
                    <a:pt x="1640" y="3415"/>
                  </a:lnTo>
                  <a:cubicBezTo>
                    <a:pt x="1672" y="3415"/>
                    <a:pt x="1714" y="3415"/>
                    <a:pt x="1735" y="3394"/>
                  </a:cubicBezTo>
                  <a:cubicBezTo>
                    <a:pt x="1766" y="3373"/>
                    <a:pt x="1777" y="3331"/>
                    <a:pt x="1787" y="3299"/>
                  </a:cubicBezTo>
                  <a:cubicBezTo>
                    <a:pt x="1844" y="3041"/>
                    <a:pt x="1858" y="2773"/>
                    <a:pt x="1908" y="2513"/>
                  </a:cubicBezTo>
                  <a:lnTo>
                    <a:pt x="1908" y="2513"/>
                  </a:lnTo>
                  <a:cubicBezTo>
                    <a:pt x="1877" y="2666"/>
                    <a:pt x="1855" y="2819"/>
                    <a:pt x="1829" y="2963"/>
                  </a:cubicBezTo>
                  <a:cubicBezTo>
                    <a:pt x="1819" y="3058"/>
                    <a:pt x="1798" y="3152"/>
                    <a:pt x="1787" y="3236"/>
                  </a:cubicBezTo>
                  <a:cubicBezTo>
                    <a:pt x="1777" y="3289"/>
                    <a:pt x="1766" y="3331"/>
                    <a:pt x="1756" y="3341"/>
                  </a:cubicBezTo>
                  <a:cubicBezTo>
                    <a:pt x="1745" y="3352"/>
                    <a:pt x="1724" y="3362"/>
                    <a:pt x="1682" y="3362"/>
                  </a:cubicBezTo>
                  <a:lnTo>
                    <a:pt x="1661" y="3362"/>
                  </a:lnTo>
                  <a:lnTo>
                    <a:pt x="1104" y="3352"/>
                  </a:lnTo>
                  <a:lnTo>
                    <a:pt x="327" y="3352"/>
                  </a:lnTo>
                  <a:cubicBezTo>
                    <a:pt x="211" y="3352"/>
                    <a:pt x="106" y="3341"/>
                    <a:pt x="117" y="3257"/>
                  </a:cubicBezTo>
                  <a:cubicBezTo>
                    <a:pt x="106" y="2543"/>
                    <a:pt x="117" y="1755"/>
                    <a:pt x="369" y="1062"/>
                  </a:cubicBezTo>
                  <a:cubicBezTo>
                    <a:pt x="495" y="726"/>
                    <a:pt x="705" y="399"/>
                    <a:pt x="978" y="147"/>
                  </a:cubicBezTo>
                  <a:cubicBezTo>
                    <a:pt x="1009" y="116"/>
                    <a:pt x="1051" y="84"/>
                    <a:pt x="1083" y="53"/>
                  </a:cubicBezTo>
                  <a:cubicBezTo>
                    <a:pt x="1083" y="32"/>
                    <a:pt x="1072" y="21"/>
                    <a:pt x="1062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3969150" y="469250"/>
              <a:ext cx="52275" cy="50225"/>
            </a:xfrm>
            <a:custGeom>
              <a:avLst/>
              <a:gdLst/>
              <a:ahLst/>
              <a:cxnLst/>
              <a:rect l="l" t="t" r="r" b="b"/>
              <a:pathLst>
                <a:path w="2091" h="2009" extrusionOk="0">
                  <a:moveTo>
                    <a:pt x="904" y="1"/>
                  </a:moveTo>
                  <a:cubicBezTo>
                    <a:pt x="578" y="1"/>
                    <a:pt x="263" y="127"/>
                    <a:pt x="0" y="316"/>
                  </a:cubicBezTo>
                  <a:cubicBezTo>
                    <a:pt x="10" y="337"/>
                    <a:pt x="21" y="348"/>
                    <a:pt x="21" y="369"/>
                  </a:cubicBezTo>
                  <a:cubicBezTo>
                    <a:pt x="273" y="169"/>
                    <a:pt x="578" y="33"/>
                    <a:pt x="904" y="1"/>
                  </a:cubicBezTo>
                  <a:close/>
                  <a:moveTo>
                    <a:pt x="1796" y="1787"/>
                  </a:moveTo>
                  <a:cubicBezTo>
                    <a:pt x="1702" y="1787"/>
                    <a:pt x="1618" y="1808"/>
                    <a:pt x="1544" y="1840"/>
                  </a:cubicBezTo>
                  <a:cubicBezTo>
                    <a:pt x="1450" y="1871"/>
                    <a:pt x="1366" y="1913"/>
                    <a:pt x="1292" y="1976"/>
                  </a:cubicBezTo>
                  <a:cubicBezTo>
                    <a:pt x="1303" y="1987"/>
                    <a:pt x="1313" y="1997"/>
                    <a:pt x="1334" y="2008"/>
                  </a:cubicBezTo>
                  <a:cubicBezTo>
                    <a:pt x="1397" y="1955"/>
                    <a:pt x="1471" y="1903"/>
                    <a:pt x="1555" y="1871"/>
                  </a:cubicBezTo>
                  <a:cubicBezTo>
                    <a:pt x="1639" y="1829"/>
                    <a:pt x="1744" y="1808"/>
                    <a:pt x="1839" y="1808"/>
                  </a:cubicBezTo>
                  <a:cubicBezTo>
                    <a:pt x="1923" y="1808"/>
                    <a:pt x="2018" y="1829"/>
                    <a:pt x="2091" y="1861"/>
                  </a:cubicBezTo>
                  <a:cubicBezTo>
                    <a:pt x="2007" y="1808"/>
                    <a:pt x="1902" y="1787"/>
                    <a:pt x="1796" y="1787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4032950" y="279100"/>
              <a:ext cx="103800" cy="127425"/>
            </a:xfrm>
            <a:custGeom>
              <a:avLst/>
              <a:gdLst/>
              <a:ahLst/>
              <a:cxnLst/>
              <a:rect l="l" t="t" r="r" b="b"/>
              <a:pathLst>
                <a:path w="4152" h="5097" extrusionOk="0">
                  <a:moveTo>
                    <a:pt x="2523" y="0"/>
                  </a:moveTo>
                  <a:cubicBezTo>
                    <a:pt x="2302" y="0"/>
                    <a:pt x="2071" y="42"/>
                    <a:pt x="1861" y="116"/>
                  </a:cubicBezTo>
                  <a:cubicBezTo>
                    <a:pt x="1577" y="221"/>
                    <a:pt x="1315" y="378"/>
                    <a:pt x="1084" y="578"/>
                  </a:cubicBezTo>
                  <a:cubicBezTo>
                    <a:pt x="631" y="988"/>
                    <a:pt x="306" y="1482"/>
                    <a:pt x="1" y="1986"/>
                  </a:cubicBezTo>
                  <a:cubicBezTo>
                    <a:pt x="180" y="1734"/>
                    <a:pt x="358" y="1482"/>
                    <a:pt x="547" y="1240"/>
                  </a:cubicBezTo>
                  <a:cubicBezTo>
                    <a:pt x="778" y="936"/>
                    <a:pt x="1042" y="662"/>
                    <a:pt x="1357" y="441"/>
                  </a:cubicBezTo>
                  <a:cubicBezTo>
                    <a:pt x="1693" y="221"/>
                    <a:pt x="2113" y="84"/>
                    <a:pt x="2513" y="84"/>
                  </a:cubicBezTo>
                  <a:cubicBezTo>
                    <a:pt x="2807" y="84"/>
                    <a:pt x="3101" y="158"/>
                    <a:pt x="3353" y="336"/>
                  </a:cubicBezTo>
                  <a:cubicBezTo>
                    <a:pt x="3930" y="746"/>
                    <a:pt x="4078" y="1566"/>
                    <a:pt x="3983" y="2280"/>
                  </a:cubicBezTo>
                  <a:cubicBezTo>
                    <a:pt x="3888" y="3016"/>
                    <a:pt x="3584" y="3719"/>
                    <a:pt x="3122" y="4298"/>
                  </a:cubicBezTo>
                  <a:cubicBezTo>
                    <a:pt x="2912" y="4571"/>
                    <a:pt x="2660" y="4812"/>
                    <a:pt x="2449" y="5085"/>
                  </a:cubicBezTo>
                  <a:cubicBezTo>
                    <a:pt x="2470" y="5085"/>
                    <a:pt x="2481" y="5085"/>
                    <a:pt x="2502" y="5096"/>
                  </a:cubicBezTo>
                  <a:cubicBezTo>
                    <a:pt x="2628" y="4928"/>
                    <a:pt x="2775" y="4760"/>
                    <a:pt x="2922" y="4602"/>
                  </a:cubicBezTo>
                  <a:cubicBezTo>
                    <a:pt x="3332" y="4172"/>
                    <a:pt x="3668" y="3635"/>
                    <a:pt x="3867" y="3058"/>
                  </a:cubicBezTo>
                  <a:cubicBezTo>
                    <a:pt x="4067" y="2491"/>
                    <a:pt x="4152" y="1860"/>
                    <a:pt x="4015" y="1251"/>
                  </a:cubicBezTo>
                  <a:cubicBezTo>
                    <a:pt x="3941" y="957"/>
                    <a:pt x="3804" y="662"/>
                    <a:pt x="3594" y="431"/>
                  </a:cubicBezTo>
                  <a:cubicBezTo>
                    <a:pt x="3374" y="200"/>
                    <a:pt x="3080" y="53"/>
                    <a:pt x="2775" y="11"/>
                  </a:cubicBezTo>
                  <a:cubicBezTo>
                    <a:pt x="2691" y="0"/>
                    <a:pt x="2607" y="0"/>
                    <a:pt x="2523" y="0"/>
                  </a:cubicBez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4032700" y="328750"/>
              <a:ext cx="275" cy="800"/>
            </a:xfrm>
            <a:custGeom>
              <a:avLst/>
              <a:gdLst/>
              <a:ahLst/>
              <a:cxnLst/>
              <a:rect l="l" t="t" r="r" b="b"/>
              <a:pathLst>
                <a:path w="11" h="32" extrusionOk="0">
                  <a:moveTo>
                    <a:pt x="11" y="0"/>
                  </a:moveTo>
                  <a:cubicBezTo>
                    <a:pt x="11" y="10"/>
                    <a:pt x="1" y="21"/>
                    <a:pt x="1" y="31"/>
                  </a:cubicBezTo>
                  <a:cubicBezTo>
                    <a:pt x="1" y="21"/>
                    <a:pt x="11" y="10"/>
                    <a:pt x="11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4046625" y="281200"/>
              <a:ext cx="88275" cy="125050"/>
            </a:xfrm>
            <a:custGeom>
              <a:avLst/>
              <a:gdLst/>
              <a:ahLst/>
              <a:cxnLst/>
              <a:rect l="l" t="t" r="r" b="b"/>
              <a:pathLst>
                <a:path w="3531" h="5002" extrusionOk="0">
                  <a:moveTo>
                    <a:pt x="1966" y="0"/>
                  </a:moveTo>
                  <a:cubicBezTo>
                    <a:pt x="1566" y="0"/>
                    <a:pt x="1146" y="137"/>
                    <a:pt x="810" y="357"/>
                  </a:cubicBezTo>
                  <a:cubicBezTo>
                    <a:pt x="495" y="578"/>
                    <a:pt x="231" y="852"/>
                    <a:pt x="0" y="1156"/>
                  </a:cubicBezTo>
                  <a:cubicBezTo>
                    <a:pt x="179" y="936"/>
                    <a:pt x="368" y="725"/>
                    <a:pt x="579" y="546"/>
                  </a:cubicBezTo>
                  <a:cubicBezTo>
                    <a:pt x="810" y="357"/>
                    <a:pt x="1062" y="210"/>
                    <a:pt x="1345" y="116"/>
                  </a:cubicBezTo>
                  <a:cubicBezTo>
                    <a:pt x="1534" y="53"/>
                    <a:pt x="1744" y="11"/>
                    <a:pt x="1944" y="11"/>
                  </a:cubicBezTo>
                  <a:cubicBezTo>
                    <a:pt x="2029" y="11"/>
                    <a:pt x="2123" y="21"/>
                    <a:pt x="2207" y="32"/>
                  </a:cubicBezTo>
                  <a:cubicBezTo>
                    <a:pt x="2491" y="84"/>
                    <a:pt x="2764" y="221"/>
                    <a:pt x="2953" y="431"/>
                  </a:cubicBezTo>
                  <a:cubicBezTo>
                    <a:pt x="3152" y="641"/>
                    <a:pt x="3278" y="915"/>
                    <a:pt x="3341" y="1198"/>
                  </a:cubicBezTo>
                  <a:cubicBezTo>
                    <a:pt x="3468" y="1776"/>
                    <a:pt x="3383" y="2375"/>
                    <a:pt x="3194" y="2932"/>
                  </a:cubicBezTo>
                  <a:cubicBezTo>
                    <a:pt x="2995" y="3488"/>
                    <a:pt x="2680" y="4004"/>
                    <a:pt x="2270" y="4434"/>
                  </a:cubicBezTo>
                  <a:cubicBezTo>
                    <a:pt x="2113" y="4613"/>
                    <a:pt x="1955" y="4802"/>
                    <a:pt x="1807" y="5001"/>
                  </a:cubicBezTo>
                  <a:lnTo>
                    <a:pt x="1902" y="5001"/>
                  </a:lnTo>
                  <a:cubicBezTo>
                    <a:pt x="2113" y="4728"/>
                    <a:pt x="2365" y="4487"/>
                    <a:pt x="2575" y="4214"/>
                  </a:cubicBezTo>
                  <a:cubicBezTo>
                    <a:pt x="3037" y="3635"/>
                    <a:pt x="3341" y="2932"/>
                    <a:pt x="3436" y="2196"/>
                  </a:cubicBezTo>
                  <a:cubicBezTo>
                    <a:pt x="3531" y="1482"/>
                    <a:pt x="3383" y="662"/>
                    <a:pt x="2806" y="252"/>
                  </a:cubicBezTo>
                  <a:cubicBezTo>
                    <a:pt x="2554" y="74"/>
                    <a:pt x="2260" y="0"/>
                    <a:pt x="1966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4022725" y="406225"/>
              <a:ext cx="72775" cy="58600"/>
            </a:xfrm>
            <a:custGeom>
              <a:avLst/>
              <a:gdLst/>
              <a:ahLst/>
              <a:cxnLst/>
              <a:rect l="l" t="t" r="r" b="b"/>
              <a:pathLst>
                <a:path w="2911" h="2344" extrusionOk="0">
                  <a:moveTo>
                    <a:pt x="2763" y="0"/>
                  </a:moveTo>
                  <a:cubicBezTo>
                    <a:pt x="2732" y="42"/>
                    <a:pt x="2700" y="95"/>
                    <a:pt x="2669" y="147"/>
                  </a:cubicBezTo>
                  <a:cubicBezTo>
                    <a:pt x="2585" y="273"/>
                    <a:pt x="2522" y="421"/>
                    <a:pt x="2469" y="568"/>
                  </a:cubicBezTo>
                  <a:cubicBezTo>
                    <a:pt x="2417" y="715"/>
                    <a:pt x="2385" y="862"/>
                    <a:pt x="2354" y="1009"/>
                  </a:cubicBezTo>
                  <a:cubicBezTo>
                    <a:pt x="2291" y="1303"/>
                    <a:pt x="2228" y="1597"/>
                    <a:pt x="2070" y="1839"/>
                  </a:cubicBezTo>
                  <a:cubicBezTo>
                    <a:pt x="1997" y="1966"/>
                    <a:pt x="1902" y="2071"/>
                    <a:pt x="1776" y="2155"/>
                  </a:cubicBezTo>
                  <a:cubicBezTo>
                    <a:pt x="1661" y="2228"/>
                    <a:pt x="1524" y="2270"/>
                    <a:pt x="1388" y="2270"/>
                  </a:cubicBezTo>
                  <a:lnTo>
                    <a:pt x="1367" y="2270"/>
                  </a:lnTo>
                  <a:cubicBezTo>
                    <a:pt x="1082" y="2270"/>
                    <a:pt x="809" y="2123"/>
                    <a:pt x="578" y="1934"/>
                  </a:cubicBezTo>
                  <a:cubicBezTo>
                    <a:pt x="473" y="1839"/>
                    <a:pt x="368" y="1734"/>
                    <a:pt x="274" y="1618"/>
                  </a:cubicBezTo>
                  <a:cubicBezTo>
                    <a:pt x="179" y="1503"/>
                    <a:pt x="95" y="1377"/>
                    <a:pt x="1" y="1251"/>
                  </a:cubicBezTo>
                  <a:lnTo>
                    <a:pt x="1" y="1251"/>
                  </a:lnTo>
                  <a:lnTo>
                    <a:pt x="253" y="1629"/>
                  </a:lnTo>
                  <a:cubicBezTo>
                    <a:pt x="347" y="1744"/>
                    <a:pt x="442" y="1860"/>
                    <a:pt x="557" y="1966"/>
                  </a:cubicBezTo>
                  <a:cubicBezTo>
                    <a:pt x="778" y="2165"/>
                    <a:pt x="1061" y="2333"/>
                    <a:pt x="1377" y="2344"/>
                  </a:cubicBezTo>
                  <a:lnTo>
                    <a:pt x="1409" y="2344"/>
                  </a:lnTo>
                  <a:cubicBezTo>
                    <a:pt x="1556" y="2344"/>
                    <a:pt x="1703" y="2302"/>
                    <a:pt x="1818" y="2218"/>
                  </a:cubicBezTo>
                  <a:cubicBezTo>
                    <a:pt x="1955" y="2134"/>
                    <a:pt x="2060" y="2018"/>
                    <a:pt x="2144" y="1892"/>
                  </a:cubicBezTo>
                  <a:cubicBezTo>
                    <a:pt x="2322" y="1629"/>
                    <a:pt x="2385" y="1314"/>
                    <a:pt x="2459" y="1030"/>
                  </a:cubicBezTo>
                  <a:cubicBezTo>
                    <a:pt x="2522" y="736"/>
                    <a:pt x="2606" y="463"/>
                    <a:pt x="2763" y="210"/>
                  </a:cubicBezTo>
                  <a:cubicBezTo>
                    <a:pt x="2816" y="137"/>
                    <a:pt x="2858" y="74"/>
                    <a:pt x="2911" y="11"/>
                  </a:cubicBezTo>
                  <a:cubicBezTo>
                    <a:pt x="2890" y="0"/>
                    <a:pt x="2879" y="0"/>
                    <a:pt x="2858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4109650" y="483725"/>
              <a:ext cx="53100" cy="91425"/>
            </a:xfrm>
            <a:custGeom>
              <a:avLst/>
              <a:gdLst/>
              <a:ahLst/>
              <a:cxnLst/>
              <a:rect l="l" t="t" r="r" b="b"/>
              <a:pathLst>
                <a:path w="2124" h="3657" extrusionOk="0">
                  <a:moveTo>
                    <a:pt x="1735" y="0"/>
                  </a:moveTo>
                  <a:lnTo>
                    <a:pt x="1735" y="0"/>
                  </a:lnTo>
                  <a:cubicBezTo>
                    <a:pt x="1882" y="1082"/>
                    <a:pt x="1987" y="2175"/>
                    <a:pt x="2050" y="3257"/>
                  </a:cubicBezTo>
                  <a:cubicBezTo>
                    <a:pt x="2050" y="3320"/>
                    <a:pt x="2050" y="3383"/>
                    <a:pt x="2008" y="3415"/>
                  </a:cubicBezTo>
                  <a:cubicBezTo>
                    <a:pt x="1987" y="3436"/>
                    <a:pt x="1945" y="3446"/>
                    <a:pt x="1903" y="3446"/>
                  </a:cubicBezTo>
                  <a:cubicBezTo>
                    <a:pt x="1483" y="3499"/>
                    <a:pt x="1063" y="3541"/>
                    <a:pt x="631" y="3594"/>
                  </a:cubicBezTo>
                  <a:lnTo>
                    <a:pt x="547" y="3594"/>
                  </a:lnTo>
                  <a:cubicBezTo>
                    <a:pt x="495" y="3594"/>
                    <a:pt x="442" y="3583"/>
                    <a:pt x="400" y="3552"/>
                  </a:cubicBezTo>
                  <a:cubicBezTo>
                    <a:pt x="358" y="3509"/>
                    <a:pt x="337" y="3446"/>
                    <a:pt x="327" y="3393"/>
                  </a:cubicBezTo>
                  <a:cubicBezTo>
                    <a:pt x="211" y="2963"/>
                    <a:pt x="106" y="2522"/>
                    <a:pt x="22" y="2081"/>
                  </a:cubicBezTo>
                  <a:cubicBezTo>
                    <a:pt x="12" y="2081"/>
                    <a:pt x="12" y="2091"/>
                    <a:pt x="1" y="2091"/>
                  </a:cubicBezTo>
                  <a:cubicBezTo>
                    <a:pt x="64" y="2469"/>
                    <a:pt x="138" y="2847"/>
                    <a:pt x="222" y="3225"/>
                  </a:cubicBezTo>
                  <a:lnTo>
                    <a:pt x="274" y="3446"/>
                  </a:lnTo>
                  <a:cubicBezTo>
                    <a:pt x="285" y="3488"/>
                    <a:pt x="306" y="3531"/>
                    <a:pt x="337" y="3573"/>
                  </a:cubicBezTo>
                  <a:cubicBezTo>
                    <a:pt x="369" y="3615"/>
                    <a:pt x="421" y="3636"/>
                    <a:pt x="463" y="3646"/>
                  </a:cubicBezTo>
                  <a:cubicBezTo>
                    <a:pt x="495" y="3657"/>
                    <a:pt x="526" y="3657"/>
                    <a:pt x="558" y="3657"/>
                  </a:cubicBezTo>
                  <a:cubicBezTo>
                    <a:pt x="610" y="3657"/>
                    <a:pt x="663" y="3646"/>
                    <a:pt x="705" y="3646"/>
                  </a:cubicBezTo>
                  <a:lnTo>
                    <a:pt x="936" y="3615"/>
                  </a:lnTo>
                  <a:lnTo>
                    <a:pt x="1840" y="3531"/>
                  </a:lnTo>
                  <a:cubicBezTo>
                    <a:pt x="1882" y="3520"/>
                    <a:pt x="1913" y="3520"/>
                    <a:pt x="1955" y="3509"/>
                  </a:cubicBezTo>
                  <a:cubicBezTo>
                    <a:pt x="1997" y="3509"/>
                    <a:pt x="2071" y="3478"/>
                    <a:pt x="2092" y="3415"/>
                  </a:cubicBezTo>
                  <a:cubicBezTo>
                    <a:pt x="2123" y="3362"/>
                    <a:pt x="2123" y="3309"/>
                    <a:pt x="2123" y="3267"/>
                  </a:cubicBezTo>
                  <a:lnTo>
                    <a:pt x="2113" y="3162"/>
                  </a:lnTo>
                  <a:lnTo>
                    <a:pt x="2081" y="2700"/>
                  </a:lnTo>
                  <a:cubicBezTo>
                    <a:pt x="2050" y="2406"/>
                    <a:pt x="2029" y="2102"/>
                    <a:pt x="1997" y="1796"/>
                  </a:cubicBezTo>
                  <a:cubicBezTo>
                    <a:pt x="1924" y="1198"/>
                    <a:pt x="1840" y="599"/>
                    <a:pt x="1735" y="0"/>
                  </a:cubicBez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4110175" y="483725"/>
              <a:ext cx="50750" cy="89850"/>
            </a:xfrm>
            <a:custGeom>
              <a:avLst/>
              <a:gdLst/>
              <a:ahLst/>
              <a:cxnLst/>
              <a:rect l="l" t="t" r="r" b="b"/>
              <a:pathLst>
                <a:path w="2030" h="3594" extrusionOk="0">
                  <a:moveTo>
                    <a:pt x="1714" y="0"/>
                  </a:moveTo>
                  <a:lnTo>
                    <a:pt x="1714" y="0"/>
                  </a:lnTo>
                  <a:cubicBezTo>
                    <a:pt x="1766" y="610"/>
                    <a:pt x="1819" y="1208"/>
                    <a:pt x="1871" y="1807"/>
                  </a:cubicBezTo>
                  <a:lnTo>
                    <a:pt x="1934" y="2711"/>
                  </a:lnTo>
                  <a:lnTo>
                    <a:pt x="1955" y="3162"/>
                  </a:lnTo>
                  <a:cubicBezTo>
                    <a:pt x="1955" y="3236"/>
                    <a:pt x="1966" y="3330"/>
                    <a:pt x="1955" y="3351"/>
                  </a:cubicBezTo>
                  <a:cubicBezTo>
                    <a:pt x="1945" y="3362"/>
                    <a:pt x="1945" y="3372"/>
                    <a:pt x="1913" y="3372"/>
                  </a:cubicBezTo>
                  <a:lnTo>
                    <a:pt x="1798" y="3383"/>
                  </a:lnTo>
                  <a:lnTo>
                    <a:pt x="905" y="3488"/>
                  </a:lnTo>
                  <a:lnTo>
                    <a:pt x="673" y="3520"/>
                  </a:lnTo>
                  <a:cubicBezTo>
                    <a:pt x="621" y="3520"/>
                    <a:pt x="568" y="3531"/>
                    <a:pt x="526" y="3531"/>
                  </a:cubicBezTo>
                  <a:lnTo>
                    <a:pt x="474" y="3531"/>
                  </a:lnTo>
                  <a:cubicBezTo>
                    <a:pt x="411" y="3520"/>
                    <a:pt x="390" y="3478"/>
                    <a:pt x="369" y="3415"/>
                  </a:cubicBezTo>
                  <a:lnTo>
                    <a:pt x="306" y="3194"/>
                  </a:lnTo>
                  <a:cubicBezTo>
                    <a:pt x="201" y="2826"/>
                    <a:pt x="106" y="2448"/>
                    <a:pt x="33" y="2070"/>
                  </a:cubicBezTo>
                  <a:cubicBezTo>
                    <a:pt x="22" y="2070"/>
                    <a:pt x="12" y="2070"/>
                    <a:pt x="1" y="2081"/>
                  </a:cubicBezTo>
                  <a:cubicBezTo>
                    <a:pt x="85" y="2522"/>
                    <a:pt x="190" y="2963"/>
                    <a:pt x="306" y="3393"/>
                  </a:cubicBezTo>
                  <a:cubicBezTo>
                    <a:pt x="316" y="3446"/>
                    <a:pt x="337" y="3509"/>
                    <a:pt x="379" y="3552"/>
                  </a:cubicBezTo>
                  <a:cubicBezTo>
                    <a:pt x="421" y="3583"/>
                    <a:pt x="474" y="3594"/>
                    <a:pt x="526" y="3594"/>
                  </a:cubicBezTo>
                  <a:lnTo>
                    <a:pt x="610" y="3594"/>
                  </a:lnTo>
                  <a:cubicBezTo>
                    <a:pt x="1042" y="3541"/>
                    <a:pt x="1462" y="3499"/>
                    <a:pt x="1882" y="3446"/>
                  </a:cubicBezTo>
                  <a:cubicBezTo>
                    <a:pt x="1924" y="3446"/>
                    <a:pt x="1966" y="3436"/>
                    <a:pt x="1987" y="3415"/>
                  </a:cubicBezTo>
                  <a:cubicBezTo>
                    <a:pt x="2029" y="3383"/>
                    <a:pt x="2029" y="3320"/>
                    <a:pt x="2029" y="3257"/>
                  </a:cubicBezTo>
                  <a:cubicBezTo>
                    <a:pt x="1966" y="2175"/>
                    <a:pt x="1861" y="1082"/>
                    <a:pt x="1714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4107550" y="519700"/>
              <a:ext cx="3450" cy="16300"/>
            </a:xfrm>
            <a:custGeom>
              <a:avLst/>
              <a:gdLst/>
              <a:ahLst/>
              <a:cxnLst/>
              <a:rect l="l" t="t" r="r" b="b"/>
              <a:pathLst>
                <a:path w="138" h="652" extrusionOk="0">
                  <a:moveTo>
                    <a:pt x="1" y="0"/>
                  </a:moveTo>
                  <a:lnTo>
                    <a:pt x="1" y="0"/>
                  </a:lnTo>
                  <a:cubicBezTo>
                    <a:pt x="22" y="210"/>
                    <a:pt x="54" y="431"/>
                    <a:pt x="85" y="652"/>
                  </a:cubicBezTo>
                  <a:cubicBezTo>
                    <a:pt x="96" y="652"/>
                    <a:pt x="96" y="642"/>
                    <a:pt x="106" y="642"/>
                  </a:cubicBezTo>
                  <a:cubicBezTo>
                    <a:pt x="117" y="631"/>
                    <a:pt x="127" y="631"/>
                    <a:pt x="138" y="631"/>
                  </a:cubicBezTo>
                  <a:cubicBezTo>
                    <a:pt x="85" y="421"/>
                    <a:pt x="43" y="210"/>
                    <a:pt x="1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4046625" y="306400"/>
              <a:ext cx="74100" cy="100125"/>
            </a:xfrm>
            <a:custGeom>
              <a:avLst/>
              <a:gdLst/>
              <a:ahLst/>
              <a:cxnLst/>
              <a:rect l="l" t="t" r="r" b="b"/>
              <a:pathLst>
                <a:path w="2964" h="4005" extrusionOk="0">
                  <a:moveTo>
                    <a:pt x="1744" y="1"/>
                  </a:moveTo>
                  <a:cubicBezTo>
                    <a:pt x="1534" y="1"/>
                    <a:pt x="1324" y="43"/>
                    <a:pt x="1135" y="138"/>
                  </a:cubicBezTo>
                  <a:cubicBezTo>
                    <a:pt x="778" y="316"/>
                    <a:pt x="505" y="610"/>
                    <a:pt x="316" y="936"/>
                  </a:cubicBezTo>
                  <a:cubicBezTo>
                    <a:pt x="126" y="1272"/>
                    <a:pt x="11" y="1640"/>
                    <a:pt x="0" y="2008"/>
                  </a:cubicBezTo>
                  <a:cubicBezTo>
                    <a:pt x="74" y="1651"/>
                    <a:pt x="210" y="1304"/>
                    <a:pt x="421" y="1009"/>
                  </a:cubicBezTo>
                  <a:cubicBezTo>
                    <a:pt x="621" y="705"/>
                    <a:pt x="904" y="463"/>
                    <a:pt x="1219" y="327"/>
                  </a:cubicBezTo>
                  <a:cubicBezTo>
                    <a:pt x="1377" y="264"/>
                    <a:pt x="1545" y="222"/>
                    <a:pt x="1702" y="222"/>
                  </a:cubicBezTo>
                  <a:lnTo>
                    <a:pt x="1713" y="222"/>
                  </a:lnTo>
                  <a:cubicBezTo>
                    <a:pt x="1881" y="232"/>
                    <a:pt x="2050" y="274"/>
                    <a:pt x="2197" y="348"/>
                  </a:cubicBezTo>
                  <a:cubicBezTo>
                    <a:pt x="2344" y="421"/>
                    <a:pt x="2480" y="526"/>
                    <a:pt x="2554" y="663"/>
                  </a:cubicBezTo>
                  <a:cubicBezTo>
                    <a:pt x="2638" y="799"/>
                    <a:pt x="2680" y="967"/>
                    <a:pt x="2690" y="1135"/>
                  </a:cubicBezTo>
                  <a:cubicBezTo>
                    <a:pt x="2701" y="1315"/>
                    <a:pt x="2701" y="1483"/>
                    <a:pt x="2659" y="1651"/>
                  </a:cubicBezTo>
                  <a:cubicBezTo>
                    <a:pt x="2617" y="1808"/>
                    <a:pt x="2533" y="1955"/>
                    <a:pt x="2428" y="2092"/>
                  </a:cubicBezTo>
                  <a:cubicBezTo>
                    <a:pt x="2218" y="2375"/>
                    <a:pt x="1923" y="2596"/>
                    <a:pt x="1650" y="2859"/>
                  </a:cubicBezTo>
                  <a:cubicBezTo>
                    <a:pt x="1524" y="2996"/>
                    <a:pt x="1387" y="3143"/>
                    <a:pt x="1293" y="3311"/>
                  </a:cubicBezTo>
                  <a:cubicBezTo>
                    <a:pt x="1188" y="3479"/>
                    <a:pt x="1125" y="3668"/>
                    <a:pt x="1083" y="3846"/>
                  </a:cubicBezTo>
                  <a:cubicBezTo>
                    <a:pt x="1072" y="3899"/>
                    <a:pt x="1062" y="3951"/>
                    <a:pt x="1041" y="4004"/>
                  </a:cubicBezTo>
                  <a:lnTo>
                    <a:pt x="1167" y="4004"/>
                  </a:lnTo>
                  <a:cubicBezTo>
                    <a:pt x="1177" y="3962"/>
                    <a:pt x="1188" y="3920"/>
                    <a:pt x="1209" y="3888"/>
                  </a:cubicBezTo>
                  <a:cubicBezTo>
                    <a:pt x="1261" y="3710"/>
                    <a:pt x="1335" y="3542"/>
                    <a:pt x="1429" y="3405"/>
                  </a:cubicBezTo>
                  <a:cubicBezTo>
                    <a:pt x="1534" y="3258"/>
                    <a:pt x="1660" y="3132"/>
                    <a:pt x="1797" y="3006"/>
                  </a:cubicBezTo>
                  <a:cubicBezTo>
                    <a:pt x="2060" y="2775"/>
                    <a:pt x="2375" y="2554"/>
                    <a:pt x="2627" y="2249"/>
                  </a:cubicBezTo>
                  <a:cubicBezTo>
                    <a:pt x="2753" y="2092"/>
                    <a:pt x="2848" y="1913"/>
                    <a:pt x="2900" y="1714"/>
                  </a:cubicBezTo>
                  <a:cubicBezTo>
                    <a:pt x="2953" y="1514"/>
                    <a:pt x="2963" y="1315"/>
                    <a:pt x="2953" y="1114"/>
                  </a:cubicBezTo>
                  <a:cubicBezTo>
                    <a:pt x="2932" y="915"/>
                    <a:pt x="2890" y="715"/>
                    <a:pt x="2774" y="537"/>
                  </a:cubicBezTo>
                  <a:cubicBezTo>
                    <a:pt x="2659" y="348"/>
                    <a:pt x="2491" y="211"/>
                    <a:pt x="2312" y="127"/>
                  </a:cubicBezTo>
                  <a:cubicBezTo>
                    <a:pt x="2134" y="43"/>
                    <a:pt x="1934" y="1"/>
                    <a:pt x="1744" y="1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4063425" y="406500"/>
              <a:ext cx="12375" cy="21275"/>
            </a:xfrm>
            <a:custGeom>
              <a:avLst/>
              <a:gdLst/>
              <a:ahLst/>
              <a:cxnLst/>
              <a:rect l="l" t="t" r="r" b="b"/>
              <a:pathLst>
                <a:path w="495" h="851" extrusionOk="0">
                  <a:moveTo>
                    <a:pt x="369" y="0"/>
                  </a:moveTo>
                  <a:cubicBezTo>
                    <a:pt x="306" y="315"/>
                    <a:pt x="232" y="620"/>
                    <a:pt x="1" y="851"/>
                  </a:cubicBezTo>
                  <a:cubicBezTo>
                    <a:pt x="75" y="799"/>
                    <a:pt x="138" y="725"/>
                    <a:pt x="190" y="652"/>
                  </a:cubicBezTo>
                  <a:cubicBezTo>
                    <a:pt x="253" y="578"/>
                    <a:pt x="295" y="494"/>
                    <a:pt x="337" y="410"/>
                  </a:cubicBezTo>
                  <a:cubicBezTo>
                    <a:pt x="400" y="273"/>
                    <a:pt x="442" y="136"/>
                    <a:pt x="495" y="0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29"/>
          <p:cNvGrpSpPr/>
          <p:nvPr/>
        </p:nvGrpSpPr>
        <p:grpSpPr>
          <a:xfrm>
            <a:off x="348930" y="3622686"/>
            <a:ext cx="1120838" cy="1277837"/>
            <a:chOff x="4454025" y="252575"/>
            <a:chExt cx="320725" cy="365650"/>
          </a:xfrm>
        </p:grpSpPr>
        <p:sp>
          <p:nvSpPr>
            <p:cNvPr id="357" name="Google Shape;357;p29"/>
            <p:cNvSpPr/>
            <p:nvPr/>
          </p:nvSpPr>
          <p:spPr>
            <a:xfrm>
              <a:off x="4471375" y="270000"/>
              <a:ext cx="285800" cy="330625"/>
            </a:xfrm>
            <a:custGeom>
              <a:avLst/>
              <a:gdLst/>
              <a:ahLst/>
              <a:cxnLst/>
              <a:rect l="l" t="t" r="r" b="b"/>
              <a:pathLst>
                <a:path w="11432" h="13225" extrusionOk="0">
                  <a:moveTo>
                    <a:pt x="11116" y="0"/>
                  </a:moveTo>
                  <a:cubicBezTo>
                    <a:pt x="11007" y="0"/>
                    <a:pt x="10897" y="65"/>
                    <a:pt x="10832" y="154"/>
                  </a:cubicBezTo>
                  <a:cubicBezTo>
                    <a:pt x="10738" y="270"/>
                    <a:pt x="10706" y="385"/>
                    <a:pt x="10675" y="543"/>
                  </a:cubicBezTo>
                  <a:cubicBezTo>
                    <a:pt x="10664" y="574"/>
                    <a:pt x="10664" y="595"/>
                    <a:pt x="10664" y="627"/>
                  </a:cubicBezTo>
                  <a:cubicBezTo>
                    <a:pt x="9897" y="973"/>
                    <a:pt x="9109" y="1268"/>
                    <a:pt x="8300" y="1489"/>
                  </a:cubicBezTo>
                  <a:cubicBezTo>
                    <a:pt x="8174" y="1520"/>
                    <a:pt x="8048" y="1552"/>
                    <a:pt x="7932" y="1583"/>
                  </a:cubicBezTo>
                  <a:lnTo>
                    <a:pt x="6073" y="732"/>
                  </a:lnTo>
                  <a:cubicBezTo>
                    <a:pt x="5995" y="699"/>
                    <a:pt x="5905" y="667"/>
                    <a:pt x="5825" y="667"/>
                  </a:cubicBezTo>
                  <a:cubicBezTo>
                    <a:pt x="5776" y="667"/>
                    <a:pt x="5731" y="679"/>
                    <a:pt x="5695" y="711"/>
                  </a:cubicBezTo>
                  <a:cubicBezTo>
                    <a:pt x="5621" y="774"/>
                    <a:pt x="5621" y="879"/>
                    <a:pt x="5621" y="973"/>
                  </a:cubicBezTo>
                  <a:cubicBezTo>
                    <a:pt x="5663" y="1562"/>
                    <a:pt x="5968" y="2119"/>
                    <a:pt x="6430" y="2486"/>
                  </a:cubicBezTo>
                  <a:cubicBezTo>
                    <a:pt x="6377" y="2560"/>
                    <a:pt x="6346" y="2634"/>
                    <a:pt x="6304" y="2707"/>
                  </a:cubicBezTo>
                  <a:cubicBezTo>
                    <a:pt x="5705" y="2707"/>
                    <a:pt x="5106" y="2697"/>
                    <a:pt x="4497" y="2697"/>
                  </a:cubicBezTo>
                  <a:cubicBezTo>
                    <a:pt x="4371" y="2697"/>
                    <a:pt x="4203" y="2718"/>
                    <a:pt x="4150" y="2865"/>
                  </a:cubicBezTo>
                  <a:cubicBezTo>
                    <a:pt x="4108" y="2970"/>
                    <a:pt x="4150" y="3086"/>
                    <a:pt x="4192" y="3191"/>
                  </a:cubicBezTo>
                  <a:cubicBezTo>
                    <a:pt x="4556" y="4011"/>
                    <a:pt x="5324" y="4531"/>
                    <a:pt x="6091" y="4531"/>
                  </a:cubicBezTo>
                  <a:cubicBezTo>
                    <a:pt x="6208" y="4531"/>
                    <a:pt x="6325" y="4519"/>
                    <a:pt x="6440" y="4494"/>
                  </a:cubicBezTo>
                  <a:cubicBezTo>
                    <a:pt x="6451" y="4504"/>
                    <a:pt x="6461" y="4525"/>
                    <a:pt x="6472" y="4536"/>
                  </a:cubicBezTo>
                  <a:cubicBezTo>
                    <a:pt x="6587" y="4662"/>
                    <a:pt x="6714" y="4777"/>
                    <a:pt x="6851" y="4861"/>
                  </a:cubicBezTo>
                  <a:cubicBezTo>
                    <a:pt x="6346" y="5944"/>
                    <a:pt x="5800" y="7004"/>
                    <a:pt x="5211" y="8034"/>
                  </a:cubicBezTo>
                  <a:cubicBezTo>
                    <a:pt x="5106" y="8202"/>
                    <a:pt x="5011" y="8381"/>
                    <a:pt x="4917" y="8549"/>
                  </a:cubicBezTo>
                  <a:cubicBezTo>
                    <a:pt x="4759" y="8213"/>
                    <a:pt x="4591" y="7877"/>
                    <a:pt x="4381" y="7562"/>
                  </a:cubicBezTo>
                  <a:cubicBezTo>
                    <a:pt x="4024" y="7025"/>
                    <a:pt x="3572" y="6574"/>
                    <a:pt x="3183" y="6070"/>
                  </a:cubicBezTo>
                  <a:cubicBezTo>
                    <a:pt x="2900" y="5712"/>
                    <a:pt x="2658" y="5334"/>
                    <a:pt x="2448" y="4935"/>
                  </a:cubicBezTo>
                  <a:cubicBezTo>
                    <a:pt x="1870" y="3873"/>
                    <a:pt x="1534" y="2676"/>
                    <a:pt x="1471" y="1468"/>
                  </a:cubicBezTo>
                  <a:cubicBezTo>
                    <a:pt x="631" y="2507"/>
                    <a:pt x="94" y="3789"/>
                    <a:pt x="21" y="5124"/>
                  </a:cubicBezTo>
                  <a:cubicBezTo>
                    <a:pt x="0" y="5596"/>
                    <a:pt x="42" y="6070"/>
                    <a:pt x="136" y="6532"/>
                  </a:cubicBezTo>
                  <a:cubicBezTo>
                    <a:pt x="325" y="7372"/>
                    <a:pt x="704" y="8171"/>
                    <a:pt x="1282" y="8801"/>
                  </a:cubicBezTo>
                  <a:cubicBezTo>
                    <a:pt x="1649" y="9211"/>
                    <a:pt x="2091" y="9558"/>
                    <a:pt x="2606" y="9726"/>
                  </a:cubicBezTo>
                  <a:cubicBezTo>
                    <a:pt x="3152" y="9904"/>
                    <a:pt x="3772" y="9883"/>
                    <a:pt x="4318" y="10020"/>
                  </a:cubicBezTo>
                  <a:cubicBezTo>
                    <a:pt x="4308" y="10072"/>
                    <a:pt x="4308" y="10135"/>
                    <a:pt x="4297" y="10188"/>
                  </a:cubicBezTo>
                  <a:cubicBezTo>
                    <a:pt x="4255" y="10493"/>
                    <a:pt x="4276" y="10808"/>
                    <a:pt x="4360" y="11113"/>
                  </a:cubicBezTo>
                  <a:cubicBezTo>
                    <a:pt x="4360" y="11333"/>
                    <a:pt x="4360" y="11543"/>
                    <a:pt x="4402" y="11764"/>
                  </a:cubicBezTo>
                  <a:cubicBezTo>
                    <a:pt x="4444" y="12048"/>
                    <a:pt x="4560" y="12321"/>
                    <a:pt x="4759" y="12531"/>
                  </a:cubicBezTo>
                  <a:cubicBezTo>
                    <a:pt x="4969" y="12741"/>
                    <a:pt x="5243" y="12867"/>
                    <a:pt x="5516" y="12951"/>
                  </a:cubicBezTo>
                  <a:cubicBezTo>
                    <a:pt x="5789" y="13025"/>
                    <a:pt x="6073" y="13077"/>
                    <a:pt x="6356" y="13130"/>
                  </a:cubicBezTo>
                  <a:cubicBezTo>
                    <a:pt x="6640" y="13172"/>
                    <a:pt x="6924" y="13203"/>
                    <a:pt x="7208" y="13214"/>
                  </a:cubicBezTo>
                  <a:cubicBezTo>
                    <a:pt x="7355" y="13224"/>
                    <a:pt x="7502" y="13224"/>
                    <a:pt x="7638" y="13224"/>
                  </a:cubicBezTo>
                  <a:cubicBezTo>
                    <a:pt x="7775" y="13224"/>
                    <a:pt x="7953" y="13224"/>
                    <a:pt x="8069" y="13098"/>
                  </a:cubicBezTo>
                  <a:cubicBezTo>
                    <a:pt x="8132" y="13046"/>
                    <a:pt x="8163" y="12962"/>
                    <a:pt x="8153" y="12867"/>
                  </a:cubicBezTo>
                  <a:cubicBezTo>
                    <a:pt x="8142" y="12773"/>
                    <a:pt x="8069" y="12710"/>
                    <a:pt x="7995" y="12678"/>
                  </a:cubicBezTo>
                  <a:cubicBezTo>
                    <a:pt x="7869" y="12615"/>
                    <a:pt x="7722" y="12563"/>
                    <a:pt x="7586" y="12531"/>
                  </a:cubicBezTo>
                  <a:cubicBezTo>
                    <a:pt x="7439" y="12500"/>
                    <a:pt x="7292" y="12500"/>
                    <a:pt x="7155" y="12500"/>
                  </a:cubicBezTo>
                  <a:cubicBezTo>
                    <a:pt x="7040" y="12489"/>
                    <a:pt x="6914" y="12468"/>
                    <a:pt x="6861" y="12395"/>
                  </a:cubicBezTo>
                  <a:cubicBezTo>
                    <a:pt x="7029" y="12395"/>
                    <a:pt x="7197" y="12384"/>
                    <a:pt x="7365" y="12374"/>
                  </a:cubicBezTo>
                  <a:cubicBezTo>
                    <a:pt x="7796" y="12342"/>
                    <a:pt x="8237" y="12269"/>
                    <a:pt x="8584" y="12027"/>
                  </a:cubicBezTo>
                  <a:cubicBezTo>
                    <a:pt x="8605" y="12164"/>
                    <a:pt x="8637" y="12311"/>
                    <a:pt x="8668" y="12447"/>
                  </a:cubicBezTo>
                  <a:cubicBezTo>
                    <a:pt x="8700" y="12605"/>
                    <a:pt x="8721" y="12752"/>
                    <a:pt x="8784" y="12909"/>
                  </a:cubicBezTo>
                  <a:cubicBezTo>
                    <a:pt x="8805" y="12993"/>
                    <a:pt x="8847" y="13067"/>
                    <a:pt x="8920" y="13130"/>
                  </a:cubicBezTo>
                  <a:cubicBezTo>
                    <a:pt x="8963" y="13173"/>
                    <a:pt x="9026" y="13202"/>
                    <a:pt x="9092" y="13202"/>
                  </a:cubicBezTo>
                  <a:cubicBezTo>
                    <a:pt x="9122" y="13202"/>
                    <a:pt x="9153" y="13196"/>
                    <a:pt x="9183" y="13182"/>
                  </a:cubicBezTo>
                  <a:cubicBezTo>
                    <a:pt x="9361" y="13109"/>
                    <a:pt x="9435" y="12951"/>
                    <a:pt x="9508" y="12804"/>
                  </a:cubicBezTo>
                  <a:cubicBezTo>
                    <a:pt x="9645" y="12510"/>
                    <a:pt x="9687" y="12185"/>
                    <a:pt x="9708" y="11869"/>
                  </a:cubicBezTo>
                  <a:cubicBezTo>
                    <a:pt x="9729" y="11543"/>
                    <a:pt x="9739" y="11228"/>
                    <a:pt x="9729" y="10913"/>
                  </a:cubicBezTo>
                  <a:cubicBezTo>
                    <a:pt x="9729" y="10598"/>
                    <a:pt x="9718" y="10282"/>
                    <a:pt x="9697" y="9957"/>
                  </a:cubicBezTo>
                  <a:cubicBezTo>
                    <a:pt x="9697" y="9904"/>
                    <a:pt x="9687" y="9852"/>
                    <a:pt x="9687" y="9799"/>
                  </a:cubicBezTo>
                  <a:cubicBezTo>
                    <a:pt x="9708" y="9505"/>
                    <a:pt x="9687" y="9222"/>
                    <a:pt x="9666" y="8927"/>
                  </a:cubicBezTo>
                  <a:cubicBezTo>
                    <a:pt x="9561" y="7583"/>
                    <a:pt x="9445" y="6196"/>
                    <a:pt x="8994" y="4935"/>
                  </a:cubicBezTo>
                  <a:cubicBezTo>
                    <a:pt x="9435" y="4714"/>
                    <a:pt x="9813" y="4378"/>
                    <a:pt x="10108" y="3989"/>
                  </a:cubicBezTo>
                  <a:cubicBezTo>
                    <a:pt x="10538" y="3432"/>
                    <a:pt x="10801" y="2781"/>
                    <a:pt x="11000" y="2108"/>
                  </a:cubicBezTo>
                  <a:cubicBezTo>
                    <a:pt x="11095" y="1783"/>
                    <a:pt x="11179" y="1426"/>
                    <a:pt x="11189" y="1089"/>
                  </a:cubicBezTo>
                  <a:cubicBezTo>
                    <a:pt x="11379" y="942"/>
                    <a:pt x="11431" y="637"/>
                    <a:pt x="11410" y="417"/>
                  </a:cubicBezTo>
                  <a:cubicBezTo>
                    <a:pt x="11400" y="333"/>
                    <a:pt x="11379" y="81"/>
                    <a:pt x="11210" y="18"/>
                  </a:cubicBezTo>
                  <a:cubicBezTo>
                    <a:pt x="11180" y="6"/>
                    <a:pt x="11148" y="0"/>
                    <a:pt x="111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9"/>
            <p:cNvSpPr/>
            <p:nvPr/>
          </p:nvSpPr>
          <p:spPr>
            <a:xfrm>
              <a:off x="4454025" y="252575"/>
              <a:ext cx="320725" cy="365650"/>
            </a:xfrm>
            <a:custGeom>
              <a:avLst/>
              <a:gdLst/>
              <a:ahLst/>
              <a:cxnLst/>
              <a:rect l="l" t="t" r="r" b="b"/>
              <a:pathLst>
                <a:path w="12829" h="14626" extrusionOk="0">
                  <a:moveTo>
                    <a:pt x="11138" y="2175"/>
                  </a:moveTo>
                  <a:cubicBezTo>
                    <a:pt x="11106" y="2333"/>
                    <a:pt x="11064" y="2480"/>
                    <a:pt x="11022" y="2606"/>
                  </a:cubicBezTo>
                  <a:cubicBezTo>
                    <a:pt x="10812" y="3331"/>
                    <a:pt x="10560" y="3867"/>
                    <a:pt x="10255" y="4266"/>
                  </a:cubicBezTo>
                  <a:cubicBezTo>
                    <a:pt x="10003" y="4591"/>
                    <a:pt x="9709" y="4843"/>
                    <a:pt x="9383" y="5012"/>
                  </a:cubicBezTo>
                  <a:cubicBezTo>
                    <a:pt x="9068" y="5159"/>
                    <a:pt x="8920" y="5527"/>
                    <a:pt x="9036" y="5863"/>
                  </a:cubicBezTo>
                  <a:cubicBezTo>
                    <a:pt x="9446" y="7008"/>
                    <a:pt x="9562" y="8269"/>
                    <a:pt x="9667" y="9677"/>
                  </a:cubicBezTo>
                  <a:cubicBezTo>
                    <a:pt x="9688" y="9929"/>
                    <a:pt x="9709" y="10202"/>
                    <a:pt x="9688" y="10444"/>
                  </a:cubicBezTo>
                  <a:lnTo>
                    <a:pt x="9688" y="10549"/>
                  </a:lnTo>
                  <a:lnTo>
                    <a:pt x="9688" y="10570"/>
                  </a:lnTo>
                  <a:cubicBezTo>
                    <a:pt x="9698" y="10612"/>
                    <a:pt x="9698" y="10654"/>
                    <a:pt x="9698" y="10706"/>
                  </a:cubicBezTo>
                  <a:cubicBezTo>
                    <a:pt x="9719" y="11000"/>
                    <a:pt x="9730" y="11306"/>
                    <a:pt x="9730" y="11621"/>
                  </a:cubicBezTo>
                  <a:cubicBezTo>
                    <a:pt x="9730" y="11799"/>
                    <a:pt x="9730" y="11988"/>
                    <a:pt x="9719" y="12188"/>
                  </a:cubicBezTo>
                  <a:cubicBezTo>
                    <a:pt x="9667" y="12146"/>
                    <a:pt x="9614" y="12104"/>
                    <a:pt x="9541" y="12072"/>
                  </a:cubicBezTo>
                  <a:cubicBezTo>
                    <a:pt x="9454" y="12039"/>
                    <a:pt x="9364" y="12022"/>
                    <a:pt x="9275" y="12022"/>
                  </a:cubicBezTo>
                  <a:cubicBezTo>
                    <a:pt x="9137" y="12022"/>
                    <a:pt x="9000" y="12063"/>
                    <a:pt x="8878" y="12146"/>
                  </a:cubicBezTo>
                  <a:cubicBezTo>
                    <a:pt x="8647" y="12314"/>
                    <a:pt x="8290" y="12356"/>
                    <a:pt x="8007" y="12377"/>
                  </a:cubicBezTo>
                  <a:cubicBezTo>
                    <a:pt x="7860" y="12387"/>
                    <a:pt x="7702" y="12398"/>
                    <a:pt x="7545" y="12398"/>
                  </a:cubicBezTo>
                  <a:cubicBezTo>
                    <a:pt x="7281" y="12398"/>
                    <a:pt x="7040" y="12555"/>
                    <a:pt x="6924" y="12798"/>
                  </a:cubicBezTo>
                  <a:cubicBezTo>
                    <a:pt x="6882" y="12892"/>
                    <a:pt x="6861" y="12987"/>
                    <a:pt x="6861" y="13081"/>
                  </a:cubicBezTo>
                  <a:cubicBezTo>
                    <a:pt x="6683" y="13050"/>
                    <a:pt x="6536" y="13018"/>
                    <a:pt x="6410" y="12976"/>
                  </a:cubicBezTo>
                  <a:cubicBezTo>
                    <a:pt x="6189" y="12913"/>
                    <a:pt x="6042" y="12840"/>
                    <a:pt x="5948" y="12745"/>
                  </a:cubicBezTo>
                  <a:cubicBezTo>
                    <a:pt x="5874" y="12661"/>
                    <a:pt x="5811" y="12524"/>
                    <a:pt x="5779" y="12345"/>
                  </a:cubicBezTo>
                  <a:cubicBezTo>
                    <a:pt x="5747" y="12167"/>
                    <a:pt x="5747" y="11967"/>
                    <a:pt x="5747" y="11820"/>
                  </a:cubicBezTo>
                  <a:cubicBezTo>
                    <a:pt x="5747" y="11747"/>
                    <a:pt x="5737" y="11684"/>
                    <a:pt x="5726" y="11621"/>
                  </a:cubicBezTo>
                  <a:cubicBezTo>
                    <a:pt x="5663" y="11411"/>
                    <a:pt x="5653" y="11190"/>
                    <a:pt x="5674" y="10969"/>
                  </a:cubicBezTo>
                  <a:cubicBezTo>
                    <a:pt x="5684" y="10937"/>
                    <a:pt x="5695" y="10895"/>
                    <a:pt x="5695" y="10853"/>
                  </a:cubicBezTo>
                  <a:cubicBezTo>
                    <a:pt x="5768" y="10486"/>
                    <a:pt x="5537" y="10129"/>
                    <a:pt x="5180" y="10045"/>
                  </a:cubicBezTo>
                  <a:cubicBezTo>
                    <a:pt x="4897" y="9971"/>
                    <a:pt x="4624" y="9940"/>
                    <a:pt x="4350" y="9908"/>
                  </a:cubicBezTo>
                  <a:cubicBezTo>
                    <a:pt x="4045" y="9877"/>
                    <a:pt x="3762" y="9845"/>
                    <a:pt x="3520" y="9761"/>
                  </a:cubicBezTo>
                  <a:cubicBezTo>
                    <a:pt x="3163" y="9645"/>
                    <a:pt x="2817" y="9403"/>
                    <a:pt x="2490" y="9036"/>
                  </a:cubicBezTo>
                  <a:cubicBezTo>
                    <a:pt x="2018" y="8511"/>
                    <a:pt x="1671" y="7838"/>
                    <a:pt x="1514" y="7082"/>
                  </a:cubicBezTo>
                  <a:cubicBezTo>
                    <a:pt x="1430" y="6683"/>
                    <a:pt x="1388" y="6262"/>
                    <a:pt x="1409" y="5852"/>
                  </a:cubicBezTo>
                  <a:cubicBezTo>
                    <a:pt x="1440" y="5285"/>
                    <a:pt x="1577" y="4707"/>
                    <a:pt x="1797" y="4150"/>
                  </a:cubicBezTo>
                  <a:cubicBezTo>
                    <a:pt x="1976" y="4780"/>
                    <a:pt x="2217" y="5390"/>
                    <a:pt x="2532" y="5968"/>
                  </a:cubicBezTo>
                  <a:cubicBezTo>
                    <a:pt x="2764" y="6398"/>
                    <a:pt x="3027" y="6809"/>
                    <a:pt x="3331" y="7187"/>
                  </a:cubicBezTo>
                  <a:cubicBezTo>
                    <a:pt x="3489" y="7397"/>
                    <a:pt x="3646" y="7586"/>
                    <a:pt x="3814" y="7775"/>
                  </a:cubicBezTo>
                  <a:cubicBezTo>
                    <a:pt x="4056" y="8069"/>
                    <a:pt x="4298" y="8353"/>
                    <a:pt x="4498" y="8647"/>
                  </a:cubicBezTo>
                  <a:cubicBezTo>
                    <a:pt x="4666" y="8899"/>
                    <a:pt x="4813" y="9172"/>
                    <a:pt x="4970" y="9529"/>
                  </a:cubicBezTo>
                  <a:cubicBezTo>
                    <a:pt x="5075" y="9772"/>
                    <a:pt x="5317" y="9929"/>
                    <a:pt x="5579" y="9940"/>
                  </a:cubicBezTo>
                  <a:cubicBezTo>
                    <a:pt x="5588" y="9940"/>
                    <a:pt x="5598" y="9940"/>
                    <a:pt x="5607" y="9940"/>
                  </a:cubicBezTo>
                  <a:cubicBezTo>
                    <a:pt x="5859" y="9940"/>
                    <a:pt x="6088" y="9806"/>
                    <a:pt x="6210" y="9582"/>
                  </a:cubicBezTo>
                  <a:cubicBezTo>
                    <a:pt x="6284" y="9456"/>
                    <a:pt x="6368" y="9319"/>
                    <a:pt x="6441" y="9183"/>
                  </a:cubicBezTo>
                  <a:lnTo>
                    <a:pt x="6504" y="9078"/>
                  </a:lnTo>
                  <a:cubicBezTo>
                    <a:pt x="7103" y="8038"/>
                    <a:pt x="7660" y="6945"/>
                    <a:pt x="8175" y="5852"/>
                  </a:cubicBezTo>
                  <a:cubicBezTo>
                    <a:pt x="8322" y="5548"/>
                    <a:pt x="8217" y="5170"/>
                    <a:pt x="7923" y="4980"/>
                  </a:cubicBezTo>
                  <a:cubicBezTo>
                    <a:pt x="7839" y="4928"/>
                    <a:pt x="7765" y="4864"/>
                    <a:pt x="7702" y="4791"/>
                  </a:cubicBezTo>
                  <a:cubicBezTo>
                    <a:pt x="7702" y="4780"/>
                    <a:pt x="7692" y="4780"/>
                    <a:pt x="7692" y="4770"/>
                  </a:cubicBezTo>
                  <a:cubicBezTo>
                    <a:pt x="7554" y="4589"/>
                    <a:pt x="7345" y="4493"/>
                    <a:pt x="7130" y="4493"/>
                  </a:cubicBezTo>
                  <a:cubicBezTo>
                    <a:pt x="7082" y="4493"/>
                    <a:pt x="7035" y="4498"/>
                    <a:pt x="6987" y="4507"/>
                  </a:cubicBezTo>
                  <a:cubicBezTo>
                    <a:pt x="6920" y="4522"/>
                    <a:pt x="6852" y="4529"/>
                    <a:pt x="6784" y="4529"/>
                  </a:cubicBezTo>
                  <a:cubicBezTo>
                    <a:pt x="6454" y="4529"/>
                    <a:pt x="6113" y="4367"/>
                    <a:pt x="5853" y="4098"/>
                  </a:cubicBezTo>
                  <a:lnTo>
                    <a:pt x="6998" y="4098"/>
                  </a:lnTo>
                  <a:cubicBezTo>
                    <a:pt x="7271" y="4098"/>
                    <a:pt x="7513" y="3951"/>
                    <a:pt x="7629" y="3699"/>
                  </a:cubicBezTo>
                  <a:cubicBezTo>
                    <a:pt x="7650" y="3657"/>
                    <a:pt x="7681" y="3615"/>
                    <a:pt x="7702" y="3562"/>
                  </a:cubicBezTo>
                  <a:cubicBezTo>
                    <a:pt x="7902" y="3267"/>
                    <a:pt x="7839" y="2868"/>
                    <a:pt x="7566" y="2648"/>
                  </a:cubicBezTo>
                  <a:cubicBezTo>
                    <a:pt x="7492" y="2595"/>
                    <a:pt x="7429" y="2532"/>
                    <a:pt x="7376" y="2469"/>
                  </a:cubicBezTo>
                  <a:lnTo>
                    <a:pt x="7376" y="2469"/>
                  </a:lnTo>
                  <a:lnTo>
                    <a:pt x="8332" y="2910"/>
                  </a:lnTo>
                  <a:cubicBezTo>
                    <a:pt x="8422" y="2956"/>
                    <a:pt x="8521" y="2977"/>
                    <a:pt x="8619" y="2977"/>
                  </a:cubicBezTo>
                  <a:cubicBezTo>
                    <a:pt x="8682" y="2977"/>
                    <a:pt x="8744" y="2969"/>
                    <a:pt x="8805" y="2952"/>
                  </a:cubicBezTo>
                  <a:cubicBezTo>
                    <a:pt x="8878" y="2931"/>
                    <a:pt x="8942" y="2910"/>
                    <a:pt x="9015" y="2900"/>
                  </a:cubicBezTo>
                  <a:cubicBezTo>
                    <a:pt x="9068" y="2879"/>
                    <a:pt x="9121" y="2868"/>
                    <a:pt x="9173" y="2858"/>
                  </a:cubicBezTo>
                  <a:cubicBezTo>
                    <a:pt x="9845" y="2669"/>
                    <a:pt x="10497" y="2448"/>
                    <a:pt x="11138" y="2175"/>
                  </a:cubicBezTo>
                  <a:close/>
                  <a:moveTo>
                    <a:pt x="11812" y="0"/>
                  </a:moveTo>
                  <a:cubicBezTo>
                    <a:pt x="11502" y="0"/>
                    <a:pt x="11188" y="151"/>
                    <a:pt x="10980" y="421"/>
                  </a:cubicBezTo>
                  <a:cubicBezTo>
                    <a:pt x="10865" y="557"/>
                    <a:pt x="10802" y="694"/>
                    <a:pt x="10760" y="830"/>
                  </a:cubicBezTo>
                  <a:cubicBezTo>
                    <a:pt x="10129" y="1103"/>
                    <a:pt x="9478" y="1334"/>
                    <a:pt x="8815" y="1513"/>
                  </a:cubicBezTo>
                  <a:lnTo>
                    <a:pt x="8689" y="1544"/>
                  </a:lnTo>
                  <a:lnTo>
                    <a:pt x="7050" y="799"/>
                  </a:lnTo>
                  <a:cubicBezTo>
                    <a:pt x="6847" y="704"/>
                    <a:pt x="6669" y="669"/>
                    <a:pt x="6516" y="669"/>
                  </a:cubicBezTo>
                  <a:cubicBezTo>
                    <a:pt x="6226" y="669"/>
                    <a:pt x="6026" y="797"/>
                    <a:pt x="5916" y="893"/>
                  </a:cubicBezTo>
                  <a:cubicBezTo>
                    <a:pt x="5705" y="1093"/>
                    <a:pt x="5600" y="1366"/>
                    <a:pt x="5621" y="1712"/>
                  </a:cubicBezTo>
                  <a:cubicBezTo>
                    <a:pt x="5642" y="2060"/>
                    <a:pt x="5737" y="2396"/>
                    <a:pt x="5884" y="2700"/>
                  </a:cubicBezTo>
                  <a:lnTo>
                    <a:pt x="5191" y="2700"/>
                  </a:lnTo>
                  <a:cubicBezTo>
                    <a:pt x="4487" y="2700"/>
                    <a:pt x="4256" y="3141"/>
                    <a:pt x="4192" y="3331"/>
                  </a:cubicBezTo>
                  <a:cubicBezTo>
                    <a:pt x="4129" y="3499"/>
                    <a:pt x="4119" y="3678"/>
                    <a:pt x="4150" y="3856"/>
                  </a:cubicBezTo>
                  <a:cubicBezTo>
                    <a:pt x="4171" y="3961"/>
                    <a:pt x="4203" y="4056"/>
                    <a:pt x="4256" y="4171"/>
                  </a:cubicBezTo>
                  <a:cubicBezTo>
                    <a:pt x="4519" y="4759"/>
                    <a:pt x="4949" y="5254"/>
                    <a:pt x="5495" y="5558"/>
                  </a:cubicBezTo>
                  <a:cubicBezTo>
                    <a:pt x="5842" y="5768"/>
                    <a:pt x="6231" y="5884"/>
                    <a:pt x="6609" y="5915"/>
                  </a:cubicBezTo>
                  <a:cubicBezTo>
                    <a:pt x="6294" y="6557"/>
                    <a:pt x="5958" y="7197"/>
                    <a:pt x="5611" y="7817"/>
                  </a:cubicBezTo>
                  <a:cubicBezTo>
                    <a:pt x="5380" y="7481"/>
                    <a:pt x="5117" y="7176"/>
                    <a:pt x="4865" y="6872"/>
                  </a:cubicBezTo>
                  <a:cubicBezTo>
                    <a:pt x="4708" y="6693"/>
                    <a:pt x="4561" y="6514"/>
                    <a:pt x="4424" y="6335"/>
                  </a:cubicBezTo>
                  <a:cubicBezTo>
                    <a:pt x="4171" y="6020"/>
                    <a:pt x="3951" y="5674"/>
                    <a:pt x="3751" y="5306"/>
                  </a:cubicBezTo>
                  <a:cubicBezTo>
                    <a:pt x="3226" y="4329"/>
                    <a:pt x="2911" y="3225"/>
                    <a:pt x="2859" y="2133"/>
                  </a:cubicBezTo>
                  <a:cubicBezTo>
                    <a:pt x="2848" y="1839"/>
                    <a:pt x="2648" y="1597"/>
                    <a:pt x="2375" y="1502"/>
                  </a:cubicBezTo>
                  <a:cubicBezTo>
                    <a:pt x="2306" y="1481"/>
                    <a:pt x="2235" y="1470"/>
                    <a:pt x="2165" y="1470"/>
                  </a:cubicBezTo>
                  <a:cubicBezTo>
                    <a:pt x="1959" y="1470"/>
                    <a:pt x="1760" y="1561"/>
                    <a:pt x="1619" y="1733"/>
                  </a:cubicBezTo>
                  <a:cubicBezTo>
                    <a:pt x="662" y="2921"/>
                    <a:pt x="95" y="4360"/>
                    <a:pt x="22" y="5789"/>
                  </a:cubicBezTo>
                  <a:cubicBezTo>
                    <a:pt x="1" y="6325"/>
                    <a:pt x="43" y="6861"/>
                    <a:pt x="158" y="7386"/>
                  </a:cubicBezTo>
                  <a:cubicBezTo>
                    <a:pt x="368" y="8364"/>
                    <a:pt x="820" y="9256"/>
                    <a:pt x="1461" y="9971"/>
                  </a:cubicBezTo>
                  <a:cubicBezTo>
                    <a:pt x="1955" y="10517"/>
                    <a:pt x="2501" y="10885"/>
                    <a:pt x="3079" y="11084"/>
                  </a:cubicBezTo>
                  <a:cubicBezTo>
                    <a:pt x="3457" y="11200"/>
                    <a:pt x="3825" y="11253"/>
                    <a:pt x="4182" y="11295"/>
                  </a:cubicBezTo>
                  <a:cubicBezTo>
                    <a:pt x="4213" y="11295"/>
                    <a:pt x="4245" y="11295"/>
                    <a:pt x="4277" y="11306"/>
                  </a:cubicBezTo>
                  <a:cubicBezTo>
                    <a:pt x="4287" y="11505"/>
                    <a:pt x="4308" y="11705"/>
                    <a:pt x="4361" y="11894"/>
                  </a:cubicBezTo>
                  <a:cubicBezTo>
                    <a:pt x="4361" y="12093"/>
                    <a:pt x="4372" y="12324"/>
                    <a:pt x="4414" y="12566"/>
                  </a:cubicBezTo>
                  <a:cubicBezTo>
                    <a:pt x="4487" y="13029"/>
                    <a:pt x="4676" y="13428"/>
                    <a:pt x="4960" y="13722"/>
                  </a:cubicBezTo>
                  <a:cubicBezTo>
                    <a:pt x="5212" y="13984"/>
                    <a:pt x="5558" y="14173"/>
                    <a:pt x="6011" y="14310"/>
                  </a:cubicBezTo>
                  <a:lnTo>
                    <a:pt x="6021" y="14310"/>
                  </a:lnTo>
                  <a:cubicBezTo>
                    <a:pt x="6357" y="14416"/>
                    <a:pt x="6683" y="14468"/>
                    <a:pt x="6935" y="14510"/>
                  </a:cubicBezTo>
                  <a:cubicBezTo>
                    <a:pt x="7239" y="14563"/>
                    <a:pt x="7555" y="14594"/>
                    <a:pt x="7870" y="14605"/>
                  </a:cubicBezTo>
                  <a:cubicBezTo>
                    <a:pt x="8017" y="14615"/>
                    <a:pt x="8175" y="14626"/>
                    <a:pt x="8332" y="14626"/>
                  </a:cubicBezTo>
                  <a:lnTo>
                    <a:pt x="8343" y="14626"/>
                  </a:lnTo>
                  <a:cubicBezTo>
                    <a:pt x="8521" y="14626"/>
                    <a:pt x="8868" y="14615"/>
                    <a:pt x="9173" y="14374"/>
                  </a:cubicBezTo>
                  <a:cubicBezTo>
                    <a:pt x="9345" y="14518"/>
                    <a:pt x="9563" y="14595"/>
                    <a:pt x="9785" y="14595"/>
                  </a:cubicBezTo>
                  <a:cubicBezTo>
                    <a:pt x="9900" y="14595"/>
                    <a:pt x="10017" y="14574"/>
                    <a:pt x="10129" y="14531"/>
                  </a:cubicBezTo>
                  <a:lnTo>
                    <a:pt x="10139" y="14531"/>
                  </a:lnTo>
                  <a:cubicBezTo>
                    <a:pt x="10560" y="14353"/>
                    <a:pt x="10728" y="13995"/>
                    <a:pt x="10823" y="13806"/>
                  </a:cubicBezTo>
                  <a:cubicBezTo>
                    <a:pt x="10833" y="13806"/>
                    <a:pt x="10833" y="13795"/>
                    <a:pt x="10833" y="13785"/>
                  </a:cubicBezTo>
                  <a:cubicBezTo>
                    <a:pt x="11022" y="13375"/>
                    <a:pt x="11075" y="12945"/>
                    <a:pt x="11096" y="12608"/>
                  </a:cubicBezTo>
                  <a:cubicBezTo>
                    <a:pt x="11117" y="12251"/>
                    <a:pt x="11127" y="11925"/>
                    <a:pt x="11117" y="11600"/>
                  </a:cubicBezTo>
                  <a:cubicBezTo>
                    <a:pt x="11117" y="11274"/>
                    <a:pt x="11106" y="10937"/>
                    <a:pt x="11085" y="10622"/>
                  </a:cubicBezTo>
                  <a:lnTo>
                    <a:pt x="11085" y="10612"/>
                  </a:lnTo>
                  <a:cubicBezTo>
                    <a:pt x="11085" y="10570"/>
                    <a:pt x="11085" y="10528"/>
                    <a:pt x="11075" y="10486"/>
                  </a:cubicBezTo>
                  <a:cubicBezTo>
                    <a:pt x="11096" y="10160"/>
                    <a:pt x="11075" y="9856"/>
                    <a:pt x="11054" y="9572"/>
                  </a:cubicBezTo>
                  <a:cubicBezTo>
                    <a:pt x="10959" y="8269"/>
                    <a:pt x="10844" y="7082"/>
                    <a:pt x="10518" y="5936"/>
                  </a:cubicBezTo>
                  <a:cubicBezTo>
                    <a:pt x="10833" y="5716"/>
                    <a:pt x="11117" y="5432"/>
                    <a:pt x="11358" y="5117"/>
                  </a:cubicBezTo>
                  <a:cubicBezTo>
                    <a:pt x="11768" y="4570"/>
                    <a:pt x="12094" y="3898"/>
                    <a:pt x="12357" y="3005"/>
                  </a:cubicBezTo>
                  <a:cubicBezTo>
                    <a:pt x="12430" y="2742"/>
                    <a:pt x="12525" y="2417"/>
                    <a:pt x="12567" y="2060"/>
                  </a:cubicBezTo>
                  <a:cubicBezTo>
                    <a:pt x="12777" y="1744"/>
                    <a:pt x="12829" y="1345"/>
                    <a:pt x="12798" y="1051"/>
                  </a:cubicBezTo>
                  <a:cubicBezTo>
                    <a:pt x="12787" y="946"/>
                    <a:pt x="12766" y="820"/>
                    <a:pt x="12714" y="673"/>
                  </a:cubicBezTo>
                  <a:cubicBezTo>
                    <a:pt x="12619" y="379"/>
                    <a:pt x="12409" y="168"/>
                    <a:pt x="12146" y="63"/>
                  </a:cubicBezTo>
                  <a:cubicBezTo>
                    <a:pt x="12039" y="21"/>
                    <a:pt x="11926" y="0"/>
                    <a:pt x="11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4611875" y="286650"/>
              <a:ext cx="58875" cy="56300"/>
            </a:xfrm>
            <a:custGeom>
              <a:avLst/>
              <a:gdLst/>
              <a:ahLst/>
              <a:cxnLst/>
              <a:rect l="l" t="t" r="r" b="b"/>
              <a:pathLst>
                <a:path w="2355" h="2252" extrusionOk="0">
                  <a:moveTo>
                    <a:pt x="205" y="1"/>
                  </a:moveTo>
                  <a:cubicBezTo>
                    <a:pt x="156" y="1"/>
                    <a:pt x="111" y="13"/>
                    <a:pt x="75" y="45"/>
                  </a:cubicBezTo>
                  <a:cubicBezTo>
                    <a:pt x="1" y="108"/>
                    <a:pt x="1" y="213"/>
                    <a:pt x="1" y="307"/>
                  </a:cubicBezTo>
                  <a:cubicBezTo>
                    <a:pt x="64" y="1232"/>
                    <a:pt x="799" y="2073"/>
                    <a:pt x="1714" y="2252"/>
                  </a:cubicBezTo>
                  <a:lnTo>
                    <a:pt x="2354" y="938"/>
                  </a:lnTo>
                  <a:cubicBezTo>
                    <a:pt x="1724" y="644"/>
                    <a:pt x="1083" y="360"/>
                    <a:pt x="453" y="66"/>
                  </a:cubicBezTo>
                  <a:cubicBezTo>
                    <a:pt x="375" y="33"/>
                    <a:pt x="285" y="1"/>
                    <a:pt x="205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4618175" y="280950"/>
              <a:ext cx="134800" cy="118700"/>
            </a:xfrm>
            <a:custGeom>
              <a:avLst/>
              <a:gdLst/>
              <a:ahLst/>
              <a:cxnLst/>
              <a:rect l="l" t="t" r="r" b="b"/>
              <a:pathLst>
                <a:path w="5392" h="4748" extrusionOk="0">
                  <a:moveTo>
                    <a:pt x="5170" y="0"/>
                  </a:moveTo>
                  <a:cubicBezTo>
                    <a:pt x="4288" y="441"/>
                    <a:pt x="3374" y="788"/>
                    <a:pt x="2428" y="1051"/>
                  </a:cubicBezTo>
                  <a:cubicBezTo>
                    <a:pt x="1924" y="1187"/>
                    <a:pt x="1399" y="1303"/>
                    <a:pt x="979" y="1607"/>
                  </a:cubicBezTo>
                  <a:cubicBezTo>
                    <a:pt x="211" y="2153"/>
                    <a:pt x="1" y="3362"/>
                    <a:pt x="600" y="4098"/>
                  </a:cubicBezTo>
                  <a:cubicBezTo>
                    <a:pt x="962" y="4527"/>
                    <a:pt x="1534" y="4747"/>
                    <a:pt x="2104" y="4747"/>
                  </a:cubicBezTo>
                  <a:cubicBezTo>
                    <a:pt x="2245" y="4747"/>
                    <a:pt x="2385" y="4734"/>
                    <a:pt x="2523" y="4707"/>
                  </a:cubicBezTo>
                  <a:cubicBezTo>
                    <a:pt x="3216" y="4560"/>
                    <a:pt x="3815" y="4108"/>
                    <a:pt x="4236" y="3551"/>
                  </a:cubicBezTo>
                  <a:cubicBezTo>
                    <a:pt x="4666" y="2994"/>
                    <a:pt x="4929" y="2343"/>
                    <a:pt x="5128" y="1670"/>
                  </a:cubicBezTo>
                  <a:cubicBezTo>
                    <a:pt x="5275" y="1166"/>
                    <a:pt x="5391" y="630"/>
                    <a:pt x="5275" y="105"/>
                  </a:cubicBezTo>
                  <a:lnTo>
                    <a:pt x="5170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4574050" y="337400"/>
              <a:ext cx="62300" cy="45775"/>
            </a:xfrm>
            <a:custGeom>
              <a:avLst/>
              <a:gdLst/>
              <a:ahLst/>
              <a:cxnLst/>
              <a:rect l="l" t="t" r="r" b="b"/>
              <a:pathLst>
                <a:path w="2492" h="1831" extrusionOk="0">
                  <a:moveTo>
                    <a:pt x="390" y="1"/>
                  </a:moveTo>
                  <a:cubicBezTo>
                    <a:pt x="264" y="1"/>
                    <a:pt x="96" y="22"/>
                    <a:pt x="43" y="169"/>
                  </a:cubicBezTo>
                  <a:cubicBezTo>
                    <a:pt x="1" y="274"/>
                    <a:pt x="43" y="390"/>
                    <a:pt x="85" y="495"/>
                  </a:cubicBezTo>
                  <a:cubicBezTo>
                    <a:pt x="452" y="1308"/>
                    <a:pt x="1221" y="1831"/>
                    <a:pt x="1983" y="1831"/>
                  </a:cubicBezTo>
                  <a:cubicBezTo>
                    <a:pt x="2136" y="1831"/>
                    <a:pt x="2289" y="1810"/>
                    <a:pt x="2438" y="1766"/>
                  </a:cubicBezTo>
                  <a:lnTo>
                    <a:pt x="2491" y="11"/>
                  </a:lnTo>
                  <a:cubicBezTo>
                    <a:pt x="1787" y="11"/>
                    <a:pt x="1094" y="11"/>
                    <a:pt x="39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4736400" y="270000"/>
              <a:ext cx="21025" cy="29075"/>
            </a:xfrm>
            <a:custGeom>
              <a:avLst/>
              <a:gdLst/>
              <a:ahLst/>
              <a:cxnLst/>
              <a:rect l="l" t="t" r="r" b="b"/>
              <a:pathLst>
                <a:path w="841" h="1163" extrusionOk="0">
                  <a:moveTo>
                    <a:pt x="515" y="0"/>
                  </a:moveTo>
                  <a:cubicBezTo>
                    <a:pt x="406" y="0"/>
                    <a:pt x="296" y="65"/>
                    <a:pt x="231" y="154"/>
                  </a:cubicBezTo>
                  <a:cubicBezTo>
                    <a:pt x="137" y="270"/>
                    <a:pt x="105" y="385"/>
                    <a:pt x="74" y="543"/>
                  </a:cubicBezTo>
                  <a:cubicBezTo>
                    <a:pt x="32" y="763"/>
                    <a:pt x="0" y="952"/>
                    <a:pt x="116" y="1068"/>
                  </a:cubicBezTo>
                  <a:cubicBezTo>
                    <a:pt x="180" y="1132"/>
                    <a:pt x="272" y="1162"/>
                    <a:pt x="365" y="1162"/>
                  </a:cubicBezTo>
                  <a:cubicBezTo>
                    <a:pt x="409" y="1162"/>
                    <a:pt x="453" y="1155"/>
                    <a:pt x="494" y="1142"/>
                  </a:cubicBezTo>
                  <a:cubicBezTo>
                    <a:pt x="757" y="1047"/>
                    <a:pt x="841" y="669"/>
                    <a:pt x="809" y="417"/>
                  </a:cubicBezTo>
                  <a:cubicBezTo>
                    <a:pt x="799" y="333"/>
                    <a:pt x="778" y="81"/>
                    <a:pt x="609" y="18"/>
                  </a:cubicBezTo>
                  <a:cubicBezTo>
                    <a:pt x="579" y="6"/>
                    <a:pt x="547" y="0"/>
                    <a:pt x="515" y="0"/>
                  </a:cubicBezTo>
                  <a:close/>
                </a:path>
              </a:pathLst>
            </a:custGeom>
            <a:solidFill>
              <a:srgbClr val="511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4576150" y="363675"/>
              <a:ext cx="138200" cy="216200"/>
            </a:xfrm>
            <a:custGeom>
              <a:avLst/>
              <a:gdLst/>
              <a:ahLst/>
              <a:cxnLst/>
              <a:rect l="l" t="t" r="r" b="b"/>
              <a:pathLst>
                <a:path w="5528" h="8648" extrusionOk="0">
                  <a:moveTo>
                    <a:pt x="3164" y="0"/>
                  </a:moveTo>
                  <a:cubicBezTo>
                    <a:pt x="2523" y="1471"/>
                    <a:pt x="1808" y="2900"/>
                    <a:pt x="1020" y="4287"/>
                  </a:cubicBezTo>
                  <a:cubicBezTo>
                    <a:pt x="621" y="4970"/>
                    <a:pt x="211" y="5664"/>
                    <a:pt x="106" y="6441"/>
                  </a:cubicBezTo>
                  <a:cubicBezTo>
                    <a:pt x="1" y="7219"/>
                    <a:pt x="306" y="8111"/>
                    <a:pt x="1020" y="8438"/>
                  </a:cubicBezTo>
                  <a:cubicBezTo>
                    <a:pt x="1241" y="8543"/>
                    <a:pt x="1493" y="8574"/>
                    <a:pt x="1745" y="8606"/>
                  </a:cubicBezTo>
                  <a:cubicBezTo>
                    <a:pt x="2012" y="8635"/>
                    <a:pt x="2282" y="8648"/>
                    <a:pt x="2552" y="8648"/>
                  </a:cubicBezTo>
                  <a:cubicBezTo>
                    <a:pt x="2760" y="8648"/>
                    <a:pt x="2968" y="8640"/>
                    <a:pt x="3174" y="8627"/>
                  </a:cubicBezTo>
                  <a:cubicBezTo>
                    <a:pt x="3626" y="8595"/>
                    <a:pt x="4099" y="8511"/>
                    <a:pt x="4456" y="8227"/>
                  </a:cubicBezTo>
                  <a:cubicBezTo>
                    <a:pt x="4708" y="8027"/>
                    <a:pt x="4876" y="7754"/>
                    <a:pt x="5034" y="7471"/>
                  </a:cubicBezTo>
                  <a:cubicBezTo>
                    <a:pt x="5223" y="7114"/>
                    <a:pt x="5391" y="6735"/>
                    <a:pt x="5464" y="6336"/>
                  </a:cubicBezTo>
                  <a:cubicBezTo>
                    <a:pt x="5527" y="5958"/>
                    <a:pt x="5506" y="5569"/>
                    <a:pt x="5475" y="5180"/>
                  </a:cubicBezTo>
                  <a:cubicBezTo>
                    <a:pt x="5349" y="3520"/>
                    <a:pt x="5202" y="1828"/>
                    <a:pt x="4446" y="347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9"/>
            <p:cNvSpPr/>
            <p:nvPr/>
          </p:nvSpPr>
          <p:spPr>
            <a:xfrm>
              <a:off x="4471375" y="306675"/>
              <a:ext cx="61475" cy="135575"/>
            </a:xfrm>
            <a:custGeom>
              <a:avLst/>
              <a:gdLst/>
              <a:ahLst/>
              <a:cxnLst/>
              <a:rect l="l" t="t" r="r" b="b"/>
              <a:pathLst>
                <a:path w="2459" h="5423" extrusionOk="0">
                  <a:moveTo>
                    <a:pt x="1471" y="1"/>
                  </a:moveTo>
                  <a:cubicBezTo>
                    <a:pt x="631" y="1040"/>
                    <a:pt x="94" y="2322"/>
                    <a:pt x="21" y="3657"/>
                  </a:cubicBezTo>
                  <a:cubicBezTo>
                    <a:pt x="0" y="4129"/>
                    <a:pt x="42" y="4603"/>
                    <a:pt x="136" y="5065"/>
                  </a:cubicBezTo>
                  <a:cubicBezTo>
                    <a:pt x="220" y="5191"/>
                    <a:pt x="294" y="5306"/>
                    <a:pt x="388" y="5422"/>
                  </a:cubicBezTo>
                  <a:cubicBezTo>
                    <a:pt x="620" y="4960"/>
                    <a:pt x="409" y="4382"/>
                    <a:pt x="589" y="3888"/>
                  </a:cubicBezTo>
                  <a:lnTo>
                    <a:pt x="589" y="3888"/>
                  </a:lnTo>
                  <a:cubicBezTo>
                    <a:pt x="998" y="4224"/>
                    <a:pt x="1366" y="4613"/>
                    <a:pt x="1681" y="5033"/>
                  </a:cubicBezTo>
                  <a:cubicBezTo>
                    <a:pt x="1754" y="4823"/>
                    <a:pt x="1702" y="4592"/>
                    <a:pt x="1649" y="4371"/>
                  </a:cubicBezTo>
                  <a:cubicBezTo>
                    <a:pt x="1565" y="4003"/>
                    <a:pt x="1513" y="3615"/>
                    <a:pt x="1492" y="3237"/>
                  </a:cubicBezTo>
                  <a:lnTo>
                    <a:pt x="1492" y="3237"/>
                  </a:lnTo>
                  <a:cubicBezTo>
                    <a:pt x="1849" y="3478"/>
                    <a:pt x="2175" y="3762"/>
                    <a:pt x="2459" y="4098"/>
                  </a:cubicBezTo>
                  <a:cubicBezTo>
                    <a:pt x="2448" y="3888"/>
                    <a:pt x="2448" y="3678"/>
                    <a:pt x="2448" y="3468"/>
                  </a:cubicBezTo>
                  <a:cubicBezTo>
                    <a:pt x="1870" y="2406"/>
                    <a:pt x="1534" y="1209"/>
                    <a:pt x="1471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4474775" y="387575"/>
              <a:ext cx="129525" cy="138975"/>
            </a:xfrm>
            <a:custGeom>
              <a:avLst/>
              <a:gdLst/>
              <a:ahLst/>
              <a:cxnLst/>
              <a:rect l="l" t="t" r="r" b="b"/>
              <a:pathLst>
                <a:path w="5181" h="5559" extrusionOk="0">
                  <a:moveTo>
                    <a:pt x="1356" y="1"/>
                  </a:moveTo>
                  <a:lnTo>
                    <a:pt x="1356" y="1"/>
                  </a:lnTo>
                  <a:cubicBezTo>
                    <a:pt x="1377" y="379"/>
                    <a:pt x="1429" y="767"/>
                    <a:pt x="1513" y="1135"/>
                  </a:cubicBezTo>
                  <a:cubicBezTo>
                    <a:pt x="1566" y="1356"/>
                    <a:pt x="1618" y="1587"/>
                    <a:pt x="1545" y="1797"/>
                  </a:cubicBezTo>
                  <a:cubicBezTo>
                    <a:pt x="1230" y="1377"/>
                    <a:pt x="862" y="988"/>
                    <a:pt x="453" y="652"/>
                  </a:cubicBezTo>
                  <a:lnTo>
                    <a:pt x="453" y="652"/>
                  </a:lnTo>
                  <a:cubicBezTo>
                    <a:pt x="273" y="1146"/>
                    <a:pt x="484" y="1724"/>
                    <a:pt x="252" y="2186"/>
                  </a:cubicBezTo>
                  <a:cubicBezTo>
                    <a:pt x="158" y="2070"/>
                    <a:pt x="84" y="1955"/>
                    <a:pt x="0" y="1829"/>
                  </a:cubicBezTo>
                  <a:lnTo>
                    <a:pt x="0" y="1829"/>
                  </a:lnTo>
                  <a:cubicBezTo>
                    <a:pt x="189" y="2669"/>
                    <a:pt x="568" y="3468"/>
                    <a:pt x="1146" y="4098"/>
                  </a:cubicBezTo>
                  <a:cubicBezTo>
                    <a:pt x="1513" y="4508"/>
                    <a:pt x="1955" y="4855"/>
                    <a:pt x="2470" y="5023"/>
                  </a:cubicBezTo>
                  <a:cubicBezTo>
                    <a:pt x="3226" y="5275"/>
                    <a:pt x="4109" y="5138"/>
                    <a:pt x="4791" y="5558"/>
                  </a:cubicBezTo>
                  <a:lnTo>
                    <a:pt x="5181" y="4844"/>
                  </a:lnTo>
                  <a:cubicBezTo>
                    <a:pt x="4917" y="4161"/>
                    <a:pt x="4644" y="3468"/>
                    <a:pt x="4245" y="2859"/>
                  </a:cubicBezTo>
                  <a:cubicBezTo>
                    <a:pt x="3888" y="2322"/>
                    <a:pt x="3436" y="1871"/>
                    <a:pt x="3047" y="1367"/>
                  </a:cubicBezTo>
                  <a:cubicBezTo>
                    <a:pt x="2764" y="1009"/>
                    <a:pt x="2522" y="631"/>
                    <a:pt x="2312" y="232"/>
                  </a:cubicBezTo>
                  <a:lnTo>
                    <a:pt x="2312" y="232"/>
                  </a:lnTo>
                  <a:cubicBezTo>
                    <a:pt x="2312" y="442"/>
                    <a:pt x="2312" y="652"/>
                    <a:pt x="2323" y="862"/>
                  </a:cubicBezTo>
                  <a:cubicBezTo>
                    <a:pt x="2039" y="526"/>
                    <a:pt x="1713" y="242"/>
                    <a:pt x="135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4580375" y="490000"/>
              <a:ext cx="94575" cy="109575"/>
            </a:xfrm>
            <a:custGeom>
              <a:avLst/>
              <a:gdLst/>
              <a:ahLst/>
              <a:cxnLst/>
              <a:rect l="l" t="t" r="r" b="b"/>
              <a:pathLst>
                <a:path w="3783" h="4383" extrusionOk="0">
                  <a:moveTo>
                    <a:pt x="1826" y="1"/>
                  </a:moveTo>
                  <a:cubicBezTo>
                    <a:pt x="1210" y="1"/>
                    <a:pt x="587" y="425"/>
                    <a:pt x="462" y="1031"/>
                  </a:cubicBezTo>
                  <a:lnTo>
                    <a:pt x="0" y="2103"/>
                  </a:lnTo>
                  <a:cubicBezTo>
                    <a:pt x="0" y="2659"/>
                    <a:pt x="11" y="3280"/>
                    <a:pt x="389" y="3689"/>
                  </a:cubicBezTo>
                  <a:cubicBezTo>
                    <a:pt x="651" y="3983"/>
                    <a:pt x="1062" y="4099"/>
                    <a:pt x="1450" y="4193"/>
                  </a:cubicBezTo>
                  <a:cubicBezTo>
                    <a:pt x="2049" y="4319"/>
                    <a:pt x="2669" y="4382"/>
                    <a:pt x="3278" y="4382"/>
                  </a:cubicBezTo>
                  <a:cubicBezTo>
                    <a:pt x="3394" y="4382"/>
                    <a:pt x="3520" y="4382"/>
                    <a:pt x="3625" y="4319"/>
                  </a:cubicBezTo>
                  <a:cubicBezTo>
                    <a:pt x="3719" y="4256"/>
                    <a:pt x="3782" y="4120"/>
                    <a:pt x="3730" y="4015"/>
                  </a:cubicBezTo>
                  <a:cubicBezTo>
                    <a:pt x="3698" y="3962"/>
                    <a:pt x="3635" y="3931"/>
                    <a:pt x="3583" y="3899"/>
                  </a:cubicBezTo>
                  <a:cubicBezTo>
                    <a:pt x="3373" y="3805"/>
                    <a:pt x="3142" y="3752"/>
                    <a:pt x="2900" y="3742"/>
                  </a:cubicBezTo>
                  <a:cubicBezTo>
                    <a:pt x="2722" y="3742"/>
                    <a:pt x="2491" y="3742"/>
                    <a:pt x="2427" y="3563"/>
                  </a:cubicBezTo>
                  <a:cubicBezTo>
                    <a:pt x="3005" y="3111"/>
                    <a:pt x="3404" y="2407"/>
                    <a:pt x="3383" y="1672"/>
                  </a:cubicBezTo>
                  <a:cubicBezTo>
                    <a:pt x="3362" y="947"/>
                    <a:pt x="2858" y="222"/>
                    <a:pt x="2154" y="43"/>
                  </a:cubicBezTo>
                  <a:cubicBezTo>
                    <a:pt x="2047" y="15"/>
                    <a:pt x="1937" y="1"/>
                    <a:pt x="182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4680175" y="495275"/>
              <a:ext cx="34175" cy="103575"/>
            </a:xfrm>
            <a:custGeom>
              <a:avLst/>
              <a:gdLst/>
              <a:ahLst/>
              <a:cxnLst/>
              <a:rect l="l" t="t" r="r" b="b"/>
              <a:pathLst>
                <a:path w="1367" h="4143" extrusionOk="0">
                  <a:moveTo>
                    <a:pt x="1261" y="1"/>
                  </a:moveTo>
                  <a:lnTo>
                    <a:pt x="1" y="1072"/>
                  </a:lnTo>
                  <a:cubicBezTo>
                    <a:pt x="75" y="1976"/>
                    <a:pt x="222" y="2868"/>
                    <a:pt x="421" y="3741"/>
                  </a:cubicBezTo>
                  <a:cubicBezTo>
                    <a:pt x="463" y="3909"/>
                    <a:pt x="537" y="4119"/>
                    <a:pt x="705" y="4140"/>
                  </a:cubicBezTo>
                  <a:cubicBezTo>
                    <a:pt x="716" y="4142"/>
                    <a:pt x="727" y="4142"/>
                    <a:pt x="737" y="4142"/>
                  </a:cubicBezTo>
                  <a:cubicBezTo>
                    <a:pt x="870" y="4142"/>
                    <a:pt x="984" y="4025"/>
                    <a:pt x="1051" y="3898"/>
                  </a:cubicBezTo>
                  <a:cubicBezTo>
                    <a:pt x="1272" y="3520"/>
                    <a:pt x="1303" y="3047"/>
                    <a:pt x="1324" y="2606"/>
                  </a:cubicBezTo>
                  <a:cubicBezTo>
                    <a:pt x="1366" y="1734"/>
                    <a:pt x="1345" y="862"/>
                    <a:pt x="1261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4580375" y="547800"/>
              <a:ext cx="95100" cy="52825"/>
            </a:xfrm>
            <a:custGeom>
              <a:avLst/>
              <a:gdLst/>
              <a:ahLst/>
              <a:cxnLst/>
              <a:rect l="l" t="t" r="r" b="b"/>
              <a:pathLst>
                <a:path w="3804" h="2113" extrusionOk="0">
                  <a:moveTo>
                    <a:pt x="0" y="1"/>
                  </a:moveTo>
                  <a:lnTo>
                    <a:pt x="0" y="11"/>
                  </a:lnTo>
                  <a:cubicBezTo>
                    <a:pt x="0" y="11"/>
                    <a:pt x="0" y="11"/>
                    <a:pt x="0" y="11"/>
                  </a:cubicBezTo>
                  <a:lnTo>
                    <a:pt x="0" y="11"/>
                  </a:lnTo>
                  <a:cubicBezTo>
                    <a:pt x="0" y="8"/>
                    <a:pt x="0" y="4"/>
                    <a:pt x="0" y="1"/>
                  </a:cubicBezTo>
                  <a:close/>
                  <a:moveTo>
                    <a:pt x="0" y="11"/>
                  </a:moveTo>
                  <a:cubicBezTo>
                    <a:pt x="0" y="228"/>
                    <a:pt x="1" y="435"/>
                    <a:pt x="42" y="652"/>
                  </a:cubicBezTo>
                  <a:cubicBezTo>
                    <a:pt x="84" y="936"/>
                    <a:pt x="200" y="1209"/>
                    <a:pt x="399" y="1419"/>
                  </a:cubicBezTo>
                  <a:cubicBezTo>
                    <a:pt x="609" y="1629"/>
                    <a:pt x="883" y="1755"/>
                    <a:pt x="1156" y="1839"/>
                  </a:cubicBezTo>
                  <a:cubicBezTo>
                    <a:pt x="1429" y="1913"/>
                    <a:pt x="1713" y="1965"/>
                    <a:pt x="1996" y="2018"/>
                  </a:cubicBezTo>
                  <a:cubicBezTo>
                    <a:pt x="2280" y="2060"/>
                    <a:pt x="2564" y="2091"/>
                    <a:pt x="2848" y="2102"/>
                  </a:cubicBezTo>
                  <a:cubicBezTo>
                    <a:pt x="2995" y="2112"/>
                    <a:pt x="3142" y="2112"/>
                    <a:pt x="3278" y="2112"/>
                  </a:cubicBezTo>
                  <a:cubicBezTo>
                    <a:pt x="3415" y="2112"/>
                    <a:pt x="3593" y="2112"/>
                    <a:pt x="3709" y="1986"/>
                  </a:cubicBezTo>
                  <a:cubicBezTo>
                    <a:pt x="3772" y="1934"/>
                    <a:pt x="3803" y="1850"/>
                    <a:pt x="3793" y="1755"/>
                  </a:cubicBezTo>
                  <a:cubicBezTo>
                    <a:pt x="3782" y="1661"/>
                    <a:pt x="3709" y="1598"/>
                    <a:pt x="3635" y="1566"/>
                  </a:cubicBezTo>
                  <a:cubicBezTo>
                    <a:pt x="3509" y="1503"/>
                    <a:pt x="3362" y="1451"/>
                    <a:pt x="3226" y="1419"/>
                  </a:cubicBezTo>
                  <a:cubicBezTo>
                    <a:pt x="3079" y="1388"/>
                    <a:pt x="2932" y="1388"/>
                    <a:pt x="2795" y="1388"/>
                  </a:cubicBezTo>
                  <a:cubicBezTo>
                    <a:pt x="2680" y="1377"/>
                    <a:pt x="2554" y="1356"/>
                    <a:pt x="2501" y="1283"/>
                  </a:cubicBezTo>
                  <a:lnTo>
                    <a:pt x="2438" y="1283"/>
                  </a:lnTo>
                  <a:cubicBezTo>
                    <a:pt x="2512" y="1430"/>
                    <a:pt x="2732" y="1430"/>
                    <a:pt x="2900" y="1430"/>
                  </a:cubicBezTo>
                  <a:cubicBezTo>
                    <a:pt x="3142" y="1440"/>
                    <a:pt x="3373" y="1493"/>
                    <a:pt x="3583" y="1587"/>
                  </a:cubicBezTo>
                  <a:cubicBezTo>
                    <a:pt x="3635" y="1619"/>
                    <a:pt x="3698" y="1650"/>
                    <a:pt x="3730" y="1703"/>
                  </a:cubicBezTo>
                  <a:cubicBezTo>
                    <a:pt x="3782" y="1808"/>
                    <a:pt x="3719" y="1944"/>
                    <a:pt x="3625" y="2007"/>
                  </a:cubicBezTo>
                  <a:cubicBezTo>
                    <a:pt x="3520" y="2070"/>
                    <a:pt x="3394" y="2070"/>
                    <a:pt x="3278" y="2070"/>
                  </a:cubicBezTo>
                  <a:lnTo>
                    <a:pt x="3268" y="2070"/>
                  </a:lnTo>
                  <a:cubicBezTo>
                    <a:pt x="2659" y="2070"/>
                    <a:pt x="2049" y="2007"/>
                    <a:pt x="1450" y="1881"/>
                  </a:cubicBezTo>
                  <a:cubicBezTo>
                    <a:pt x="1062" y="1787"/>
                    <a:pt x="651" y="1671"/>
                    <a:pt x="389" y="1377"/>
                  </a:cubicBezTo>
                  <a:cubicBezTo>
                    <a:pt x="53" y="1020"/>
                    <a:pt x="11" y="505"/>
                    <a:pt x="0" y="11"/>
                  </a:cubicBezTo>
                  <a:close/>
                </a:path>
              </a:pathLst>
            </a:custGeom>
            <a:solidFill>
              <a:srgbClr val="FFF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4600850" y="489225"/>
              <a:ext cx="65700" cy="90650"/>
            </a:xfrm>
            <a:custGeom>
              <a:avLst/>
              <a:gdLst/>
              <a:ahLst/>
              <a:cxnLst/>
              <a:rect l="l" t="t" r="r" b="b"/>
              <a:pathLst>
                <a:path w="2628" h="3626" extrusionOk="0">
                  <a:moveTo>
                    <a:pt x="1020" y="0"/>
                  </a:moveTo>
                  <a:cubicBezTo>
                    <a:pt x="946" y="0"/>
                    <a:pt x="873" y="11"/>
                    <a:pt x="799" y="21"/>
                  </a:cubicBezTo>
                  <a:cubicBezTo>
                    <a:pt x="526" y="63"/>
                    <a:pt x="264" y="190"/>
                    <a:pt x="53" y="369"/>
                  </a:cubicBezTo>
                  <a:cubicBezTo>
                    <a:pt x="43" y="390"/>
                    <a:pt x="22" y="400"/>
                    <a:pt x="1" y="421"/>
                  </a:cubicBezTo>
                  <a:lnTo>
                    <a:pt x="1" y="432"/>
                  </a:lnTo>
                  <a:cubicBezTo>
                    <a:pt x="264" y="179"/>
                    <a:pt x="642" y="32"/>
                    <a:pt x="1009" y="32"/>
                  </a:cubicBezTo>
                  <a:cubicBezTo>
                    <a:pt x="1125" y="32"/>
                    <a:pt x="1230" y="42"/>
                    <a:pt x="1335" y="74"/>
                  </a:cubicBezTo>
                  <a:cubicBezTo>
                    <a:pt x="2039" y="253"/>
                    <a:pt x="2543" y="978"/>
                    <a:pt x="2564" y="1703"/>
                  </a:cubicBezTo>
                  <a:cubicBezTo>
                    <a:pt x="2585" y="2438"/>
                    <a:pt x="2186" y="3142"/>
                    <a:pt x="1608" y="3594"/>
                  </a:cubicBezTo>
                  <a:cubicBezTo>
                    <a:pt x="1608" y="3605"/>
                    <a:pt x="1619" y="3615"/>
                    <a:pt x="1619" y="3626"/>
                  </a:cubicBezTo>
                  <a:lnTo>
                    <a:pt x="1682" y="3626"/>
                  </a:lnTo>
                  <a:cubicBezTo>
                    <a:pt x="1672" y="3626"/>
                    <a:pt x="1672" y="3615"/>
                    <a:pt x="1672" y="3615"/>
                  </a:cubicBezTo>
                  <a:cubicBezTo>
                    <a:pt x="2092" y="3268"/>
                    <a:pt x="2417" y="2795"/>
                    <a:pt x="2543" y="2270"/>
                  </a:cubicBezTo>
                  <a:cubicBezTo>
                    <a:pt x="2617" y="1997"/>
                    <a:pt x="2627" y="1713"/>
                    <a:pt x="2575" y="1440"/>
                  </a:cubicBezTo>
                  <a:cubicBezTo>
                    <a:pt x="2522" y="1167"/>
                    <a:pt x="2407" y="904"/>
                    <a:pt x="2249" y="673"/>
                  </a:cubicBezTo>
                  <a:cubicBezTo>
                    <a:pt x="2081" y="453"/>
                    <a:pt x="1871" y="264"/>
                    <a:pt x="1619" y="137"/>
                  </a:cubicBezTo>
                  <a:cubicBezTo>
                    <a:pt x="1482" y="85"/>
                    <a:pt x="1356" y="42"/>
                    <a:pt x="1219" y="21"/>
                  </a:cubicBezTo>
                  <a:cubicBezTo>
                    <a:pt x="1146" y="11"/>
                    <a:pt x="1083" y="0"/>
                    <a:pt x="1020" y="0"/>
                  </a:cubicBezTo>
                  <a:close/>
                </a:path>
              </a:pathLst>
            </a:custGeom>
            <a:solidFill>
              <a:srgbClr val="5156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4592725" y="499725"/>
              <a:ext cx="8150" cy="13175"/>
            </a:xfrm>
            <a:custGeom>
              <a:avLst/>
              <a:gdLst/>
              <a:ahLst/>
              <a:cxnLst/>
              <a:rect l="l" t="t" r="r" b="b"/>
              <a:pathLst>
                <a:path w="326" h="527" extrusionOk="0">
                  <a:moveTo>
                    <a:pt x="326" y="1"/>
                  </a:moveTo>
                  <a:cubicBezTo>
                    <a:pt x="241" y="85"/>
                    <a:pt x="178" y="169"/>
                    <a:pt x="115" y="264"/>
                  </a:cubicBezTo>
                  <a:cubicBezTo>
                    <a:pt x="71" y="335"/>
                    <a:pt x="41" y="407"/>
                    <a:pt x="14" y="485"/>
                  </a:cubicBezTo>
                  <a:lnTo>
                    <a:pt x="14" y="485"/>
                  </a:lnTo>
                  <a:cubicBezTo>
                    <a:pt x="80" y="303"/>
                    <a:pt x="189" y="148"/>
                    <a:pt x="326" y="12"/>
                  </a:cubicBezTo>
                  <a:lnTo>
                    <a:pt x="326" y="1"/>
                  </a:lnTo>
                  <a:close/>
                  <a:moveTo>
                    <a:pt x="14" y="485"/>
                  </a:moveTo>
                  <a:cubicBezTo>
                    <a:pt x="9" y="498"/>
                    <a:pt x="5" y="512"/>
                    <a:pt x="0" y="526"/>
                  </a:cubicBezTo>
                  <a:cubicBezTo>
                    <a:pt x="5" y="512"/>
                    <a:pt x="10" y="498"/>
                    <a:pt x="14" y="485"/>
                  </a:cubicBezTo>
                  <a:close/>
                </a:path>
              </a:pathLst>
            </a:custGeom>
            <a:solidFill>
              <a:srgbClr val="5156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4580375" y="490025"/>
              <a:ext cx="94575" cy="109550"/>
            </a:xfrm>
            <a:custGeom>
              <a:avLst/>
              <a:gdLst/>
              <a:ahLst/>
              <a:cxnLst/>
              <a:rect l="l" t="t" r="r" b="b"/>
              <a:pathLst>
                <a:path w="3783" h="4382" extrusionOk="0">
                  <a:moveTo>
                    <a:pt x="491" y="927"/>
                  </a:moveTo>
                  <a:lnTo>
                    <a:pt x="491" y="927"/>
                  </a:lnTo>
                  <a:cubicBezTo>
                    <a:pt x="480" y="961"/>
                    <a:pt x="470" y="995"/>
                    <a:pt x="462" y="1030"/>
                  </a:cubicBezTo>
                  <a:cubicBezTo>
                    <a:pt x="472" y="992"/>
                    <a:pt x="481" y="963"/>
                    <a:pt x="491" y="927"/>
                  </a:cubicBezTo>
                  <a:close/>
                  <a:moveTo>
                    <a:pt x="1828" y="0"/>
                  </a:moveTo>
                  <a:cubicBezTo>
                    <a:pt x="1461" y="0"/>
                    <a:pt x="1083" y="147"/>
                    <a:pt x="820" y="400"/>
                  </a:cubicBezTo>
                  <a:cubicBezTo>
                    <a:pt x="672" y="547"/>
                    <a:pt x="557" y="715"/>
                    <a:pt x="494" y="914"/>
                  </a:cubicBezTo>
                  <a:cubicBezTo>
                    <a:pt x="493" y="918"/>
                    <a:pt x="492" y="923"/>
                    <a:pt x="491" y="927"/>
                  </a:cubicBezTo>
                  <a:lnTo>
                    <a:pt x="491" y="927"/>
                  </a:lnTo>
                  <a:cubicBezTo>
                    <a:pt x="522" y="829"/>
                    <a:pt x="565" y="737"/>
                    <a:pt x="620" y="652"/>
                  </a:cubicBezTo>
                  <a:cubicBezTo>
                    <a:pt x="693" y="547"/>
                    <a:pt x="788" y="442"/>
                    <a:pt x="894" y="358"/>
                  </a:cubicBezTo>
                  <a:cubicBezTo>
                    <a:pt x="1104" y="179"/>
                    <a:pt x="1356" y="74"/>
                    <a:pt x="1629" y="31"/>
                  </a:cubicBezTo>
                  <a:cubicBezTo>
                    <a:pt x="1692" y="31"/>
                    <a:pt x="1755" y="21"/>
                    <a:pt x="1818" y="21"/>
                  </a:cubicBezTo>
                  <a:cubicBezTo>
                    <a:pt x="1881" y="21"/>
                    <a:pt x="1954" y="31"/>
                    <a:pt x="2028" y="42"/>
                  </a:cubicBezTo>
                  <a:cubicBezTo>
                    <a:pt x="2154" y="63"/>
                    <a:pt x="2290" y="105"/>
                    <a:pt x="2406" y="169"/>
                  </a:cubicBezTo>
                  <a:cubicBezTo>
                    <a:pt x="2648" y="284"/>
                    <a:pt x="2848" y="473"/>
                    <a:pt x="3005" y="683"/>
                  </a:cubicBezTo>
                  <a:cubicBezTo>
                    <a:pt x="3163" y="904"/>
                    <a:pt x="3268" y="1156"/>
                    <a:pt x="3310" y="1418"/>
                  </a:cubicBezTo>
                  <a:cubicBezTo>
                    <a:pt x="3362" y="1681"/>
                    <a:pt x="3341" y="1955"/>
                    <a:pt x="3278" y="2217"/>
                  </a:cubicBezTo>
                  <a:cubicBezTo>
                    <a:pt x="3142" y="2732"/>
                    <a:pt x="2816" y="3194"/>
                    <a:pt x="2396" y="3531"/>
                  </a:cubicBezTo>
                  <a:lnTo>
                    <a:pt x="2375" y="3552"/>
                  </a:lnTo>
                  <a:lnTo>
                    <a:pt x="2385" y="3583"/>
                  </a:lnTo>
                  <a:cubicBezTo>
                    <a:pt x="2406" y="3667"/>
                    <a:pt x="2491" y="3730"/>
                    <a:pt x="2564" y="3751"/>
                  </a:cubicBezTo>
                  <a:cubicBezTo>
                    <a:pt x="2638" y="3783"/>
                    <a:pt x="2711" y="3783"/>
                    <a:pt x="2785" y="3793"/>
                  </a:cubicBezTo>
                  <a:cubicBezTo>
                    <a:pt x="2932" y="3793"/>
                    <a:pt x="3068" y="3793"/>
                    <a:pt x="3205" y="3825"/>
                  </a:cubicBezTo>
                  <a:cubicBezTo>
                    <a:pt x="3341" y="3856"/>
                    <a:pt x="3478" y="3898"/>
                    <a:pt x="3593" y="3961"/>
                  </a:cubicBezTo>
                  <a:cubicBezTo>
                    <a:pt x="3656" y="3993"/>
                    <a:pt x="3698" y="4035"/>
                    <a:pt x="3709" y="4087"/>
                  </a:cubicBezTo>
                  <a:cubicBezTo>
                    <a:pt x="3709" y="4140"/>
                    <a:pt x="3688" y="4203"/>
                    <a:pt x="3646" y="4245"/>
                  </a:cubicBezTo>
                  <a:cubicBezTo>
                    <a:pt x="3562" y="4329"/>
                    <a:pt x="3425" y="4339"/>
                    <a:pt x="3289" y="4339"/>
                  </a:cubicBezTo>
                  <a:lnTo>
                    <a:pt x="3247" y="4339"/>
                  </a:lnTo>
                  <a:cubicBezTo>
                    <a:pt x="3121" y="4339"/>
                    <a:pt x="2984" y="4339"/>
                    <a:pt x="2858" y="4329"/>
                  </a:cubicBezTo>
                  <a:cubicBezTo>
                    <a:pt x="2575" y="4318"/>
                    <a:pt x="2290" y="4287"/>
                    <a:pt x="2007" y="4255"/>
                  </a:cubicBezTo>
                  <a:cubicBezTo>
                    <a:pt x="1723" y="4213"/>
                    <a:pt x="1440" y="4161"/>
                    <a:pt x="1177" y="4087"/>
                  </a:cubicBezTo>
                  <a:cubicBezTo>
                    <a:pt x="904" y="4014"/>
                    <a:pt x="630" y="3898"/>
                    <a:pt x="431" y="3699"/>
                  </a:cubicBezTo>
                  <a:cubicBezTo>
                    <a:pt x="231" y="3510"/>
                    <a:pt x="116" y="3236"/>
                    <a:pt x="63" y="2952"/>
                  </a:cubicBezTo>
                  <a:cubicBezTo>
                    <a:pt x="11" y="2679"/>
                    <a:pt x="0" y="2385"/>
                    <a:pt x="0" y="2102"/>
                  </a:cubicBezTo>
                  <a:lnTo>
                    <a:pt x="0" y="2322"/>
                  </a:lnTo>
                  <a:cubicBezTo>
                    <a:pt x="11" y="2816"/>
                    <a:pt x="53" y="3331"/>
                    <a:pt x="389" y="3688"/>
                  </a:cubicBezTo>
                  <a:cubicBezTo>
                    <a:pt x="651" y="3982"/>
                    <a:pt x="1062" y="4098"/>
                    <a:pt x="1450" y="4192"/>
                  </a:cubicBezTo>
                  <a:cubicBezTo>
                    <a:pt x="2049" y="4318"/>
                    <a:pt x="2659" y="4381"/>
                    <a:pt x="3268" y="4381"/>
                  </a:cubicBezTo>
                  <a:lnTo>
                    <a:pt x="3278" y="4381"/>
                  </a:lnTo>
                  <a:cubicBezTo>
                    <a:pt x="3394" y="4381"/>
                    <a:pt x="3520" y="4381"/>
                    <a:pt x="3625" y="4318"/>
                  </a:cubicBezTo>
                  <a:cubicBezTo>
                    <a:pt x="3719" y="4255"/>
                    <a:pt x="3782" y="4119"/>
                    <a:pt x="3730" y="4014"/>
                  </a:cubicBezTo>
                  <a:cubicBezTo>
                    <a:pt x="3698" y="3961"/>
                    <a:pt x="3635" y="3930"/>
                    <a:pt x="3583" y="3898"/>
                  </a:cubicBezTo>
                  <a:cubicBezTo>
                    <a:pt x="3373" y="3804"/>
                    <a:pt x="3142" y="3751"/>
                    <a:pt x="2900" y="3741"/>
                  </a:cubicBezTo>
                  <a:cubicBezTo>
                    <a:pt x="2732" y="3741"/>
                    <a:pt x="2512" y="3741"/>
                    <a:pt x="2438" y="3594"/>
                  </a:cubicBezTo>
                  <a:cubicBezTo>
                    <a:pt x="2438" y="3583"/>
                    <a:pt x="2427" y="3573"/>
                    <a:pt x="2427" y="3562"/>
                  </a:cubicBezTo>
                  <a:cubicBezTo>
                    <a:pt x="3005" y="3110"/>
                    <a:pt x="3404" y="2406"/>
                    <a:pt x="3383" y="1671"/>
                  </a:cubicBezTo>
                  <a:cubicBezTo>
                    <a:pt x="3362" y="946"/>
                    <a:pt x="2858" y="221"/>
                    <a:pt x="2154" y="42"/>
                  </a:cubicBezTo>
                  <a:cubicBezTo>
                    <a:pt x="2049" y="10"/>
                    <a:pt x="1944" y="0"/>
                    <a:pt x="1828" y="0"/>
                  </a:cubicBezTo>
                  <a:close/>
                </a:path>
              </a:pathLst>
            </a:custGeom>
            <a:solidFill>
              <a:srgbClr val="5156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4685950" y="514975"/>
              <a:ext cx="28925" cy="85125"/>
            </a:xfrm>
            <a:custGeom>
              <a:avLst/>
              <a:gdLst/>
              <a:ahLst/>
              <a:cxnLst/>
              <a:rect l="l" t="t" r="r" b="b"/>
              <a:pathLst>
                <a:path w="1157" h="3405" extrusionOk="0">
                  <a:moveTo>
                    <a:pt x="1104" y="0"/>
                  </a:moveTo>
                  <a:cubicBezTo>
                    <a:pt x="1104" y="42"/>
                    <a:pt x="1093" y="84"/>
                    <a:pt x="1093" y="137"/>
                  </a:cubicBezTo>
                  <a:cubicBezTo>
                    <a:pt x="1114" y="694"/>
                    <a:pt x="1114" y="1251"/>
                    <a:pt x="1093" y="1818"/>
                  </a:cubicBezTo>
                  <a:cubicBezTo>
                    <a:pt x="1072" y="2259"/>
                    <a:pt x="1041" y="2732"/>
                    <a:pt x="820" y="3110"/>
                  </a:cubicBezTo>
                  <a:cubicBezTo>
                    <a:pt x="747" y="3236"/>
                    <a:pt x="642" y="3362"/>
                    <a:pt x="505" y="3362"/>
                  </a:cubicBezTo>
                  <a:cubicBezTo>
                    <a:pt x="495" y="3362"/>
                    <a:pt x="484" y="3352"/>
                    <a:pt x="474" y="3352"/>
                  </a:cubicBezTo>
                  <a:cubicBezTo>
                    <a:pt x="306" y="3331"/>
                    <a:pt x="232" y="3121"/>
                    <a:pt x="190" y="2953"/>
                  </a:cubicBezTo>
                  <a:lnTo>
                    <a:pt x="33" y="2196"/>
                  </a:lnTo>
                  <a:lnTo>
                    <a:pt x="1" y="2228"/>
                  </a:lnTo>
                  <a:cubicBezTo>
                    <a:pt x="22" y="2365"/>
                    <a:pt x="54" y="2512"/>
                    <a:pt x="85" y="2648"/>
                  </a:cubicBezTo>
                  <a:cubicBezTo>
                    <a:pt x="117" y="2806"/>
                    <a:pt x="138" y="2953"/>
                    <a:pt x="201" y="3110"/>
                  </a:cubicBezTo>
                  <a:cubicBezTo>
                    <a:pt x="222" y="3194"/>
                    <a:pt x="264" y="3268"/>
                    <a:pt x="337" y="3331"/>
                  </a:cubicBezTo>
                  <a:cubicBezTo>
                    <a:pt x="379" y="3373"/>
                    <a:pt x="442" y="3404"/>
                    <a:pt x="516" y="3404"/>
                  </a:cubicBezTo>
                  <a:cubicBezTo>
                    <a:pt x="537" y="3404"/>
                    <a:pt x="568" y="3394"/>
                    <a:pt x="600" y="3383"/>
                  </a:cubicBezTo>
                  <a:cubicBezTo>
                    <a:pt x="778" y="3310"/>
                    <a:pt x="852" y="3152"/>
                    <a:pt x="925" y="3005"/>
                  </a:cubicBezTo>
                  <a:cubicBezTo>
                    <a:pt x="1062" y="2711"/>
                    <a:pt x="1104" y="2386"/>
                    <a:pt x="1125" y="2070"/>
                  </a:cubicBezTo>
                  <a:cubicBezTo>
                    <a:pt x="1146" y="1744"/>
                    <a:pt x="1156" y="1429"/>
                    <a:pt x="1146" y="1114"/>
                  </a:cubicBezTo>
                  <a:cubicBezTo>
                    <a:pt x="1146" y="799"/>
                    <a:pt x="1135" y="483"/>
                    <a:pt x="1114" y="158"/>
                  </a:cubicBezTo>
                  <a:cubicBezTo>
                    <a:pt x="1114" y="105"/>
                    <a:pt x="1104" y="53"/>
                    <a:pt x="1104" y="0"/>
                  </a:cubicBezTo>
                  <a:close/>
                </a:path>
              </a:pathLst>
            </a:custGeom>
            <a:solidFill>
              <a:srgbClr val="FFF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9"/>
            <p:cNvSpPr/>
            <p:nvPr/>
          </p:nvSpPr>
          <p:spPr>
            <a:xfrm>
              <a:off x="4680175" y="495275"/>
              <a:ext cx="33400" cy="75400"/>
            </a:xfrm>
            <a:custGeom>
              <a:avLst/>
              <a:gdLst/>
              <a:ahLst/>
              <a:cxnLst/>
              <a:rect l="l" t="t" r="r" b="b"/>
              <a:pathLst>
                <a:path w="1336" h="3016" extrusionOk="0">
                  <a:moveTo>
                    <a:pt x="1261" y="1"/>
                  </a:moveTo>
                  <a:cubicBezTo>
                    <a:pt x="1293" y="305"/>
                    <a:pt x="1314" y="620"/>
                    <a:pt x="1324" y="925"/>
                  </a:cubicBezTo>
                  <a:cubicBezTo>
                    <a:pt x="1324" y="872"/>
                    <a:pt x="1335" y="830"/>
                    <a:pt x="1335" y="788"/>
                  </a:cubicBezTo>
                  <a:cubicBezTo>
                    <a:pt x="1314" y="526"/>
                    <a:pt x="1293" y="263"/>
                    <a:pt x="1261" y="1"/>
                  </a:cubicBezTo>
                  <a:close/>
                  <a:moveTo>
                    <a:pt x="1" y="1072"/>
                  </a:moveTo>
                  <a:cubicBezTo>
                    <a:pt x="43" y="1713"/>
                    <a:pt x="117" y="2343"/>
                    <a:pt x="222" y="2963"/>
                  </a:cubicBezTo>
                  <a:cubicBezTo>
                    <a:pt x="222" y="2984"/>
                    <a:pt x="232" y="2995"/>
                    <a:pt x="232" y="3016"/>
                  </a:cubicBezTo>
                  <a:lnTo>
                    <a:pt x="264" y="2984"/>
                  </a:lnTo>
                  <a:cubicBezTo>
                    <a:pt x="148" y="2354"/>
                    <a:pt x="54" y="1713"/>
                    <a:pt x="1" y="1072"/>
                  </a:cubicBezTo>
                  <a:close/>
                </a:path>
              </a:pathLst>
            </a:custGeom>
            <a:solidFill>
              <a:srgbClr val="5559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4680175" y="495275"/>
              <a:ext cx="33650" cy="103775"/>
            </a:xfrm>
            <a:custGeom>
              <a:avLst/>
              <a:gdLst/>
              <a:ahLst/>
              <a:cxnLst/>
              <a:rect l="l" t="t" r="r" b="b"/>
              <a:pathLst>
                <a:path w="1346" h="4151" extrusionOk="0">
                  <a:moveTo>
                    <a:pt x="1261" y="1"/>
                  </a:moveTo>
                  <a:lnTo>
                    <a:pt x="1261" y="1"/>
                  </a:lnTo>
                  <a:cubicBezTo>
                    <a:pt x="1282" y="316"/>
                    <a:pt x="1293" y="641"/>
                    <a:pt x="1303" y="956"/>
                  </a:cubicBezTo>
                  <a:cubicBezTo>
                    <a:pt x="1314" y="1271"/>
                    <a:pt x="1314" y="1587"/>
                    <a:pt x="1303" y="1902"/>
                  </a:cubicBezTo>
                  <a:cubicBezTo>
                    <a:pt x="1293" y="2217"/>
                    <a:pt x="1293" y="2532"/>
                    <a:pt x="1272" y="2847"/>
                  </a:cubicBezTo>
                  <a:cubicBezTo>
                    <a:pt x="1251" y="3163"/>
                    <a:pt x="1198" y="3478"/>
                    <a:pt x="1072" y="3762"/>
                  </a:cubicBezTo>
                  <a:cubicBezTo>
                    <a:pt x="1009" y="3898"/>
                    <a:pt x="925" y="4035"/>
                    <a:pt x="799" y="4087"/>
                  </a:cubicBezTo>
                  <a:cubicBezTo>
                    <a:pt x="778" y="4098"/>
                    <a:pt x="757" y="4098"/>
                    <a:pt x="736" y="4098"/>
                  </a:cubicBezTo>
                  <a:cubicBezTo>
                    <a:pt x="694" y="4098"/>
                    <a:pt x="652" y="4087"/>
                    <a:pt x="621" y="4056"/>
                  </a:cubicBezTo>
                  <a:cubicBezTo>
                    <a:pt x="568" y="4014"/>
                    <a:pt x="537" y="3940"/>
                    <a:pt x="505" y="3877"/>
                  </a:cubicBezTo>
                  <a:cubicBezTo>
                    <a:pt x="421" y="3583"/>
                    <a:pt x="358" y="3258"/>
                    <a:pt x="295" y="2953"/>
                  </a:cubicBezTo>
                  <a:cubicBezTo>
                    <a:pt x="232" y="2648"/>
                    <a:pt x="180" y="2333"/>
                    <a:pt x="127" y="2018"/>
                  </a:cubicBezTo>
                  <a:lnTo>
                    <a:pt x="1" y="1072"/>
                  </a:lnTo>
                  <a:lnTo>
                    <a:pt x="1" y="1072"/>
                  </a:lnTo>
                  <a:cubicBezTo>
                    <a:pt x="54" y="1713"/>
                    <a:pt x="148" y="2354"/>
                    <a:pt x="264" y="2984"/>
                  </a:cubicBezTo>
                  <a:lnTo>
                    <a:pt x="421" y="3741"/>
                  </a:lnTo>
                  <a:cubicBezTo>
                    <a:pt x="463" y="3909"/>
                    <a:pt x="537" y="4119"/>
                    <a:pt x="705" y="4140"/>
                  </a:cubicBezTo>
                  <a:cubicBezTo>
                    <a:pt x="715" y="4140"/>
                    <a:pt x="726" y="4150"/>
                    <a:pt x="736" y="4150"/>
                  </a:cubicBezTo>
                  <a:cubicBezTo>
                    <a:pt x="873" y="4150"/>
                    <a:pt x="978" y="4024"/>
                    <a:pt x="1051" y="3898"/>
                  </a:cubicBezTo>
                  <a:cubicBezTo>
                    <a:pt x="1272" y="3520"/>
                    <a:pt x="1303" y="3047"/>
                    <a:pt x="1324" y="2606"/>
                  </a:cubicBezTo>
                  <a:cubicBezTo>
                    <a:pt x="1345" y="2039"/>
                    <a:pt x="1345" y="1482"/>
                    <a:pt x="1324" y="925"/>
                  </a:cubicBezTo>
                  <a:cubicBezTo>
                    <a:pt x="1314" y="620"/>
                    <a:pt x="1293" y="305"/>
                    <a:pt x="1261" y="1"/>
                  </a:cubicBezTo>
                  <a:close/>
                </a:path>
              </a:pathLst>
            </a:custGeom>
            <a:solidFill>
              <a:srgbClr val="5559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4661275" y="323225"/>
              <a:ext cx="21550" cy="28650"/>
            </a:xfrm>
            <a:custGeom>
              <a:avLst/>
              <a:gdLst/>
              <a:ahLst/>
              <a:cxnLst/>
              <a:rect l="l" t="t" r="r" b="b"/>
              <a:pathLst>
                <a:path w="862" h="1146" extrusionOk="0">
                  <a:moveTo>
                    <a:pt x="315" y="0"/>
                  </a:moveTo>
                  <a:lnTo>
                    <a:pt x="315" y="0"/>
                  </a:lnTo>
                  <a:cubicBezTo>
                    <a:pt x="410" y="116"/>
                    <a:pt x="525" y="221"/>
                    <a:pt x="599" y="336"/>
                  </a:cubicBezTo>
                  <a:cubicBezTo>
                    <a:pt x="673" y="452"/>
                    <a:pt x="715" y="589"/>
                    <a:pt x="673" y="705"/>
                  </a:cubicBezTo>
                  <a:cubicBezTo>
                    <a:pt x="641" y="831"/>
                    <a:pt x="536" y="925"/>
                    <a:pt x="420" y="988"/>
                  </a:cubicBezTo>
                  <a:cubicBezTo>
                    <a:pt x="294" y="1062"/>
                    <a:pt x="147" y="1093"/>
                    <a:pt x="0" y="1135"/>
                  </a:cubicBezTo>
                  <a:cubicBezTo>
                    <a:pt x="50" y="1142"/>
                    <a:pt x="100" y="1145"/>
                    <a:pt x="148" y="1145"/>
                  </a:cubicBezTo>
                  <a:cubicBezTo>
                    <a:pt x="253" y="1145"/>
                    <a:pt x="355" y="1129"/>
                    <a:pt x="462" y="1093"/>
                  </a:cubicBezTo>
                  <a:cubicBezTo>
                    <a:pt x="609" y="1041"/>
                    <a:pt x="757" y="915"/>
                    <a:pt x="810" y="747"/>
                  </a:cubicBezTo>
                  <a:cubicBezTo>
                    <a:pt x="862" y="568"/>
                    <a:pt x="789" y="389"/>
                    <a:pt x="694" y="273"/>
                  </a:cubicBezTo>
                  <a:cubicBezTo>
                    <a:pt x="588" y="147"/>
                    <a:pt x="452" y="63"/>
                    <a:pt x="315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4582475" y="346600"/>
              <a:ext cx="46000" cy="9225"/>
            </a:xfrm>
            <a:custGeom>
              <a:avLst/>
              <a:gdLst/>
              <a:ahLst/>
              <a:cxnLst/>
              <a:rect l="l" t="t" r="r" b="b"/>
              <a:pathLst>
                <a:path w="1840" h="369" extrusionOk="0">
                  <a:moveTo>
                    <a:pt x="883" y="1"/>
                  </a:moveTo>
                  <a:cubicBezTo>
                    <a:pt x="725" y="11"/>
                    <a:pt x="557" y="32"/>
                    <a:pt x="399" y="95"/>
                  </a:cubicBezTo>
                  <a:cubicBezTo>
                    <a:pt x="252" y="158"/>
                    <a:pt x="105" y="242"/>
                    <a:pt x="0" y="368"/>
                  </a:cubicBezTo>
                  <a:cubicBezTo>
                    <a:pt x="263" y="169"/>
                    <a:pt x="578" y="95"/>
                    <a:pt x="894" y="74"/>
                  </a:cubicBezTo>
                  <a:lnTo>
                    <a:pt x="978" y="74"/>
                  </a:lnTo>
                  <a:cubicBezTo>
                    <a:pt x="1104" y="74"/>
                    <a:pt x="1240" y="85"/>
                    <a:pt x="1366" y="106"/>
                  </a:cubicBezTo>
                  <a:lnTo>
                    <a:pt x="1839" y="158"/>
                  </a:lnTo>
                  <a:cubicBezTo>
                    <a:pt x="1692" y="106"/>
                    <a:pt x="1534" y="64"/>
                    <a:pt x="1377" y="43"/>
                  </a:cubicBezTo>
                  <a:cubicBezTo>
                    <a:pt x="1230" y="11"/>
                    <a:pt x="1093" y="1"/>
                    <a:pt x="946" y="1"/>
                  </a:cubicBezTo>
                  <a:close/>
                </a:path>
              </a:pathLst>
            </a:custGeom>
            <a:solidFill>
              <a:srgbClr val="5458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" name="Google Shape;377;p29"/>
          <p:cNvGrpSpPr/>
          <p:nvPr/>
        </p:nvGrpSpPr>
        <p:grpSpPr>
          <a:xfrm>
            <a:off x="7917561" y="3445780"/>
            <a:ext cx="895954" cy="1561956"/>
            <a:chOff x="5060275" y="238000"/>
            <a:chExt cx="256375" cy="446950"/>
          </a:xfrm>
        </p:grpSpPr>
        <p:sp>
          <p:nvSpPr>
            <p:cNvPr id="378" name="Google Shape;378;p29"/>
            <p:cNvSpPr/>
            <p:nvPr/>
          </p:nvSpPr>
          <p:spPr>
            <a:xfrm>
              <a:off x="5077850" y="255500"/>
              <a:ext cx="221200" cy="411975"/>
            </a:xfrm>
            <a:custGeom>
              <a:avLst/>
              <a:gdLst/>
              <a:ahLst/>
              <a:cxnLst/>
              <a:rect l="l" t="t" r="r" b="b"/>
              <a:pathLst>
                <a:path w="8848" h="16479" extrusionOk="0">
                  <a:moveTo>
                    <a:pt x="7636" y="1"/>
                  </a:moveTo>
                  <a:cubicBezTo>
                    <a:pt x="7591" y="1"/>
                    <a:pt x="7545" y="10"/>
                    <a:pt x="7503" y="30"/>
                  </a:cubicBezTo>
                  <a:lnTo>
                    <a:pt x="7366" y="146"/>
                  </a:lnTo>
                  <a:cubicBezTo>
                    <a:pt x="7303" y="241"/>
                    <a:pt x="7303" y="377"/>
                    <a:pt x="7366" y="493"/>
                  </a:cubicBezTo>
                  <a:cubicBezTo>
                    <a:pt x="7030" y="892"/>
                    <a:pt x="6704" y="1291"/>
                    <a:pt x="6389" y="1711"/>
                  </a:cubicBezTo>
                  <a:cubicBezTo>
                    <a:pt x="6379" y="1711"/>
                    <a:pt x="6379" y="1722"/>
                    <a:pt x="6379" y="1722"/>
                  </a:cubicBezTo>
                  <a:cubicBezTo>
                    <a:pt x="6179" y="1648"/>
                    <a:pt x="5938" y="1637"/>
                    <a:pt x="5716" y="1616"/>
                  </a:cubicBezTo>
                  <a:cubicBezTo>
                    <a:pt x="5202" y="1574"/>
                    <a:pt x="4698" y="1459"/>
                    <a:pt x="4224" y="1270"/>
                  </a:cubicBezTo>
                  <a:cubicBezTo>
                    <a:pt x="4109" y="1228"/>
                    <a:pt x="4004" y="1175"/>
                    <a:pt x="3888" y="1123"/>
                  </a:cubicBezTo>
                  <a:cubicBezTo>
                    <a:pt x="3763" y="1063"/>
                    <a:pt x="3609" y="1000"/>
                    <a:pt x="3472" y="1000"/>
                  </a:cubicBezTo>
                  <a:cubicBezTo>
                    <a:pt x="3391" y="1000"/>
                    <a:pt x="3317" y="1022"/>
                    <a:pt x="3258" y="1081"/>
                  </a:cubicBezTo>
                  <a:cubicBezTo>
                    <a:pt x="3206" y="1133"/>
                    <a:pt x="3174" y="1207"/>
                    <a:pt x="3153" y="1280"/>
                  </a:cubicBezTo>
                  <a:cubicBezTo>
                    <a:pt x="2996" y="1775"/>
                    <a:pt x="3090" y="2310"/>
                    <a:pt x="3342" y="2762"/>
                  </a:cubicBezTo>
                  <a:cubicBezTo>
                    <a:pt x="3447" y="2951"/>
                    <a:pt x="3594" y="3150"/>
                    <a:pt x="3794" y="3340"/>
                  </a:cubicBezTo>
                  <a:cubicBezTo>
                    <a:pt x="3857" y="3403"/>
                    <a:pt x="3930" y="3466"/>
                    <a:pt x="3993" y="3519"/>
                  </a:cubicBezTo>
                  <a:cubicBezTo>
                    <a:pt x="3206" y="4117"/>
                    <a:pt x="2512" y="4842"/>
                    <a:pt x="1861" y="5599"/>
                  </a:cubicBezTo>
                  <a:cubicBezTo>
                    <a:pt x="1703" y="5777"/>
                    <a:pt x="1556" y="5966"/>
                    <a:pt x="1420" y="6166"/>
                  </a:cubicBezTo>
                  <a:cubicBezTo>
                    <a:pt x="1230" y="6461"/>
                    <a:pt x="1083" y="6776"/>
                    <a:pt x="946" y="7101"/>
                  </a:cubicBezTo>
                  <a:cubicBezTo>
                    <a:pt x="432" y="8299"/>
                    <a:pt x="1" y="9571"/>
                    <a:pt x="117" y="10873"/>
                  </a:cubicBezTo>
                  <a:cubicBezTo>
                    <a:pt x="127" y="11052"/>
                    <a:pt x="148" y="11220"/>
                    <a:pt x="201" y="11388"/>
                  </a:cubicBezTo>
                  <a:cubicBezTo>
                    <a:pt x="274" y="11577"/>
                    <a:pt x="379" y="11756"/>
                    <a:pt x="505" y="11913"/>
                  </a:cubicBezTo>
                  <a:cubicBezTo>
                    <a:pt x="652" y="12113"/>
                    <a:pt x="820" y="12291"/>
                    <a:pt x="1009" y="12449"/>
                  </a:cubicBezTo>
                  <a:cubicBezTo>
                    <a:pt x="1167" y="13437"/>
                    <a:pt x="1430" y="14404"/>
                    <a:pt x="1756" y="15359"/>
                  </a:cubicBezTo>
                  <a:cubicBezTo>
                    <a:pt x="1766" y="15380"/>
                    <a:pt x="1766" y="15401"/>
                    <a:pt x="1777" y="15422"/>
                  </a:cubicBezTo>
                  <a:cubicBezTo>
                    <a:pt x="1829" y="15569"/>
                    <a:pt x="1882" y="15706"/>
                    <a:pt x="1934" y="15854"/>
                  </a:cubicBezTo>
                  <a:cubicBezTo>
                    <a:pt x="1966" y="15959"/>
                    <a:pt x="2008" y="16053"/>
                    <a:pt x="2081" y="16127"/>
                  </a:cubicBezTo>
                  <a:cubicBezTo>
                    <a:pt x="2134" y="16173"/>
                    <a:pt x="2204" y="16202"/>
                    <a:pt x="2269" y="16202"/>
                  </a:cubicBezTo>
                  <a:cubicBezTo>
                    <a:pt x="2307" y="16202"/>
                    <a:pt x="2344" y="16192"/>
                    <a:pt x="2375" y="16169"/>
                  </a:cubicBezTo>
                  <a:cubicBezTo>
                    <a:pt x="2386" y="15833"/>
                    <a:pt x="2396" y="15506"/>
                    <a:pt x="2407" y="15170"/>
                  </a:cubicBezTo>
                  <a:lnTo>
                    <a:pt x="2407" y="15128"/>
                  </a:lnTo>
                  <a:cubicBezTo>
                    <a:pt x="2428" y="14477"/>
                    <a:pt x="2428" y="13825"/>
                    <a:pt x="2428" y="13185"/>
                  </a:cubicBezTo>
                  <a:cubicBezTo>
                    <a:pt x="2459" y="13195"/>
                    <a:pt x="2501" y="13206"/>
                    <a:pt x="2533" y="13206"/>
                  </a:cubicBezTo>
                  <a:cubicBezTo>
                    <a:pt x="2977" y="13331"/>
                    <a:pt x="3439" y="13380"/>
                    <a:pt x="3901" y="13380"/>
                  </a:cubicBezTo>
                  <a:cubicBezTo>
                    <a:pt x="4061" y="13380"/>
                    <a:pt x="4222" y="13374"/>
                    <a:pt x="4383" y="13363"/>
                  </a:cubicBezTo>
                  <a:lnTo>
                    <a:pt x="4383" y="13363"/>
                  </a:lnTo>
                  <a:cubicBezTo>
                    <a:pt x="4288" y="14035"/>
                    <a:pt x="4193" y="14719"/>
                    <a:pt x="4119" y="15391"/>
                  </a:cubicBezTo>
                  <a:lnTo>
                    <a:pt x="4119" y="15433"/>
                  </a:lnTo>
                  <a:cubicBezTo>
                    <a:pt x="4077" y="15769"/>
                    <a:pt x="4046" y="16095"/>
                    <a:pt x="4014" y="16431"/>
                  </a:cubicBezTo>
                  <a:cubicBezTo>
                    <a:pt x="4053" y="16465"/>
                    <a:pt x="4100" y="16479"/>
                    <a:pt x="4149" y="16479"/>
                  </a:cubicBezTo>
                  <a:cubicBezTo>
                    <a:pt x="4205" y="16479"/>
                    <a:pt x="4263" y="16460"/>
                    <a:pt x="4309" y="16431"/>
                  </a:cubicBezTo>
                  <a:cubicBezTo>
                    <a:pt x="4393" y="16368"/>
                    <a:pt x="4446" y="16274"/>
                    <a:pt x="4498" y="16179"/>
                  </a:cubicBezTo>
                  <a:cubicBezTo>
                    <a:pt x="4572" y="16043"/>
                    <a:pt x="4645" y="15906"/>
                    <a:pt x="4708" y="15769"/>
                  </a:cubicBezTo>
                  <a:lnTo>
                    <a:pt x="4740" y="15706"/>
                  </a:lnTo>
                  <a:cubicBezTo>
                    <a:pt x="5160" y="14866"/>
                    <a:pt x="5527" y="14004"/>
                    <a:pt x="5811" y="13111"/>
                  </a:cubicBezTo>
                  <a:cubicBezTo>
                    <a:pt x="5917" y="13069"/>
                    <a:pt x="6022" y="13017"/>
                    <a:pt x="6127" y="12954"/>
                  </a:cubicBezTo>
                  <a:cubicBezTo>
                    <a:pt x="6662" y="12628"/>
                    <a:pt x="7009" y="11997"/>
                    <a:pt x="6998" y="11367"/>
                  </a:cubicBezTo>
                  <a:cubicBezTo>
                    <a:pt x="6998" y="11189"/>
                    <a:pt x="6967" y="11020"/>
                    <a:pt x="6914" y="10852"/>
                  </a:cubicBezTo>
                  <a:cubicBezTo>
                    <a:pt x="7608" y="10453"/>
                    <a:pt x="8091" y="9791"/>
                    <a:pt x="8270" y="9003"/>
                  </a:cubicBezTo>
                  <a:cubicBezTo>
                    <a:pt x="8280" y="8971"/>
                    <a:pt x="8280" y="8940"/>
                    <a:pt x="8259" y="8919"/>
                  </a:cubicBezTo>
                  <a:cubicBezTo>
                    <a:pt x="8375" y="8835"/>
                    <a:pt x="8532" y="8677"/>
                    <a:pt x="8753" y="8436"/>
                  </a:cubicBezTo>
                  <a:cubicBezTo>
                    <a:pt x="8805" y="8383"/>
                    <a:pt x="8847" y="8320"/>
                    <a:pt x="8847" y="8257"/>
                  </a:cubicBezTo>
                  <a:cubicBezTo>
                    <a:pt x="8839" y="8165"/>
                    <a:pt x="8750" y="8106"/>
                    <a:pt x="8657" y="8106"/>
                  </a:cubicBezTo>
                  <a:cubicBezTo>
                    <a:pt x="8644" y="8106"/>
                    <a:pt x="8630" y="8107"/>
                    <a:pt x="8616" y="8110"/>
                  </a:cubicBezTo>
                  <a:cubicBezTo>
                    <a:pt x="8511" y="8131"/>
                    <a:pt x="8427" y="8205"/>
                    <a:pt x="8354" y="8268"/>
                  </a:cubicBezTo>
                  <a:cubicBezTo>
                    <a:pt x="8448" y="8047"/>
                    <a:pt x="8385" y="7773"/>
                    <a:pt x="8217" y="7605"/>
                  </a:cubicBezTo>
                  <a:cubicBezTo>
                    <a:pt x="8144" y="7805"/>
                    <a:pt x="8070" y="7995"/>
                    <a:pt x="7997" y="8184"/>
                  </a:cubicBezTo>
                  <a:lnTo>
                    <a:pt x="7713" y="7900"/>
                  </a:lnTo>
                  <a:lnTo>
                    <a:pt x="7713" y="7900"/>
                  </a:lnTo>
                  <a:cubicBezTo>
                    <a:pt x="7713" y="8100"/>
                    <a:pt x="7755" y="8257"/>
                    <a:pt x="7797" y="8362"/>
                  </a:cubicBezTo>
                  <a:cubicBezTo>
                    <a:pt x="7808" y="8415"/>
                    <a:pt x="7871" y="8541"/>
                    <a:pt x="8007" y="8782"/>
                  </a:cubicBezTo>
                  <a:cubicBezTo>
                    <a:pt x="8028" y="8824"/>
                    <a:pt x="8039" y="8856"/>
                    <a:pt x="8060" y="8877"/>
                  </a:cubicBezTo>
                  <a:cubicBezTo>
                    <a:pt x="8039" y="8887"/>
                    <a:pt x="8028" y="8908"/>
                    <a:pt x="8028" y="8940"/>
                  </a:cubicBezTo>
                  <a:cubicBezTo>
                    <a:pt x="7860" y="9655"/>
                    <a:pt x="7440" y="10243"/>
                    <a:pt x="6820" y="10610"/>
                  </a:cubicBezTo>
                  <a:cubicBezTo>
                    <a:pt x="6662" y="10274"/>
                    <a:pt x="6400" y="9991"/>
                    <a:pt x="6074" y="9802"/>
                  </a:cubicBezTo>
                  <a:cubicBezTo>
                    <a:pt x="5496" y="9465"/>
                    <a:pt x="4792" y="9465"/>
                    <a:pt x="4172" y="9244"/>
                  </a:cubicBezTo>
                  <a:cubicBezTo>
                    <a:pt x="3993" y="9181"/>
                    <a:pt x="3825" y="9097"/>
                    <a:pt x="3710" y="8950"/>
                  </a:cubicBezTo>
                  <a:cubicBezTo>
                    <a:pt x="3531" y="8730"/>
                    <a:pt x="3542" y="8415"/>
                    <a:pt x="3594" y="8131"/>
                  </a:cubicBezTo>
                  <a:cubicBezTo>
                    <a:pt x="3699" y="7574"/>
                    <a:pt x="3951" y="7049"/>
                    <a:pt x="4224" y="6555"/>
                  </a:cubicBezTo>
                  <a:cubicBezTo>
                    <a:pt x="4687" y="5693"/>
                    <a:pt x="5212" y="4874"/>
                    <a:pt x="5801" y="4107"/>
                  </a:cubicBezTo>
                  <a:cubicBezTo>
                    <a:pt x="5906" y="4065"/>
                    <a:pt x="6011" y="4023"/>
                    <a:pt x="6127" y="3981"/>
                  </a:cubicBezTo>
                  <a:cubicBezTo>
                    <a:pt x="6232" y="3928"/>
                    <a:pt x="6421" y="3813"/>
                    <a:pt x="6578" y="3603"/>
                  </a:cubicBezTo>
                  <a:cubicBezTo>
                    <a:pt x="6620" y="3540"/>
                    <a:pt x="6662" y="3487"/>
                    <a:pt x="6683" y="3424"/>
                  </a:cubicBezTo>
                  <a:cubicBezTo>
                    <a:pt x="6735" y="3429"/>
                    <a:pt x="6787" y="3431"/>
                    <a:pt x="6839" y="3431"/>
                  </a:cubicBezTo>
                  <a:cubicBezTo>
                    <a:pt x="7122" y="3431"/>
                    <a:pt x="7401" y="3359"/>
                    <a:pt x="7650" y="3235"/>
                  </a:cubicBezTo>
                  <a:cubicBezTo>
                    <a:pt x="8018" y="3056"/>
                    <a:pt x="8322" y="2741"/>
                    <a:pt x="8501" y="2363"/>
                  </a:cubicBezTo>
                  <a:cubicBezTo>
                    <a:pt x="8511" y="2331"/>
                    <a:pt x="8532" y="2289"/>
                    <a:pt x="8522" y="2247"/>
                  </a:cubicBezTo>
                  <a:cubicBezTo>
                    <a:pt x="8490" y="2174"/>
                    <a:pt x="8396" y="2174"/>
                    <a:pt x="8322" y="2174"/>
                  </a:cubicBezTo>
                  <a:cubicBezTo>
                    <a:pt x="7797" y="2247"/>
                    <a:pt x="7292" y="2447"/>
                    <a:pt x="6862" y="2751"/>
                  </a:cubicBezTo>
                  <a:cubicBezTo>
                    <a:pt x="6883" y="2604"/>
                    <a:pt x="6883" y="2447"/>
                    <a:pt x="6851" y="2300"/>
                  </a:cubicBezTo>
                  <a:cubicBezTo>
                    <a:pt x="6862" y="2300"/>
                    <a:pt x="6883" y="2300"/>
                    <a:pt x="6893" y="2289"/>
                  </a:cubicBezTo>
                  <a:cubicBezTo>
                    <a:pt x="7229" y="2037"/>
                    <a:pt x="7587" y="1806"/>
                    <a:pt x="7955" y="1595"/>
                  </a:cubicBezTo>
                  <a:cubicBezTo>
                    <a:pt x="8015" y="1626"/>
                    <a:pt x="8081" y="1642"/>
                    <a:pt x="8147" y="1642"/>
                  </a:cubicBezTo>
                  <a:cubicBezTo>
                    <a:pt x="8243" y="1642"/>
                    <a:pt x="8338" y="1607"/>
                    <a:pt x="8406" y="1532"/>
                  </a:cubicBezTo>
                  <a:cubicBezTo>
                    <a:pt x="8585" y="1343"/>
                    <a:pt x="8469" y="955"/>
                    <a:pt x="8207" y="902"/>
                  </a:cubicBezTo>
                  <a:lnTo>
                    <a:pt x="8091" y="1028"/>
                  </a:lnTo>
                  <a:cubicBezTo>
                    <a:pt x="7881" y="1028"/>
                    <a:pt x="7734" y="1312"/>
                    <a:pt x="7850" y="1490"/>
                  </a:cubicBezTo>
                  <a:cubicBezTo>
                    <a:pt x="7850" y="1501"/>
                    <a:pt x="7860" y="1501"/>
                    <a:pt x="7860" y="1511"/>
                  </a:cubicBezTo>
                  <a:cubicBezTo>
                    <a:pt x="7503" y="1711"/>
                    <a:pt x="7156" y="1932"/>
                    <a:pt x="6830" y="2184"/>
                  </a:cubicBezTo>
                  <a:lnTo>
                    <a:pt x="6820" y="2184"/>
                  </a:lnTo>
                  <a:cubicBezTo>
                    <a:pt x="6788" y="2079"/>
                    <a:pt x="6736" y="1974"/>
                    <a:pt x="6652" y="1890"/>
                  </a:cubicBezTo>
                  <a:cubicBezTo>
                    <a:pt x="6610" y="1848"/>
                    <a:pt x="6547" y="1806"/>
                    <a:pt x="6494" y="1775"/>
                  </a:cubicBezTo>
                  <a:cubicBezTo>
                    <a:pt x="6809" y="1375"/>
                    <a:pt x="7124" y="986"/>
                    <a:pt x="7450" y="587"/>
                  </a:cubicBezTo>
                  <a:cubicBezTo>
                    <a:pt x="7482" y="619"/>
                    <a:pt x="7524" y="650"/>
                    <a:pt x="7566" y="661"/>
                  </a:cubicBezTo>
                  <a:cubicBezTo>
                    <a:pt x="7588" y="666"/>
                    <a:pt x="7610" y="669"/>
                    <a:pt x="7632" y="669"/>
                  </a:cubicBezTo>
                  <a:cubicBezTo>
                    <a:pt x="7821" y="669"/>
                    <a:pt x="8005" y="481"/>
                    <a:pt x="7986" y="293"/>
                  </a:cubicBezTo>
                  <a:cubicBezTo>
                    <a:pt x="7969" y="127"/>
                    <a:pt x="7803" y="1"/>
                    <a:pt x="7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5060275" y="238000"/>
              <a:ext cx="256375" cy="446950"/>
            </a:xfrm>
            <a:custGeom>
              <a:avLst/>
              <a:gdLst/>
              <a:ahLst/>
              <a:cxnLst/>
              <a:rect l="l" t="t" r="r" b="b"/>
              <a:pathLst>
                <a:path w="10255" h="17878" extrusionOk="0">
                  <a:moveTo>
                    <a:pt x="5296" y="2821"/>
                  </a:moveTo>
                  <a:lnTo>
                    <a:pt x="5296" y="2821"/>
                  </a:lnTo>
                  <a:cubicBezTo>
                    <a:pt x="5642" y="2916"/>
                    <a:pt x="5999" y="2979"/>
                    <a:pt x="6356" y="3010"/>
                  </a:cubicBezTo>
                  <a:cubicBezTo>
                    <a:pt x="6388" y="3010"/>
                    <a:pt x="6409" y="3021"/>
                    <a:pt x="6440" y="3021"/>
                  </a:cubicBezTo>
                  <a:cubicBezTo>
                    <a:pt x="6588" y="3031"/>
                    <a:pt x="6746" y="3042"/>
                    <a:pt x="6840" y="3073"/>
                  </a:cubicBezTo>
                  <a:lnTo>
                    <a:pt x="6851" y="3084"/>
                  </a:lnTo>
                  <a:lnTo>
                    <a:pt x="6861" y="3084"/>
                  </a:lnTo>
                  <a:lnTo>
                    <a:pt x="6861" y="3094"/>
                  </a:lnTo>
                  <a:cubicBezTo>
                    <a:pt x="6872" y="3094"/>
                    <a:pt x="6872" y="3105"/>
                    <a:pt x="6872" y="3105"/>
                  </a:cubicBezTo>
                  <a:lnTo>
                    <a:pt x="6872" y="3126"/>
                  </a:lnTo>
                  <a:cubicBezTo>
                    <a:pt x="6882" y="3168"/>
                    <a:pt x="6893" y="3241"/>
                    <a:pt x="6872" y="3367"/>
                  </a:cubicBezTo>
                  <a:cubicBezTo>
                    <a:pt x="6861" y="3462"/>
                    <a:pt x="6872" y="3556"/>
                    <a:pt x="6893" y="3640"/>
                  </a:cubicBezTo>
                  <a:cubicBezTo>
                    <a:pt x="6851" y="3693"/>
                    <a:pt x="6809" y="3745"/>
                    <a:pt x="6767" y="3808"/>
                  </a:cubicBezTo>
                  <a:cubicBezTo>
                    <a:pt x="6756" y="3840"/>
                    <a:pt x="6746" y="3861"/>
                    <a:pt x="6725" y="3882"/>
                  </a:cubicBezTo>
                  <a:cubicBezTo>
                    <a:pt x="6683" y="3945"/>
                    <a:pt x="6609" y="4008"/>
                    <a:pt x="6535" y="4051"/>
                  </a:cubicBezTo>
                  <a:lnTo>
                    <a:pt x="6262" y="4156"/>
                  </a:lnTo>
                  <a:cubicBezTo>
                    <a:pt x="6136" y="4198"/>
                    <a:pt x="6031" y="4282"/>
                    <a:pt x="5947" y="4387"/>
                  </a:cubicBezTo>
                  <a:cubicBezTo>
                    <a:pt x="5348" y="5185"/>
                    <a:pt x="4791" y="6036"/>
                    <a:pt x="4318" y="6918"/>
                  </a:cubicBezTo>
                  <a:cubicBezTo>
                    <a:pt x="4024" y="7455"/>
                    <a:pt x="3730" y="8043"/>
                    <a:pt x="3615" y="8705"/>
                  </a:cubicBezTo>
                  <a:cubicBezTo>
                    <a:pt x="3510" y="9272"/>
                    <a:pt x="3594" y="9734"/>
                    <a:pt x="3867" y="10081"/>
                  </a:cubicBezTo>
                  <a:cubicBezTo>
                    <a:pt x="4098" y="10376"/>
                    <a:pt x="4423" y="10523"/>
                    <a:pt x="4644" y="10596"/>
                  </a:cubicBezTo>
                  <a:cubicBezTo>
                    <a:pt x="4938" y="10701"/>
                    <a:pt x="5233" y="10764"/>
                    <a:pt x="5516" y="10827"/>
                  </a:cubicBezTo>
                  <a:cubicBezTo>
                    <a:pt x="5852" y="10890"/>
                    <a:pt x="6188" y="10964"/>
                    <a:pt x="6430" y="11100"/>
                  </a:cubicBezTo>
                  <a:cubicBezTo>
                    <a:pt x="6630" y="11216"/>
                    <a:pt x="6798" y="11394"/>
                    <a:pt x="6903" y="11615"/>
                  </a:cubicBezTo>
                  <a:cubicBezTo>
                    <a:pt x="6914" y="11636"/>
                    <a:pt x="6924" y="11667"/>
                    <a:pt x="6935" y="11689"/>
                  </a:cubicBezTo>
                  <a:cubicBezTo>
                    <a:pt x="6945" y="11710"/>
                    <a:pt x="6945" y="11741"/>
                    <a:pt x="6956" y="11762"/>
                  </a:cubicBezTo>
                  <a:cubicBezTo>
                    <a:pt x="6987" y="11868"/>
                    <a:pt x="7008" y="11973"/>
                    <a:pt x="7008" y="12078"/>
                  </a:cubicBezTo>
                  <a:cubicBezTo>
                    <a:pt x="7019" y="12466"/>
                    <a:pt x="6798" y="12865"/>
                    <a:pt x="6472" y="13065"/>
                  </a:cubicBezTo>
                  <a:cubicBezTo>
                    <a:pt x="6409" y="13096"/>
                    <a:pt x="6335" y="13128"/>
                    <a:pt x="6262" y="13159"/>
                  </a:cubicBezTo>
                  <a:cubicBezTo>
                    <a:pt x="6062" y="13233"/>
                    <a:pt x="5915" y="13402"/>
                    <a:pt x="5852" y="13601"/>
                  </a:cubicBezTo>
                  <a:lnTo>
                    <a:pt x="5758" y="13885"/>
                  </a:lnTo>
                  <a:cubicBezTo>
                    <a:pt x="5726" y="13780"/>
                    <a:pt x="5674" y="13675"/>
                    <a:pt x="5590" y="13591"/>
                  </a:cubicBezTo>
                  <a:cubicBezTo>
                    <a:pt x="5464" y="13454"/>
                    <a:pt x="5275" y="13370"/>
                    <a:pt x="5086" y="13370"/>
                  </a:cubicBezTo>
                  <a:lnTo>
                    <a:pt x="5033" y="13370"/>
                  </a:lnTo>
                  <a:cubicBezTo>
                    <a:pt x="4885" y="13380"/>
                    <a:pt x="4741" y="13385"/>
                    <a:pt x="4599" y="13385"/>
                  </a:cubicBezTo>
                  <a:cubicBezTo>
                    <a:pt x="4175" y="13385"/>
                    <a:pt x="3777" y="13338"/>
                    <a:pt x="3415" y="13244"/>
                  </a:cubicBezTo>
                  <a:cubicBezTo>
                    <a:pt x="3394" y="13233"/>
                    <a:pt x="3362" y="13222"/>
                    <a:pt x="3330" y="13212"/>
                  </a:cubicBezTo>
                  <a:cubicBezTo>
                    <a:pt x="3266" y="13193"/>
                    <a:pt x="3200" y="13184"/>
                    <a:pt x="3135" y="13184"/>
                  </a:cubicBezTo>
                  <a:cubicBezTo>
                    <a:pt x="2984" y="13184"/>
                    <a:pt x="2835" y="13233"/>
                    <a:pt x="2711" y="13328"/>
                  </a:cubicBezTo>
                  <a:cubicBezTo>
                    <a:pt x="2616" y="13391"/>
                    <a:pt x="2553" y="13486"/>
                    <a:pt x="2501" y="13591"/>
                  </a:cubicBezTo>
                  <a:cubicBezTo>
                    <a:pt x="2469" y="13402"/>
                    <a:pt x="2438" y="13222"/>
                    <a:pt x="2406" y="13033"/>
                  </a:cubicBezTo>
                  <a:cubicBezTo>
                    <a:pt x="2375" y="12865"/>
                    <a:pt x="2291" y="12718"/>
                    <a:pt x="2165" y="12613"/>
                  </a:cubicBezTo>
                  <a:cubicBezTo>
                    <a:pt x="2007" y="12487"/>
                    <a:pt x="1870" y="12340"/>
                    <a:pt x="1754" y="12193"/>
                  </a:cubicBezTo>
                  <a:cubicBezTo>
                    <a:pt x="1660" y="12067"/>
                    <a:pt x="1597" y="11962"/>
                    <a:pt x="1565" y="11857"/>
                  </a:cubicBezTo>
                  <a:cubicBezTo>
                    <a:pt x="1534" y="11783"/>
                    <a:pt x="1523" y="11667"/>
                    <a:pt x="1502" y="11520"/>
                  </a:cubicBezTo>
                  <a:cubicBezTo>
                    <a:pt x="1408" y="10323"/>
                    <a:pt x="1849" y="9104"/>
                    <a:pt x="2291" y="8074"/>
                  </a:cubicBezTo>
                  <a:cubicBezTo>
                    <a:pt x="2406" y="7791"/>
                    <a:pt x="2532" y="7497"/>
                    <a:pt x="2700" y="7255"/>
                  </a:cubicBezTo>
                  <a:cubicBezTo>
                    <a:pt x="2816" y="7076"/>
                    <a:pt x="2963" y="6908"/>
                    <a:pt x="3089" y="6750"/>
                  </a:cubicBezTo>
                  <a:cubicBezTo>
                    <a:pt x="3825" y="5900"/>
                    <a:pt x="4465" y="5269"/>
                    <a:pt x="5117" y="4765"/>
                  </a:cubicBezTo>
                  <a:cubicBezTo>
                    <a:pt x="5296" y="4639"/>
                    <a:pt x="5390" y="4429"/>
                    <a:pt x="5390" y="4219"/>
                  </a:cubicBezTo>
                  <a:cubicBezTo>
                    <a:pt x="5390" y="3998"/>
                    <a:pt x="5296" y="3798"/>
                    <a:pt x="5128" y="3661"/>
                  </a:cubicBezTo>
                  <a:cubicBezTo>
                    <a:pt x="5075" y="3630"/>
                    <a:pt x="5022" y="3588"/>
                    <a:pt x="4980" y="3535"/>
                  </a:cubicBezTo>
                  <a:cubicBezTo>
                    <a:pt x="4959" y="3525"/>
                    <a:pt x="4949" y="3514"/>
                    <a:pt x="4938" y="3504"/>
                  </a:cubicBezTo>
                  <a:cubicBezTo>
                    <a:pt x="5012" y="3451"/>
                    <a:pt x="5086" y="3388"/>
                    <a:pt x="5138" y="3304"/>
                  </a:cubicBezTo>
                  <a:cubicBezTo>
                    <a:pt x="5159" y="3273"/>
                    <a:pt x="5180" y="3252"/>
                    <a:pt x="5191" y="3220"/>
                  </a:cubicBezTo>
                  <a:cubicBezTo>
                    <a:pt x="5275" y="3094"/>
                    <a:pt x="5306" y="2958"/>
                    <a:pt x="5296" y="2821"/>
                  </a:cubicBezTo>
                  <a:close/>
                  <a:moveTo>
                    <a:pt x="8326" y="1"/>
                  </a:moveTo>
                  <a:cubicBezTo>
                    <a:pt x="8179" y="1"/>
                    <a:pt x="8034" y="33"/>
                    <a:pt x="7901" y="100"/>
                  </a:cubicBezTo>
                  <a:cubicBezTo>
                    <a:pt x="7848" y="131"/>
                    <a:pt x="7796" y="163"/>
                    <a:pt x="7754" y="205"/>
                  </a:cubicBezTo>
                  <a:lnTo>
                    <a:pt x="7617" y="320"/>
                  </a:lnTo>
                  <a:cubicBezTo>
                    <a:pt x="7565" y="362"/>
                    <a:pt x="7523" y="404"/>
                    <a:pt x="7491" y="457"/>
                  </a:cubicBezTo>
                  <a:cubicBezTo>
                    <a:pt x="7386" y="614"/>
                    <a:pt x="7334" y="804"/>
                    <a:pt x="7323" y="993"/>
                  </a:cubicBezTo>
                  <a:cubicBezTo>
                    <a:pt x="7145" y="1214"/>
                    <a:pt x="6966" y="1434"/>
                    <a:pt x="6798" y="1655"/>
                  </a:cubicBezTo>
                  <a:cubicBezTo>
                    <a:pt x="6714" y="1644"/>
                    <a:pt x="6630" y="1644"/>
                    <a:pt x="6556" y="1634"/>
                  </a:cubicBezTo>
                  <a:cubicBezTo>
                    <a:pt x="6525" y="1634"/>
                    <a:pt x="6504" y="1634"/>
                    <a:pt x="6482" y="1623"/>
                  </a:cubicBezTo>
                  <a:cubicBezTo>
                    <a:pt x="6031" y="1592"/>
                    <a:pt x="5600" y="1487"/>
                    <a:pt x="5180" y="1319"/>
                  </a:cubicBezTo>
                  <a:cubicBezTo>
                    <a:pt x="5086" y="1287"/>
                    <a:pt x="4991" y="1245"/>
                    <a:pt x="4885" y="1193"/>
                  </a:cubicBezTo>
                  <a:cubicBezTo>
                    <a:pt x="4759" y="1130"/>
                    <a:pt x="4570" y="1056"/>
                    <a:pt x="4371" y="1025"/>
                  </a:cubicBezTo>
                  <a:cubicBezTo>
                    <a:pt x="4304" y="1014"/>
                    <a:pt x="4239" y="1009"/>
                    <a:pt x="4175" y="1009"/>
                  </a:cubicBezTo>
                  <a:cubicBezTo>
                    <a:pt x="3906" y="1009"/>
                    <a:pt x="3664" y="1100"/>
                    <a:pt x="3478" y="1287"/>
                  </a:cubicBezTo>
                  <a:cubicBezTo>
                    <a:pt x="3309" y="1455"/>
                    <a:pt x="3236" y="1644"/>
                    <a:pt x="3194" y="1770"/>
                  </a:cubicBezTo>
                  <a:cubicBezTo>
                    <a:pt x="3089" y="2117"/>
                    <a:pt x="3057" y="2464"/>
                    <a:pt x="3110" y="2832"/>
                  </a:cubicBezTo>
                  <a:cubicBezTo>
                    <a:pt x="3152" y="3168"/>
                    <a:pt x="3267" y="3493"/>
                    <a:pt x="3436" y="3798"/>
                  </a:cubicBezTo>
                  <a:cubicBezTo>
                    <a:pt x="3436" y="3808"/>
                    <a:pt x="3446" y="3808"/>
                    <a:pt x="3446" y="3819"/>
                  </a:cubicBezTo>
                  <a:cubicBezTo>
                    <a:pt x="3510" y="3935"/>
                    <a:pt x="3594" y="4051"/>
                    <a:pt x="3678" y="4156"/>
                  </a:cubicBezTo>
                  <a:cubicBezTo>
                    <a:pt x="3152" y="4628"/>
                    <a:pt x="2616" y="5174"/>
                    <a:pt x="2039" y="5847"/>
                  </a:cubicBezTo>
                  <a:cubicBezTo>
                    <a:pt x="1881" y="6026"/>
                    <a:pt x="1702" y="6246"/>
                    <a:pt x="1544" y="6488"/>
                  </a:cubicBezTo>
                  <a:cubicBezTo>
                    <a:pt x="1313" y="6834"/>
                    <a:pt x="1145" y="7203"/>
                    <a:pt x="1009" y="7528"/>
                  </a:cubicBezTo>
                  <a:cubicBezTo>
                    <a:pt x="505" y="8716"/>
                    <a:pt x="0" y="10123"/>
                    <a:pt x="126" y="11625"/>
                  </a:cubicBezTo>
                  <a:cubicBezTo>
                    <a:pt x="136" y="11815"/>
                    <a:pt x="168" y="12057"/>
                    <a:pt x="252" y="12309"/>
                  </a:cubicBezTo>
                  <a:cubicBezTo>
                    <a:pt x="336" y="12550"/>
                    <a:pt x="463" y="12792"/>
                    <a:pt x="652" y="13033"/>
                  </a:cubicBezTo>
                  <a:cubicBezTo>
                    <a:pt x="778" y="13201"/>
                    <a:pt x="914" y="13360"/>
                    <a:pt x="1072" y="13507"/>
                  </a:cubicBezTo>
                  <a:cubicBezTo>
                    <a:pt x="1229" y="14399"/>
                    <a:pt x="1471" y="15314"/>
                    <a:pt x="1796" y="16280"/>
                  </a:cubicBezTo>
                  <a:lnTo>
                    <a:pt x="1807" y="16301"/>
                  </a:lnTo>
                  <a:cubicBezTo>
                    <a:pt x="1807" y="16311"/>
                    <a:pt x="1818" y="16332"/>
                    <a:pt x="1818" y="16354"/>
                  </a:cubicBezTo>
                  <a:cubicBezTo>
                    <a:pt x="1870" y="16501"/>
                    <a:pt x="1923" y="16648"/>
                    <a:pt x="1986" y="16795"/>
                  </a:cubicBezTo>
                  <a:cubicBezTo>
                    <a:pt x="2028" y="16921"/>
                    <a:pt x="2112" y="17152"/>
                    <a:pt x="2312" y="17341"/>
                  </a:cubicBezTo>
                  <a:cubicBezTo>
                    <a:pt x="2498" y="17511"/>
                    <a:pt x="2734" y="17599"/>
                    <a:pt x="2965" y="17599"/>
                  </a:cubicBezTo>
                  <a:cubicBezTo>
                    <a:pt x="3151" y="17599"/>
                    <a:pt x="3334" y="17542"/>
                    <a:pt x="3488" y="17425"/>
                  </a:cubicBezTo>
                  <a:cubicBezTo>
                    <a:pt x="3657" y="17299"/>
                    <a:pt x="3762" y="17110"/>
                    <a:pt x="3772" y="16900"/>
                  </a:cubicBezTo>
                  <a:lnTo>
                    <a:pt x="3804" y="15891"/>
                  </a:lnTo>
                  <a:lnTo>
                    <a:pt x="3804" y="15839"/>
                  </a:lnTo>
                  <a:cubicBezTo>
                    <a:pt x="3814" y="15471"/>
                    <a:pt x="3825" y="15104"/>
                    <a:pt x="3825" y="14725"/>
                  </a:cubicBezTo>
                  <a:cubicBezTo>
                    <a:pt x="3972" y="14746"/>
                    <a:pt x="4129" y="14756"/>
                    <a:pt x="4287" y="14767"/>
                  </a:cubicBezTo>
                  <a:cubicBezTo>
                    <a:pt x="4234" y="15188"/>
                    <a:pt x="4182" y="15597"/>
                    <a:pt x="4140" y="16017"/>
                  </a:cubicBezTo>
                  <a:cubicBezTo>
                    <a:pt x="4129" y="16028"/>
                    <a:pt x="4129" y="16049"/>
                    <a:pt x="4129" y="16059"/>
                  </a:cubicBezTo>
                  <a:cubicBezTo>
                    <a:pt x="4098" y="16396"/>
                    <a:pt x="4056" y="16732"/>
                    <a:pt x="4024" y="17058"/>
                  </a:cubicBezTo>
                  <a:cubicBezTo>
                    <a:pt x="4014" y="17268"/>
                    <a:pt x="4087" y="17478"/>
                    <a:pt x="4234" y="17625"/>
                  </a:cubicBezTo>
                  <a:cubicBezTo>
                    <a:pt x="4402" y="17793"/>
                    <a:pt x="4633" y="17877"/>
                    <a:pt x="4854" y="17877"/>
                  </a:cubicBezTo>
                  <a:cubicBezTo>
                    <a:pt x="5054" y="17877"/>
                    <a:pt x="5243" y="17814"/>
                    <a:pt x="5411" y="17698"/>
                  </a:cubicBezTo>
                  <a:cubicBezTo>
                    <a:pt x="5642" y="17541"/>
                    <a:pt x="5758" y="17320"/>
                    <a:pt x="5810" y="17205"/>
                  </a:cubicBezTo>
                  <a:cubicBezTo>
                    <a:pt x="5894" y="17058"/>
                    <a:pt x="5968" y="16921"/>
                    <a:pt x="6031" y="16785"/>
                  </a:cubicBezTo>
                  <a:cubicBezTo>
                    <a:pt x="6041" y="16764"/>
                    <a:pt x="6052" y="16753"/>
                    <a:pt x="6062" y="16732"/>
                  </a:cubicBezTo>
                  <a:lnTo>
                    <a:pt x="6062" y="16722"/>
                  </a:lnTo>
                  <a:cubicBezTo>
                    <a:pt x="6472" y="15902"/>
                    <a:pt x="6819" y="15093"/>
                    <a:pt x="7082" y="14315"/>
                  </a:cubicBezTo>
                  <a:cubicBezTo>
                    <a:pt x="7113" y="14294"/>
                    <a:pt x="7145" y="14273"/>
                    <a:pt x="7187" y="14252"/>
                  </a:cubicBezTo>
                  <a:cubicBezTo>
                    <a:pt x="7932" y="13801"/>
                    <a:pt x="8416" y="12939"/>
                    <a:pt x="8406" y="12057"/>
                  </a:cubicBezTo>
                  <a:cubicBezTo>
                    <a:pt x="8395" y="11994"/>
                    <a:pt x="8395" y="11931"/>
                    <a:pt x="8395" y="11868"/>
                  </a:cubicBezTo>
                  <a:cubicBezTo>
                    <a:pt x="8637" y="11678"/>
                    <a:pt x="8857" y="11447"/>
                    <a:pt x="9046" y="11184"/>
                  </a:cubicBezTo>
                  <a:cubicBezTo>
                    <a:pt x="9319" y="10817"/>
                    <a:pt x="9519" y="10407"/>
                    <a:pt x="9624" y="9955"/>
                  </a:cubicBezTo>
                  <a:cubicBezTo>
                    <a:pt x="9719" y="9871"/>
                    <a:pt x="9835" y="9755"/>
                    <a:pt x="9961" y="9619"/>
                  </a:cubicBezTo>
                  <a:cubicBezTo>
                    <a:pt x="10160" y="9398"/>
                    <a:pt x="10255" y="9167"/>
                    <a:pt x="10244" y="8915"/>
                  </a:cubicBezTo>
                  <a:cubicBezTo>
                    <a:pt x="10234" y="8673"/>
                    <a:pt x="10108" y="8452"/>
                    <a:pt x="9919" y="8305"/>
                  </a:cubicBezTo>
                  <a:cubicBezTo>
                    <a:pt x="9845" y="8242"/>
                    <a:pt x="9751" y="8190"/>
                    <a:pt x="9656" y="8158"/>
                  </a:cubicBezTo>
                  <a:cubicBezTo>
                    <a:pt x="9592" y="8022"/>
                    <a:pt x="9498" y="7906"/>
                    <a:pt x="9393" y="7801"/>
                  </a:cubicBezTo>
                  <a:cubicBezTo>
                    <a:pt x="9264" y="7680"/>
                    <a:pt x="9091" y="7615"/>
                    <a:pt x="8918" y="7615"/>
                  </a:cubicBezTo>
                  <a:cubicBezTo>
                    <a:pt x="8866" y="7615"/>
                    <a:pt x="8814" y="7621"/>
                    <a:pt x="8763" y="7633"/>
                  </a:cubicBezTo>
                  <a:cubicBezTo>
                    <a:pt x="8595" y="7675"/>
                    <a:pt x="8448" y="7770"/>
                    <a:pt x="8353" y="7906"/>
                  </a:cubicBezTo>
                  <a:cubicBezTo>
                    <a:pt x="8280" y="7917"/>
                    <a:pt x="8206" y="7927"/>
                    <a:pt x="8143" y="7959"/>
                  </a:cubicBezTo>
                  <a:cubicBezTo>
                    <a:pt x="7880" y="8074"/>
                    <a:pt x="7712" y="8337"/>
                    <a:pt x="7712" y="8621"/>
                  </a:cubicBezTo>
                  <a:cubicBezTo>
                    <a:pt x="7722" y="8852"/>
                    <a:pt x="7764" y="9083"/>
                    <a:pt x="7838" y="9293"/>
                  </a:cubicBezTo>
                  <a:cubicBezTo>
                    <a:pt x="7869" y="9377"/>
                    <a:pt x="7911" y="9461"/>
                    <a:pt x="8006" y="9650"/>
                  </a:cubicBezTo>
                  <a:cubicBezTo>
                    <a:pt x="7932" y="9892"/>
                    <a:pt x="7806" y="10112"/>
                    <a:pt x="7649" y="10302"/>
                  </a:cubicBezTo>
                  <a:cubicBezTo>
                    <a:pt x="7491" y="10144"/>
                    <a:pt x="7313" y="10007"/>
                    <a:pt x="7124" y="9892"/>
                  </a:cubicBezTo>
                  <a:cubicBezTo>
                    <a:pt x="6683" y="9640"/>
                    <a:pt x="6209" y="9545"/>
                    <a:pt x="5789" y="9461"/>
                  </a:cubicBezTo>
                  <a:cubicBezTo>
                    <a:pt x="5548" y="9409"/>
                    <a:pt x="5317" y="9367"/>
                    <a:pt x="5107" y="9293"/>
                  </a:cubicBezTo>
                  <a:cubicBezTo>
                    <a:pt x="5022" y="9262"/>
                    <a:pt x="4980" y="9241"/>
                    <a:pt x="4970" y="9220"/>
                  </a:cubicBezTo>
                  <a:cubicBezTo>
                    <a:pt x="4959" y="9199"/>
                    <a:pt x="4949" y="9115"/>
                    <a:pt x="4980" y="8957"/>
                  </a:cubicBezTo>
                  <a:cubicBezTo>
                    <a:pt x="5065" y="8494"/>
                    <a:pt x="5296" y="8022"/>
                    <a:pt x="5537" y="7581"/>
                  </a:cubicBezTo>
                  <a:cubicBezTo>
                    <a:pt x="5947" y="6824"/>
                    <a:pt x="6419" y="6078"/>
                    <a:pt x="6935" y="5384"/>
                  </a:cubicBezTo>
                  <a:lnTo>
                    <a:pt x="7071" y="5332"/>
                  </a:lnTo>
                  <a:cubicBezTo>
                    <a:pt x="7092" y="5321"/>
                    <a:pt x="7124" y="5311"/>
                    <a:pt x="7145" y="5300"/>
                  </a:cubicBezTo>
                  <a:cubicBezTo>
                    <a:pt x="7376" y="5185"/>
                    <a:pt x="7586" y="5017"/>
                    <a:pt x="7764" y="4817"/>
                  </a:cubicBezTo>
                  <a:cubicBezTo>
                    <a:pt x="8069" y="4786"/>
                    <a:pt x="8385" y="4702"/>
                    <a:pt x="8658" y="4565"/>
                  </a:cubicBezTo>
                  <a:cubicBezTo>
                    <a:pt x="9172" y="4303"/>
                    <a:pt x="9592" y="3882"/>
                    <a:pt x="9835" y="3367"/>
                  </a:cubicBezTo>
                  <a:cubicBezTo>
                    <a:pt x="9940" y="3136"/>
                    <a:pt x="9950" y="2926"/>
                    <a:pt x="9877" y="2716"/>
                  </a:cubicBezTo>
                  <a:cubicBezTo>
                    <a:pt x="9845" y="2643"/>
                    <a:pt x="9814" y="2569"/>
                    <a:pt x="9761" y="2506"/>
                  </a:cubicBezTo>
                  <a:cubicBezTo>
                    <a:pt x="9898" y="2253"/>
                    <a:pt x="9929" y="1949"/>
                    <a:pt x="9835" y="1655"/>
                  </a:cubicBezTo>
                  <a:cubicBezTo>
                    <a:pt x="9751" y="1403"/>
                    <a:pt x="9592" y="1193"/>
                    <a:pt x="9382" y="1067"/>
                  </a:cubicBezTo>
                  <a:lnTo>
                    <a:pt x="9382" y="920"/>
                  </a:lnTo>
                  <a:cubicBezTo>
                    <a:pt x="9340" y="593"/>
                    <a:pt x="9151" y="299"/>
                    <a:pt x="8847" y="142"/>
                  </a:cubicBezTo>
                  <a:cubicBezTo>
                    <a:pt x="8685" y="49"/>
                    <a:pt x="8505" y="1"/>
                    <a:pt x="8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5238875" y="309825"/>
              <a:ext cx="52300" cy="31475"/>
            </a:xfrm>
            <a:custGeom>
              <a:avLst/>
              <a:gdLst/>
              <a:ahLst/>
              <a:cxnLst/>
              <a:rect l="l" t="t" r="r" b="b"/>
              <a:pathLst>
                <a:path w="2092" h="1259" extrusionOk="0">
                  <a:moveTo>
                    <a:pt x="1881" y="1"/>
                  </a:moveTo>
                  <a:cubicBezTo>
                    <a:pt x="1293" y="85"/>
                    <a:pt x="725" y="316"/>
                    <a:pt x="274" y="694"/>
                  </a:cubicBezTo>
                  <a:lnTo>
                    <a:pt x="1" y="1220"/>
                  </a:lnTo>
                  <a:cubicBezTo>
                    <a:pt x="127" y="1245"/>
                    <a:pt x="254" y="1258"/>
                    <a:pt x="382" y="1258"/>
                  </a:cubicBezTo>
                  <a:cubicBezTo>
                    <a:pt x="669" y="1258"/>
                    <a:pt x="954" y="1193"/>
                    <a:pt x="1209" y="1062"/>
                  </a:cubicBezTo>
                  <a:cubicBezTo>
                    <a:pt x="1577" y="883"/>
                    <a:pt x="1881" y="568"/>
                    <a:pt x="2060" y="190"/>
                  </a:cubicBezTo>
                  <a:cubicBezTo>
                    <a:pt x="2070" y="158"/>
                    <a:pt x="2091" y="116"/>
                    <a:pt x="2081" y="74"/>
                  </a:cubicBezTo>
                  <a:cubicBezTo>
                    <a:pt x="2049" y="1"/>
                    <a:pt x="1955" y="1"/>
                    <a:pt x="1881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9"/>
            <p:cNvSpPr/>
            <p:nvPr/>
          </p:nvSpPr>
          <p:spPr>
            <a:xfrm>
              <a:off x="5247100" y="292000"/>
              <a:ext cx="31750" cy="21075"/>
            </a:xfrm>
            <a:custGeom>
              <a:avLst/>
              <a:gdLst/>
              <a:ahLst/>
              <a:cxnLst/>
              <a:rect l="l" t="t" r="r" b="b"/>
              <a:pathLst>
                <a:path w="1270" h="843" extrusionOk="0">
                  <a:moveTo>
                    <a:pt x="1174" y="0"/>
                  </a:moveTo>
                  <a:cubicBezTo>
                    <a:pt x="1164" y="0"/>
                    <a:pt x="1154" y="3"/>
                    <a:pt x="1143" y="9"/>
                  </a:cubicBezTo>
                  <a:cubicBezTo>
                    <a:pt x="775" y="230"/>
                    <a:pt x="407" y="462"/>
                    <a:pt x="60" y="724"/>
                  </a:cubicBezTo>
                  <a:cubicBezTo>
                    <a:pt x="0" y="758"/>
                    <a:pt x="32" y="843"/>
                    <a:pt x="85" y="843"/>
                  </a:cubicBezTo>
                  <a:cubicBezTo>
                    <a:pt x="97" y="843"/>
                    <a:pt x="110" y="838"/>
                    <a:pt x="123" y="829"/>
                  </a:cubicBezTo>
                  <a:cubicBezTo>
                    <a:pt x="470" y="577"/>
                    <a:pt x="838" y="336"/>
                    <a:pt x="1216" y="125"/>
                  </a:cubicBezTo>
                  <a:cubicBezTo>
                    <a:pt x="1270" y="90"/>
                    <a:pt x="1232" y="0"/>
                    <a:pt x="117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5236575" y="259650"/>
              <a:ext cx="34850" cy="41300"/>
            </a:xfrm>
            <a:custGeom>
              <a:avLst/>
              <a:gdLst/>
              <a:ahLst/>
              <a:cxnLst/>
              <a:rect l="l" t="t" r="r" b="b"/>
              <a:pathLst>
                <a:path w="1394" h="1652" extrusionOk="0">
                  <a:moveTo>
                    <a:pt x="1300" y="1"/>
                  </a:moveTo>
                  <a:cubicBezTo>
                    <a:pt x="1285" y="1"/>
                    <a:pt x="1271" y="7"/>
                    <a:pt x="1259" y="22"/>
                  </a:cubicBezTo>
                  <a:cubicBezTo>
                    <a:pt x="849" y="526"/>
                    <a:pt x="439" y="1030"/>
                    <a:pt x="40" y="1545"/>
                  </a:cubicBezTo>
                  <a:cubicBezTo>
                    <a:pt x="1" y="1593"/>
                    <a:pt x="44" y="1652"/>
                    <a:pt x="86" y="1652"/>
                  </a:cubicBezTo>
                  <a:cubicBezTo>
                    <a:pt x="100" y="1652"/>
                    <a:pt x="113" y="1645"/>
                    <a:pt x="124" y="1630"/>
                  </a:cubicBezTo>
                  <a:cubicBezTo>
                    <a:pt x="534" y="1114"/>
                    <a:pt x="933" y="610"/>
                    <a:pt x="1354" y="117"/>
                  </a:cubicBezTo>
                  <a:cubicBezTo>
                    <a:pt x="1394" y="68"/>
                    <a:pt x="1347" y="1"/>
                    <a:pt x="130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9"/>
            <p:cNvSpPr/>
            <p:nvPr/>
          </p:nvSpPr>
          <p:spPr>
            <a:xfrm>
              <a:off x="5152725" y="280475"/>
              <a:ext cx="30750" cy="44100"/>
            </a:xfrm>
            <a:custGeom>
              <a:avLst/>
              <a:gdLst/>
              <a:ahLst/>
              <a:cxnLst/>
              <a:rect l="l" t="t" r="r" b="b"/>
              <a:pathLst>
                <a:path w="1230" h="1764" extrusionOk="0">
                  <a:moveTo>
                    <a:pt x="477" y="1"/>
                  </a:moveTo>
                  <a:cubicBezTo>
                    <a:pt x="396" y="1"/>
                    <a:pt x="322" y="23"/>
                    <a:pt x="263" y="82"/>
                  </a:cubicBezTo>
                  <a:cubicBezTo>
                    <a:pt x="211" y="134"/>
                    <a:pt x="179" y="208"/>
                    <a:pt x="158" y="281"/>
                  </a:cubicBezTo>
                  <a:cubicBezTo>
                    <a:pt x="1" y="776"/>
                    <a:pt x="95" y="1311"/>
                    <a:pt x="347" y="1763"/>
                  </a:cubicBezTo>
                  <a:cubicBezTo>
                    <a:pt x="820" y="1406"/>
                    <a:pt x="1145" y="860"/>
                    <a:pt x="1229" y="271"/>
                  </a:cubicBezTo>
                  <a:cubicBezTo>
                    <a:pt x="1114" y="229"/>
                    <a:pt x="1009" y="176"/>
                    <a:pt x="893" y="124"/>
                  </a:cubicBezTo>
                  <a:cubicBezTo>
                    <a:pt x="768" y="64"/>
                    <a:pt x="614" y="1"/>
                    <a:pt x="477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5161375" y="287250"/>
              <a:ext cx="89100" cy="70950"/>
            </a:xfrm>
            <a:custGeom>
              <a:avLst/>
              <a:gdLst/>
              <a:ahLst/>
              <a:cxnLst/>
              <a:rect l="l" t="t" r="r" b="b"/>
              <a:pathLst>
                <a:path w="3564" h="2838" extrusionOk="0">
                  <a:moveTo>
                    <a:pt x="883" y="0"/>
                  </a:moveTo>
                  <a:cubicBezTo>
                    <a:pt x="799" y="589"/>
                    <a:pt x="474" y="1135"/>
                    <a:pt x="1" y="1492"/>
                  </a:cubicBezTo>
                  <a:cubicBezTo>
                    <a:pt x="106" y="1681"/>
                    <a:pt x="253" y="1880"/>
                    <a:pt x="453" y="2070"/>
                  </a:cubicBezTo>
                  <a:cubicBezTo>
                    <a:pt x="1189" y="2774"/>
                    <a:pt x="2134" y="2826"/>
                    <a:pt x="2460" y="2837"/>
                  </a:cubicBezTo>
                  <a:cubicBezTo>
                    <a:pt x="2565" y="2795"/>
                    <a:pt x="2670" y="2753"/>
                    <a:pt x="2786" y="2711"/>
                  </a:cubicBezTo>
                  <a:cubicBezTo>
                    <a:pt x="2891" y="2658"/>
                    <a:pt x="3080" y="2543"/>
                    <a:pt x="3237" y="2333"/>
                  </a:cubicBezTo>
                  <a:cubicBezTo>
                    <a:pt x="3447" y="2049"/>
                    <a:pt x="3468" y="1765"/>
                    <a:pt x="3500" y="1607"/>
                  </a:cubicBezTo>
                  <a:cubicBezTo>
                    <a:pt x="3563" y="1261"/>
                    <a:pt x="3552" y="872"/>
                    <a:pt x="3311" y="620"/>
                  </a:cubicBezTo>
                  <a:cubicBezTo>
                    <a:pt x="3080" y="389"/>
                    <a:pt x="2712" y="378"/>
                    <a:pt x="2375" y="346"/>
                  </a:cubicBezTo>
                  <a:cubicBezTo>
                    <a:pt x="1861" y="304"/>
                    <a:pt x="1357" y="189"/>
                    <a:pt x="883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9"/>
            <p:cNvSpPr/>
            <p:nvPr/>
          </p:nvSpPr>
          <p:spPr>
            <a:xfrm>
              <a:off x="5077850" y="331625"/>
              <a:ext cx="175250" cy="258325"/>
            </a:xfrm>
            <a:custGeom>
              <a:avLst/>
              <a:gdLst/>
              <a:ahLst/>
              <a:cxnLst/>
              <a:rect l="l" t="t" r="r" b="b"/>
              <a:pathLst>
                <a:path w="7010" h="10333" extrusionOk="0">
                  <a:moveTo>
                    <a:pt x="4666" y="0"/>
                  </a:moveTo>
                  <a:cubicBezTo>
                    <a:pt x="3594" y="673"/>
                    <a:pt x="2691" y="1587"/>
                    <a:pt x="1861" y="2554"/>
                  </a:cubicBezTo>
                  <a:cubicBezTo>
                    <a:pt x="1703" y="2732"/>
                    <a:pt x="1556" y="2921"/>
                    <a:pt x="1420" y="3121"/>
                  </a:cubicBezTo>
                  <a:cubicBezTo>
                    <a:pt x="1230" y="3416"/>
                    <a:pt x="1083" y="3731"/>
                    <a:pt x="946" y="4056"/>
                  </a:cubicBezTo>
                  <a:cubicBezTo>
                    <a:pt x="432" y="5254"/>
                    <a:pt x="1" y="6526"/>
                    <a:pt x="117" y="7828"/>
                  </a:cubicBezTo>
                  <a:cubicBezTo>
                    <a:pt x="127" y="8007"/>
                    <a:pt x="148" y="8175"/>
                    <a:pt x="201" y="8343"/>
                  </a:cubicBezTo>
                  <a:cubicBezTo>
                    <a:pt x="274" y="8532"/>
                    <a:pt x="379" y="8711"/>
                    <a:pt x="505" y="8868"/>
                  </a:cubicBezTo>
                  <a:cubicBezTo>
                    <a:pt x="999" y="9520"/>
                    <a:pt x="1745" y="9961"/>
                    <a:pt x="2533" y="10161"/>
                  </a:cubicBezTo>
                  <a:cubicBezTo>
                    <a:pt x="2991" y="10281"/>
                    <a:pt x="3460" y="10333"/>
                    <a:pt x="3931" y="10333"/>
                  </a:cubicBezTo>
                  <a:cubicBezTo>
                    <a:pt x="4280" y="10333"/>
                    <a:pt x="4632" y="10304"/>
                    <a:pt x="4981" y="10255"/>
                  </a:cubicBezTo>
                  <a:cubicBezTo>
                    <a:pt x="5380" y="10203"/>
                    <a:pt x="5779" y="10119"/>
                    <a:pt x="6127" y="9909"/>
                  </a:cubicBezTo>
                  <a:cubicBezTo>
                    <a:pt x="6662" y="9583"/>
                    <a:pt x="7009" y="8952"/>
                    <a:pt x="6998" y="8322"/>
                  </a:cubicBezTo>
                  <a:cubicBezTo>
                    <a:pt x="6988" y="7681"/>
                    <a:pt x="6620" y="7072"/>
                    <a:pt x="6074" y="6757"/>
                  </a:cubicBezTo>
                  <a:cubicBezTo>
                    <a:pt x="5496" y="6420"/>
                    <a:pt x="4792" y="6420"/>
                    <a:pt x="4172" y="6199"/>
                  </a:cubicBezTo>
                  <a:cubicBezTo>
                    <a:pt x="3993" y="6136"/>
                    <a:pt x="3825" y="6052"/>
                    <a:pt x="3710" y="5905"/>
                  </a:cubicBezTo>
                  <a:cubicBezTo>
                    <a:pt x="3531" y="5685"/>
                    <a:pt x="3542" y="5370"/>
                    <a:pt x="3594" y="5086"/>
                  </a:cubicBezTo>
                  <a:cubicBezTo>
                    <a:pt x="3699" y="4529"/>
                    <a:pt x="3951" y="4004"/>
                    <a:pt x="4224" y="3510"/>
                  </a:cubicBezTo>
                  <a:cubicBezTo>
                    <a:pt x="4782" y="2480"/>
                    <a:pt x="5433" y="1503"/>
                    <a:pt x="6158" y="600"/>
                  </a:cubicBezTo>
                  <a:cubicBezTo>
                    <a:pt x="5685" y="390"/>
                    <a:pt x="5191" y="232"/>
                    <a:pt x="4687" y="116"/>
                  </a:cubicBezTo>
                  <a:lnTo>
                    <a:pt x="4666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5122250" y="634750"/>
              <a:ext cx="15800" cy="25825"/>
            </a:xfrm>
            <a:custGeom>
              <a:avLst/>
              <a:gdLst/>
              <a:ahLst/>
              <a:cxnLst/>
              <a:rect l="l" t="t" r="r" b="b"/>
              <a:pathLst>
                <a:path w="632" h="1033" extrusionOk="0">
                  <a:moveTo>
                    <a:pt x="631" y="0"/>
                  </a:moveTo>
                  <a:lnTo>
                    <a:pt x="631" y="0"/>
                  </a:lnTo>
                  <a:cubicBezTo>
                    <a:pt x="442" y="126"/>
                    <a:pt x="221" y="210"/>
                    <a:pt x="1" y="252"/>
                  </a:cubicBezTo>
                  <a:cubicBezTo>
                    <a:pt x="53" y="399"/>
                    <a:pt x="106" y="536"/>
                    <a:pt x="158" y="684"/>
                  </a:cubicBezTo>
                  <a:cubicBezTo>
                    <a:pt x="190" y="789"/>
                    <a:pt x="232" y="883"/>
                    <a:pt x="305" y="957"/>
                  </a:cubicBezTo>
                  <a:cubicBezTo>
                    <a:pt x="358" y="1003"/>
                    <a:pt x="428" y="1032"/>
                    <a:pt x="493" y="1032"/>
                  </a:cubicBezTo>
                  <a:cubicBezTo>
                    <a:pt x="531" y="1032"/>
                    <a:pt x="568" y="1022"/>
                    <a:pt x="599" y="999"/>
                  </a:cubicBezTo>
                  <a:cubicBezTo>
                    <a:pt x="610" y="663"/>
                    <a:pt x="620" y="336"/>
                    <a:pt x="63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9"/>
            <p:cNvSpPr/>
            <p:nvPr/>
          </p:nvSpPr>
          <p:spPr>
            <a:xfrm>
              <a:off x="5100975" y="549375"/>
              <a:ext cx="37850" cy="91700"/>
            </a:xfrm>
            <a:custGeom>
              <a:avLst/>
              <a:gdLst/>
              <a:ahLst/>
              <a:cxnLst/>
              <a:rect l="l" t="t" r="r" b="b"/>
              <a:pathLst>
                <a:path w="1514" h="3668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1230"/>
                    <a:pt x="432" y="2438"/>
                    <a:pt x="831" y="3604"/>
                  </a:cubicBezTo>
                  <a:cubicBezTo>
                    <a:pt x="841" y="3625"/>
                    <a:pt x="841" y="3646"/>
                    <a:pt x="852" y="3667"/>
                  </a:cubicBezTo>
                  <a:cubicBezTo>
                    <a:pt x="1072" y="3625"/>
                    <a:pt x="1293" y="3541"/>
                    <a:pt x="1482" y="3415"/>
                  </a:cubicBezTo>
                  <a:lnTo>
                    <a:pt x="1482" y="3373"/>
                  </a:lnTo>
                  <a:cubicBezTo>
                    <a:pt x="1503" y="2512"/>
                    <a:pt x="1513" y="1650"/>
                    <a:pt x="1492" y="78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5206050" y="305100"/>
              <a:ext cx="18150" cy="21925"/>
            </a:xfrm>
            <a:custGeom>
              <a:avLst/>
              <a:gdLst/>
              <a:ahLst/>
              <a:cxnLst/>
              <a:rect l="l" t="t" r="r" b="b"/>
              <a:pathLst>
                <a:path w="726" h="877" extrusionOk="0">
                  <a:moveTo>
                    <a:pt x="389" y="1"/>
                  </a:moveTo>
                  <a:cubicBezTo>
                    <a:pt x="263" y="32"/>
                    <a:pt x="158" y="127"/>
                    <a:pt x="95" y="242"/>
                  </a:cubicBezTo>
                  <a:cubicBezTo>
                    <a:pt x="63" y="295"/>
                    <a:pt x="42" y="358"/>
                    <a:pt x="21" y="421"/>
                  </a:cubicBezTo>
                  <a:cubicBezTo>
                    <a:pt x="11" y="494"/>
                    <a:pt x="0" y="557"/>
                    <a:pt x="32" y="652"/>
                  </a:cubicBezTo>
                  <a:cubicBezTo>
                    <a:pt x="53" y="746"/>
                    <a:pt x="137" y="809"/>
                    <a:pt x="200" y="841"/>
                  </a:cubicBezTo>
                  <a:cubicBezTo>
                    <a:pt x="255" y="864"/>
                    <a:pt x="310" y="876"/>
                    <a:pt x="365" y="876"/>
                  </a:cubicBezTo>
                  <a:cubicBezTo>
                    <a:pt x="383" y="876"/>
                    <a:pt x="402" y="875"/>
                    <a:pt x="420" y="872"/>
                  </a:cubicBezTo>
                  <a:cubicBezTo>
                    <a:pt x="567" y="851"/>
                    <a:pt x="694" y="757"/>
                    <a:pt x="725" y="641"/>
                  </a:cubicBezTo>
                  <a:lnTo>
                    <a:pt x="725" y="641"/>
                  </a:lnTo>
                  <a:cubicBezTo>
                    <a:pt x="646" y="678"/>
                    <a:pt x="571" y="689"/>
                    <a:pt x="505" y="689"/>
                  </a:cubicBezTo>
                  <a:cubicBezTo>
                    <a:pt x="475" y="689"/>
                    <a:pt x="447" y="687"/>
                    <a:pt x="420" y="683"/>
                  </a:cubicBezTo>
                  <a:cubicBezTo>
                    <a:pt x="336" y="662"/>
                    <a:pt x="263" y="610"/>
                    <a:pt x="263" y="578"/>
                  </a:cubicBezTo>
                  <a:cubicBezTo>
                    <a:pt x="252" y="557"/>
                    <a:pt x="252" y="505"/>
                    <a:pt x="252" y="452"/>
                  </a:cubicBezTo>
                  <a:cubicBezTo>
                    <a:pt x="263" y="410"/>
                    <a:pt x="263" y="358"/>
                    <a:pt x="273" y="316"/>
                  </a:cubicBezTo>
                  <a:cubicBezTo>
                    <a:pt x="294" y="211"/>
                    <a:pt x="326" y="116"/>
                    <a:pt x="38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9"/>
            <p:cNvSpPr/>
            <p:nvPr/>
          </p:nvSpPr>
          <p:spPr>
            <a:xfrm>
              <a:off x="5270650" y="445625"/>
              <a:ext cx="28400" cy="34050"/>
            </a:xfrm>
            <a:custGeom>
              <a:avLst/>
              <a:gdLst/>
              <a:ahLst/>
              <a:cxnLst/>
              <a:rect l="l" t="t" r="r" b="b"/>
              <a:pathLst>
                <a:path w="1136" h="1362" extrusionOk="0">
                  <a:moveTo>
                    <a:pt x="505" y="0"/>
                  </a:moveTo>
                  <a:cubicBezTo>
                    <a:pt x="432" y="200"/>
                    <a:pt x="358" y="390"/>
                    <a:pt x="285" y="579"/>
                  </a:cubicBezTo>
                  <a:lnTo>
                    <a:pt x="1" y="295"/>
                  </a:lnTo>
                  <a:lnTo>
                    <a:pt x="1" y="295"/>
                  </a:lnTo>
                  <a:cubicBezTo>
                    <a:pt x="1" y="495"/>
                    <a:pt x="43" y="652"/>
                    <a:pt x="85" y="757"/>
                  </a:cubicBezTo>
                  <a:cubicBezTo>
                    <a:pt x="96" y="810"/>
                    <a:pt x="159" y="936"/>
                    <a:pt x="295" y="1177"/>
                  </a:cubicBezTo>
                  <a:cubicBezTo>
                    <a:pt x="379" y="1335"/>
                    <a:pt x="390" y="1345"/>
                    <a:pt x="411" y="1356"/>
                  </a:cubicBezTo>
                  <a:cubicBezTo>
                    <a:pt x="420" y="1360"/>
                    <a:pt x="429" y="1362"/>
                    <a:pt x="439" y="1362"/>
                  </a:cubicBezTo>
                  <a:cubicBezTo>
                    <a:pt x="539" y="1362"/>
                    <a:pt x="717" y="1174"/>
                    <a:pt x="1041" y="831"/>
                  </a:cubicBezTo>
                  <a:cubicBezTo>
                    <a:pt x="1093" y="778"/>
                    <a:pt x="1135" y="715"/>
                    <a:pt x="1135" y="652"/>
                  </a:cubicBezTo>
                  <a:cubicBezTo>
                    <a:pt x="1127" y="560"/>
                    <a:pt x="1038" y="501"/>
                    <a:pt x="945" y="501"/>
                  </a:cubicBezTo>
                  <a:cubicBezTo>
                    <a:pt x="932" y="501"/>
                    <a:pt x="918" y="502"/>
                    <a:pt x="904" y="505"/>
                  </a:cubicBezTo>
                  <a:cubicBezTo>
                    <a:pt x="799" y="526"/>
                    <a:pt x="715" y="600"/>
                    <a:pt x="642" y="663"/>
                  </a:cubicBezTo>
                  <a:cubicBezTo>
                    <a:pt x="736" y="442"/>
                    <a:pt x="673" y="168"/>
                    <a:pt x="50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9"/>
            <p:cNvSpPr/>
            <p:nvPr/>
          </p:nvSpPr>
          <p:spPr>
            <a:xfrm>
              <a:off x="5238350" y="476600"/>
              <a:ext cx="46900" cy="53750"/>
            </a:xfrm>
            <a:custGeom>
              <a:avLst/>
              <a:gdLst/>
              <a:ahLst/>
              <a:cxnLst/>
              <a:rect l="l" t="t" r="r" b="b"/>
              <a:pathLst>
                <a:path w="1876" h="2150" extrusionOk="0">
                  <a:moveTo>
                    <a:pt x="1719" y="0"/>
                  </a:moveTo>
                  <a:cubicBezTo>
                    <a:pt x="1669" y="0"/>
                    <a:pt x="1621" y="29"/>
                    <a:pt x="1608" y="96"/>
                  </a:cubicBezTo>
                  <a:cubicBezTo>
                    <a:pt x="1419" y="905"/>
                    <a:pt x="883" y="1567"/>
                    <a:pt x="127" y="1913"/>
                  </a:cubicBezTo>
                  <a:cubicBezTo>
                    <a:pt x="0" y="1977"/>
                    <a:pt x="76" y="2149"/>
                    <a:pt x="193" y="2149"/>
                  </a:cubicBezTo>
                  <a:cubicBezTo>
                    <a:pt x="212" y="2149"/>
                    <a:pt x="233" y="2145"/>
                    <a:pt x="253" y="2134"/>
                  </a:cubicBezTo>
                  <a:cubicBezTo>
                    <a:pt x="1073" y="1756"/>
                    <a:pt x="1661" y="1031"/>
                    <a:pt x="1850" y="159"/>
                  </a:cubicBezTo>
                  <a:cubicBezTo>
                    <a:pt x="1875" y="64"/>
                    <a:pt x="1795" y="0"/>
                    <a:pt x="17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9"/>
            <p:cNvSpPr/>
            <p:nvPr/>
          </p:nvSpPr>
          <p:spPr>
            <a:xfrm>
              <a:off x="5259100" y="255500"/>
              <a:ext cx="18875" cy="16725"/>
            </a:xfrm>
            <a:custGeom>
              <a:avLst/>
              <a:gdLst/>
              <a:ahLst/>
              <a:cxnLst/>
              <a:rect l="l" t="t" r="r" b="b"/>
              <a:pathLst>
                <a:path w="755" h="669" extrusionOk="0">
                  <a:moveTo>
                    <a:pt x="386" y="1"/>
                  </a:moveTo>
                  <a:cubicBezTo>
                    <a:pt x="341" y="1"/>
                    <a:pt x="295" y="10"/>
                    <a:pt x="253" y="30"/>
                  </a:cubicBezTo>
                  <a:lnTo>
                    <a:pt x="116" y="146"/>
                  </a:lnTo>
                  <a:cubicBezTo>
                    <a:pt x="0" y="325"/>
                    <a:pt x="116" y="608"/>
                    <a:pt x="316" y="661"/>
                  </a:cubicBezTo>
                  <a:cubicBezTo>
                    <a:pt x="338" y="666"/>
                    <a:pt x="360" y="669"/>
                    <a:pt x="382" y="669"/>
                  </a:cubicBezTo>
                  <a:cubicBezTo>
                    <a:pt x="571" y="669"/>
                    <a:pt x="755" y="481"/>
                    <a:pt x="736" y="293"/>
                  </a:cubicBezTo>
                  <a:cubicBezTo>
                    <a:pt x="719" y="127"/>
                    <a:pt x="553" y="1"/>
                    <a:pt x="38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9"/>
            <p:cNvSpPr/>
            <p:nvPr/>
          </p:nvSpPr>
          <p:spPr>
            <a:xfrm>
              <a:off x="5271175" y="278050"/>
              <a:ext cx="21325" cy="18525"/>
            </a:xfrm>
            <a:custGeom>
              <a:avLst/>
              <a:gdLst/>
              <a:ahLst/>
              <a:cxnLst/>
              <a:rect l="l" t="t" r="r" b="b"/>
              <a:pathLst>
                <a:path w="853" h="741" extrusionOk="0">
                  <a:moveTo>
                    <a:pt x="474" y="0"/>
                  </a:moveTo>
                  <a:lnTo>
                    <a:pt x="358" y="126"/>
                  </a:lnTo>
                  <a:cubicBezTo>
                    <a:pt x="148" y="126"/>
                    <a:pt x="1" y="410"/>
                    <a:pt x="117" y="588"/>
                  </a:cubicBezTo>
                  <a:cubicBezTo>
                    <a:pt x="179" y="690"/>
                    <a:pt x="293" y="740"/>
                    <a:pt x="407" y="740"/>
                  </a:cubicBezTo>
                  <a:cubicBezTo>
                    <a:pt x="506" y="740"/>
                    <a:pt x="605" y="703"/>
                    <a:pt x="673" y="630"/>
                  </a:cubicBezTo>
                  <a:cubicBezTo>
                    <a:pt x="852" y="441"/>
                    <a:pt x="736" y="53"/>
                    <a:pt x="47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5104400" y="408600"/>
              <a:ext cx="51750" cy="52025"/>
            </a:xfrm>
            <a:custGeom>
              <a:avLst/>
              <a:gdLst/>
              <a:ahLst/>
              <a:cxnLst/>
              <a:rect l="l" t="t" r="r" b="b"/>
              <a:pathLst>
                <a:path w="2070" h="2081" extrusionOk="0">
                  <a:moveTo>
                    <a:pt x="704" y="0"/>
                  </a:moveTo>
                  <a:cubicBezTo>
                    <a:pt x="484" y="379"/>
                    <a:pt x="0" y="652"/>
                    <a:pt x="0" y="1093"/>
                  </a:cubicBezTo>
                  <a:cubicBezTo>
                    <a:pt x="0" y="1387"/>
                    <a:pt x="221" y="1628"/>
                    <a:pt x="442" y="1818"/>
                  </a:cubicBezTo>
                  <a:cubicBezTo>
                    <a:pt x="578" y="1934"/>
                    <a:pt x="736" y="2049"/>
                    <a:pt x="914" y="2070"/>
                  </a:cubicBezTo>
                  <a:cubicBezTo>
                    <a:pt x="935" y="2070"/>
                    <a:pt x="956" y="2081"/>
                    <a:pt x="977" y="2081"/>
                  </a:cubicBezTo>
                  <a:cubicBezTo>
                    <a:pt x="1187" y="2081"/>
                    <a:pt x="1387" y="1955"/>
                    <a:pt x="1555" y="1828"/>
                  </a:cubicBezTo>
                  <a:cubicBezTo>
                    <a:pt x="1808" y="1639"/>
                    <a:pt x="2039" y="1376"/>
                    <a:pt x="2049" y="1072"/>
                  </a:cubicBezTo>
                  <a:cubicBezTo>
                    <a:pt x="2070" y="757"/>
                    <a:pt x="1850" y="473"/>
                    <a:pt x="1586" y="316"/>
                  </a:cubicBezTo>
                  <a:cubicBezTo>
                    <a:pt x="1324" y="147"/>
                    <a:pt x="1009" y="94"/>
                    <a:pt x="704" y="31"/>
                  </a:cubicBezTo>
                  <a:lnTo>
                    <a:pt x="704" y="0"/>
                  </a:ln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5175850" y="496050"/>
              <a:ext cx="26800" cy="34975"/>
            </a:xfrm>
            <a:custGeom>
              <a:avLst/>
              <a:gdLst/>
              <a:ahLst/>
              <a:cxnLst/>
              <a:rect l="l" t="t" r="r" b="b"/>
              <a:pathLst>
                <a:path w="1072" h="1399" extrusionOk="0">
                  <a:moveTo>
                    <a:pt x="347" y="1"/>
                  </a:moveTo>
                  <a:lnTo>
                    <a:pt x="304" y="96"/>
                  </a:lnTo>
                  <a:cubicBezTo>
                    <a:pt x="241" y="274"/>
                    <a:pt x="136" y="442"/>
                    <a:pt x="73" y="621"/>
                  </a:cubicBezTo>
                  <a:cubicBezTo>
                    <a:pt x="10" y="799"/>
                    <a:pt x="0" y="1009"/>
                    <a:pt x="84" y="1188"/>
                  </a:cubicBezTo>
                  <a:cubicBezTo>
                    <a:pt x="157" y="1314"/>
                    <a:pt x="294" y="1398"/>
                    <a:pt x="431" y="1398"/>
                  </a:cubicBezTo>
                  <a:cubicBezTo>
                    <a:pt x="484" y="1398"/>
                    <a:pt x="536" y="1388"/>
                    <a:pt x="578" y="1367"/>
                  </a:cubicBezTo>
                  <a:cubicBezTo>
                    <a:pt x="662" y="1314"/>
                    <a:pt x="725" y="1219"/>
                    <a:pt x="778" y="1135"/>
                  </a:cubicBezTo>
                  <a:cubicBezTo>
                    <a:pt x="925" y="894"/>
                    <a:pt x="1072" y="600"/>
                    <a:pt x="946" y="348"/>
                  </a:cubicBezTo>
                  <a:cubicBezTo>
                    <a:pt x="830" y="127"/>
                    <a:pt x="578" y="54"/>
                    <a:pt x="347" y="1"/>
                  </a:cubicBez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5212625" y="522325"/>
              <a:ext cx="22325" cy="22075"/>
            </a:xfrm>
            <a:custGeom>
              <a:avLst/>
              <a:gdLst/>
              <a:ahLst/>
              <a:cxnLst/>
              <a:rect l="l" t="t" r="r" b="b"/>
              <a:pathLst>
                <a:path w="893" h="883" extrusionOk="0">
                  <a:moveTo>
                    <a:pt x="283" y="0"/>
                  </a:moveTo>
                  <a:cubicBezTo>
                    <a:pt x="252" y="0"/>
                    <a:pt x="210" y="11"/>
                    <a:pt x="178" y="11"/>
                  </a:cubicBezTo>
                  <a:lnTo>
                    <a:pt x="0" y="210"/>
                  </a:lnTo>
                  <a:cubicBezTo>
                    <a:pt x="31" y="484"/>
                    <a:pt x="136" y="831"/>
                    <a:pt x="410" y="873"/>
                  </a:cubicBezTo>
                  <a:cubicBezTo>
                    <a:pt x="431" y="883"/>
                    <a:pt x="441" y="883"/>
                    <a:pt x="462" y="883"/>
                  </a:cubicBezTo>
                  <a:cubicBezTo>
                    <a:pt x="704" y="883"/>
                    <a:pt x="893" y="589"/>
                    <a:pt x="820" y="358"/>
                  </a:cubicBezTo>
                  <a:cubicBezTo>
                    <a:pt x="746" y="137"/>
                    <a:pt x="515" y="0"/>
                    <a:pt x="283" y="0"/>
                  </a:cubicBez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5149575" y="382050"/>
              <a:ext cx="33650" cy="34975"/>
            </a:xfrm>
            <a:custGeom>
              <a:avLst/>
              <a:gdLst/>
              <a:ahLst/>
              <a:cxnLst/>
              <a:rect l="l" t="t" r="r" b="b"/>
              <a:pathLst>
                <a:path w="1346" h="1399" extrusionOk="0">
                  <a:moveTo>
                    <a:pt x="631" y="1"/>
                  </a:moveTo>
                  <a:cubicBezTo>
                    <a:pt x="368" y="159"/>
                    <a:pt x="137" y="390"/>
                    <a:pt x="64" y="694"/>
                  </a:cubicBezTo>
                  <a:cubicBezTo>
                    <a:pt x="1" y="988"/>
                    <a:pt x="190" y="1356"/>
                    <a:pt x="494" y="1388"/>
                  </a:cubicBezTo>
                  <a:cubicBezTo>
                    <a:pt x="515" y="1399"/>
                    <a:pt x="536" y="1399"/>
                    <a:pt x="547" y="1399"/>
                  </a:cubicBezTo>
                  <a:cubicBezTo>
                    <a:pt x="851" y="1399"/>
                    <a:pt x="1082" y="1104"/>
                    <a:pt x="1250" y="841"/>
                  </a:cubicBezTo>
                  <a:cubicBezTo>
                    <a:pt x="1292" y="768"/>
                    <a:pt x="1345" y="684"/>
                    <a:pt x="1334" y="600"/>
                  </a:cubicBezTo>
                  <a:cubicBezTo>
                    <a:pt x="1324" y="421"/>
                    <a:pt x="1124" y="337"/>
                    <a:pt x="956" y="285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9"/>
            <p:cNvSpPr/>
            <p:nvPr/>
          </p:nvSpPr>
          <p:spPr>
            <a:xfrm>
              <a:off x="5178200" y="641325"/>
              <a:ext cx="17350" cy="26150"/>
            </a:xfrm>
            <a:custGeom>
              <a:avLst/>
              <a:gdLst/>
              <a:ahLst/>
              <a:cxnLst/>
              <a:rect l="l" t="t" r="r" b="b"/>
              <a:pathLst>
                <a:path w="694" h="1046" extrusionOk="0">
                  <a:moveTo>
                    <a:pt x="105" y="0"/>
                  </a:moveTo>
                  <a:cubicBezTo>
                    <a:pt x="63" y="336"/>
                    <a:pt x="32" y="662"/>
                    <a:pt x="0" y="998"/>
                  </a:cubicBezTo>
                  <a:cubicBezTo>
                    <a:pt x="39" y="1032"/>
                    <a:pt x="86" y="1046"/>
                    <a:pt x="135" y="1046"/>
                  </a:cubicBezTo>
                  <a:cubicBezTo>
                    <a:pt x="191" y="1046"/>
                    <a:pt x="249" y="1027"/>
                    <a:pt x="295" y="998"/>
                  </a:cubicBezTo>
                  <a:cubicBezTo>
                    <a:pt x="379" y="935"/>
                    <a:pt x="432" y="841"/>
                    <a:pt x="484" y="746"/>
                  </a:cubicBezTo>
                  <a:cubicBezTo>
                    <a:pt x="558" y="610"/>
                    <a:pt x="631" y="473"/>
                    <a:pt x="694" y="336"/>
                  </a:cubicBezTo>
                  <a:cubicBezTo>
                    <a:pt x="484" y="263"/>
                    <a:pt x="274" y="157"/>
                    <a:pt x="10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9"/>
            <p:cNvSpPr/>
            <p:nvPr/>
          </p:nvSpPr>
          <p:spPr>
            <a:xfrm>
              <a:off x="5180825" y="561725"/>
              <a:ext cx="48350" cy="88025"/>
            </a:xfrm>
            <a:custGeom>
              <a:avLst/>
              <a:gdLst/>
              <a:ahLst/>
              <a:cxnLst/>
              <a:rect l="l" t="t" r="r" b="b"/>
              <a:pathLst>
                <a:path w="1934" h="3521" extrusionOk="0">
                  <a:moveTo>
                    <a:pt x="1934" y="0"/>
                  </a:moveTo>
                  <a:lnTo>
                    <a:pt x="337" y="579"/>
                  </a:lnTo>
                  <a:cubicBezTo>
                    <a:pt x="211" y="1440"/>
                    <a:pt x="95" y="2291"/>
                    <a:pt x="0" y="3142"/>
                  </a:cubicBezTo>
                  <a:lnTo>
                    <a:pt x="0" y="3184"/>
                  </a:lnTo>
                  <a:cubicBezTo>
                    <a:pt x="169" y="3341"/>
                    <a:pt x="379" y="3447"/>
                    <a:pt x="589" y="3520"/>
                  </a:cubicBezTo>
                  <a:lnTo>
                    <a:pt x="621" y="3457"/>
                  </a:lnTo>
                  <a:cubicBezTo>
                    <a:pt x="1177" y="2354"/>
                    <a:pt x="1639" y="1198"/>
                    <a:pt x="1934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9"/>
            <p:cNvSpPr/>
            <p:nvPr/>
          </p:nvSpPr>
          <p:spPr>
            <a:xfrm>
              <a:off x="5252025" y="319300"/>
              <a:ext cx="26000" cy="12875"/>
            </a:xfrm>
            <a:custGeom>
              <a:avLst/>
              <a:gdLst/>
              <a:ahLst/>
              <a:cxnLst/>
              <a:rect l="l" t="t" r="r" b="b"/>
              <a:pathLst>
                <a:path w="1040" h="515" extrusionOk="0">
                  <a:moveTo>
                    <a:pt x="1040" y="0"/>
                  </a:moveTo>
                  <a:lnTo>
                    <a:pt x="778" y="136"/>
                  </a:lnTo>
                  <a:cubicBezTo>
                    <a:pt x="694" y="168"/>
                    <a:pt x="620" y="210"/>
                    <a:pt x="536" y="241"/>
                  </a:cubicBezTo>
                  <a:cubicBezTo>
                    <a:pt x="452" y="273"/>
                    <a:pt x="367" y="294"/>
                    <a:pt x="283" y="325"/>
                  </a:cubicBezTo>
                  <a:lnTo>
                    <a:pt x="0" y="399"/>
                  </a:lnTo>
                  <a:cubicBezTo>
                    <a:pt x="84" y="472"/>
                    <a:pt x="189" y="504"/>
                    <a:pt x="304" y="514"/>
                  </a:cubicBezTo>
                  <a:lnTo>
                    <a:pt x="367" y="514"/>
                  </a:lnTo>
                  <a:cubicBezTo>
                    <a:pt x="452" y="514"/>
                    <a:pt x="536" y="504"/>
                    <a:pt x="620" y="472"/>
                  </a:cubicBezTo>
                  <a:cubicBezTo>
                    <a:pt x="725" y="430"/>
                    <a:pt x="820" y="367"/>
                    <a:pt x="893" y="294"/>
                  </a:cubicBezTo>
                  <a:cubicBezTo>
                    <a:pt x="967" y="210"/>
                    <a:pt x="1030" y="115"/>
                    <a:pt x="1040" y="0"/>
                  </a:cubicBezTo>
                  <a:close/>
                </a:path>
              </a:pathLst>
            </a:custGeom>
            <a:solidFill>
              <a:srgbClr val="E8A4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29"/>
          <p:cNvGrpSpPr/>
          <p:nvPr/>
        </p:nvGrpSpPr>
        <p:grpSpPr>
          <a:xfrm>
            <a:off x="7490535" y="4064604"/>
            <a:ext cx="524962" cy="538894"/>
            <a:chOff x="5017725" y="4792775"/>
            <a:chExt cx="159200" cy="163425"/>
          </a:xfrm>
        </p:grpSpPr>
        <p:sp>
          <p:nvSpPr>
            <p:cNvPr id="401" name="Google Shape;401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9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9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9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9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9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9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9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9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9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9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9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9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9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9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9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9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9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9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9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9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29"/>
          <p:cNvGrpSpPr/>
          <p:nvPr/>
        </p:nvGrpSpPr>
        <p:grpSpPr>
          <a:xfrm>
            <a:off x="6760350" y="394700"/>
            <a:ext cx="524962" cy="538894"/>
            <a:chOff x="5017725" y="4792775"/>
            <a:chExt cx="159200" cy="163425"/>
          </a:xfrm>
        </p:grpSpPr>
        <p:sp>
          <p:nvSpPr>
            <p:cNvPr id="426" name="Google Shape;426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9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9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9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9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9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9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9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9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4444F06-2952-4A12-BCF7-8E52D8FCE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173" y="100574"/>
            <a:ext cx="902286" cy="944962"/>
          </a:xfrm>
          <a:prstGeom prst="rect">
            <a:avLst/>
          </a:prstGeom>
        </p:spPr>
      </p:pic>
      <p:pic>
        <p:nvPicPr>
          <p:cNvPr id="1026" name="Picture 2" descr="Bienvenidos – Comprensión Lectora Para Tercer Grado">
            <a:extLst>
              <a:ext uri="{FF2B5EF4-FFF2-40B4-BE49-F238E27FC236}">
                <a16:creationId xmlns:a16="http://schemas.microsoft.com/office/drawing/2014/main" id="{5E7AC9D1-5759-4FCD-847E-53A88923A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15" b="96154" l="2998" r="95129">
                        <a14:foregroundMark x1="12787" y1="90909" x2="13162" y2="90909"/>
                        <a14:foregroundMark x1="14426" y1="88636" x2="14426" y2="88636"/>
                        <a14:foregroundMark x1="17096" y1="86189" x2="17096" y2="86189"/>
                        <a14:foregroundMark x1="18267" y1="83042" x2="18267" y2="83042"/>
                        <a14:foregroundMark x1="21405" y1="83042" x2="21405" y2="83042"/>
                        <a14:foregroundMark x1="24543" y1="83566" x2="24543" y2="83566"/>
                        <a14:foregroundMark x1="80562" y1="80070" x2="80562" y2="80070"/>
                        <a14:foregroundMark x1="85012" y1="77797" x2="85012" y2="77797"/>
                        <a14:foregroundMark x1="87681" y1="76049" x2="88009" y2="76049"/>
                        <a14:foregroundMark x1="90117" y1="74476" x2="90117" y2="74476"/>
                        <a14:foregroundMark x1="91054" y1="72727" x2="91054" y2="72727"/>
                        <a14:foregroundMark x1="73162" y1="82692" x2="73162" y2="82692"/>
                        <a14:foregroundMark x1="77892" y1="81294" x2="77892" y2="81294"/>
                        <a14:foregroundMark x1="81967" y1="80420" x2="81967" y2="80420"/>
                        <a14:foregroundMark x1="83279" y1="78322" x2="83279" y2="78322"/>
                        <a14:foregroundMark x1="86183" y1="77448" x2="86183" y2="77448"/>
                        <a14:foregroundMark x1="89321" y1="76049" x2="89321" y2="76049"/>
                        <a14:foregroundMark x1="89649" y1="73951" x2="89649" y2="73951"/>
                        <a14:foregroundMark x1="91522" y1="72203" x2="91522" y2="722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046" y="81612"/>
            <a:ext cx="4736479" cy="97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2D3D519-80A5-4A88-B74F-88AC128AA2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35" y="827482"/>
            <a:ext cx="4743099" cy="42187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02350" y="445025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LUNES	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7 Rectángulo"/>
          <p:cNvSpPr/>
          <p:nvPr/>
        </p:nvSpPr>
        <p:spPr>
          <a:xfrm>
            <a:off x="3302000" y="4698475"/>
            <a:ext cx="3717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https://youtu.be/enVHR3HTxas</a:t>
            </a:r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0" y="3536830"/>
            <a:ext cx="3209026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dirty="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 auto de papá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2" name="Elementos multimedia en línea 1" title="El Auto de Papￃﾡ - Rondas y Clￃﾡsicos Infantiles 2 | El Reino Infantil">
            <a:hlinkClick r:id="" action="ppaction://media"/>
            <a:extLst>
              <a:ext uri="{FF2B5EF4-FFF2-40B4-BE49-F238E27FC236}">
                <a16:creationId xmlns:a16="http://schemas.microsoft.com/office/drawing/2014/main" id="{91211586-0A80-4749-9402-EBFB7346C5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0872" y="1369788"/>
            <a:ext cx="6408812" cy="3249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3"/>
          <p:cNvSpPr/>
          <p:nvPr/>
        </p:nvSpPr>
        <p:spPr>
          <a:xfrm>
            <a:off x="1035951" y="319399"/>
            <a:ext cx="5503653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9" name="Google Shape;569;p33"/>
          <p:cNvSpPr txBox="1">
            <a:spLocks noGrp="1"/>
          </p:cNvSpPr>
          <p:nvPr>
            <p:ph type="title"/>
          </p:nvPr>
        </p:nvSpPr>
        <p:spPr>
          <a:xfrm>
            <a:off x="1056548" y="214514"/>
            <a:ext cx="546914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lenguaje oral</a:t>
            </a:r>
            <a:endParaRPr dirty="0"/>
          </a:p>
        </p:txBody>
      </p:sp>
      <p:grpSp>
        <p:nvGrpSpPr>
          <p:cNvPr id="572" name="Google Shape;572;p33"/>
          <p:cNvGrpSpPr/>
          <p:nvPr/>
        </p:nvGrpSpPr>
        <p:grpSpPr>
          <a:xfrm flipH="1">
            <a:off x="-241540" y="3141407"/>
            <a:ext cx="2602414" cy="1511417"/>
            <a:chOff x="1947250" y="1415225"/>
            <a:chExt cx="657225" cy="381700"/>
          </a:xfrm>
        </p:grpSpPr>
        <p:sp>
          <p:nvSpPr>
            <p:cNvPr id="573" name="Google Shape;573;p33"/>
            <p:cNvSpPr/>
            <p:nvPr/>
          </p:nvSpPr>
          <p:spPr>
            <a:xfrm>
              <a:off x="1966175" y="1434150"/>
              <a:ext cx="619125" cy="343825"/>
            </a:xfrm>
            <a:custGeom>
              <a:avLst/>
              <a:gdLst/>
              <a:ahLst/>
              <a:cxnLst/>
              <a:rect l="l" t="t" r="r" b="b"/>
              <a:pathLst>
                <a:path w="24765" h="13753" extrusionOk="0">
                  <a:moveTo>
                    <a:pt x="10187" y="0"/>
                  </a:moveTo>
                  <a:cubicBezTo>
                    <a:pt x="7761" y="0"/>
                    <a:pt x="4666" y="1184"/>
                    <a:pt x="4676" y="3919"/>
                  </a:cubicBezTo>
                  <a:cubicBezTo>
                    <a:pt x="4203" y="4498"/>
                    <a:pt x="3762" y="5096"/>
                    <a:pt x="3268" y="5663"/>
                  </a:cubicBezTo>
                  <a:cubicBezTo>
                    <a:pt x="2658" y="6347"/>
                    <a:pt x="1997" y="6767"/>
                    <a:pt x="1166" y="7124"/>
                  </a:cubicBezTo>
                  <a:cubicBezTo>
                    <a:pt x="851" y="7271"/>
                    <a:pt x="11" y="7523"/>
                    <a:pt x="0" y="7996"/>
                  </a:cubicBezTo>
                  <a:cubicBezTo>
                    <a:pt x="0" y="8605"/>
                    <a:pt x="1229" y="8679"/>
                    <a:pt x="1650" y="8689"/>
                  </a:cubicBezTo>
                  <a:cubicBezTo>
                    <a:pt x="1687" y="8690"/>
                    <a:pt x="1725" y="8691"/>
                    <a:pt x="1763" y="8691"/>
                  </a:cubicBezTo>
                  <a:cubicBezTo>
                    <a:pt x="2000" y="8691"/>
                    <a:pt x="2238" y="8673"/>
                    <a:pt x="2478" y="8673"/>
                  </a:cubicBezTo>
                  <a:cubicBezTo>
                    <a:pt x="2593" y="8673"/>
                    <a:pt x="2709" y="8677"/>
                    <a:pt x="2826" y="8689"/>
                  </a:cubicBezTo>
                  <a:cubicBezTo>
                    <a:pt x="3457" y="8763"/>
                    <a:pt x="3930" y="9089"/>
                    <a:pt x="4413" y="9478"/>
                  </a:cubicBezTo>
                  <a:cubicBezTo>
                    <a:pt x="5054" y="9992"/>
                    <a:pt x="5632" y="10549"/>
                    <a:pt x="6347" y="10959"/>
                  </a:cubicBezTo>
                  <a:cubicBezTo>
                    <a:pt x="6809" y="11232"/>
                    <a:pt x="7292" y="11453"/>
                    <a:pt x="7796" y="11642"/>
                  </a:cubicBezTo>
                  <a:cubicBezTo>
                    <a:pt x="8164" y="12430"/>
                    <a:pt x="8784" y="13197"/>
                    <a:pt x="9583" y="13522"/>
                  </a:cubicBezTo>
                  <a:cubicBezTo>
                    <a:pt x="9991" y="13690"/>
                    <a:pt x="10425" y="13753"/>
                    <a:pt x="10867" y="13753"/>
                  </a:cubicBezTo>
                  <a:cubicBezTo>
                    <a:pt x="11562" y="13753"/>
                    <a:pt x="12274" y="13597"/>
                    <a:pt x="12924" y="13449"/>
                  </a:cubicBezTo>
                  <a:cubicBezTo>
                    <a:pt x="14100" y="13176"/>
                    <a:pt x="15161" y="12766"/>
                    <a:pt x="16160" y="12083"/>
                  </a:cubicBezTo>
                  <a:cubicBezTo>
                    <a:pt x="17158" y="11390"/>
                    <a:pt x="16758" y="10381"/>
                    <a:pt x="16727" y="9341"/>
                  </a:cubicBezTo>
                  <a:cubicBezTo>
                    <a:pt x="17830" y="8374"/>
                    <a:pt x="18839" y="7313"/>
                    <a:pt x="20078" y="6525"/>
                  </a:cubicBezTo>
                  <a:cubicBezTo>
                    <a:pt x="20394" y="6819"/>
                    <a:pt x="20772" y="7019"/>
                    <a:pt x="21108" y="7292"/>
                  </a:cubicBezTo>
                  <a:cubicBezTo>
                    <a:pt x="21444" y="7565"/>
                    <a:pt x="21749" y="7902"/>
                    <a:pt x="22044" y="8217"/>
                  </a:cubicBezTo>
                  <a:cubicBezTo>
                    <a:pt x="22611" y="8847"/>
                    <a:pt x="23167" y="9478"/>
                    <a:pt x="23903" y="9929"/>
                  </a:cubicBezTo>
                  <a:cubicBezTo>
                    <a:pt x="23917" y="9938"/>
                    <a:pt x="23933" y="9942"/>
                    <a:pt x="23948" y="9942"/>
                  </a:cubicBezTo>
                  <a:cubicBezTo>
                    <a:pt x="23991" y="9942"/>
                    <a:pt x="24032" y="9912"/>
                    <a:pt x="24040" y="9866"/>
                  </a:cubicBezTo>
                  <a:cubicBezTo>
                    <a:pt x="24281" y="8784"/>
                    <a:pt x="24386" y="7660"/>
                    <a:pt x="24533" y="6557"/>
                  </a:cubicBezTo>
                  <a:cubicBezTo>
                    <a:pt x="24680" y="5485"/>
                    <a:pt x="24764" y="4403"/>
                    <a:pt x="24607" y="3321"/>
                  </a:cubicBezTo>
                  <a:cubicBezTo>
                    <a:pt x="24607" y="3277"/>
                    <a:pt x="24567" y="3254"/>
                    <a:pt x="24525" y="3254"/>
                  </a:cubicBezTo>
                  <a:cubicBezTo>
                    <a:pt x="24506" y="3254"/>
                    <a:pt x="24486" y="3258"/>
                    <a:pt x="24470" y="3268"/>
                  </a:cubicBezTo>
                  <a:cubicBezTo>
                    <a:pt x="23125" y="4129"/>
                    <a:pt x="21791" y="5023"/>
                    <a:pt x="20499" y="5968"/>
                  </a:cubicBezTo>
                  <a:cubicBezTo>
                    <a:pt x="20499" y="5958"/>
                    <a:pt x="20489" y="5947"/>
                    <a:pt x="20489" y="5937"/>
                  </a:cubicBezTo>
                  <a:cubicBezTo>
                    <a:pt x="19753" y="5285"/>
                    <a:pt x="18902" y="4855"/>
                    <a:pt x="18093" y="4308"/>
                  </a:cubicBezTo>
                  <a:cubicBezTo>
                    <a:pt x="17147" y="3678"/>
                    <a:pt x="16391" y="2869"/>
                    <a:pt x="15550" y="2123"/>
                  </a:cubicBezTo>
                  <a:cubicBezTo>
                    <a:pt x="14216" y="935"/>
                    <a:pt x="12651" y="211"/>
                    <a:pt x="10853" y="32"/>
                  </a:cubicBezTo>
                  <a:cubicBezTo>
                    <a:pt x="10639" y="11"/>
                    <a:pt x="10416" y="0"/>
                    <a:pt x="10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1947250" y="1415225"/>
              <a:ext cx="657225" cy="381700"/>
            </a:xfrm>
            <a:custGeom>
              <a:avLst/>
              <a:gdLst/>
              <a:ahLst/>
              <a:cxnLst/>
              <a:rect l="l" t="t" r="r" b="b"/>
              <a:pathLst>
                <a:path w="26289" h="15268" extrusionOk="0">
                  <a:moveTo>
                    <a:pt x="24692" y="5265"/>
                  </a:moveTo>
                  <a:lnTo>
                    <a:pt x="24692" y="5265"/>
                  </a:lnTo>
                  <a:cubicBezTo>
                    <a:pt x="24702" y="5937"/>
                    <a:pt x="24629" y="6588"/>
                    <a:pt x="24545" y="7219"/>
                  </a:cubicBezTo>
                  <a:cubicBezTo>
                    <a:pt x="24503" y="7503"/>
                    <a:pt x="24471" y="7786"/>
                    <a:pt x="24440" y="8059"/>
                  </a:cubicBezTo>
                  <a:cubicBezTo>
                    <a:pt x="24387" y="8501"/>
                    <a:pt x="24324" y="8963"/>
                    <a:pt x="24261" y="9415"/>
                  </a:cubicBezTo>
                  <a:cubicBezTo>
                    <a:pt x="23977" y="9152"/>
                    <a:pt x="23714" y="8869"/>
                    <a:pt x="23452" y="8564"/>
                  </a:cubicBezTo>
                  <a:lnTo>
                    <a:pt x="23326" y="8438"/>
                  </a:lnTo>
                  <a:cubicBezTo>
                    <a:pt x="23021" y="8112"/>
                    <a:pt x="22717" y="7765"/>
                    <a:pt x="22348" y="7461"/>
                  </a:cubicBezTo>
                  <a:cubicBezTo>
                    <a:pt x="22212" y="7356"/>
                    <a:pt x="22075" y="7251"/>
                    <a:pt x="21939" y="7167"/>
                  </a:cubicBezTo>
                  <a:cubicBezTo>
                    <a:pt x="22759" y="6567"/>
                    <a:pt x="23651" y="5958"/>
                    <a:pt x="24692" y="5265"/>
                  </a:cubicBezTo>
                  <a:close/>
                  <a:moveTo>
                    <a:pt x="10947" y="1507"/>
                  </a:moveTo>
                  <a:cubicBezTo>
                    <a:pt x="11149" y="1507"/>
                    <a:pt x="11346" y="1516"/>
                    <a:pt x="11537" y="1535"/>
                  </a:cubicBezTo>
                  <a:cubicBezTo>
                    <a:pt x="13123" y="1692"/>
                    <a:pt x="14563" y="2334"/>
                    <a:pt x="15813" y="3447"/>
                  </a:cubicBezTo>
                  <a:cubicBezTo>
                    <a:pt x="16044" y="3647"/>
                    <a:pt x="16265" y="3868"/>
                    <a:pt x="16497" y="4078"/>
                  </a:cubicBezTo>
                  <a:cubicBezTo>
                    <a:pt x="17085" y="4634"/>
                    <a:pt x="17704" y="5212"/>
                    <a:pt x="18430" y="5696"/>
                  </a:cubicBezTo>
                  <a:cubicBezTo>
                    <a:pt x="18692" y="5874"/>
                    <a:pt x="18955" y="6032"/>
                    <a:pt x="19217" y="6189"/>
                  </a:cubicBezTo>
                  <a:cubicBezTo>
                    <a:pt x="19543" y="6399"/>
                    <a:pt x="19869" y="6599"/>
                    <a:pt x="20174" y="6820"/>
                  </a:cubicBezTo>
                  <a:cubicBezTo>
                    <a:pt x="19301" y="7398"/>
                    <a:pt x="18556" y="8091"/>
                    <a:pt x="17820" y="8774"/>
                  </a:cubicBezTo>
                  <a:cubicBezTo>
                    <a:pt x="17547" y="9016"/>
                    <a:pt x="17274" y="9278"/>
                    <a:pt x="16990" y="9530"/>
                  </a:cubicBezTo>
                  <a:cubicBezTo>
                    <a:pt x="16822" y="9677"/>
                    <a:pt x="16728" y="9888"/>
                    <a:pt x="16738" y="10119"/>
                  </a:cubicBezTo>
                  <a:cubicBezTo>
                    <a:pt x="16738" y="10361"/>
                    <a:pt x="16770" y="10602"/>
                    <a:pt x="16791" y="10823"/>
                  </a:cubicBezTo>
                  <a:cubicBezTo>
                    <a:pt x="16885" y="11706"/>
                    <a:pt x="16854" y="11958"/>
                    <a:pt x="16486" y="12220"/>
                  </a:cubicBezTo>
                  <a:cubicBezTo>
                    <a:pt x="15635" y="12798"/>
                    <a:pt x="14689" y="13198"/>
                    <a:pt x="13513" y="13471"/>
                  </a:cubicBezTo>
                  <a:cubicBezTo>
                    <a:pt x="12962" y="13600"/>
                    <a:pt x="12279" y="13760"/>
                    <a:pt x="11632" y="13760"/>
                  </a:cubicBezTo>
                  <a:cubicBezTo>
                    <a:pt x="11280" y="13760"/>
                    <a:pt x="10938" y="13712"/>
                    <a:pt x="10634" y="13586"/>
                  </a:cubicBezTo>
                  <a:cubicBezTo>
                    <a:pt x="10087" y="13366"/>
                    <a:pt x="9572" y="12798"/>
                    <a:pt x="9247" y="12084"/>
                  </a:cubicBezTo>
                  <a:cubicBezTo>
                    <a:pt x="9163" y="11905"/>
                    <a:pt x="9005" y="11758"/>
                    <a:pt x="8816" y="11695"/>
                  </a:cubicBezTo>
                  <a:cubicBezTo>
                    <a:pt x="8364" y="11527"/>
                    <a:pt x="7912" y="11316"/>
                    <a:pt x="7482" y="11064"/>
                  </a:cubicBezTo>
                  <a:cubicBezTo>
                    <a:pt x="7009" y="10791"/>
                    <a:pt x="6588" y="10434"/>
                    <a:pt x="6137" y="10056"/>
                  </a:cubicBezTo>
                  <a:cubicBezTo>
                    <a:pt x="5979" y="9920"/>
                    <a:pt x="5811" y="9783"/>
                    <a:pt x="5643" y="9646"/>
                  </a:cubicBezTo>
                  <a:cubicBezTo>
                    <a:pt x="5138" y="9236"/>
                    <a:pt x="4519" y="8785"/>
                    <a:pt x="3657" y="8701"/>
                  </a:cubicBezTo>
                  <a:cubicBezTo>
                    <a:pt x="3499" y="8680"/>
                    <a:pt x="3352" y="8680"/>
                    <a:pt x="3205" y="8680"/>
                  </a:cubicBezTo>
                  <a:lnTo>
                    <a:pt x="2848" y="8680"/>
                  </a:lnTo>
                  <a:cubicBezTo>
                    <a:pt x="2691" y="8690"/>
                    <a:pt x="2554" y="8690"/>
                    <a:pt x="2417" y="8690"/>
                  </a:cubicBezTo>
                  <a:cubicBezTo>
                    <a:pt x="2270" y="8680"/>
                    <a:pt x="2133" y="8680"/>
                    <a:pt x="2018" y="8659"/>
                  </a:cubicBezTo>
                  <a:cubicBezTo>
                    <a:pt x="2018" y="8659"/>
                    <a:pt x="2028" y="8659"/>
                    <a:pt x="2039" y="8648"/>
                  </a:cubicBezTo>
                  <a:cubicBezTo>
                    <a:pt x="2102" y="8627"/>
                    <a:pt x="2165" y="8606"/>
                    <a:pt x="2228" y="8575"/>
                  </a:cubicBezTo>
                  <a:cubicBezTo>
                    <a:pt x="3258" y="8122"/>
                    <a:pt x="3972" y="7629"/>
                    <a:pt x="4592" y="6915"/>
                  </a:cubicBezTo>
                  <a:cubicBezTo>
                    <a:pt x="4876" y="6588"/>
                    <a:pt x="5149" y="6242"/>
                    <a:pt x="5411" y="5916"/>
                  </a:cubicBezTo>
                  <a:cubicBezTo>
                    <a:pt x="5612" y="5654"/>
                    <a:pt x="5811" y="5412"/>
                    <a:pt x="6011" y="5170"/>
                  </a:cubicBezTo>
                  <a:cubicBezTo>
                    <a:pt x="6126" y="5033"/>
                    <a:pt x="6189" y="4855"/>
                    <a:pt x="6189" y="4676"/>
                  </a:cubicBezTo>
                  <a:cubicBezTo>
                    <a:pt x="6189" y="4298"/>
                    <a:pt x="6263" y="3941"/>
                    <a:pt x="6410" y="3626"/>
                  </a:cubicBezTo>
                  <a:cubicBezTo>
                    <a:pt x="6557" y="3321"/>
                    <a:pt x="6767" y="3048"/>
                    <a:pt x="7040" y="2796"/>
                  </a:cubicBezTo>
                  <a:cubicBezTo>
                    <a:pt x="7545" y="2334"/>
                    <a:pt x="8269" y="1965"/>
                    <a:pt x="9131" y="1745"/>
                  </a:cubicBezTo>
                  <a:cubicBezTo>
                    <a:pt x="9720" y="1588"/>
                    <a:pt x="10350" y="1507"/>
                    <a:pt x="10947" y="1507"/>
                  </a:cubicBezTo>
                  <a:close/>
                  <a:moveTo>
                    <a:pt x="10966" y="1"/>
                  </a:moveTo>
                  <a:cubicBezTo>
                    <a:pt x="10234" y="1"/>
                    <a:pt x="9470" y="95"/>
                    <a:pt x="8753" y="284"/>
                  </a:cubicBezTo>
                  <a:cubicBezTo>
                    <a:pt x="7660" y="569"/>
                    <a:pt x="6714" y="1052"/>
                    <a:pt x="6021" y="1682"/>
                  </a:cubicBezTo>
                  <a:cubicBezTo>
                    <a:pt x="5212" y="2418"/>
                    <a:pt x="4760" y="3352"/>
                    <a:pt x="4687" y="4403"/>
                  </a:cubicBezTo>
                  <a:cubicBezTo>
                    <a:pt x="4529" y="4592"/>
                    <a:pt x="4382" y="4792"/>
                    <a:pt x="4225" y="4981"/>
                  </a:cubicBezTo>
                  <a:cubicBezTo>
                    <a:pt x="3962" y="5307"/>
                    <a:pt x="3720" y="5622"/>
                    <a:pt x="3457" y="5916"/>
                  </a:cubicBezTo>
                  <a:cubicBezTo>
                    <a:pt x="2985" y="6462"/>
                    <a:pt x="2449" y="6831"/>
                    <a:pt x="1619" y="7198"/>
                  </a:cubicBezTo>
                  <a:cubicBezTo>
                    <a:pt x="1587" y="7209"/>
                    <a:pt x="1535" y="7230"/>
                    <a:pt x="1482" y="7251"/>
                  </a:cubicBezTo>
                  <a:cubicBezTo>
                    <a:pt x="1262" y="7335"/>
                    <a:pt x="978" y="7450"/>
                    <a:pt x="715" y="7618"/>
                  </a:cubicBezTo>
                  <a:cubicBezTo>
                    <a:pt x="137" y="7996"/>
                    <a:pt x="11" y="8438"/>
                    <a:pt x="11" y="8743"/>
                  </a:cubicBezTo>
                  <a:cubicBezTo>
                    <a:pt x="1" y="9121"/>
                    <a:pt x="179" y="9467"/>
                    <a:pt x="494" y="9719"/>
                  </a:cubicBezTo>
                  <a:cubicBezTo>
                    <a:pt x="694" y="9867"/>
                    <a:pt x="936" y="9972"/>
                    <a:pt x="1230" y="10056"/>
                  </a:cubicBezTo>
                  <a:cubicBezTo>
                    <a:pt x="1545" y="10140"/>
                    <a:pt x="1934" y="10182"/>
                    <a:pt x="2386" y="10193"/>
                  </a:cubicBezTo>
                  <a:cubicBezTo>
                    <a:pt x="2442" y="10196"/>
                    <a:pt x="2499" y="10197"/>
                    <a:pt x="2556" y="10197"/>
                  </a:cubicBezTo>
                  <a:cubicBezTo>
                    <a:pt x="2671" y="10197"/>
                    <a:pt x="2785" y="10193"/>
                    <a:pt x="2890" y="10193"/>
                  </a:cubicBezTo>
                  <a:cubicBezTo>
                    <a:pt x="2982" y="10188"/>
                    <a:pt x="3071" y="10185"/>
                    <a:pt x="3157" y="10185"/>
                  </a:cubicBezTo>
                  <a:cubicBezTo>
                    <a:pt x="3276" y="10185"/>
                    <a:pt x="3389" y="10191"/>
                    <a:pt x="3499" y="10203"/>
                  </a:cubicBezTo>
                  <a:cubicBezTo>
                    <a:pt x="3909" y="10245"/>
                    <a:pt x="4235" y="10455"/>
                    <a:pt x="4697" y="10823"/>
                  </a:cubicBezTo>
                  <a:cubicBezTo>
                    <a:pt x="4855" y="10949"/>
                    <a:pt x="5012" y="11085"/>
                    <a:pt x="5170" y="11211"/>
                  </a:cubicBezTo>
                  <a:cubicBezTo>
                    <a:pt x="5643" y="11611"/>
                    <a:pt x="6137" y="12031"/>
                    <a:pt x="6725" y="12367"/>
                  </a:cubicBezTo>
                  <a:cubicBezTo>
                    <a:pt x="7146" y="12609"/>
                    <a:pt x="7576" y="12819"/>
                    <a:pt x="8007" y="12998"/>
                  </a:cubicBezTo>
                  <a:cubicBezTo>
                    <a:pt x="8511" y="13933"/>
                    <a:pt x="9236" y="14637"/>
                    <a:pt x="10055" y="14984"/>
                  </a:cubicBezTo>
                  <a:cubicBezTo>
                    <a:pt x="10529" y="15173"/>
                    <a:pt x="11043" y="15267"/>
                    <a:pt x="11631" y="15267"/>
                  </a:cubicBezTo>
                  <a:cubicBezTo>
                    <a:pt x="11768" y="15267"/>
                    <a:pt x="11916" y="15257"/>
                    <a:pt x="12063" y="15246"/>
                  </a:cubicBezTo>
                  <a:cubicBezTo>
                    <a:pt x="12682" y="15204"/>
                    <a:pt x="13281" y="15068"/>
                    <a:pt x="13849" y="14942"/>
                  </a:cubicBezTo>
                  <a:cubicBezTo>
                    <a:pt x="15204" y="14627"/>
                    <a:pt x="16349" y="14143"/>
                    <a:pt x="17337" y="13460"/>
                  </a:cubicBezTo>
                  <a:cubicBezTo>
                    <a:pt x="17862" y="13103"/>
                    <a:pt x="18178" y="12619"/>
                    <a:pt x="18293" y="12031"/>
                  </a:cubicBezTo>
                  <a:cubicBezTo>
                    <a:pt x="18388" y="11569"/>
                    <a:pt x="18335" y="11117"/>
                    <a:pt x="18293" y="10676"/>
                  </a:cubicBezTo>
                  <a:cubicBezTo>
                    <a:pt x="18283" y="10581"/>
                    <a:pt x="18272" y="10497"/>
                    <a:pt x="18262" y="10413"/>
                  </a:cubicBezTo>
                  <a:cubicBezTo>
                    <a:pt x="18461" y="10235"/>
                    <a:pt x="18661" y="10056"/>
                    <a:pt x="18850" y="9877"/>
                  </a:cubicBezTo>
                  <a:cubicBezTo>
                    <a:pt x="19501" y="9278"/>
                    <a:pt x="20121" y="8701"/>
                    <a:pt x="20804" y="8217"/>
                  </a:cubicBezTo>
                  <a:lnTo>
                    <a:pt x="20993" y="8344"/>
                  </a:lnTo>
                  <a:cubicBezTo>
                    <a:pt x="21130" y="8438"/>
                    <a:pt x="21267" y="8533"/>
                    <a:pt x="21393" y="8627"/>
                  </a:cubicBezTo>
                  <a:cubicBezTo>
                    <a:pt x="21676" y="8869"/>
                    <a:pt x="21939" y="9152"/>
                    <a:pt x="22212" y="9457"/>
                  </a:cubicBezTo>
                  <a:lnTo>
                    <a:pt x="22338" y="9583"/>
                  </a:lnTo>
                  <a:cubicBezTo>
                    <a:pt x="22895" y="10203"/>
                    <a:pt x="23483" y="10844"/>
                    <a:pt x="24261" y="11327"/>
                  </a:cubicBezTo>
                  <a:cubicBezTo>
                    <a:pt x="24392" y="11411"/>
                    <a:pt x="24544" y="11454"/>
                    <a:pt x="24697" y="11454"/>
                  </a:cubicBezTo>
                  <a:cubicBezTo>
                    <a:pt x="24813" y="11454"/>
                    <a:pt x="24929" y="11429"/>
                    <a:pt x="25038" y="11380"/>
                  </a:cubicBezTo>
                  <a:cubicBezTo>
                    <a:pt x="25290" y="11274"/>
                    <a:pt x="25479" y="11054"/>
                    <a:pt x="25532" y="10791"/>
                  </a:cubicBezTo>
                  <a:cubicBezTo>
                    <a:pt x="25721" y="9941"/>
                    <a:pt x="25837" y="9079"/>
                    <a:pt x="25932" y="8238"/>
                  </a:cubicBezTo>
                  <a:cubicBezTo>
                    <a:pt x="25974" y="7965"/>
                    <a:pt x="26005" y="7692"/>
                    <a:pt x="26037" y="7419"/>
                  </a:cubicBezTo>
                  <a:cubicBezTo>
                    <a:pt x="26173" y="6399"/>
                    <a:pt x="26289" y="5191"/>
                    <a:pt x="26121" y="3973"/>
                  </a:cubicBezTo>
                  <a:cubicBezTo>
                    <a:pt x="26079" y="3689"/>
                    <a:pt x="25900" y="3457"/>
                    <a:pt x="25637" y="3331"/>
                  </a:cubicBezTo>
                  <a:cubicBezTo>
                    <a:pt x="25520" y="3282"/>
                    <a:pt x="25397" y="3258"/>
                    <a:pt x="25275" y="3258"/>
                  </a:cubicBezTo>
                  <a:cubicBezTo>
                    <a:pt x="25114" y="3258"/>
                    <a:pt x="24955" y="3300"/>
                    <a:pt x="24818" y="3384"/>
                  </a:cubicBezTo>
                  <a:cubicBezTo>
                    <a:pt x="23441" y="4277"/>
                    <a:pt x="22306" y="5033"/>
                    <a:pt x="21298" y="5769"/>
                  </a:cubicBezTo>
                  <a:cubicBezTo>
                    <a:pt x="20877" y="5444"/>
                    <a:pt x="20436" y="5170"/>
                    <a:pt x="20006" y="4907"/>
                  </a:cubicBezTo>
                  <a:cubicBezTo>
                    <a:pt x="19754" y="4750"/>
                    <a:pt x="19512" y="4603"/>
                    <a:pt x="19270" y="4435"/>
                  </a:cubicBezTo>
                  <a:cubicBezTo>
                    <a:pt x="18640" y="4025"/>
                    <a:pt x="18104" y="3510"/>
                    <a:pt x="17526" y="2974"/>
                  </a:cubicBezTo>
                  <a:cubicBezTo>
                    <a:pt x="17295" y="2754"/>
                    <a:pt x="17053" y="2533"/>
                    <a:pt x="16812" y="2323"/>
                  </a:cubicBezTo>
                  <a:cubicBezTo>
                    <a:pt x="15320" y="989"/>
                    <a:pt x="13597" y="221"/>
                    <a:pt x="11684" y="32"/>
                  </a:cubicBezTo>
                  <a:cubicBezTo>
                    <a:pt x="11451" y="11"/>
                    <a:pt x="11210" y="1"/>
                    <a:pt x="109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2160275" y="1665025"/>
              <a:ext cx="226200" cy="110400"/>
            </a:xfrm>
            <a:custGeom>
              <a:avLst/>
              <a:gdLst/>
              <a:ahLst/>
              <a:cxnLst/>
              <a:rect l="l" t="t" r="r" b="b"/>
              <a:pathLst>
                <a:path w="9048" h="4416" extrusionOk="0">
                  <a:moveTo>
                    <a:pt x="8868" y="1"/>
                  </a:moveTo>
                  <a:lnTo>
                    <a:pt x="8868" y="1"/>
                  </a:lnTo>
                  <a:cubicBezTo>
                    <a:pt x="8301" y="757"/>
                    <a:pt x="7145" y="1409"/>
                    <a:pt x="6273" y="1745"/>
                  </a:cubicBezTo>
                  <a:cubicBezTo>
                    <a:pt x="5223" y="2165"/>
                    <a:pt x="4161" y="2470"/>
                    <a:pt x="3016" y="2543"/>
                  </a:cubicBezTo>
                  <a:cubicBezTo>
                    <a:pt x="2706" y="2565"/>
                    <a:pt x="2350" y="2593"/>
                    <a:pt x="1989" y="2593"/>
                  </a:cubicBezTo>
                  <a:cubicBezTo>
                    <a:pt x="1298" y="2593"/>
                    <a:pt x="585" y="2491"/>
                    <a:pt x="116" y="2050"/>
                  </a:cubicBezTo>
                  <a:lnTo>
                    <a:pt x="0" y="2071"/>
                  </a:lnTo>
                  <a:cubicBezTo>
                    <a:pt x="222" y="2774"/>
                    <a:pt x="852" y="3573"/>
                    <a:pt x="1461" y="3993"/>
                  </a:cubicBezTo>
                  <a:cubicBezTo>
                    <a:pt x="1927" y="4307"/>
                    <a:pt x="2507" y="4415"/>
                    <a:pt x="3096" y="4415"/>
                  </a:cubicBezTo>
                  <a:cubicBezTo>
                    <a:pt x="3610" y="4415"/>
                    <a:pt x="4132" y="4333"/>
                    <a:pt x="4592" y="4235"/>
                  </a:cubicBezTo>
                  <a:cubicBezTo>
                    <a:pt x="5643" y="4025"/>
                    <a:pt x="6935" y="3689"/>
                    <a:pt x="7807" y="3101"/>
                  </a:cubicBezTo>
                  <a:cubicBezTo>
                    <a:pt x="8280" y="2774"/>
                    <a:pt x="8816" y="2585"/>
                    <a:pt x="8963" y="1976"/>
                  </a:cubicBezTo>
                  <a:cubicBezTo>
                    <a:pt x="9047" y="1640"/>
                    <a:pt x="8984" y="1293"/>
                    <a:pt x="8952" y="957"/>
                  </a:cubicBezTo>
                  <a:cubicBezTo>
                    <a:pt x="8931" y="652"/>
                    <a:pt x="8847" y="306"/>
                    <a:pt x="8868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2157275" y="1662650"/>
              <a:ext cx="238650" cy="115325"/>
            </a:xfrm>
            <a:custGeom>
              <a:avLst/>
              <a:gdLst/>
              <a:ahLst/>
              <a:cxnLst/>
              <a:rect l="l" t="t" r="r" b="b"/>
              <a:pathLst>
                <a:path w="9546" h="4613" extrusionOk="0">
                  <a:moveTo>
                    <a:pt x="8904" y="352"/>
                  </a:moveTo>
                  <a:cubicBezTo>
                    <a:pt x="8934" y="758"/>
                    <a:pt x="9020" y="1157"/>
                    <a:pt x="9020" y="1556"/>
                  </a:cubicBezTo>
                  <a:cubicBezTo>
                    <a:pt x="9030" y="2313"/>
                    <a:pt x="8621" y="2649"/>
                    <a:pt x="8064" y="2996"/>
                  </a:cubicBezTo>
                  <a:cubicBezTo>
                    <a:pt x="7244" y="3511"/>
                    <a:pt x="6393" y="3836"/>
                    <a:pt x="5458" y="4067"/>
                  </a:cubicBezTo>
                  <a:cubicBezTo>
                    <a:pt x="4744" y="4248"/>
                    <a:pt x="4005" y="4415"/>
                    <a:pt x="3270" y="4415"/>
                  </a:cubicBezTo>
                  <a:cubicBezTo>
                    <a:pt x="3064" y="4415"/>
                    <a:pt x="2858" y="4402"/>
                    <a:pt x="2653" y="4372"/>
                  </a:cubicBezTo>
                  <a:cubicBezTo>
                    <a:pt x="1545" y="4202"/>
                    <a:pt x="704" y="3313"/>
                    <a:pt x="280" y="2306"/>
                  </a:cubicBezTo>
                  <a:lnTo>
                    <a:pt x="280" y="2306"/>
                  </a:lnTo>
                  <a:cubicBezTo>
                    <a:pt x="830" y="2694"/>
                    <a:pt x="1544" y="2824"/>
                    <a:pt x="2275" y="2824"/>
                  </a:cubicBezTo>
                  <a:cubicBezTo>
                    <a:pt x="3025" y="2824"/>
                    <a:pt x="3792" y="2688"/>
                    <a:pt x="4418" y="2554"/>
                  </a:cubicBezTo>
                  <a:cubicBezTo>
                    <a:pt x="5981" y="2224"/>
                    <a:pt x="7792" y="1568"/>
                    <a:pt x="8904" y="352"/>
                  </a:cubicBezTo>
                  <a:close/>
                  <a:moveTo>
                    <a:pt x="8986" y="0"/>
                  </a:moveTo>
                  <a:cubicBezTo>
                    <a:pt x="8964" y="0"/>
                    <a:pt x="8942" y="10"/>
                    <a:pt x="8925" y="33"/>
                  </a:cubicBezTo>
                  <a:cubicBezTo>
                    <a:pt x="7959" y="1220"/>
                    <a:pt x="6351" y="1851"/>
                    <a:pt x="4912" y="2239"/>
                  </a:cubicBezTo>
                  <a:cubicBezTo>
                    <a:pt x="4208" y="2430"/>
                    <a:pt x="3229" y="2642"/>
                    <a:pt x="2301" y="2642"/>
                  </a:cubicBezTo>
                  <a:cubicBezTo>
                    <a:pt x="1539" y="2642"/>
                    <a:pt x="811" y="2499"/>
                    <a:pt x="300" y="2082"/>
                  </a:cubicBezTo>
                  <a:cubicBezTo>
                    <a:pt x="279" y="2066"/>
                    <a:pt x="257" y="2059"/>
                    <a:pt x="236" y="2059"/>
                  </a:cubicBezTo>
                  <a:cubicBezTo>
                    <a:pt x="209" y="2059"/>
                    <a:pt x="182" y="2071"/>
                    <a:pt x="163" y="2088"/>
                  </a:cubicBezTo>
                  <a:lnTo>
                    <a:pt x="163" y="2088"/>
                  </a:lnTo>
                  <a:cubicBezTo>
                    <a:pt x="150" y="2083"/>
                    <a:pt x="135" y="2080"/>
                    <a:pt x="121" y="2080"/>
                  </a:cubicBezTo>
                  <a:cubicBezTo>
                    <a:pt x="61" y="2080"/>
                    <a:pt x="1" y="2127"/>
                    <a:pt x="26" y="2197"/>
                  </a:cubicBezTo>
                  <a:cubicBezTo>
                    <a:pt x="352" y="3080"/>
                    <a:pt x="1035" y="4015"/>
                    <a:pt x="1939" y="4382"/>
                  </a:cubicBezTo>
                  <a:cubicBezTo>
                    <a:pt x="2347" y="4550"/>
                    <a:pt x="2781" y="4613"/>
                    <a:pt x="3223" y="4613"/>
                  </a:cubicBezTo>
                  <a:cubicBezTo>
                    <a:pt x="3918" y="4613"/>
                    <a:pt x="4630" y="4457"/>
                    <a:pt x="5280" y="4309"/>
                  </a:cubicBezTo>
                  <a:cubicBezTo>
                    <a:pt x="6456" y="4036"/>
                    <a:pt x="7517" y="3626"/>
                    <a:pt x="8516" y="2943"/>
                  </a:cubicBezTo>
                  <a:cubicBezTo>
                    <a:pt x="9545" y="2229"/>
                    <a:pt x="9093" y="1167"/>
                    <a:pt x="9083" y="96"/>
                  </a:cubicBezTo>
                  <a:cubicBezTo>
                    <a:pt x="9083" y="45"/>
                    <a:pt x="9034" y="0"/>
                    <a:pt x="8986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2208075" y="1731700"/>
              <a:ext cx="29475" cy="45000"/>
            </a:xfrm>
            <a:custGeom>
              <a:avLst/>
              <a:gdLst/>
              <a:ahLst/>
              <a:cxnLst/>
              <a:rect l="l" t="t" r="r" b="b"/>
              <a:pathLst>
                <a:path w="1179" h="1800" extrusionOk="0">
                  <a:moveTo>
                    <a:pt x="117" y="1"/>
                  </a:moveTo>
                  <a:cubicBezTo>
                    <a:pt x="58" y="1"/>
                    <a:pt x="0" y="48"/>
                    <a:pt x="33" y="118"/>
                  </a:cubicBezTo>
                  <a:cubicBezTo>
                    <a:pt x="264" y="707"/>
                    <a:pt x="547" y="1295"/>
                    <a:pt x="978" y="1767"/>
                  </a:cubicBezTo>
                  <a:cubicBezTo>
                    <a:pt x="998" y="1790"/>
                    <a:pt x="1022" y="1800"/>
                    <a:pt x="1044" y="1800"/>
                  </a:cubicBezTo>
                  <a:cubicBezTo>
                    <a:pt x="1115" y="1800"/>
                    <a:pt x="1178" y="1705"/>
                    <a:pt x="1114" y="1641"/>
                  </a:cubicBezTo>
                  <a:cubicBezTo>
                    <a:pt x="705" y="1190"/>
                    <a:pt x="432" y="623"/>
                    <a:pt x="211" y="65"/>
                  </a:cubicBezTo>
                  <a:cubicBezTo>
                    <a:pt x="194" y="20"/>
                    <a:pt x="155" y="1"/>
                    <a:pt x="11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2256550" y="1725875"/>
              <a:ext cx="25125" cy="44775"/>
            </a:xfrm>
            <a:custGeom>
              <a:avLst/>
              <a:gdLst/>
              <a:ahLst/>
              <a:cxnLst/>
              <a:rect l="l" t="t" r="r" b="b"/>
              <a:pathLst>
                <a:path w="1005" h="1791" extrusionOk="0">
                  <a:moveTo>
                    <a:pt x="134" y="1"/>
                  </a:moveTo>
                  <a:cubicBezTo>
                    <a:pt x="70" y="1"/>
                    <a:pt x="1" y="68"/>
                    <a:pt x="37" y="141"/>
                  </a:cubicBezTo>
                  <a:cubicBezTo>
                    <a:pt x="300" y="688"/>
                    <a:pt x="426" y="1276"/>
                    <a:pt x="814" y="1759"/>
                  </a:cubicBezTo>
                  <a:cubicBezTo>
                    <a:pt x="832" y="1782"/>
                    <a:pt x="853" y="1791"/>
                    <a:pt x="874" y="1791"/>
                  </a:cubicBezTo>
                  <a:cubicBezTo>
                    <a:pt x="941" y="1791"/>
                    <a:pt x="1005" y="1695"/>
                    <a:pt x="941" y="1622"/>
                  </a:cubicBezTo>
                  <a:cubicBezTo>
                    <a:pt x="573" y="1160"/>
                    <a:pt x="457" y="572"/>
                    <a:pt x="205" y="46"/>
                  </a:cubicBezTo>
                  <a:cubicBezTo>
                    <a:pt x="189" y="14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2301750" y="1712275"/>
              <a:ext cx="24950" cy="44750"/>
            </a:xfrm>
            <a:custGeom>
              <a:avLst/>
              <a:gdLst/>
              <a:ahLst/>
              <a:cxnLst/>
              <a:rect l="l" t="t" r="r" b="b"/>
              <a:pathLst>
                <a:path w="998" h="1790" extrusionOk="0">
                  <a:moveTo>
                    <a:pt x="114" y="0"/>
                  </a:moveTo>
                  <a:cubicBezTo>
                    <a:pt x="56" y="0"/>
                    <a:pt x="0" y="47"/>
                    <a:pt x="26" y="118"/>
                  </a:cubicBezTo>
                  <a:cubicBezTo>
                    <a:pt x="225" y="674"/>
                    <a:pt x="582" y="1169"/>
                    <a:pt x="783" y="1725"/>
                  </a:cubicBezTo>
                  <a:cubicBezTo>
                    <a:pt x="799" y="1770"/>
                    <a:pt x="838" y="1790"/>
                    <a:pt x="877" y="1790"/>
                  </a:cubicBezTo>
                  <a:cubicBezTo>
                    <a:pt x="937" y="1790"/>
                    <a:pt x="997" y="1743"/>
                    <a:pt x="972" y="1673"/>
                  </a:cubicBezTo>
                  <a:cubicBezTo>
                    <a:pt x="762" y="1116"/>
                    <a:pt x="404" y="622"/>
                    <a:pt x="204" y="65"/>
                  </a:cubicBezTo>
                  <a:cubicBezTo>
                    <a:pt x="188" y="20"/>
                    <a:pt x="150" y="0"/>
                    <a:pt x="1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2344550" y="1693100"/>
              <a:ext cx="24925" cy="42900"/>
            </a:xfrm>
            <a:custGeom>
              <a:avLst/>
              <a:gdLst/>
              <a:ahLst/>
              <a:cxnLst/>
              <a:rect l="l" t="t" r="r" b="b"/>
              <a:pathLst>
                <a:path w="997" h="1716" extrusionOk="0">
                  <a:moveTo>
                    <a:pt x="119" y="0"/>
                  </a:moveTo>
                  <a:cubicBezTo>
                    <a:pt x="61" y="0"/>
                    <a:pt x="1" y="47"/>
                    <a:pt x="26" y="117"/>
                  </a:cubicBezTo>
                  <a:cubicBezTo>
                    <a:pt x="194" y="685"/>
                    <a:pt x="436" y="1221"/>
                    <a:pt x="804" y="1683"/>
                  </a:cubicBezTo>
                  <a:cubicBezTo>
                    <a:pt x="821" y="1706"/>
                    <a:pt x="842" y="1715"/>
                    <a:pt x="863" y="1715"/>
                  </a:cubicBezTo>
                  <a:cubicBezTo>
                    <a:pt x="931" y="1715"/>
                    <a:pt x="996" y="1619"/>
                    <a:pt x="941" y="1546"/>
                  </a:cubicBezTo>
                  <a:cubicBezTo>
                    <a:pt x="594" y="1116"/>
                    <a:pt x="362" y="601"/>
                    <a:pt x="205" y="65"/>
                  </a:cubicBezTo>
                  <a:cubicBezTo>
                    <a:pt x="193" y="20"/>
                    <a:pt x="156" y="0"/>
                    <a:pt x="11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2079900" y="1436200"/>
              <a:ext cx="396650" cy="154375"/>
            </a:xfrm>
            <a:custGeom>
              <a:avLst/>
              <a:gdLst/>
              <a:ahLst/>
              <a:cxnLst/>
              <a:rect l="l" t="t" r="r" b="b"/>
              <a:pathLst>
                <a:path w="15866" h="6175" extrusionOk="0">
                  <a:moveTo>
                    <a:pt x="5342" y="0"/>
                  </a:moveTo>
                  <a:cubicBezTo>
                    <a:pt x="5270" y="0"/>
                    <a:pt x="5199" y="1"/>
                    <a:pt x="5128" y="3"/>
                  </a:cubicBezTo>
                  <a:cubicBezTo>
                    <a:pt x="3005" y="34"/>
                    <a:pt x="0" y="1516"/>
                    <a:pt x="232" y="4047"/>
                  </a:cubicBezTo>
                  <a:lnTo>
                    <a:pt x="285" y="4079"/>
                  </a:lnTo>
                  <a:cubicBezTo>
                    <a:pt x="705" y="3890"/>
                    <a:pt x="1062" y="3533"/>
                    <a:pt x="1450" y="3270"/>
                  </a:cubicBezTo>
                  <a:cubicBezTo>
                    <a:pt x="1903" y="2966"/>
                    <a:pt x="2396" y="2776"/>
                    <a:pt x="2932" y="2639"/>
                  </a:cubicBezTo>
                  <a:cubicBezTo>
                    <a:pt x="3518" y="2492"/>
                    <a:pt x="4120" y="2424"/>
                    <a:pt x="4725" y="2424"/>
                  </a:cubicBezTo>
                  <a:cubicBezTo>
                    <a:pt x="6531" y="2424"/>
                    <a:pt x="8369" y="3025"/>
                    <a:pt x="9919" y="3890"/>
                  </a:cubicBezTo>
                  <a:cubicBezTo>
                    <a:pt x="10948" y="4458"/>
                    <a:pt x="12010" y="4972"/>
                    <a:pt x="13050" y="5550"/>
                  </a:cubicBezTo>
                  <a:cubicBezTo>
                    <a:pt x="13600" y="5832"/>
                    <a:pt x="14325" y="6175"/>
                    <a:pt x="15001" y="6175"/>
                  </a:cubicBezTo>
                  <a:cubicBezTo>
                    <a:pt x="15306" y="6175"/>
                    <a:pt x="15601" y="6105"/>
                    <a:pt x="15866" y="5928"/>
                  </a:cubicBezTo>
                  <a:cubicBezTo>
                    <a:pt x="15330" y="5434"/>
                    <a:pt x="14668" y="5014"/>
                    <a:pt x="14048" y="4657"/>
                  </a:cubicBezTo>
                  <a:cubicBezTo>
                    <a:pt x="13050" y="4079"/>
                    <a:pt x="12272" y="3396"/>
                    <a:pt x="11464" y="2597"/>
                  </a:cubicBezTo>
                  <a:cubicBezTo>
                    <a:pt x="10476" y="1631"/>
                    <a:pt x="9541" y="927"/>
                    <a:pt x="8228" y="454"/>
                  </a:cubicBezTo>
                  <a:cubicBezTo>
                    <a:pt x="7348" y="132"/>
                    <a:pt x="6296" y="0"/>
                    <a:pt x="5342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2079000" y="1434125"/>
              <a:ext cx="400450" cy="158475"/>
            </a:xfrm>
            <a:custGeom>
              <a:avLst/>
              <a:gdLst/>
              <a:ahLst/>
              <a:cxnLst/>
              <a:rect l="l" t="t" r="r" b="b"/>
              <a:pathLst>
                <a:path w="16018" h="6339" extrusionOk="0">
                  <a:moveTo>
                    <a:pt x="5557" y="152"/>
                  </a:moveTo>
                  <a:cubicBezTo>
                    <a:pt x="7602" y="152"/>
                    <a:pt x="9580" y="1032"/>
                    <a:pt x="11079" y="2418"/>
                  </a:cubicBezTo>
                  <a:cubicBezTo>
                    <a:pt x="11888" y="3164"/>
                    <a:pt x="12666" y="3941"/>
                    <a:pt x="13590" y="4551"/>
                  </a:cubicBezTo>
                  <a:cubicBezTo>
                    <a:pt x="14084" y="4866"/>
                    <a:pt x="14599" y="5139"/>
                    <a:pt x="15082" y="5475"/>
                  </a:cubicBezTo>
                  <a:cubicBezTo>
                    <a:pt x="15429" y="5717"/>
                    <a:pt x="15923" y="5969"/>
                    <a:pt x="15250" y="6138"/>
                  </a:cubicBezTo>
                  <a:cubicBezTo>
                    <a:pt x="15167" y="6158"/>
                    <a:pt x="15080" y="6166"/>
                    <a:pt x="14991" y="6166"/>
                  </a:cubicBezTo>
                  <a:cubicBezTo>
                    <a:pt x="14711" y="6166"/>
                    <a:pt x="14413" y="6080"/>
                    <a:pt x="14157" y="6001"/>
                  </a:cubicBezTo>
                  <a:cubicBezTo>
                    <a:pt x="12855" y="5570"/>
                    <a:pt x="11594" y="4751"/>
                    <a:pt x="10386" y="4099"/>
                  </a:cubicBezTo>
                  <a:cubicBezTo>
                    <a:pt x="9366" y="3553"/>
                    <a:pt x="8348" y="3059"/>
                    <a:pt x="7223" y="2754"/>
                  </a:cubicBezTo>
                  <a:cubicBezTo>
                    <a:pt x="6417" y="2540"/>
                    <a:pt x="5581" y="2413"/>
                    <a:pt x="4745" y="2413"/>
                  </a:cubicBezTo>
                  <a:cubicBezTo>
                    <a:pt x="4351" y="2413"/>
                    <a:pt x="3957" y="2442"/>
                    <a:pt x="3567" y="2502"/>
                  </a:cubicBezTo>
                  <a:cubicBezTo>
                    <a:pt x="3010" y="2586"/>
                    <a:pt x="2453" y="2733"/>
                    <a:pt x="1939" y="2986"/>
                  </a:cubicBezTo>
                  <a:cubicBezTo>
                    <a:pt x="1357" y="3256"/>
                    <a:pt x="909" y="3727"/>
                    <a:pt x="358" y="4035"/>
                  </a:cubicBezTo>
                  <a:lnTo>
                    <a:pt x="358" y="4035"/>
                  </a:lnTo>
                  <a:cubicBezTo>
                    <a:pt x="298" y="1917"/>
                    <a:pt x="2376" y="627"/>
                    <a:pt x="4250" y="275"/>
                  </a:cubicBezTo>
                  <a:cubicBezTo>
                    <a:pt x="4686" y="192"/>
                    <a:pt x="5123" y="152"/>
                    <a:pt x="5557" y="152"/>
                  </a:cubicBezTo>
                  <a:close/>
                  <a:moveTo>
                    <a:pt x="5665" y="0"/>
                  </a:moveTo>
                  <a:cubicBezTo>
                    <a:pt x="3183" y="0"/>
                    <a:pt x="1" y="1248"/>
                    <a:pt x="173" y="4130"/>
                  </a:cubicBezTo>
                  <a:cubicBezTo>
                    <a:pt x="177" y="4176"/>
                    <a:pt x="209" y="4203"/>
                    <a:pt x="245" y="4213"/>
                  </a:cubicBezTo>
                  <a:lnTo>
                    <a:pt x="245" y="4213"/>
                  </a:lnTo>
                  <a:cubicBezTo>
                    <a:pt x="263" y="4241"/>
                    <a:pt x="292" y="4260"/>
                    <a:pt x="325" y="4260"/>
                  </a:cubicBezTo>
                  <a:cubicBezTo>
                    <a:pt x="340" y="4260"/>
                    <a:pt x="357" y="4256"/>
                    <a:pt x="373" y="4246"/>
                  </a:cubicBezTo>
                  <a:cubicBezTo>
                    <a:pt x="930" y="3952"/>
                    <a:pt x="1371" y="3490"/>
                    <a:pt x="1928" y="3196"/>
                  </a:cubicBezTo>
                  <a:cubicBezTo>
                    <a:pt x="2674" y="2817"/>
                    <a:pt x="3536" y="2649"/>
                    <a:pt x="4365" y="2607"/>
                  </a:cubicBezTo>
                  <a:cubicBezTo>
                    <a:pt x="4491" y="2601"/>
                    <a:pt x="4618" y="2599"/>
                    <a:pt x="4744" y="2599"/>
                  </a:cubicBezTo>
                  <a:cubicBezTo>
                    <a:pt x="6205" y="2599"/>
                    <a:pt x="7664" y="2985"/>
                    <a:pt x="8988" y="3595"/>
                  </a:cubicBezTo>
                  <a:cubicBezTo>
                    <a:pt x="10375" y="4225"/>
                    <a:pt x="11699" y="5013"/>
                    <a:pt x="13044" y="5706"/>
                  </a:cubicBezTo>
                  <a:cubicBezTo>
                    <a:pt x="13656" y="6027"/>
                    <a:pt x="14332" y="6338"/>
                    <a:pt x="15005" y="6338"/>
                  </a:cubicBezTo>
                  <a:cubicBezTo>
                    <a:pt x="15324" y="6338"/>
                    <a:pt x="15643" y="6268"/>
                    <a:pt x="15955" y="6096"/>
                  </a:cubicBezTo>
                  <a:cubicBezTo>
                    <a:pt x="16007" y="6064"/>
                    <a:pt x="16018" y="5980"/>
                    <a:pt x="15976" y="5938"/>
                  </a:cubicBezTo>
                  <a:cubicBezTo>
                    <a:pt x="15240" y="5286"/>
                    <a:pt x="14389" y="4856"/>
                    <a:pt x="13580" y="4309"/>
                  </a:cubicBezTo>
                  <a:cubicBezTo>
                    <a:pt x="12634" y="3679"/>
                    <a:pt x="11878" y="2870"/>
                    <a:pt x="11037" y="2124"/>
                  </a:cubicBezTo>
                  <a:cubicBezTo>
                    <a:pt x="9703" y="936"/>
                    <a:pt x="8138" y="212"/>
                    <a:pt x="6340" y="33"/>
                  </a:cubicBezTo>
                  <a:cubicBezTo>
                    <a:pt x="6124" y="11"/>
                    <a:pt x="5897" y="0"/>
                    <a:pt x="566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2106375" y="1476925"/>
              <a:ext cx="25475" cy="34150"/>
            </a:xfrm>
            <a:custGeom>
              <a:avLst/>
              <a:gdLst/>
              <a:ahLst/>
              <a:cxnLst/>
              <a:rect l="l" t="t" r="r" b="b"/>
              <a:pathLst>
                <a:path w="1019" h="1366" extrusionOk="0">
                  <a:moveTo>
                    <a:pt x="125" y="0"/>
                  </a:moveTo>
                  <a:cubicBezTo>
                    <a:pt x="57" y="0"/>
                    <a:pt x="0" y="89"/>
                    <a:pt x="55" y="160"/>
                  </a:cubicBezTo>
                  <a:cubicBezTo>
                    <a:pt x="339" y="527"/>
                    <a:pt x="517" y="958"/>
                    <a:pt x="802" y="1326"/>
                  </a:cubicBezTo>
                  <a:cubicBezTo>
                    <a:pt x="823" y="1354"/>
                    <a:pt x="853" y="1365"/>
                    <a:pt x="882" y="1365"/>
                  </a:cubicBezTo>
                  <a:cubicBezTo>
                    <a:pt x="952" y="1365"/>
                    <a:pt x="1018" y="1298"/>
                    <a:pt x="959" y="1232"/>
                  </a:cubicBezTo>
                  <a:cubicBezTo>
                    <a:pt x="675" y="853"/>
                    <a:pt x="486" y="401"/>
                    <a:pt x="192" y="34"/>
                  </a:cubicBezTo>
                  <a:cubicBezTo>
                    <a:pt x="171" y="10"/>
                    <a:pt x="147" y="0"/>
                    <a:pt x="12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2164750" y="1443350"/>
              <a:ext cx="16100" cy="54100"/>
            </a:xfrm>
            <a:custGeom>
              <a:avLst/>
              <a:gdLst/>
              <a:ahLst/>
              <a:cxnLst/>
              <a:rect l="l" t="t" r="r" b="b"/>
              <a:pathLst>
                <a:path w="644" h="2164" extrusionOk="0">
                  <a:moveTo>
                    <a:pt x="105" y="0"/>
                  </a:moveTo>
                  <a:cubicBezTo>
                    <a:pt x="58" y="0"/>
                    <a:pt x="11" y="32"/>
                    <a:pt x="11" y="95"/>
                  </a:cubicBezTo>
                  <a:cubicBezTo>
                    <a:pt x="1" y="788"/>
                    <a:pt x="347" y="1408"/>
                    <a:pt x="452" y="2091"/>
                  </a:cubicBezTo>
                  <a:cubicBezTo>
                    <a:pt x="460" y="2142"/>
                    <a:pt x="494" y="2163"/>
                    <a:pt x="530" y="2163"/>
                  </a:cubicBezTo>
                  <a:cubicBezTo>
                    <a:pt x="584" y="2163"/>
                    <a:pt x="644" y="2114"/>
                    <a:pt x="631" y="2038"/>
                  </a:cubicBezTo>
                  <a:cubicBezTo>
                    <a:pt x="536" y="1377"/>
                    <a:pt x="190" y="767"/>
                    <a:pt x="200" y="95"/>
                  </a:cubicBezTo>
                  <a:cubicBezTo>
                    <a:pt x="200" y="32"/>
                    <a:pt x="152" y="0"/>
                    <a:pt x="10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2226225" y="1436250"/>
              <a:ext cx="13925" cy="63050"/>
            </a:xfrm>
            <a:custGeom>
              <a:avLst/>
              <a:gdLst/>
              <a:ahLst/>
              <a:cxnLst/>
              <a:rect l="l" t="t" r="r" b="b"/>
              <a:pathLst>
                <a:path w="557" h="2522" extrusionOk="0">
                  <a:moveTo>
                    <a:pt x="462" y="0"/>
                  </a:moveTo>
                  <a:cubicBezTo>
                    <a:pt x="415" y="0"/>
                    <a:pt x="367" y="32"/>
                    <a:pt x="367" y="95"/>
                  </a:cubicBezTo>
                  <a:cubicBezTo>
                    <a:pt x="357" y="505"/>
                    <a:pt x="199" y="914"/>
                    <a:pt x="126" y="1325"/>
                  </a:cubicBezTo>
                  <a:cubicBezTo>
                    <a:pt x="52" y="1692"/>
                    <a:pt x="0" y="2049"/>
                    <a:pt x="0" y="2427"/>
                  </a:cubicBezTo>
                  <a:cubicBezTo>
                    <a:pt x="0" y="2490"/>
                    <a:pt x="47" y="2522"/>
                    <a:pt x="95" y="2522"/>
                  </a:cubicBezTo>
                  <a:cubicBezTo>
                    <a:pt x="142" y="2522"/>
                    <a:pt x="189" y="2490"/>
                    <a:pt x="189" y="2427"/>
                  </a:cubicBezTo>
                  <a:cubicBezTo>
                    <a:pt x="189" y="1965"/>
                    <a:pt x="273" y="1503"/>
                    <a:pt x="367" y="1051"/>
                  </a:cubicBezTo>
                  <a:cubicBezTo>
                    <a:pt x="430" y="725"/>
                    <a:pt x="546" y="421"/>
                    <a:pt x="557" y="95"/>
                  </a:cubicBezTo>
                  <a:cubicBezTo>
                    <a:pt x="557" y="32"/>
                    <a:pt x="509" y="0"/>
                    <a:pt x="46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2273125" y="1452700"/>
              <a:ext cx="29850" cy="58350"/>
            </a:xfrm>
            <a:custGeom>
              <a:avLst/>
              <a:gdLst/>
              <a:ahLst/>
              <a:cxnLst/>
              <a:rect l="l" t="t" r="r" b="b"/>
              <a:pathLst>
                <a:path w="1194" h="2334" extrusionOk="0">
                  <a:moveTo>
                    <a:pt x="1063" y="1"/>
                  </a:moveTo>
                  <a:cubicBezTo>
                    <a:pt x="1035" y="1"/>
                    <a:pt x="1008" y="14"/>
                    <a:pt x="992" y="46"/>
                  </a:cubicBezTo>
                  <a:cubicBezTo>
                    <a:pt x="604" y="740"/>
                    <a:pt x="310" y="1475"/>
                    <a:pt x="25" y="2222"/>
                  </a:cubicBezTo>
                  <a:cubicBezTo>
                    <a:pt x="0" y="2291"/>
                    <a:pt x="59" y="2334"/>
                    <a:pt x="119" y="2334"/>
                  </a:cubicBezTo>
                  <a:cubicBezTo>
                    <a:pt x="158" y="2334"/>
                    <a:pt x="198" y="2315"/>
                    <a:pt x="215" y="2274"/>
                  </a:cubicBezTo>
                  <a:cubicBezTo>
                    <a:pt x="478" y="1538"/>
                    <a:pt x="782" y="824"/>
                    <a:pt x="1150" y="141"/>
                  </a:cubicBezTo>
                  <a:cubicBezTo>
                    <a:pt x="1194" y="68"/>
                    <a:pt x="1127" y="1"/>
                    <a:pt x="10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2322250" y="1486925"/>
              <a:ext cx="33550" cy="45000"/>
            </a:xfrm>
            <a:custGeom>
              <a:avLst/>
              <a:gdLst/>
              <a:ahLst/>
              <a:cxnLst/>
              <a:rect l="l" t="t" r="r" b="b"/>
              <a:pathLst>
                <a:path w="1342" h="1800" extrusionOk="0">
                  <a:moveTo>
                    <a:pt x="1214" y="1"/>
                  </a:moveTo>
                  <a:cubicBezTo>
                    <a:pt x="1192" y="1"/>
                    <a:pt x="1170" y="10"/>
                    <a:pt x="1149" y="33"/>
                  </a:cubicBezTo>
                  <a:cubicBezTo>
                    <a:pt x="908" y="285"/>
                    <a:pt x="740" y="610"/>
                    <a:pt x="519" y="884"/>
                  </a:cubicBezTo>
                  <a:cubicBezTo>
                    <a:pt x="320" y="1136"/>
                    <a:pt x="131" y="1378"/>
                    <a:pt x="26" y="1682"/>
                  </a:cubicBezTo>
                  <a:cubicBezTo>
                    <a:pt x="0" y="1753"/>
                    <a:pt x="56" y="1800"/>
                    <a:pt x="113" y="1800"/>
                  </a:cubicBezTo>
                  <a:cubicBezTo>
                    <a:pt x="150" y="1800"/>
                    <a:pt x="187" y="1780"/>
                    <a:pt x="204" y="1735"/>
                  </a:cubicBezTo>
                  <a:cubicBezTo>
                    <a:pt x="309" y="1430"/>
                    <a:pt x="530" y="1178"/>
                    <a:pt x="729" y="926"/>
                  </a:cubicBezTo>
                  <a:cubicBezTo>
                    <a:pt x="918" y="673"/>
                    <a:pt x="1065" y="390"/>
                    <a:pt x="1286" y="159"/>
                  </a:cubicBezTo>
                  <a:cubicBezTo>
                    <a:pt x="1342" y="95"/>
                    <a:pt x="1283" y="1"/>
                    <a:pt x="121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2363750" y="1520725"/>
              <a:ext cx="28700" cy="32875"/>
            </a:xfrm>
            <a:custGeom>
              <a:avLst/>
              <a:gdLst/>
              <a:ahLst/>
              <a:cxnLst/>
              <a:rect l="l" t="t" r="r" b="b"/>
              <a:pathLst>
                <a:path w="1148" h="1315" extrusionOk="0">
                  <a:moveTo>
                    <a:pt x="1018" y="1"/>
                  </a:moveTo>
                  <a:cubicBezTo>
                    <a:pt x="988" y="1"/>
                    <a:pt x="959" y="14"/>
                    <a:pt x="939" y="47"/>
                  </a:cubicBezTo>
                  <a:cubicBezTo>
                    <a:pt x="666" y="425"/>
                    <a:pt x="362" y="792"/>
                    <a:pt x="57" y="1150"/>
                  </a:cubicBezTo>
                  <a:cubicBezTo>
                    <a:pt x="0" y="1223"/>
                    <a:pt x="62" y="1314"/>
                    <a:pt x="132" y="1314"/>
                  </a:cubicBezTo>
                  <a:cubicBezTo>
                    <a:pt x="153" y="1314"/>
                    <a:pt x="174" y="1306"/>
                    <a:pt x="194" y="1287"/>
                  </a:cubicBezTo>
                  <a:cubicBezTo>
                    <a:pt x="509" y="908"/>
                    <a:pt x="813" y="540"/>
                    <a:pt x="1097" y="141"/>
                  </a:cubicBezTo>
                  <a:cubicBezTo>
                    <a:pt x="1148" y="68"/>
                    <a:pt x="1083" y="1"/>
                    <a:pt x="101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2400100" y="1544900"/>
              <a:ext cx="23525" cy="29725"/>
            </a:xfrm>
            <a:custGeom>
              <a:avLst/>
              <a:gdLst/>
              <a:ahLst/>
              <a:cxnLst/>
              <a:rect l="l" t="t" r="r" b="b"/>
              <a:pathLst>
                <a:path w="941" h="1189" extrusionOk="0">
                  <a:moveTo>
                    <a:pt x="812" y="1"/>
                  </a:moveTo>
                  <a:cubicBezTo>
                    <a:pt x="784" y="1"/>
                    <a:pt x="756" y="14"/>
                    <a:pt x="736" y="47"/>
                  </a:cubicBezTo>
                  <a:cubicBezTo>
                    <a:pt x="536" y="404"/>
                    <a:pt x="295" y="729"/>
                    <a:pt x="53" y="1055"/>
                  </a:cubicBezTo>
                  <a:cubicBezTo>
                    <a:pt x="1" y="1122"/>
                    <a:pt x="70" y="1189"/>
                    <a:pt x="137" y="1189"/>
                  </a:cubicBezTo>
                  <a:cubicBezTo>
                    <a:pt x="165" y="1189"/>
                    <a:pt x="192" y="1177"/>
                    <a:pt x="211" y="1149"/>
                  </a:cubicBezTo>
                  <a:cubicBezTo>
                    <a:pt x="463" y="824"/>
                    <a:pt x="704" y="498"/>
                    <a:pt x="904" y="141"/>
                  </a:cubicBezTo>
                  <a:cubicBezTo>
                    <a:pt x="940" y="68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2425775" y="1560625"/>
              <a:ext cx="10800" cy="14650"/>
            </a:xfrm>
            <a:custGeom>
              <a:avLst/>
              <a:gdLst/>
              <a:ahLst/>
              <a:cxnLst/>
              <a:rect l="l" t="t" r="r" b="b"/>
              <a:pathLst>
                <a:path w="432" h="586" extrusionOk="0">
                  <a:moveTo>
                    <a:pt x="321" y="1"/>
                  </a:moveTo>
                  <a:cubicBezTo>
                    <a:pt x="284" y="1"/>
                    <a:pt x="247" y="22"/>
                    <a:pt x="234" y="69"/>
                  </a:cubicBezTo>
                  <a:cubicBezTo>
                    <a:pt x="192" y="205"/>
                    <a:pt x="129" y="321"/>
                    <a:pt x="45" y="447"/>
                  </a:cubicBezTo>
                  <a:cubicBezTo>
                    <a:pt x="1" y="513"/>
                    <a:pt x="71" y="585"/>
                    <a:pt x="138" y="585"/>
                  </a:cubicBezTo>
                  <a:cubicBezTo>
                    <a:pt x="167" y="585"/>
                    <a:pt x="195" y="572"/>
                    <a:pt x="213" y="541"/>
                  </a:cubicBezTo>
                  <a:cubicBezTo>
                    <a:pt x="297" y="405"/>
                    <a:pt x="371" y="268"/>
                    <a:pt x="413" y="121"/>
                  </a:cubicBezTo>
                  <a:cubicBezTo>
                    <a:pt x="432" y="46"/>
                    <a:pt x="376" y="1"/>
                    <a:pt x="3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2386925" y="1542000"/>
              <a:ext cx="16925" cy="17025"/>
            </a:xfrm>
            <a:custGeom>
              <a:avLst/>
              <a:gdLst/>
              <a:ahLst/>
              <a:cxnLst/>
              <a:rect l="l" t="t" r="r" b="b"/>
              <a:pathLst>
                <a:path w="677" h="681" extrusionOk="0">
                  <a:moveTo>
                    <a:pt x="543" y="1"/>
                  </a:moveTo>
                  <a:cubicBezTo>
                    <a:pt x="513" y="1"/>
                    <a:pt x="484" y="14"/>
                    <a:pt x="465" y="47"/>
                  </a:cubicBezTo>
                  <a:cubicBezTo>
                    <a:pt x="349" y="236"/>
                    <a:pt x="159" y="362"/>
                    <a:pt x="44" y="541"/>
                  </a:cubicBezTo>
                  <a:cubicBezTo>
                    <a:pt x="1" y="613"/>
                    <a:pt x="68" y="681"/>
                    <a:pt x="134" y="681"/>
                  </a:cubicBezTo>
                  <a:cubicBezTo>
                    <a:pt x="163" y="681"/>
                    <a:pt x="193" y="667"/>
                    <a:pt x="212" y="635"/>
                  </a:cubicBezTo>
                  <a:cubicBezTo>
                    <a:pt x="328" y="457"/>
                    <a:pt x="517" y="331"/>
                    <a:pt x="633" y="141"/>
                  </a:cubicBezTo>
                  <a:cubicBezTo>
                    <a:pt x="676" y="69"/>
                    <a:pt x="609" y="1"/>
                    <a:pt x="5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2347700" y="1512600"/>
              <a:ext cx="18925" cy="25150"/>
            </a:xfrm>
            <a:custGeom>
              <a:avLst/>
              <a:gdLst/>
              <a:ahLst/>
              <a:cxnLst/>
              <a:rect l="l" t="t" r="r" b="b"/>
              <a:pathLst>
                <a:path w="757" h="1006" extrusionOk="0">
                  <a:moveTo>
                    <a:pt x="628" y="0"/>
                  </a:moveTo>
                  <a:cubicBezTo>
                    <a:pt x="599" y="0"/>
                    <a:pt x="571" y="13"/>
                    <a:pt x="552" y="46"/>
                  </a:cubicBezTo>
                  <a:cubicBezTo>
                    <a:pt x="394" y="330"/>
                    <a:pt x="184" y="571"/>
                    <a:pt x="37" y="865"/>
                  </a:cubicBezTo>
                  <a:cubicBezTo>
                    <a:pt x="1" y="938"/>
                    <a:pt x="70" y="1006"/>
                    <a:pt x="134" y="1006"/>
                  </a:cubicBezTo>
                  <a:cubicBezTo>
                    <a:pt x="162" y="1006"/>
                    <a:pt x="189" y="993"/>
                    <a:pt x="205" y="960"/>
                  </a:cubicBezTo>
                  <a:cubicBezTo>
                    <a:pt x="342" y="666"/>
                    <a:pt x="563" y="424"/>
                    <a:pt x="720" y="141"/>
                  </a:cubicBezTo>
                  <a:cubicBezTo>
                    <a:pt x="756" y="68"/>
                    <a:pt x="692" y="0"/>
                    <a:pt x="628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2302525" y="1476425"/>
              <a:ext cx="21775" cy="34275"/>
            </a:xfrm>
            <a:custGeom>
              <a:avLst/>
              <a:gdLst/>
              <a:ahLst/>
              <a:cxnLst/>
              <a:rect l="l" t="t" r="r" b="b"/>
              <a:pathLst>
                <a:path w="871" h="1371" extrusionOk="0">
                  <a:moveTo>
                    <a:pt x="743" y="1"/>
                  </a:moveTo>
                  <a:cubicBezTo>
                    <a:pt x="713" y="1"/>
                    <a:pt x="684" y="16"/>
                    <a:pt x="667" y="54"/>
                  </a:cubicBezTo>
                  <a:cubicBezTo>
                    <a:pt x="478" y="453"/>
                    <a:pt x="257" y="841"/>
                    <a:pt x="37" y="1231"/>
                  </a:cubicBezTo>
                  <a:cubicBezTo>
                    <a:pt x="0" y="1303"/>
                    <a:pt x="65" y="1371"/>
                    <a:pt x="129" y="1371"/>
                  </a:cubicBezTo>
                  <a:cubicBezTo>
                    <a:pt x="157" y="1371"/>
                    <a:pt x="186" y="1357"/>
                    <a:pt x="205" y="1325"/>
                  </a:cubicBezTo>
                  <a:cubicBezTo>
                    <a:pt x="415" y="936"/>
                    <a:pt x="636" y="547"/>
                    <a:pt x="836" y="148"/>
                  </a:cubicBezTo>
                  <a:cubicBezTo>
                    <a:pt x="871" y="70"/>
                    <a:pt x="805" y="1"/>
                    <a:pt x="7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2252900" y="1452300"/>
              <a:ext cx="16300" cy="39775"/>
            </a:xfrm>
            <a:custGeom>
              <a:avLst/>
              <a:gdLst/>
              <a:ahLst/>
              <a:cxnLst/>
              <a:rect l="l" t="t" r="r" b="b"/>
              <a:pathLst>
                <a:path w="652" h="1591" extrusionOk="0">
                  <a:moveTo>
                    <a:pt x="537" y="0"/>
                  </a:moveTo>
                  <a:cubicBezTo>
                    <a:pt x="499" y="0"/>
                    <a:pt x="465" y="22"/>
                    <a:pt x="456" y="73"/>
                  </a:cubicBezTo>
                  <a:cubicBezTo>
                    <a:pt x="383" y="556"/>
                    <a:pt x="162" y="1008"/>
                    <a:pt x="26" y="1470"/>
                  </a:cubicBezTo>
                  <a:cubicBezTo>
                    <a:pt x="1" y="1545"/>
                    <a:pt x="58" y="1590"/>
                    <a:pt x="114" y="1590"/>
                  </a:cubicBezTo>
                  <a:cubicBezTo>
                    <a:pt x="153" y="1590"/>
                    <a:pt x="191" y="1570"/>
                    <a:pt x="204" y="1523"/>
                  </a:cubicBezTo>
                  <a:cubicBezTo>
                    <a:pt x="341" y="1050"/>
                    <a:pt x="572" y="609"/>
                    <a:pt x="645" y="115"/>
                  </a:cubicBezTo>
                  <a:cubicBezTo>
                    <a:pt x="652" y="46"/>
                    <a:pt x="591" y="0"/>
                    <a:pt x="53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2196800" y="1446225"/>
              <a:ext cx="6450" cy="38175"/>
            </a:xfrm>
            <a:custGeom>
              <a:avLst/>
              <a:gdLst/>
              <a:ahLst/>
              <a:cxnLst/>
              <a:rect l="l" t="t" r="r" b="b"/>
              <a:pathLst>
                <a:path w="258" h="1527" extrusionOk="0">
                  <a:moveTo>
                    <a:pt x="116" y="1"/>
                  </a:moveTo>
                  <a:cubicBezTo>
                    <a:pt x="69" y="1"/>
                    <a:pt x="21" y="32"/>
                    <a:pt x="21" y="95"/>
                  </a:cubicBezTo>
                  <a:cubicBezTo>
                    <a:pt x="21" y="536"/>
                    <a:pt x="0" y="989"/>
                    <a:pt x="52" y="1440"/>
                  </a:cubicBezTo>
                  <a:cubicBezTo>
                    <a:pt x="63" y="1498"/>
                    <a:pt x="116" y="1527"/>
                    <a:pt x="164" y="1527"/>
                  </a:cubicBezTo>
                  <a:cubicBezTo>
                    <a:pt x="213" y="1527"/>
                    <a:pt x="258" y="1498"/>
                    <a:pt x="253" y="1440"/>
                  </a:cubicBezTo>
                  <a:cubicBezTo>
                    <a:pt x="200" y="989"/>
                    <a:pt x="210" y="536"/>
                    <a:pt x="210" y="95"/>
                  </a:cubicBezTo>
                  <a:cubicBezTo>
                    <a:pt x="210" y="32"/>
                    <a:pt x="163" y="1"/>
                    <a:pt x="11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2136775" y="1462175"/>
              <a:ext cx="13925" cy="28525"/>
            </a:xfrm>
            <a:custGeom>
              <a:avLst/>
              <a:gdLst/>
              <a:ahLst/>
              <a:cxnLst/>
              <a:rect l="l" t="t" r="r" b="b"/>
              <a:pathLst>
                <a:path w="557" h="1141" extrusionOk="0">
                  <a:moveTo>
                    <a:pt x="135" y="0"/>
                  </a:moveTo>
                  <a:cubicBezTo>
                    <a:pt x="71" y="0"/>
                    <a:pt x="1" y="70"/>
                    <a:pt x="37" y="151"/>
                  </a:cubicBezTo>
                  <a:cubicBezTo>
                    <a:pt x="184" y="435"/>
                    <a:pt x="258" y="760"/>
                    <a:pt x="352" y="1075"/>
                  </a:cubicBezTo>
                  <a:cubicBezTo>
                    <a:pt x="365" y="1121"/>
                    <a:pt x="401" y="1140"/>
                    <a:pt x="439" y="1140"/>
                  </a:cubicBezTo>
                  <a:cubicBezTo>
                    <a:pt x="497" y="1140"/>
                    <a:pt x="557" y="1093"/>
                    <a:pt x="531" y="1023"/>
                  </a:cubicBezTo>
                  <a:cubicBezTo>
                    <a:pt x="436" y="697"/>
                    <a:pt x="363" y="361"/>
                    <a:pt x="205" y="45"/>
                  </a:cubicBezTo>
                  <a:cubicBezTo>
                    <a:pt x="189" y="13"/>
                    <a:pt x="163" y="0"/>
                    <a:pt x="13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2099025" y="1497525"/>
              <a:ext cx="14125" cy="13800"/>
            </a:xfrm>
            <a:custGeom>
              <a:avLst/>
              <a:gdLst/>
              <a:ahLst/>
              <a:cxnLst/>
              <a:rect l="l" t="t" r="r" b="b"/>
              <a:pathLst>
                <a:path w="565" h="552" extrusionOk="0">
                  <a:moveTo>
                    <a:pt x="134" y="0"/>
                  </a:moveTo>
                  <a:cubicBezTo>
                    <a:pt x="66" y="0"/>
                    <a:pt x="0" y="67"/>
                    <a:pt x="45" y="134"/>
                  </a:cubicBezTo>
                  <a:cubicBezTo>
                    <a:pt x="150" y="281"/>
                    <a:pt x="244" y="429"/>
                    <a:pt x="391" y="534"/>
                  </a:cubicBezTo>
                  <a:cubicBezTo>
                    <a:pt x="408" y="546"/>
                    <a:pt x="424" y="552"/>
                    <a:pt x="439" y="552"/>
                  </a:cubicBezTo>
                  <a:cubicBezTo>
                    <a:pt x="513" y="552"/>
                    <a:pt x="564" y="426"/>
                    <a:pt x="486" y="365"/>
                  </a:cubicBezTo>
                  <a:cubicBezTo>
                    <a:pt x="370" y="281"/>
                    <a:pt x="297" y="155"/>
                    <a:pt x="213" y="39"/>
                  </a:cubicBezTo>
                  <a:cubicBezTo>
                    <a:pt x="191" y="12"/>
                    <a:pt x="163" y="0"/>
                    <a:pt x="13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948300" y="1475350"/>
              <a:ext cx="522475" cy="260750"/>
            </a:xfrm>
            <a:custGeom>
              <a:avLst/>
              <a:gdLst/>
              <a:ahLst/>
              <a:cxnLst/>
              <a:rect l="l" t="t" r="r" b="b"/>
              <a:pathLst>
                <a:path w="20899" h="10430" extrusionOk="0">
                  <a:moveTo>
                    <a:pt x="10131" y="0"/>
                  </a:moveTo>
                  <a:cubicBezTo>
                    <a:pt x="9282" y="0"/>
                    <a:pt x="8446" y="148"/>
                    <a:pt x="7681" y="517"/>
                  </a:cubicBezTo>
                  <a:cubicBezTo>
                    <a:pt x="5738" y="1431"/>
                    <a:pt x="5023" y="3144"/>
                    <a:pt x="3573" y="4583"/>
                  </a:cubicBezTo>
                  <a:cubicBezTo>
                    <a:pt x="2859" y="5308"/>
                    <a:pt x="2091" y="5423"/>
                    <a:pt x="1262" y="5875"/>
                  </a:cubicBezTo>
                  <a:cubicBezTo>
                    <a:pt x="1" y="6600"/>
                    <a:pt x="1713" y="6947"/>
                    <a:pt x="2365" y="6947"/>
                  </a:cubicBezTo>
                  <a:cubicBezTo>
                    <a:pt x="2630" y="6947"/>
                    <a:pt x="2884" y="6935"/>
                    <a:pt x="3130" y="6935"/>
                  </a:cubicBezTo>
                  <a:cubicBezTo>
                    <a:pt x="3654" y="6935"/>
                    <a:pt x="4138" y="6989"/>
                    <a:pt x="4603" y="7325"/>
                  </a:cubicBezTo>
                  <a:cubicBezTo>
                    <a:pt x="5359" y="7819"/>
                    <a:pt x="5969" y="8502"/>
                    <a:pt x="6725" y="8996"/>
                  </a:cubicBezTo>
                  <a:cubicBezTo>
                    <a:pt x="8023" y="9841"/>
                    <a:pt x="9715" y="10429"/>
                    <a:pt x="11342" y="10429"/>
                  </a:cubicBezTo>
                  <a:cubicBezTo>
                    <a:pt x="12060" y="10429"/>
                    <a:pt x="12765" y="10315"/>
                    <a:pt x="13418" y="10057"/>
                  </a:cubicBezTo>
                  <a:cubicBezTo>
                    <a:pt x="15246" y="9374"/>
                    <a:pt x="16833" y="8239"/>
                    <a:pt x="18167" y="6905"/>
                  </a:cubicBezTo>
                  <a:cubicBezTo>
                    <a:pt x="19007" y="6065"/>
                    <a:pt x="19911" y="5276"/>
                    <a:pt x="20898" y="4699"/>
                  </a:cubicBezTo>
                  <a:lnTo>
                    <a:pt x="20867" y="4625"/>
                  </a:lnTo>
                  <a:cubicBezTo>
                    <a:pt x="19649" y="4625"/>
                    <a:pt x="18734" y="4131"/>
                    <a:pt x="17862" y="3291"/>
                  </a:cubicBezTo>
                  <a:cubicBezTo>
                    <a:pt x="16423" y="1967"/>
                    <a:pt x="14447" y="821"/>
                    <a:pt x="12504" y="328"/>
                  </a:cubicBezTo>
                  <a:cubicBezTo>
                    <a:pt x="11732" y="130"/>
                    <a:pt x="10926" y="0"/>
                    <a:pt x="10131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1957250" y="1473150"/>
              <a:ext cx="516575" cy="265200"/>
            </a:xfrm>
            <a:custGeom>
              <a:avLst/>
              <a:gdLst/>
              <a:ahLst/>
              <a:cxnLst/>
              <a:rect l="l" t="t" r="r" b="b"/>
              <a:pathLst>
                <a:path w="20663" h="10608" extrusionOk="0">
                  <a:moveTo>
                    <a:pt x="9842" y="193"/>
                  </a:moveTo>
                  <a:cubicBezTo>
                    <a:pt x="10475" y="193"/>
                    <a:pt x="11116" y="275"/>
                    <a:pt x="11747" y="416"/>
                  </a:cubicBezTo>
                  <a:cubicBezTo>
                    <a:pt x="13617" y="846"/>
                    <a:pt x="15382" y="1750"/>
                    <a:pt x="16874" y="2959"/>
                  </a:cubicBezTo>
                  <a:cubicBezTo>
                    <a:pt x="17988" y="3870"/>
                    <a:pt x="18868" y="4703"/>
                    <a:pt x="20341" y="4800"/>
                  </a:cubicBezTo>
                  <a:lnTo>
                    <a:pt x="20341" y="4800"/>
                  </a:lnTo>
                  <a:cubicBezTo>
                    <a:pt x="19063" y="5611"/>
                    <a:pt x="18067" y="6697"/>
                    <a:pt x="16926" y="7687"/>
                  </a:cubicBezTo>
                  <a:cubicBezTo>
                    <a:pt x="15686" y="8758"/>
                    <a:pt x="14194" y="9735"/>
                    <a:pt x="12597" y="10197"/>
                  </a:cubicBezTo>
                  <a:cubicBezTo>
                    <a:pt x="12070" y="10353"/>
                    <a:pt x="11525" y="10422"/>
                    <a:pt x="10977" y="10422"/>
                  </a:cubicBezTo>
                  <a:cubicBezTo>
                    <a:pt x="9974" y="10422"/>
                    <a:pt x="8962" y="10190"/>
                    <a:pt x="8037" y="9830"/>
                  </a:cubicBezTo>
                  <a:cubicBezTo>
                    <a:pt x="7250" y="9525"/>
                    <a:pt x="6503" y="9105"/>
                    <a:pt x="5842" y="8579"/>
                  </a:cubicBezTo>
                  <a:cubicBezTo>
                    <a:pt x="5296" y="8138"/>
                    <a:pt x="4791" y="7624"/>
                    <a:pt x="4192" y="7266"/>
                  </a:cubicBezTo>
                  <a:cubicBezTo>
                    <a:pt x="3783" y="7026"/>
                    <a:pt x="3339" y="6983"/>
                    <a:pt x="2890" y="6983"/>
                  </a:cubicBezTo>
                  <a:cubicBezTo>
                    <a:pt x="2644" y="6983"/>
                    <a:pt x="2396" y="6996"/>
                    <a:pt x="2152" y="6996"/>
                  </a:cubicBezTo>
                  <a:cubicBezTo>
                    <a:pt x="1731" y="6996"/>
                    <a:pt x="1320" y="6958"/>
                    <a:pt x="946" y="6751"/>
                  </a:cubicBezTo>
                  <a:cubicBezTo>
                    <a:pt x="0" y="6237"/>
                    <a:pt x="1733" y="5690"/>
                    <a:pt x="2154" y="5501"/>
                  </a:cubicBezTo>
                  <a:cubicBezTo>
                    <a:pt x="2805" y="5196"/>
                    <a:pt x="3288" y="4776"/>
                    <a:pt x="3762" y="4229"/>
                  </a:cubicBezTo>
                  <a:cubicBezTo>
                    <a:pt x="4665" y="3190"/>
                    <a:pt x="5411" y="1971"/>
                    <a:pt x="6556" y="1161"/>
                  </a:cubicBezTo>
                  <a:cubicBezTo>
                    <a:pt x="7549" y="468"/>
                    <a:pt x="8682" y="193"/>
                    <a:pt x="9842" y="193"/>
                  </a:cubicBezTo>
                  <a:close/>
                  <a:moveTo>
                    <a:pt x="9824" y="0"/>
                  </a:moveTo>
                  <a:cubicBezTo>
                    <a:pt x="8709" y="0"/>
                    <a:pt x="7615" y="253"/>
                    <a:pt x="6651" y="878"/>
                  </a:cubicBezTo>
                  <a:cubicBezTo>
                    <a:pt x="5380" y="1687"/>
                    <a:pt x="4602" y="2990"/>
                    <a:pt x="3625" y="4103"/>
                  </a:cubicBezTo>
                  <a:cubicBezTo>
                    <a:pt x="3015" y="4787"/>
                    <a:pt x="2354" y="5207"/>
                    <a:pt x="1523" y="5564"/>
                  </a:cubicBezTo>
                  <a:cubicBezTo>
                    <a:pt x="1208" y="5711"/>
                    <a:pt x="368" y="5963"/>
                    <a:pt x="357" y="6436"/>
                  </a:cubicBezTo>
                  <a:cubicBezTo>
                    <a:pt x="357" y="7045"/>
                    <a:pt x="1586" y="7119"/>
                    <a:pt x="2007" y="7129"/>
                  </a:cubicBezTo>
                  <a:cubicBezTo>
                    <a:pt x="2044" y="7130"/>
                    <a:pt x="2082" y="7131"/>
                    <a:pt x="2120" y="7131"/>
                  </a:cubicBezTo>
                  <a:cubicBezTo>
                    <a:pt x="2357" y="7131"/>
                    <a:pt x="2595" y="7113"/>
                    <a:pt x="2835" y="7113"/>
                  </a:cubicBezTo>
                  <a:cubicBezTo>
                    <a:pt x="2950" y="7113"/>
                    <a:pt x="3066" y="7117"/>
                    <a:pt x="3183" y="7129"/>
                  </a:cubicBezTo>
                  <a:cubicBezTo>
                    <a:pt x="3814" y="7203"/>
                    <a:pt x="4287" y="7529"/>
                    <a:pt x="4770" y="7918"/>
                  </a:cubicBezTo>
                  <a:cubicBezTo>
                    <a:pt x="5411" y="8432"/>
                    <a:pt x="5989" y="8989"/>
                    <a:pt x="6704" y="9399"/>
                  </a:cubicBezTo>
                  <a:cubicBezTo>
                    <a:pt x="7992" y="10147"/>
                    <a:pt x="9487" y="10608"/>
                    <a:pt x="10984" y="10608"/>
                  </a:cubicBezTo>
                  <a:cubicBezTo>
                    <a:pt x="11000" y="10608"/>
                    <a:pt x="11016" y="10608"/>
                    <a:pt x="11032" y="10607"/>
                  </a:cubicBezTo>
                  <a:cubicBezTo>
                    <a:pt x="12755" y="10597"/>
                    <a:pt x="14373" y="9788"/>
                    <a:pt x="15770" y="8821"/>
                  </a:cubicBezTo>
                  <a:cubicBezTo>
                    <a:pt x="17494" y="7634"/>
                    <a:pt x="18786" y="5953"/>
                    <a:pt x="20593" y="4871"/>
                  </a:cubicBezTo>
                  <a:cubicBezTo>
                    <a:pt x="20662" y="4829"/>
                    <a:pt x="20645" y="4743"/>
                    <a:pt x="20595" y="4706"/>
                  </a:cubicBezTo>
                  <a:lnTo>
                    <a:pt x="20595" y="4706"/>
                  </a:lnTo>
                  <a:cubicBezTo>
                    <a:pt x="20593" y="4661"/>
                    <a:pt x="20564" y="4619"/>
                    <a:pt x="20509" y="4619"/>
                  </a:cubicBezTo>
                  <a:cubicBezTo>
                    <a:pt x="18555" y="4566"/>
                    <a:pt x="17462" y="3053"/>
                    <a:pt x="15949" y="2055"/>
                  </a:cubicBezTo>
                  <a:cubicBezTo>
                    <a:pt x="14510" y="1088"/>
                    <a:pt x="12871" y="395"/>
                    <a:pt x="11147" y="111"/>
                  </a:cubicBezTo>
                  <a:cubicBezTo>
                    <a:pt x="10707" y="39"/>
                    <a:pt x="10264" y="0"/>
                    <a:pt x="9824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2468925" y="1517925"/>
              <a:ext cx="115075" cy="162375"/>
            </a:xfrm>
            <a:custGeom>
              <a:avLst/>
              <a:gdLst/>
              <a:ahLst/>
              <a:cxnLst/>
              <a:rect l="l" t="t" r="r" b="b"/>
              <a:pathLst>
                <a:path w="4603" h="6495" extrusionOk="0">
                  <a:moveTo>
                    <a:pt x="4413" y="1"/>
                  </a:moveTo>
                  <a:cubicBezTo>
                    <a:pt x="2931" y="946"/>
                    <a:pt x="1450" y="1934"/>
                    <a:pt x="42" y="2996"/>
                  </a:cubicBezTo>
                  <a:lnTo>
                    <a:pt x="0" y="3069"/>
                  </a:lnTo>
                  <a:cubicBezTo>
                    <a:pt x="274" y="3374"/>
                    <a:pt x="725" y="3573"/>
                    <a:pt x="1061" y="3867"/>
                  </a:cubicBezTo>
                  <a:cubicBezTo>
                    <a:pt x="2018" y="4666"/>
                    <a:pt x="2774" y="5885"/>
                    <a:pt x="3835" y="6494"/>
                  </a:cubicBezTo>
                  <a:cubicBezTo>
                    <a:pt x="4066" y="5548"/>
                    <a:pt x="4140" y="4446"/>
                    <a:pt x="4297" y="3458"/>
                  </a:cubicBezTo>
                  <a:cubicBezTo>
                    <a:pt x="4444" y="2354"/>
                    <a:pt x="4602" y="1136"/>
                    <a:pt x="441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2465975" y="1515475"/>
              <a:ext cx="119325" cy="167225"/>
            </a:xfrm>
            <a:custGeom>
              <a:avLst/>
              <a:gdLst/>
              <a:ahLst/>
              <a:cxnLst/>
              <a:rect l="l" t="t" r="r" b="b"/>
              <a:pathLst>
                <a:path w="4773" h="6689" extrusionOk="0">
                  <a:moveTo>
                    <a:pt x="4274" y="378"/>
                  </a:moveTo>
                  <a:cubicBezTo>
                    <a:pt x="4365" y="378"/>
                    <a:pt x="4444" y="444"/>
                    <a:pt x="4499" y="624"/>
                  </a:cubicBezTo>
                  <a:cubicBezTo>
                    <a:pt x="4594" y="929"/>
                    <a:pt x="4520" y="1381"/>
                    <a:pt x="4510" y="1707"/>
                  </a:cubicBezTo>
                  <a:cubicBezTo>
                    <a:pt x="4478" y="2442"/>
                    <a:pt x="4373" y="3167"/>
                    <a:pt x="4268" y="3902"/>
                  </a:cubicBezTo>
                  <a:cubicBezTo>
                    <a:pt x="4184" y="4544"/>
                    <a:pt x="4121" y="5195"/>
                    <a:pt x="4016" y="5825"/>
                  </a:cubicBezTo>
                  <a:cubicBezTo>
                    <a:pt x="3963" y="6146"/>
                    <a:pt x="3960" y="6351"/>
                    <a:pt x="3834" y="6351"/>
                  </a:cubicBezTo>
                  <a:cubicBezTo>
                    <a:pt x="3761" y="6351"/>
                    <a:pt x="3647" y="6283"/>
                    <a:pt x="3459" y="6130"/>
                  </a:cubicBezTo>
                  <a:cubicBezTo>
                    <a:pt x="3238" y="5952"/>
                    <a:pt x="3039" y="5751"/>
                    <a:pt x="2850" y="5552"/>
                  </a:cubicBezTo>
                  <a:cubicBezTo>
                    <a:pt x="2419" y="5111"/>
                    <a:pt x="2041" y="4638"/>
                    <a:pt x="1599" y="4218"/>
                  </a:cubicBezTo>
                  <a:cubicBezTo>
                    <a:pt x="1174" y="3813"/>
                    <a:pt x="662" y="3544"/>
                    <a:pt x="240" y="3150"/>
                  </a:cubicBezTo>
                  <a:lnTo>
                    <a:pt x="240" y="3150"/>
                  </a:lnTo>
                  <a:cubicBezTo>
                    <a:pt x="1352" y="2320"/>
                    <a:pt x="2485" y="1540"/>
                    <a:pt x="3638" y="782"/>
                  </a:cubicBezTo>
                  <a:cubicBezTo>
                    <a:pt x="3849" y="648"/>
                    <a:pt x="4088" y="378"/>
                    <a:pt x="4274" y="378"/>
                  </a:cubicBezTo>
                  <a:close/>
                  <a:moveTo>
                    <a:pt x="4533" y="1"/>
                  </a:moveTo>
                  <a:cubicBezTo>
                    <a:pt x="4514" y="1"/>
                    <a:pt x="4494" y="5"/>
                    <a:pt x="4478" y="15"/>
                  </a:cubicBezTo>
                  <a:cubicBezTo>
                    <a:pt x="2997" y="971"/>
                    <a:pt x="1526" y="1948"/>
                    <a:pt x="107" y="3010"/>
                  </a:cubicBezTo>
                  <a:cubicBezTo>
                    <a:pt x="78" y="3033"/>
                    <a:pt x="67" y="3065"/>
                    <a:pt x="69" y="3096"/>
                  </a:cubicBezTo>
                  <a:lnTo>
                    <a:pt x="69" y="3096"/>
                  </a:lnTo>
                  <a:cubicBezTo>
                    <a:pt x="23" y="3127"/>
                    <a:pt x="1" y="3193"/>
                    <a:pt x="55" y="3241"/>
                  </a:cubicBezTo>
                  <a:cubicBezTo>
                    <a:pt x="370" y="3556"/>
                    <a:pt x="770" y="3755"/>
                    <a:pt x="1116" y="4039"/>
                  </a:cubicBezTo>
                  <a:cubicBezTo>
                    <a:pt x="1452" y="4312"/>
                    <a:pt x="1757" y="4649"/>
                    <a:pt x="2052" y="4964"/>
                  </a:cubicBezTo>
                  <a:cubicBezTo>
                    <a:pt x="2619" y="5594"/>
                    <a:pt x="3175" y="6225"/>
                    <a:pt x="3911" y="6676"/>
                  </a:cubicBezTo>
                  <a:cubicBezTo>
                    <a:pt x="3925" y="6685"/>
                    <a:pt x="3941" y="6689"/>
                    <a:pt x="3956" y="6689"/>
                  </a:cubicBezTo>
                  <a:cubicBezTo>
                    <a:pt x="3999" y="6689"/>
                    <a:pt x="4040" y="6659"/>
                    <a:pt x="4048" y="6613"/>
                  </a:cubicBezTo>
                  <a:cubicBezTo>
                    <a:pt x="4289" y="5531"/>
                    <a:pt x="4394" y="4407"/>
                    <a:pt x="4541" y="3304"/>
                  </a:cubicBezTo>
                  <a:cubicBezTo>
                    <a:pt x="4688" y="2232"/>
                    <a:pt x="4772" y="1150"/>
                    <a:pt x="4615" y="68"/>
                  </a:cubicBezTo>
                  <a:cubicBezTo>
                    <a:pt x="4615" y="24"/>
                    <a:pt x="4575" y="1"/>
                    <a:pt x="453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2468375" y="1537375"/>
              <a:ext cx="98175" cy="57900"/>
            </a:xfrm>
            <a:custGeom>
              <a:avLst/>
              <a:gdLst/>
              <a:ahLst/>
              <a:cxnLst/>
              <a:rect l="l" t="t" r="r" b="b"/>
              <a:pathLst>
                <a:path w="3927" h="2316" extrusionOk="0">
                  <a:moveTo>
                    <a:pt x="3785" y="1"/>
                  </a:moveTo>
                  <a:cubicBezTo>
                    <a:pt x="3771" y="1"/>
                    <a:pt x="3756" y="4"/>
                    <a:pt x="3742" y="11"/>
                  </a:cubicBezTo>
                  <a:cubicBezTo>
                    <a:pt x="3100" y="348"/>
                    <a:pt x="2512" y="747"/>
                    <a:pt x="1903" y="1125"/>
                  </a:cubicBezTo>
                  <a:cubicBezTo>
                    <a:pt x="1325" y="1482"/>
                    <a:pt x="779" y="1955"/>
                    <a:pt x="116" y="2134"/>
                  </a:cubicBezTo>
                  <a:cubicBezTo>
                    <a:pt x="0" y="2153"/>
                    <a:pt x="36" y="2315"/>
                    <a:pt x="133" y="2315"/>
                  </a:cubicBezTo>
                  <a:cubicBezTo>
                    <a:pt x="141" y="2315"/>
                    <a:pt x="150" y="2314"/>
                    <a:pt x="158" y="2312"/>
                  </a:cubicBezTo>
                  <a:cubicBezTo>
                    <a:pt x="789" y="2144"/>
                    <a:pt x="1272" y="1744"/>
                    <a:pt x="1808" y="1408"/>
                  </a:cubicBezTo>
                  <a:cubicBezTo>
                    <a:pt x="2481" y="988"/>
                    <a:pt x="3132" y="537"/>
                    <a:pt x="3836" y="179"/>
                  </a:cubicBezTo>
                  <a:cubicBezTo>
                    <a:pt x="3926" y="125"/>
                    <a:pt x="3869" y="1"/>
                    <a:pt x="378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2468300" y="1593300"/>
              <a:ext cx="91650" cy="52325"/>
            </a:xfrm>
            <a:custGeom>
              <a:avLst/>
              <a:gdLst/>
              <a:ahLst/>
              <a:cxnLst/>
              <a:rect l="l" t="t" r="r" b="b"/>
              <a:pathLst>
                <a:path w="3666" h="2093" extrusionOk="0">
                  <a:moveTo>
                    <a:pt x="144" y="0"/>
                  </a:moveTo>
                  <a:cubicBezTo>
                    <a:pt x="41" y="0"/>
                    <a:pt x="0" y="171"/>
                    <a:pt x="119" y="191"/>
                  </a:cubicBezTo>
                  <a:cubicBezTo>
                    <a:pt x="1412" y="443"/>
                    <a:pt x="2337" y="1483"/>
                    <a:pt x="3472" y="2082"/>
                  </a:cubicBezTo>
                  <a:cubicBezTo>
                    <a:pt x="3487" y="2089"/>
                    <a:pt x="3503" y="2092"/>
                    <a:pt x="3518" y="2092"/>
                  </a:cubicBezTo>
                  <a:cubicBezTo>
                    <a:pt x="3609" y="2092"/>
                    <a:pt x="3666" y="1968"/>
                    <a:pt x="3566" y="1914"/>
                  </a:cubicBezTo>
                  <a:cubicBezTo>
                    <a:pt x="2421" y="1305"/>
                    <a:pt x="1485" y="264"/>
                    <a:pt x="161" y="2"/>
                  </a:cubicBezTo>
                  <a:cubicBezTo>
                    <a:pt x="155" y="1"/>
                    <a:pt x="150" y="0"/>
                    <a:pt x="14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2474025" y="1591500"/>
              <a:ext cx="95275" cy="34250"/>
            </a:xfrm>
            <a:custGeom>
              <a:avLst/>
              <a:gdLst/>
              <a:ahLst/>
              <a:cxnLst/>
              <a:rect l="l" t="t" r="r" b="b"/>
              <a:pathLst>
                <a:path w="3811" h="1370" extrusionOk="0">
                  <a:moveTo>
                    <a:pt x="142" y="0"/>
                  </a:moveTo>
                  <a:cubicBezTo>
                    <a:pt x="57" y="0"/>
                    <a:pt x="0" y="125"/>
                    <a:pt x="91" y="179"/>
                  </a:cubicBezTo>
                  <a:cubicBezTo>
                    <a:pt x="595" y="431"/>
                    <a:pt x="1141" y="546"/>
                    <a:pt x="1677" y="714"/>
                  </a:cubicBezTo>
                  <a:cubicBezTo>
                    <a:pt x="2339" y="924"/>
                    <a:pt x="2979" y="1198"/>
                    <a:pt x="3652" y="1366"/>
                  </a:cubicBezTo>
                  <a:cubicBezTo>
                    <a:pt x="3661" y="1368"/>
                    <a:pt x="3669" y="1369"/>
                    <a:pt x="3678" y="1369"/>
                  </a:cubicBezTo>
                  <a:cubicBezTo>
                    <a:pt x="3775" y="1369"/>
                    <a:pt x="3810" y="1206"/>
                    <a:pt x="3694" y="1177"/>
                  </a:cubicBezTo>
                  <a:cubicBezTo>
                    <a:pt x="3106" y="1029"/>
                    <a:pt x="2549" y="798"/>
                    <a:pt x="1961" y="609"/>
                  </a:cubicBezTo>
                  <a:cubicBezTo>
                    <a:pt x="1372" y="410"/>
                    <a:pt x="752" y="294"/>
                    <a:pt x="185" y="11"/>
                  </a:cubicBezTo>
                  <a:cubicBezTo>
                    <a:pt x="170" y="3"/>
                    <a:pt x="156" y="0"/>
                    <a:pt x="14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2474425" y="1590425"/>
              <a:ext cx="95375" cy="16325"/>
            </a:xfrm>
            <a:custGeom>
              <a:avLst/>
              <a:gdLst/>
              <a:ahLst/>
              <a:cxnLst/>
              <a:rect l="l" t="t" r="r" b="b"/>
              <a:pathLst>
                <a:path w="3815" h="653" extrusionOk="0">
                  <a:moveTo>
                    <a:pt x="117" y="0"/>
                  </a:moveTo>
                  <a:cubicBezTo>
                    <a:pt x="1" y="0"/>
                    <a:pt x="4" y="180"/>
                    <a:pt x="127" y="190"/>
                  </a:cubicBezTo>
                  <a:cubicBezTo>
                    <a:pt x="1314" y="337"/>
                    <a:pt x="2501" y="495"/>
                    <a:pt x="3699" y="652"/>
                  </a:cubicBezTo>
                  <a:cubicBezTo>
                    <a:pt x="3702" y="652"/>
                    <a:pt x="3705" y="653"/>
                    <a:pt x="3708" y="653"/>
                  </a:cubicBezTo>
                  <a:cubicBezTo>
                    <a:pt x="3815" y="653"/>
                    <a:pt x="3812" y="474"/>
                    <a:pt x="3699" y="463"/>
                  </a:cubicBezTo>
                  <a:cubicBezTo>
                    <a:pt x="2501" y="306"/>
                    <a:pt x="1314" y="148"/>
                    <a:pt x="127" y="1"/>
                  </a:cubicBezTo>
                  <a:cubicBezTo>
                    <a:pt x="123" y="0"/>
                    <a:pt x="120" y="0"/>
                    <a:pt x="11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2477325" y="1583825"/>
              <a:ext cx="90625" cy="9525"/>
            </a:xfrm>
            <a:custGeom>
              <a:avLst/>
              <a:gdLst/>
              <a:ahLst/>
              <a:cxnLst/>
              <a:rect l="l" t="t" r="r" b="b"/>
              <a:pathLst>
                <a:path w="3625" h="381" extrusionOk="0">
                  <a:moveTo>
                    <a:pt x="3322" y="1"/>
                  </a:moveTo>
                  <a:cubicBezTo>
                    <a:pt x="2257" y="1"/>
                    <a:pt x="1191" y="172"/>
                    <a:pt x="127" y="192"/>
                  </a:cubicBezTo>
                  <a:cubicBezTo>
                    <a:pt x="1" y="192"/>
                    <a:pt x="1" y="381"/>
                    <a:pt x="127" y="381"/>
                  </a:cubicBezTo>
                  <a:cubicBezTo>
                    <a:pt x="1191" y="361"/>
                    <a:pt x="2257" y="190"/>
                    <a:pt x="3322" y="190"/>
                  </a:cubicBezTo>
                  <a:cubicBezTo>
                    <a:pt x="3381" y="190"/>
                    <a:pt x="3440" y="190"/>
                    <a:pt x="3499" y="192"/>
                  </a:cubicBezTo>
                  <a:cubicBezTo>
                    <a:pt x="3625" y="192"/>
                    <a:pt x="3625" y="2"/>
                    <a:pt x="3499" y="2"/>
                  </a:cubicBezTo>
                  <a:cubicBezTo>
                    <a:pt x="3440" y="1"/>
                    <a:pt x="3381" y="1"/>
                    <a:pt x="332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2478775" y="1559175"/>
              <a:ext cx="87775" cy="35050"/>
            </a:xfrm>
            <a:custGeom>
              <a:avLst/>
              <a:gdLst/>
              <a:ahLst/>
              <a:cxnLst/>
              <a:rect l="l" t="t" r="r" b="b"/>
              <a:pathLst>
                <a:path w="3511" h="1402" extrusionOk="0">
                  <a:moveTo>
                    <a:pt x="3368" y="1"/>
                  </a:moveTo>
                  <a:cubicBezTo>
                    <a:pt x="3355" y="1"/>
                    <a:pt x="3340" y="4"/>
                    <a:pt x="3326" y="11"/>
                  </a:cubicBezTo>
                  <a:cubicBezTo>
                    <a:pt x="2296" y="568"/>
                    <a:pt x="1129" y="704"/>
                    <a:pt x="90" y="1230"/>
                  </a:cubicBezTo>
                  <a:cubicBezTo>
                    <a:pt x="1" y="1274"/>
                    <a:pt x="54" y="1402"/>
                    <a:pt x="137" y="1402"/>
                  </a:cubicBezTo>
                  <a:cubicBezTo>
                    <a:pt x="152" y="1402"/>
                    <a:pt x="168" y="1397"/>
                    <a:pt x="184" y="1388"/>
                  </a:cubicBezTo>
                  <a:cubicBezTo>
                    <a:pt x="1224" y="872"/>
                    <a:pt x="2401" y="725"/>
                    <a:pt x="3420" y="179"/>
                  </a:cubicBezTo>
                  <a:cubicBezTo>
                    <a:pt x="3510" y="125"/>
                    <a:pt x="3453" y="1"/>
                    <a:pt x="336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2055375" y="1586725"/>
              <a:ext cx="41900" cy="25050"/>
            </a:xfrm>
            <a:custGeom>
              <a:avLst/>
              <a:gdLst/>
              <a:ahLst/>
              <a:cxnLst/>
              <a:rect l="l" t="t" r="r" b="b"/>
              <a:pathLst>
                <a:path w="1676" h="1002" extrusionOk="0">
                  <a:moveTo>
                    <a:pt x="792" y="1"/>
                  </a:moveTo>
                  <a:cubicBezTo>
                    <a:pt x="378" y="1"/>
                    <a:pt x="87" y="390"/>
                    <a:pt x="26" y="769"/>
                  </a:cubicBezTo>
                  <a:cubicBezTo>
                    <a:pt x="0" y="908"/>
                    <a:pt x="123" y="1001"/>
                    <a:pt x="232" y="1001"/>
                  </a:cubicBezTo>
                  <a:cubicBezTo>
                    <a:pt x="304" y="1001"/>
                    <a:pt x="370" y="960"/>
                    <a:pt x="383" y="863"/>
                  </a:cubicBezTo>
                  <a:cubicBezTo>
                    <a:pt x="425" y="653"/>
                    <a:pt x="530" y="412"/>
                    <a:pt x="782" y="380"/>
                  </a:cubicBezTo>
                  <a:cubicBezTo>
                    <a:pt x="797" y="378"/>
                    <a:pt x="811" y="378"/>
                    <a:pt x="824" y="378"/>
                  </a:cubicBezTo>
                  <a:cubicBezTo>
                    <a:pt x="1080" y="378"/>
                    <a:pt x="1216" y="644"/>
                    <a:pt x="1276" y="863"/>
                  </a:cubicBezTo>
                  <a:cubicBezTo>
                    <a:pt x="1301" y="960"/>
                    <a:pt x="1373" y="1001"/>
                    <a:pt x="1447" y="1001"/>
                  </a:cubicBezTo>
                  <a:cubicBezTo>
                    <a:pt x="1559" y="1001"/>
                    <a:pt x="1675" y="908"/>
                    <a:pt x="1644" y="769"/>
                  </a:cubicBezTo>
                  <a:cubicBezTo>
                    <a:pt x="1539" y="359"/>
                    <a:pt x="1266" y="23"/>
                    <a:pt x="824" y="2"/>
                  </a:cubicBezTo>
                  <a:cubicBezTo>
                    <a:pt x="813" y="1"/>
                    <a:pt x="802" y="1"/>
                    <a:pt x="79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2141100" y="1477550"/>
              <a:ext cx="49675" cy="250675"/>
            </a:xfrm>
            <a:custGeom>
              <a:avLst/>
              <a:gdLst/>
              <a:ahLst/>
              <a:cxnLst/>
              <a:rect l="l" t="t" r="r" b="b"/>
              <a:pathLst>
                <a:path w="1987" h="10027" extrusionOk="0">
                  <a:moveTo>
                    <a:pt x="1027" y="1"/>
                  </a:moveTo>
                  <a:cubicBezTo>
                    <a:pt x="997" y="1"/>
                    <a:pt x="968" y="12"/>
                    <a:pt x="947" y="40"/>
                  </a:cubicBezTo>
                  <a:cubicBezTo>
                    <a:pt x="299" y="952"/>
                    <a:pt x="302" y="2130"/>
                    <a:pt x="1279" y="2693"/>
                  </a:cubicBezTo>
                  <a:lnTo>
                    <a:pt x="1279" y="2693"/>
                  </a:lnTo>
                  <a:cubicBezTo>
                    <a:pt x="808" y="2860"/>
                    <a:pt x="395" y="3162"/>
                    <a:pt x="358" y="3707"/>
                  </a:cubicBezTo>
                  <a:cubicBezTo>
                    <a:pt x="337" y="4011"/>
                    <a:pt x="452" y="4306"/>
                    <a:pt x="610" y="4558"/>
                  </a:cubicBezTo>
                  <a:cubicBezTo>
                    <a:pt x="757" y="4800"/>
                    <a:pt x="1209" y="5031"/>
                    <a:pt x="1293" y="5241"/>
                  </a:cubicBezTo>
                  <a:cubicBezTo>
                    <a:pt x="1346" y="5262"/>
                    <a:pt x="1377" y="5293"/>
                    <a:pt x="1388" y="5356"/>
                  </a:cubicBezTo>
                  <a:cubicBezTo>
                    <a:pt x="1272" y="5451"/>
                    <a:pt x="1157" y="5545"/>
                    <a:pt x="1031" y="5629"/>
                  </a:cubicBezTo>
                  <a:cubicBezTo>
                    <a:pt x="904" y="5724"/>
                    <a:pt x="767" y="5808"/>
                    <a:pt x="652" y="5924"/>
                  </a:cubicBezTo>
                  <a:cubicBezTo>
                    <a:pt x="463" y="6124"/>
                    <a:pt x="389" y="6355"/>
                    <a:pt x="400" y="6638"/>
                  </a:cubicBezTo>
                  <a:cubicBezTo>
                    <a:pt x="426" y="7319"/>
                    <a:pt x="966" y="7650"/>
                    <a:pt x="1524" y="7888"/>
                  </a:cubicBezTo>
                  <a:lnTo>
                    <a:pt x="1524" y="7888"/>
                  </a:lnTo>
                  <a:cubicBezTo>
                    <a:pt x="690" y="8181"/>
                    <a:pt x="672" y="9411"/>
                    <a:pt x="1346" y="10000"/>
                  </a:cubicBezTo>
                  <a:cubicBezTo>
                    <a:pt x="1367" y="10019"/>
                    <a:pt x="1389" y="10027"/>
                    <a:pt x="1410" y="10027"/>
                  </a:cubicBezTo>
                  <a:cubicBezTo>
                    <a:pt x="1485" y="10027"/>
                    <a:pt x="1547" y="9930"/>
                    <a:pt x="1482" y="9864"/>
                  </a:cubicBezTo>
                  <a:cubicBezTo>
                    <a:pt x="873" y="9328"/>
                    <a:pt x="852" y="8046"/>
                    <a:pt x="1871" y="8015"/>
                  </a:cubicBezTo>
                  <a:cubicBezTo>
                    <a:pt x="1976" y="8015"/>
                    <a:pt x="1986" y="7868"/>
                    <a:pt x="1892" y="7826"/>
                  </a:cubicBezTo>
                  <a:cubicBezTo>
                    <a:pt x="1241" y="7584"/>
                    <a:pt x="22" y="6964"/>
                    <a:pt x="789" y="6050"/>
                  </a:cubicBezTo>
                  <a:cubicBezTo>
                    <a:pt x="1020" y="5777"/>
                    <a:pt x="1388" y="5640"/>
                    <a:pt x="1629" y="5367"/>
                  </a:cubicBezTo>
                  <a:cubicBezTo>
                    <a:pt x="1671" y="5314"/>
                    <a:pt x="1671" y="5251"/>
                    <a:pt x="1608" y="5220"/>
                  </a:cubicBezTo>
                  <a:cubicBezTo>
                    <a:pt x="557" y="4611"/>
                    <a:pt x="1" y="3224"/>
                    <a:pt x="1556" y="2804"/>
                  </a:cubicBezTo>
                  <a:cubicBezTo>
                    <a:pt x="1650" y="2783"/>
                    <a:pt x="1629" y="2656"/>
                    <a:pt x="1556" y="2625"/>
                  </a:cubicBezTo>
                  <a:cubicBezTo>
                    <a:pt x="452" y="2162"/>
                    <a:pt x="505" y="985"/>
                    <a:pt x="1115" y="135"/>
                  </a:cubicBezTo>
                  <a:cubicBezTo>
                    <a:pt x="1166" y="68"/>
                    <a:pt x="1097" y="1"/>
                    <a:pt x="102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2203100" y="1539125"/>
              <a:ext cx="146950" cy="135125"/>
            </a:xfrm>
            <a:custGeom>
              <a:avLst/>
              <a:gdLst/>
              <a:ahLst/>
              <a:cxnLst/>
              <a:rect l="l" t="t" r="r" b="b"/>
              <a:pathLst>
                <a:path w="5878" h="5405" extrusionOk="0">
                  <a:moveTo>
                    <a:pt x="4355" y="0"/>
                  </a:moveTo>
                  <a:cubicBezTo>
                    <a:pt x="4061" y="0"/>
                    <a:pt x="3723" y="69"/>
                    <a:pt x="3342" y="214"/>
                  </a:cubicBezTo>
                  <a:cubicBezTo>
                    <a:pt x="2616" y="477"/>
                    <a:pt x="1934" y="855"/>
                    <a:pt x="1324" y="1349"/>
                  </a:cubicBezTo>
                  <a:cubicBezTo>
                    <a:pt x="1061" y="1580"/>
                    <a:pt x="1" y="2379"/>
                    <a:pt x="1" y="2526"/>
                  </a:cubicBezTo>
                  <a:cubicBezTo>
                    <a:pt x="1177" y="3366"/>
                    <a:pt x="1976" y="4658"/>
                    <a:pt x="3373" y="5226"/>
                  </a:cubicBezTo>
                  <a:cubicBezTo>
                    <a:pt x="3685" y="5349"/>
                    <a:pt x="3958" y="5404"/>
                    <a:pt x="4197" y="5404"/>
                  </a:cubicBezTo>
                  <a:cubicBezTo>
                    <a:pt x="5589" y="5404"/>
                    <a:pt x="5816" y="3522"/>
                    <a:pt x="5852" y="2221"/>
                  </a:cubicBezTo>
                  <a:cubicBezTo>
                    <a:pt x="5877" y="841"/>
                    <a:pt x="5381" y="0"/>
                    <a:pt x="435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2200250" y="1536875"/>
              <a:ext cx="151775" cy="140375"/>
            </a:xfrm>
            <a:custGeom>
              <a:avLst/>
              <a:gdLst/>
              <a:ahLst/>
              <a:cxnLst/>
              <a:rect l="l" t="t" r="r" b="b"/>
              <a:pathLst>
                <a:path w="6071" h="5615" extrusionOk="0">
                  <a:moveTo>
                    <a:pt x="4432" y="198"/>
                  </a:moveTo>
                  <a:cubicBezTo>
                    <a:pt x="4889" y="198"/>
                    <a:pt x="5313" y="364"/>
                    <a:pt x="5578" y="819"/>
                  </a:cubicBezTo>
                  <a:cubicBezTo>
                    <a:pt x="5914" y="1386"/>
                    <a:pt x="5882" y="2122"/>
                    <a:pt x="5851" y="2763"/>
                  </a:cubicBezTo>
                  <a:cubicBezTo>
                    <a:pt x="5782" y="3773"/>
                    <a:pt x="5535" y="5388"/>
                    <a:pt x="4295" y="5388"/>
                  </a:cubicBezTo>
                  <a:cubicBezTo>
                    <a:pt x="4218" y="5388"/>
                    <a:pt x="4138" y="5381"/>
                    <a:pt x="4054" y="5369"/>
                  </a:cubicBezTo>
                  <a:cubicBezTo>
                    <a:pt x="2455" y="5131"/>
                    <a:pt x="1433" y="3516"/>
                    <a:pt x="223" y="2592"/>
                  </a:cubicBezTo>
                  <a:lnTo>
                    <a:pt x="223" y="2592"/>
                  </a:lnTo>
                  <a:cubicBezTo>
                    <a:pt x="411" y="2224"/>
                    <a:pt x="1054" y="1879"/>
                    <a:pt x="1354" y="1638"/>
                  </a:cubicBezTo>
                  <a:cubicBezTo>
                    <a:pt x="2058" y="1082"/>
                    <a:pt x="2814" y="588"/>
                    <a:pt x="3676" y="325"/>
                  </a:cubicBezTo>
                  <a:cubicBezTo>
                    <a:pt x="3924" y="247"/>
                    <a:pt x="4183" y="198"/>
                    <a:pt x="4432" y="198"/>
                  </a:cubicBezTo>
                  <a:close/>
                  <a:moveTo>
                    <a:pt x="4415" y="1"/>
                  </a:moveTo>
                  <a:cubicBezTo>
                    <a:pt x="4286" y="1"/>
                    <a:pt x="4149" y="14"/>
                    <a:pt x="4002" y="41"/>
                  </a:cubicBezTo>
                  <a:cubicBezTo>
                    <a:pt x="3014" y="230"/>
                    <a:pt x="2079" y="809"/>
                    <a:pt x="1301" y="1428"/>
                  </a:cubicBezTo>
                  <a:cubicBezTo>
                    <a:pt x="923" y="1743"/>
                    <a:pt x="199" y="2122"/>
                    <a:pt x="20" y="2595"/>
                  </a:cubicBezTo>
                  <a:cubicBezTo>
                    <a:pt x="0" y="2648"/>
                    <a:pt x="28" y="2688"/>
                    <a:pt x="67" y="2704"/>
                  </a:cubicBezTo>
                  <a:lnTo>
                    <a:pt x="67" y="2704"/>
                  </a:lnTo>
                  <a:cubicBezTo>
                    <a:pt x="1120" y="3490"/>
                    <a:pt x="2610" y="5615"/>
                    <a:pt x="4186" y="5615"/>
                  </a:cubicBezTo>
                  <a:cubicBezTo>
                    <a:pt x="4386" y="5615"/>
                    <a:pt x="4587" y="5581"/>
                    <a:pt x="4790" y="5505"/>
                  </a:cubicBezTo>
                  <a:cubicBezTo>
                    <a:pt x="5945" y="5075"/>
                    <a:pt x="6040" y="3340"/>
                    <a:pt x="6061" y="2311"/>
                  </a:cubicBezTo>
                  <a:cubicBezTo>
                    <a:pt x="6070" y="1134"/>
                    <a:pt x="5618" y="1"/>
                    <a:pt x="441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2202300" y="1598175"/>
              <a:ext cx="148700" cy="12250"/>
            </a:xfrm>
            <a:custGeom>
              <a:avLst/>
              <a:gdLst/>
              <a:ahLst/>
              <a:cxnLst/>
              <a:rect l="l" t="t" r="r" b="b"/>
              <a:pathLst>
                <a:path w="5948" h="490" extrusionOk="0">
                  <a:moveTo>
                    <a:pt x="794" y="1"/>
                  </a:moveTo>
                  <a:cubicBezTo>
                    <a:pt x="571" y="1"/>
                    <a:pt x="349" y="6"/>
                    <a:pt x="127" y="17"/>
                  </a:cubicBezTo>
                  <a:cubicBezTo>
                    <a:pt x="4" y="17"/>
                    <a:pt x="1" y="206"/>
                    <a:pt x="118" y="206"/>
                  </a:cubicBezTo>
                  <a:cubicBezTo>
                    <a:pt x="121" y="206"/>
                    <a:pt x="124" y="206"/>
                    <a:pt x="127" y="206"/>
                  </a:cubicBezTo>
                  <a:cubicBezTo>
                    <a:pt x="349" y="195"/>
                    <a:pt x="571" y="190"/>
                    <a:pt x="794" y="190"/>
                  </a:cubicBezTo>
                  <a:cubicBezTo>
                    <a:pt x="2471" y="190"/>
                    <a:pt x="4142" y="471"/>
                    <a:pt x="5821" y="489"/>
                  </a:cubicBezTo>
                  <a:cubicBezTo>
                    <a:pt x="5947" y="489"/>
                    <a:pt x="5947" y="300"/>
                    <a:pt x="5821" y="300"/>
                  </a:cubicBezTo>
                  <a:cubicBezTo>
                    <a:pt x="4142" y="282"/>
                    <a:pt x="2471" y="1"/>
                    <a:pt x="79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2204975" y="1550575"/>
              <a:ext cx="134800" cy="50825"/>
            </a:xfrm>
            <a:custGeom>
              <a:avLst/>
              <a:gdLst/>
              <a:ahLst/>
              <a:cxnLst/>
              <a:rect l="l" t="t" r="r" b="b"/>
              <a:pathLst>
                <a:path w="5392" h="2033" extrusionOk="0">
                  <a:moveTo>
                    <a:pt x="5263" y="1"/>
                  </a:moveTo>
                  <a:cubicBezTo>
                    <a:pt x="5246" y="1"/>
                    <a:pt x="5228" y="6"/>
                    <a:pt x="5210" y="19"/>
                  </a:cubicBezTo>
                  <a:cubicBezTo>
                    <a:pt x="4485" y="460"/>
                    <a:pt x="3655" y="639"/>
                    <a:pt x="2846" y="891"/>
                  </a:cubicBezTo>
                  <a:cubicBezTo>
                    <a:pt x="1922" y="1174"/>
                    <a:pt x="1018" y="1522"/>
                    <a:pt x="104" y="1847"/>
                  </a:cubicBezTo>
                  <a:cubicBezTo>
                    <a:pt x="1" y="1885"/>
                    <a:pt x="32" y="2032"/>
                    <a:pt x="123" y="2032"/>
                  </a:cubicBezTo>
                  <a:cubicBezTo>
                    <a:pt x="133" y="2032"/>
                    <a:pt x="145" y="2030"/>
                    <a:pt x="157" y="2026"/>
                  </a:cubicBezTo>
                  <a:cubicBezTo>
                    <a:pt x="1154" y="1669"/>
                    <a:pt x="2153" y="1290"/>
                    <a:pt x="3172" y="985"/>
                  </a:cubicBezTo>
                  <a:cubicBezTo>
                    <a:pt x="3907" y="765"/>
                    <a:pt x="4643" y="576"/>
                    <a:pt x="5305" y="177"/>
                  </a:cubicBezTo>
                  <a:cubicBezTo>
                    <a:pt x="5392" y="125"/>
                    <a:pt x="5342" y="1"/>
                    <a:pt x="52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2204200" y="1599925"/>
              <a:ext cx="129000" cy="64275"/>
            </a:xfrm>
            <a:custGeom>
              <a:avLst/>
              <a:gdLst/>
              <a:ahLst/>
              <a:cxnLst/>
              <a:rect l="l" t="t" r="r" b="b"/>
              <a:pathLst>
                <a:path w="5160" h="2571" extrusionOk="0">
                  <a:moveTo>
                    <a:pt x="107" y="1"/>
                  </a:moveTo>
                  <a:cubicBezTo>
                    <a:pt x="22" y="1"/>
                    <a:pt x="0" y="151"/>
                    <a:pt x="93" y="188"/>
                  </a:cubicBezTo>
                  <a:cubicBezTo>
                    <a:pt x="1753" y="840"/>
                    <a:pt x="3466" y="1596"/>
                    <a:pt x="4979" y="2553"/>
                  </a:cubicBezTo>
                  <a:cubicBezTo>
                    <a:pt x="4997" y="2565"/>
                    <a:pt x="5015" y="2571"/>
                    <a:pt x="5031" y="2571"/>
                  </a:cubicBezTo>
                  <a:cubicBezTo>
                    <a:pt x="5110" y="2571"/>
                    <a:pt x="5160" y="2447"/>
                    <a:pt x="5073" y="2395"/>
                  </a:cubicBezTo>
                  <a:cubicBezTo>
                    <a:pt x="3550" y="1428"/>
                    <a:pt x="1827" y="661"/>
                    <a:pt x="146" y="10"/>
                  </a:cubicBezTo>
                  <a:cubicBezTo>
                    <a:pt x="132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2209200" y="1600500"/>
              <a:ext cx="136850" cy="38375"/>
            </a:xfrm>
            <a:custGeom>
              <a:avLst/>
              <a:gdLst/>
              <a:ahLst/>
              <a:cxnLst/>
              <a:rect l="l" t="t" r="r" b="b"/>
              <a:pathLst>
                <a:path w="5474" h="1535" extrusionOk="0">
                  <a:moveTo>
                    <a:pt x="162" y="1"/>
                  </a:moveTo>
                  <a:cubicBezTo>
                    <a:pt x="71" y="1"/>
                    <a:pt x="1" y="129"/>
                    <a:pt x="103" y="176"/>
                  </a:cubicBezTo>
                  <a:cubicBezTo>
                    <a:pt x="870" y="522"/>
                    <a:pt x="1679" y="701"/>
                    <a:pt x="2498" y="880"/>
                  </a:cubicBezTo>
                  <a:cubicBezTo>
                    <a:pt x="3444" y="1080"/>
                    <a:pt x="4369" y="1332"/>
                    <a:pt x="5314" y="1531"/>
                  </a:cubicBezTo>
                  <a:cubicBezTo>
                    <a:pt x="5323" y="1533"/>
                    <a:pt x="5332" y="1535"/>
                    <a:pt x="5340" y="1535"/>
                  </a:cubicBezTo>
                  <a:cubicBezTo>
                    <a:pt x="5437" y="1535"/>
                    <a:pt x="5473" y="1372"/>
                    <a:pt x="5367" y="1353"/>
                  </a:cubicBezTo>
                  <a:cubicBezTo>
                    <a:pt x="4495" y="1174"/>
                    <a:pt x="3644" y="933"/>
                    <a:pt x="2782" y="743"/>
                  </a:cubicBezTo>
                  <a:cubicBezTo>
                    <a:pt x="1900" y="554"/>
                    <a:pt x="1017" y="386"/>
                    <a:pt x="198" y="8"/>
                  </a:cubicBezTo>
                  <a:cubicBezTo>
                    <a:pt x="186" y="3"/>
                    <a:pt x="173" y="1"/>
                    <a:pt x="16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2210225" y="1580675"/>
              <a:ext cx="140075" cy="21775"/>
            </a:xfrm>
            <a:custGeom>
              <a:avLst/>
              <a:gdLst/>
              <a:ahLst/>
              <a:cxnLst/>
              <a:rect l="l" t="t" r="r" b="b"/>
              <a:pathLst>
                <a:path w="5603" h="871" extrusionOk="0">
                  <a:moveTo>
                    <a:pt x="5460" y="1"/>
                  </a:moveTo>
                  <a:cubicBezTo>
                    <a:pt x="5454" y="1"/>
                    <a:pt x="5448" y="1"/>
                    <a:pt x="5441" y="2"/>
                  </a:cubicBezTo>
                  <a:cubicBezTo>
                    <a:pt x="4433" y="171"/>
                    <a:pt x="3424" y="286"/>
                    <a:pt x="2405" y="360"/>
                  </a:cubicBezTo>
                  <a:cubicBezTo>
                    <a:pt x="1617" y="412"/>
                    <a:pt x="850" y="444"/>
                    <a:pt x="104" y="685"/>
                  </a:cubicBezTo>
                  <a:cubicBezTo>
                    <a:pt x="0" y="714"/>
                    <a:pt x="32" y="870"/>
                    <a:pt x="124" y="870"/>
                  </a:cubicBezTo>
                  <a:cubicBezTo>
                    <a:pt x="134" y="870"/>
                    <a:pt x="145" y="868"/>
                    <a:pt x="157" y="864"/>
                  </a:cubicBezTo>
                  <a:cubicBezTo>
                    <a:pt x="1049" y="570"/>
                    <a:pt x="2006" y="580"/>
                    <a:pt x="2931" y="507"/>
                  </a:cubicBezTo>
                  <a:cubicBezTo>
                    <a:pt x="3792" y="433"/>
                    <a:pt x="4643" y="328"/>
                    <a:pt x="5494" y="181"/>
                  </a:cubicBezTo>
                  <a:cubicBezTo>
                    <a:pt x="5603" y="161"/>
                    <a:pt x="5563" y="1"/>
                    <a:pt x="5460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2168425" y="1558450"/>
              <a:ext cx="18575" cy="32025"/>
            </a:xfrm>
            <a:custGeom>
              <a:avLst/>
              <a:gdLst/>
              <a:ahLst/>
              <a:cxnLst/>
              <a:rect l="l" t="t" r="r" b="b"/>
              <a:pathLst>
                <a:path w="743" h="1281" extrusionOk="0">
                  <a:moveTo>
                    <a:pt x="473" y="1"/>
                  </a:moveTo>
                  <a:cubicBezTo>
                    <a:pt x="457" y="1"/>
                    <a:pt x="439" y="6"/>
                    <a:pt x="421" y="19"/>
                  </a:cubicBezTo>
                  <a:cubicBezTo>
                    <a:pt x="1" y="334"/>
                    <a:pt x="106" y="1028"/>
                    <a:pt x="557" y="1270"/>
                  </a:cubicBezTo>
                  <a:cubicBezTo>
                    <a:pt x="572" y="1277"/>
                    <a:pt x="586" y="1280"/>
                    <a:pt x="600" y="1280"/>
                  </a:cubicBezTo>
                  <a:cubicBezTo>
                    <a:pt x="685" y="1280"/>
                    <a:pt x="743" y="1156"/>
                    <a:pt x="652" y="1102"/>
                  </a:cubicBezTo>
                  <a:cubicBezTo>
                    <a:pt x="347" y="944"/>
                    <a:pt x="211" y="418"/>
                    <a:pt x="515" y="187"/>
                  </a:cubicBezTo>
                  <a:cubicBezTo>
                    <a:pt x="602" y="126"/>
                    <a:pt x="552" y="1"/>
                    <a:pt x="47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2170525" y="1497175"/>
              <a:ext cx="18725" cy="27700"/>
            </a:xfrm>
            <a:custGeom>
              <a:avLst/>
              <a:gdLst/>
              <a:ahLst/>
              <a:cxnLst/>
              <a:rect l="l" t="t" r="r" b="b"/>
              <a:pathLst>
                <a:path w="749" h="1108" extrusionOk="0">
                  <a:moveTo>
                    <a:pt x="364" y="1"/>
                  </a:moveTo>
                  <a:cubicBezTo>
                    <a:pt x="344" y="1"/>
                    <a:pt x="323" y="10"/>
                    <a:pt x="305" y="32"/>
                  </a:cubicBezTo>
                  <a:cubicBezTo>
                    <a:pt x="1" y="401"/>
                    <a:pt x="85" y="999"/>
                    <a:pt x="589" y="1104"/>
                  </a:cubicBezTo>
                  <a:cubicBezTo>
                    <a:pt x="598" y="1107"/>
                    <a:pt x="607" y="1108"/>
                    <a:pt x="615" y="1108"/>
                  </a:cubicBezTo>
                  <a:cubicBezTo>
                    <a:pt x="711" y="1108"/>
                    <a:pt x="748" y="945"/>
                    <a:pt x="641" y="926"/>
                  </a:cubicBezTo>
                  <a:cubicBezTo>
                    <a:pt x="284" y="852"/>
                    <a:pt x="221" y="432"/>
                    <a:pt x="431" y="169"/>
                  </a:cubicBezTo>
                  <a:cubicBezTo>
                    <a:pt x="495" y="97"/>
                    <a:pt x="431" y="1"/>
                    <a:pt x="36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2167100" y="1627475"/>
              <a:ext cx="21025" cy="25400"/>
            </a:xfrm>
            <a:custGeom>
              <a:avLst/>
              <a:gdLst/>
              <a:ahLst/>
              <a:cxnLst/>
              <a:rect l="l" t="t" r="r" b="b"/>
              <a:pathLst>
                <a:path w="841" h="1016" extrusionOk="0">
                  <a:moveTo>
                    <a:pt x="496" y="0"/>
                  </a:moveTo>
                  <a:cubicBezTo>
                    <a:pt x="482" y="0"/>
                    <a:pt x="467" y="3"/>
                    <a:pt x="453" y="11"/>
                  </a:cubicBezTo>
                  <a:cubicBezTo>
                    <a:pt x="1" y="284"/>
                    <a:pt x="306" y="841"/>
                    <a:pt x="684" y="1009"/>
                  </a:cubicBezTo>
                  <a:cubicBezTo>
                    <a:pt x="696" y="1014"/>
                    <a:pt x="707" y="1016"/>
                    <a:pt x="718" y="1016"/>
                  </a:cubicBezTo>
                  <a:cubicBezTo>
                    <a:pt x="808" y="1016"/>
                    <a:pt x="840" y="867"/>
                    <a:pt x="736" y="820"/>
                  </a:cubicBezTo>
                  <a:cubicBezTo>
                    <a:pt x="495" y="725"/>
                    <a:pt x="253" y="358"/>
                    <a:pt x="558" y="179"/>
                  </a:cubicBezTo>
                  <a:cubicBezTo>
                    <a:pt x="648" y="124"/>
                    <a:pt x="583" y="0"/>
                    <a:pt x="496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2176300" y="1685950"/>
              <a:ext cx="22850" cy="27575"/>
            </a:xfrm>
            <a:custGeom>
              <a:avLst/>
              <a:gdLst/>
              <a:ahLst/>
              <a:cxnLst/>
              <a:rect l="l" t="t" r="r" b="b"/>
              <a:pathLst>
                <a:path w="914" h="1103" extrusionOk="0">
                  <a:moveTo>
                    <a:pt x="533" y="1"/>
                  </a:moveTo>
                  <a:cubicBezTo>
                    <a:pt x="518" y="1"/>
                    <a:pt x="501" y="5"/>
                    <a:pt x="484" y="15"/>
                  </a:cubicBezTo>
                  <a:cubicBezTo>
                    <a:pt x="1" y="309"/>
                    <a:pt x="295" y="961"/>
                    <a:pt x="757" y="1097"/>
                  </a:cubicBezTo>
                  <a:cubicBezTo>
                    <a:pt x="769" y="1101"/>
                    <a:pt x="780" y="1103"/>
                    <a:pt x="790" y="1103"/>
                  </a:cubicBezTo>
                  <a:cubicBezTo>
                    <a:pt x="881" y="1103"/>
                    <a:pt x="914" y="947"/>
                    <a:pt x="809" y="919"/>
                  </a:cubicBezTo>
                  <a:cubicBezTo>
                    <a:pt x="515" y="835"/>
                    <a:pt x="242" y="382"/>
                    <a:pt x="578" y="183"/>
                  </a:cubicBezTo>
                  <a:cubicBezTo>
                    <a:pt x="666" y="121"/>
                    <a:pt x="614" y="1"/>
                    <a:pt x="53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2092775" y="1626950"/>
              <a:ext cx="39425" cy="21575"/>
            </a:xfrm>
            <a:custGeom>
              <a:avLst/>
              <a:gdLst/>
              <a:ahLst/>
              <a:cxnLst/>
              <a:rect l="l" t="t" r="r" b="b"/>
              <a:pathLst>
                <a:path w="1577" h="863" extrusionOk="0">
                  <a:moveTo>
                    <a:pt x="788" y="1"/>
                  </a:moveTo>
                  <a:cubicBezTo>
                    <a:pt x="347" y="1"/>
                    <a:pt x="1" y="200"/>
                    <a:pt x="1" y="431"/>
                  </a:cubicBezTo>
                  <a:cubicBezTo>
                    <a:pt x="1" y="673"/>
                    <a:pt x="347" y="862"/>
                    <a:pt x="788" y="862"/>
                  </a:cubicBezTo>
                  <a:cubicBezTo>
                    <a:pt x="1219" y="862"/>
                    <a:pt x="1577" y="673"/>
                    <a:pt x="1577" y="431"/>
                  </a:cubicBezTo>
                  <a:cubicBezTo>
                    <a:pt x="1577" y="200"/>
                    <a:pt x="1219" y="1"/>
                    <a:pt x="788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2210700" y="1629975"/>
              <a:ext cx="27625" cy="107850"/>
            </a:xfrm>
            <a:custGeom>
              <a:avLst/>
              <a:gdLst/>
              <a:ahLst/>
              <a:cxnLst/>
              <a:rect l="l" t="t" r="r" b="b"/>
              <a:pathLst>
                <a:path w="1105" h="4314" extrusionOk="0">
                  <a:moveTo>
                    <a:pt x="927" y="0"/>
                  </a:moveTo>
                  <a:cubicBezTo>
                    <a:pt x="906" y="0"/>
                    <a:pt x="883" y="8"/>
                    <a:pt x="862" y="27"/>
                  </a:cubicBezTo>
                  <a:cubicBezTo>
                    <a:pt x="516" y="321"/>
                    <a:pt x="201" y="468"/>
                    <a:pt x="232" y="972"/>
                  </a:cubicBezTo>
                  <a:cubicBezTo>
                    <a:pt x="253" y="1361"/>
                    <a:pt x="831" y="1771"/>
                    <a:pt x="789" y="2054"/>
                  </a:cubicBezTo>
                  <a:cubicBezTo>
                    <a:pt x="768" y="2191"/>
                    <a:pt x="400" y="2422"/>
                    <a:pt x="306" y="2558"/>
                  </a:cubicBezTo>
                  <a:cubicBezTo>
                    <a:pt x="201" y="2705"/>
                    <a:pt x="127" y="2853"/>
                    <a:pt x="96" y="3021"/>
                  </a:cubicBezTo>
                  <a:cubicBezTo>
                    <a:pt x="1" y="3609"/>
                    <a:pt x="348" y="3893"/>
                    <a:pt x="705" y="4281"/>
                  </a:cubicBezTo>
                  <a:cubicBezTo>
                    <a:pt x="725" y="4304"/>
                    <a:pt x="748" y="4314"/>
                    <a:pt x="770" y="4314"/>
                  </a:cubicBezTo>
                  <a:cubicBezTo>
                    <a:pt x="842" y="4314"/>
                    <a:pt x="905" y="4217"/>
                    <a:pt x="841" y="4145"/>
                  </a:cubicBezTo>
                  <a:cubicBezTo>
                    <a:pt x="474" y="3746"/>
                    <a:pt x="75" y="3315"/>
                    <a:pt x="411" y="2726"/>
                  </a:cubicBezTo>
                  <a:cubicBezTo>
                    <a:pt x="568" y="2464"/>
                    <a:pt x="852" y="2254"/>
                    <a:pt x="1072" y="2044"/>
                  </a:cubicBezTo>
                  <a:cubicBezTo>
                    <a:pt x="1104" y="2012"/>
                    <a:pt x="1104" y="1939"/>
                    <a:pt x="1072" y="1907"/>
                  </a:cubicBezTo>
                  <a:cubicBezTo>
                    <a:pt x="652" y="1561"/>
                    <a:pt x="537" y="1466"/>
                    <a:pt x="631" y="877"/>
                  </a:cubicBezTo>
                  <a:cubicBezTo>
                    <a:pt x="705" y="342"/>
                    <a:pt x="684" y="426"/>
                    <a:pt x="988" y="163"/>
                  </a:cubicBezTo>
                  <a:cubicBezTo>
                    <a:pt x="1062" y="97"/>
                    <a:pt x="1002" y="0"/>
                    <a:pt x="92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2209400" y="1478900"/>
              <a:ext cx="37800" cy="102125"/>
            </a:xfrm>
            <a:custGeom>
              <a:avLst/>
              <a:gdLst/>
              <a:ahLst/>
              <a:cxnLst/>
              <a:rect l="l" t="t" r="r" b="b"/>
              <a:pathLst>
                <a:path w="1512" h="4085" extrusionOk="0">
                  <a:moveTo>
                    <a:pt x="1388" y="1"/>
                  </a:moveTo>
                  <a:cubicBezTo>
                    <a:pt x="1378" y="1"/>
                    <a:pt x="1367" y="3"/>
                    <a:pt x="1356" y="7"/>
                  </a:cubicBezTo>
                  <a:cubicBezTo>
                    <a:pt x="946" y="123"/>
                    <a:pt x="673" y="427"/>
                    <a:pt x="599" y="847"/>
                  </a:cubicBezTo>
                  <a:cubicBezTo>
                    <a:pt x="568" y="1047"/>
                    <a:pt x="589" y="1247"/>
                    <a:pt x="641" y="1436"/>
                  </a:cubicBezTo>
                  <a:cubicBezTo>
                    <a:pt x="704" y="1636"/>
                    <a:pt x="1019" y="1940"/>
                    <a:pt x="1030" y="2108"/>
                  </a:cubicBezTo>
                  <a:cubicBezTo>
                    <a:pt x="1051" y="2381"/>
                    <a:pt x="410" y="2581"/>
                    <a:pt x="274" y="2865"/>
                  </a:cubicBezTo>
                  <a:cubicBezTo>
                    <a:pt x="53" y="3327"/>
                    <a:pt x="337" y="3737"/>
                    <a:pt x="641" y="4052"/>
                  </a:cubicBezTo>
                  <a:cubicBezTo>
                    <a:pt x="661" y="4075"/>
                    <a:pt x="684" y="4084"/>
                    <a:pt x="707" y="4084"/>
                  </a:cubicBezTo>
                  <a:cubicBezTo>
                    <a:pt x="778" y="4084"/>
                    <a:pt x="842" y="3990"/>
                    <a:pt x="778" y="3926"/>
                  </a:cubicBezTo>
                  <a:cubicBezTo>
                    <a:pt x="1" y="3117"/>
                    <a:pt x="809" y="2676"/>
                    <a:pt x="1314" y="2287"/>
                  </a:cubicBezTo>
                  <a:cubicBezTo>
                    <a:pt x="1356" y="2255"/>
                    <a:pt x="1335" y="2192"/>
                    <a:pt x="1314" y="2150"/>
                  </a:cubicBezTo>
                  <a:cubicBezTo>
                    <a:pt x="883" y="1604"/>
                    <a:pt x="347" y="501"/>
                    <a:pt x="1398" y="186"/>
                  </a:cubicBezTo>
                  <a:cubicBezTo>
                    <a:pt x="1511" y="157"/>
                    <a:pt x="1480" y="1"/>
                    <a:pt x="138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2267725" y="1493950"/>
              <a:ext cx="33650" cy="52400"/>
            </a:xfrm>
            <a:custGeom>
              <a:avLst/>
              <a:gdLst/>
              <a:ahLst/>
              <a:cxnLst/>
              <a:rect l="l" t="t" r="r" b="b"/>
              <a:pathLst>
                <a:path w="1346" h="2096" extrusionOk="0">
                  <a:moveTo>
                    <a:pt x="1214" y="0"/>
                  </a:moveTo>
                  <a:cubicBezTo>
                    <a:pt x="1205" y="0"/>
                    <a:pt x="1196" y="2"/>
                    <a:pt x="1187" y="4"/>
                  </a:cubicBezTo>
                  <a:cubicBezTo>
                    <a:pt x="346" y="277"/>
                    <a:pt x="0" y="1422"/>
                    <a:pt x="631" y="2063"/>
                  </a:cubicBezTo>
                  <a:cubicBezTo>
                    <a:pt x="651" y="2086"/>
                    <a:pt x="674" y="2095"/>
                    <a:pt x="696" y="2095"/>
                  </a:cubicBezTo>
                  <a:cubicBezTo>
                    <a:pt x="767" y="2095"/>
                    <a:pt x="831" y="2001"/>
                    <a:pt x="767" y="1937"/>
                  </a:cubicBezTo>
                  <a:cubicBezTo>
                    <a:pt x="241" y="1391"/>
                    <a:pt x="536" y="414"/>
                    <a:pt x="1240" y="193"/>
                  </a:cubicBezTo>
                  <a:cubicBezTo>
                    <a:pt x="1346" y="155"/>
                    <a:pt x="1310" y="0"/>
                    <a:pt x="12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2261150" y="1668875"/>
              <a:ext cx="27400" cy="59875"/>
            </a:xfrm>
            <a:custGeom>
              <a:avLst/>
              <a:gdLst/>
              <a:ahLst/>
              <a:cxnLst/>
              <a:rect l="l" t="t" r="r" b="b"/>
              <a:pathLst>
                <a:path w="1096" h="2395" extrusionOk="0">
                  <a:moveTo>
                    <a:pt x="869" y="0"/>
                  </a:moveTo>
                  <a:cubicBezTo>
                    <a:pt x="853" y="0"/>
                    <a:pt x="837" y="5"/>
                    <a:pt x="820" y="15"/>
                  </a:cubicBezTo>
                  <a:cubicBezTo>
                    <a:pt x="0" y="509"/>
                    <a:pt x="294" y="1812"/>
                    <a:pt x="894" y="2368"/>
                  </a:cubicBezTo>
                  <a:cubicBezTo>
                    <a:pt x="912" y="2387"/>
                    <a:pt x="933" y="2395"/>
                    <a:pt x="954" y="2395"/>
                  </a:cubicBezTo>
                  <a:cubicBezTo>
                    <a:pt x="1027" y="2395"/>
                    <a:pt x="1095" y="2298"/>
                    <a:pt x="1030" y="2232"/>
                  </a:cubicBezTo>
                  <a:cubicBezTo>
                    <a:pt x="525" y="1759"/>
                    <a:pt x="200" y="603"/>
                    <a:pt x="915" y="173"/>
                  </a:cubicBezTo>
                  <a:cubicBezTo>
                    <a:pt x="1003" y="120"/>
                    <a:pt x="950" y="0"/>
                    <a:pt x="86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2341800" y="1548400"/>
              <a:ext cx="46125" cy="140425"/>
            </a:xfrm>
            <a:custGeom>
              <a:avLst/>
              <a:gdLst/>
              <a:ahLst/>
              <a:cxnLst/>
              <a:rect l="l" t="t" r="r" b="b"/>
              <a:pathLst>
                <a:path w="1845" h="5617" extrusionOk="0">
                  <a:moveTo>
                    <a:pt x="1703" y="1"/>
                  </a:moveTo>
                  <a:cubicBezTo>
                    <a:pt x="1689" y="1"/>
                    <a:pt x="1675" y="4"/>
                    <a:pt x="1660" y="12"/>
                  </a:cubicBezTo>
                  <a:cubicBezTo>
                    <a:pt x="1082" y="274"/>
                    <a:pt x="820" y="726"/>
                    <a:pt x="1040" y="1356"/>
                  </a:cubicBezTo>
                  <a:cubicBezTo>
                    <a:pt x="1082" y="1483"/>
                    <a:pt x="1156" y="1588"/>
                    <a:pt x="1208" y="1714"/>
                  </a:cubicBezTo>
                  <a:cubicBezTo>
                    <a:pt x="1324" y="2008"/>
                    <a:pt x="1345" y="1903"/>
                    <a:pt x="1145" y="2081"/>
                  </a:cubicBezTo>
                  <a:cubicBezTo>
                    <a:pt x="935" y="2281"/>
                    <a:pt x="704" y="2323"/>
                    <a:pt x="599" y="2617"/>
                  </a:cubicBezTo>
                  <a:cubicBezTo>
                    <a:pt x="514" y="2869"/>
                    <a:pt x="578" y="3132"/>
                    <a:pt x="683" y="3363"/>
                  </a:cubicBezTo>
                  <a:cubicBezTo>
                    <a:pt x="904" y="3867"/>
                    <a:pt x="946" y="3752"/>
                    <a:pt x="588" y="4140"/>
                  </a:cubicBezTo>
                  <a:cubicBezTo>
                    <a:pt x="168" y="4582"/>
                    <a:pt x="10" y="5128"/>
                    <a:pt x="483" y="5590"/>
                  </a:cubicBezTo>
                  <a:cubicBezTo>
                    <a:pt x="502" y="5609"/>
                    <a:pt x="523" y="5617"/>
                    <a:pt x="544" y="5617"/>
                  </a:cubicBezTo>
                  <a:cubicBezTo>
                    <a:pt x="616" y="5617"/>
                    <a:pt x="683" y="5520"/>
                    <a:pt x="609" y="5454"/>
                  </a:cubicBezTo>
                  <a:cubicBezTo>
                    <a:pt x="0" y="4845"/>
                    <a:pt x="715" y="4203"/>
                    <a:pt x="1145" y="3930"/>
                  </a:cubicBezTo>
                  <a:cubicBezTo>
                    <a:pt x="1187" y="3909"/>
                    <a:pt x="1208" y="3846"/>
                    <a:pt x="1177" y="3804"/>
                  </a:cubicBezTo>
                  <a:cubicBezTo>
                    <a:pt x="914" y="3374"/>
                    <a:pt x="872" y="3416"/>
                    <a:pt x="977" y="2837"/>
                  </a:cubicBezTo>
                  <a:cubicBezTo>
                    <a:pt x="1103" y="2249"/>
                    <a:pt x="1124" y="2323"/>
                    <a:pt x="1565" y="2071"/>
                  </a:cubicBezTo>
                  <a:cubicBezTo>
                    <a:pt x="1607" y="2050"/>
                    <a:pt x="1628" y="1976"/>
                    <a:pt x="1597" y="1945"/>
                  </a:cubicBezTo>
                  <a:cubicBezTo>
                    <a:pt x="1145" y="1346"/>
                    <a:pt x="862" y="579"/>
                    <a:pt x="1754" y="169"/>
                  </a:cubicBezTo>
                  <a:cubicBezTo>
                    <a:pt x="1845" y="124"/>
                    <a:pt x="1788" y="1"/>
                    <a:pt x="170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2395500" y="1572925"/>
              <a:ext cx="24325" cy="69425"/>
            </a:xfrm>
            <a:custGeom>
              <a:avLst/>
              <a:gdLst/>
              <a:ahLst/>
              <a:cxnLst/>
              <a:rect l="l" t="t" r="r" b="b"/>
              <a:pathLst>
                <a:path w="973" h="2777" extrusionOk="0">
                  <a:moveTo>
                    <a:pt x="838" y="1"/>
                  </a:moveTo>
                  <a:cubicBezTo>
                    <a:pt x="827" y="1"/>
                    <a:pt x="816" y="3"/>
                    <a:pt x="804" y="7"/>
                  </a:cubicBezTo>
                  <a:cubicBezTo>
                    <a:pt x="73" y="271"/>
                    <a:pt x="283" y="969"/>
                    <a:pt x="686" y="1446"/>
                  </a:cubicBezTo>
                  <a:lnTo>
                    <a:pt x="686" y="1446"/>
                  </a:lnTo>
                  <a:cubicBezTo>
                    <a:pt x="67" y="1711"/>
                    <a:pt x="1" y="2239"/>
                    <a:pt x="531" y="2750"/>
                  </a:cubicBezTo>
                  <a:cubicBezTo>
                    <a:pt x="552" y="2768"/>
                    <a:pt x="575" y="2776"/>
                    <a:pt x="597" y="2776"/>
                  </a:cubicBezTo>
                  <a:cubicBezTo>
                    <a:pt x="675" y="2776"/>
                    <a:pt x="741" y="2679"/>
                    <a:pt x="668" y="2613"/>
                  </a:cubicBezTo>
                  <a:cubicBezTo>
                    <a:pt x="542" y="2498"/>
                    <a:pt x="363" y="2330"/>
                    <a:pt x="342" y="2151"/>
                  </a:cubicBezTo>
                  <a:cubicBezTo>
                    <a:pt x="300" y="1814"/>
                    <a:pt x="626" y="1657"/>
                    <a:pt x="878" y="1573"/>
                  </a:cubicBezTo>
                  <a:cubicBezTo>
                    <a:pt x="941" y="1552"/>
                    <a:pt x="972" y="1468"/>
                    <a:pt x="920" y="1415"/>
                  </a:cubicBezTo>
                  <a:cubicBezTo>
                    <a:pt x="594" y="1079"/>
                    <a:pt x="206" y="428"/>
                    <a:pt x="857" y="186"/>
                  </a:cubicBezTo>
                  <a:cubicBezTo>
                    <a:pt x="960" y="149"/>
                    <a:pt x="929" y="1"/>
                    <a:pt x="83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2433725" y="1585400"/>
              <a:ext cx="11650" cy="27000"/>
            </a:xfrm>
            <a:custGeom>
              <a:avLst/>
              <a:gdLst/>
              <a:ahLst/>
              <a:cxnLst/>
              <a:rect l="l" t="t" r="r" b="b"/>
              <a:pathLst>
                <a:path w="466" h="1080" extrusionOk="0">
                  <a:moveTo>
                    <a:pt x="265" y="1"/>
                  </a:moveTo>
                  <a:cubicBezTo>
                    <a:pt x="228" y="1"/>
                    <a:pt x="191" y="20"/>
                    <a:pt x="179" y="66"/>
                  </a:cubicBezTo>
                  <a:cubicBezTo>
                    <a:pt x="95" y="360"/>
                    <a:pt x="0" y="811"/>
                    <a:pt x="263" y="1053"/>
                  </a:cubicBezTo>
                  <a:cubicBezTo>
                    <a:pt x="281" y="1072"/>
                    <a:pt x="302" y="1079"/>
                    <a:pt x="323" y="1079"/>
                  </a:cubicBezTo>
                  <a:cubicBezTo>
                    <a:pt x="396" y="1079"/>
                    <a:pt x="465" y="982"/>
                    <a:pt x="400" y="916"/>
                  </a:cubicBezTo>
                  <a:cubicBezTo>
                    <a:pt x="200" y="727"/>
                    <a:pt x="295" y="339"/>
                    <a:pt x="358" y="118"/>
                  </a:cubicBezTo>
                  <a:cubicBezTo>
                    <a:pt x="383" y="48"/>
                    <a:pt x="323" y="1"/>
                    <a:pt x="26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2325225" y="1517250"/>
              <a:ext cx="21025" cy="27050"/>
            </a:xfrm>
            <a:custGeom>
              <a:avLst/>
              <a:gdLst/>
              <a:ahLst/>
              <a:cxnLst/>
              <a:rect l="l" t="t" r="r" b="b"/>
              <a:pathLst>
                <a:path w="841" h="1082" extrusionOk="0">
                  <a:moveTo>
                    <a:pt x="726" y="1"/>
                  </a:moveTo>
                  <a:cubicBezTo>
                    <a:pt x="716" y="1"/>
                    <a:pt x="706" y="3"/>
                    <a:pt x="694" y="7"/>
                  </a:cubicBezTo>
                  <a:cubicBezTo>
                    <a:pt x="253" y="165"/>
                    <a:pt x="1" y="522"/>
                    <a:pt x="12" y="994"/>
                  </a:cubicBezTo>
                  <a:cubicBezTo>
                    <a:pt x="12" y="1052"/>
                    <a:pt x="59" y="1081"/>
                    <a:pt x="106" y="1081"/>
                  </a:cubicBezTo>
                  <a:cubicBezTo>
                    <a:pt x="153" y="1081"/>
                    <a:pt x="201" y="1052"/>
                    <a:pt x="201" y="994"/>
                  </a:cubicBezTo>
                  <a:cubicBezTo>
                    <a:pt x="190" y="616"/>
                    <a:pt x="379" y="312"/>
                    <a:pt x="736" y="186"/>
                  </a:cubicBezTo>
                  <a:cubicBezTo>
                    <a:pt x="841" y="157"/>
                    <a:pt x="817" y="1"/>
                    <a:pt x="72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2310275" y="1670375"/>
              <a:ext cx="17350" cy="36450"/>
            </a:xfrm>
            <a:custGeom>
              <a:avLst/>
              <a:gdLst/>
              <a:ahLst/>
              <a:cxnLst/>
              <a:rect l="l" t="t" r="r" b="b"/>
              <a:pathLst>
                <a:path w="694" h="1458" extrusionOk="0">
                  <a:moveTo>
                    <a:pt x="343" y="1"/>
                  </a:moveTo>
                  <a:cubicBezTo>
                    <a:pt x="320" y="1"/>
                    <a:pt x="295" y="9"/>
                    <a:pt x="273" y="29"/>
                  </a:cubicBezTo>
                  <a:cubicBezTo>
                    <a:pt x="0" y="291"/>
                    <a:pt x="21" y="722"/>
                    <a:pt x="199" y="1037"/>
                  </a:cubicBezTo>
                  <a:cubicBezTo>
                    <a:pt x="234" y="1097"/>
                    <a:pt x="429" y="1457"/>
                    <a:pt x="568" y="1457"/>
                  </a:cubicBezTo>
                  <a:cubicBezTo>
                    <a:pt x="600" y="1457"/>
                    <a:pt x="628" y="1439"/>
                    <a:pt x="652" y="1395"/>
                  </a:cubicBezTo>
                  <a:cubicBezTo>
                    <a:pt x="693" y="1326"/>
                    <a:pt x="635" y="1261"/>
                    <a:pt x="575" y="1254"/>
                  </a:cubicBezTo>
                  <a:lnTo>
                    <a:pt x="575" y="1254"/>
                  </a:lnTo>
                  <a:cubicBezTo>
                    <a:pt x="566" y="1244"/>
                    <a:pt x="556" y="1225"/>
                    <a:pt x="547" y="1216"/>
                  </a:cubicBezTo>
                  <a:cubicBezTo>
                    <a:pt x="536" y="1184"/>
                    <a:pt x="494" y="1153"/>
                    <a:pt x="473" y="1110"/>
                  </a:cubicBezTo>
                  <a:cubicBezTo>
                    <a:pt x="431" y="1047"/>
                    <a:pt x="379" y="974"/>
                    <a:pt x="347" y="900"/>
                  </a:cubicBezTo>
                  <a:cubicBezTo>
                    <a:pt x="220" y="659"/>
                    <a:pt x="210" y="354"/>
                    <a:pt x="410" y="155"/>
                  </a:cubicBezTo>
                  <a:cubicBezTo>
                    <a:pt x="483" y="90"/>
                    <a:pt x="419" y="1"/>
                    <a:pt x="3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2243275" y="1690725"/>
              <a:ext cx="10550" cy="21375"/>
            </a:xfrm>
            <a:custGeom>
              <a:avLst/>
              <a:gdLst/>
              <a:ahLst/>
              <a:cxnLst/>
              <a:rect l="l" t="t" r="r" b="b"/>
              <a:pathLst>
                <a:path w="422" h="855" extrusionOk="0">
                  <a:moveTo>
                    <a:pt x="142" y="1"/>
                  </a:moveTo>
                  <a:cubicBezTo>
                    <a:pt x="106" y="1"/>
                    <a:pt x="72" y="20"/>
                    <a:pt x="64" y="65"/>
                  </a:cubicBezTo>
                  <a:cubicBezTo>
                    <a:pt x="1" y="349"/>
                    <a:pt x="1" y="612"/>
                    <a:pt x="222" y="822"/>
                  </a:cubicBezTo>
                  <a:cubicBezTo>
                    <a:pt x="242" y="845"/>
                    <a:pt x="265" y="854"/>
                    <a:pt x="287" y="854"/>
                  </a:cubicBezTo>
                  <a:cubicBezTo>
                    <a:pt x="358" y="854"/>
                    <a:pt x="422" y="760"/>
                    <a:pt x="358" y="696"/>
                  </a:cubicBezTo>
                  <a:cubicBezTo>
                    <a:pt x="190" y="528"/>
                    <a:pt x="201" y="339"/>
                    <a:pt x="243" y="118"/>
                  </a:cubicBezTo>
                  <a:cubicBezTo>
                    <a:pt x="262" y="48"/>
                    <a:pt x="199" y="1"/>
                    <a:pt x="14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290825" y="1691250"/>
              <a:ext cx="9300" cy="16625"/>
            </a:xfrm>
            <a:custGeom>
              <a:avLst/>
              <a:gdLst/>
              <a:ahLst/>
              <a:cxnLst/>
              <a:rect l="l" t="t" r="r" b="b"/>
              <a:pathLst>
                <a:path w="372" h="665" extrusionOk="0">
                  <a:moveTo>
                    <a:pt x="121" y="1"/>
                  </a:moveTo>
                  <a:cubicBezTo>
                    <a:pt x="85" y="1"/>
                    <a:pt x="51" y="20"/>
                    <a:pt x="43" y="65"/>
                  </a:cubicBezTo>
                  <a:cubicBezTo>
                    <a:pt x="1" y="275"/>
                    <a:pt x="43" y="465"/>
                    <a:pt x="179" y="633"/>
                  </a:cubicBezTo>
                  <a:cubicBezTo>
                    <a:pt x="199" y="655"/>
                    <a:pt x="221" y="665"/>
                    <a:pt x="243" y="665"/>
                  </a:cubicBezTo>
                  <a:cubicBezTo>
                    <a:pt x="312" y="665"/>
                    <a:pt x="372" y="568"/>
                    <a:pt x="316" y="497"/>
                  </a:cubicBezTo>
                  <a:cubicBezTo>
                    <a:pt x="232" y="391"/>
                    <a:pt x="200" y="254"/>
                    <a:pt x="221" y="118"/>
                  </a:cubicBezTo>
                  <a:cubicBezTo>
                    <a:pt x="240" y="48"/>
                    <a:pt x="178" y="1"/>
                    <a:pt x="1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252475" y="1497400"/>
              <a:ext cx="7075" cy="22700"/>
            </a:xfrm>
            <a:custGeom>
              <a:avLst/>
              <a:gdLst/>
              <a:ahLst/>
              <a:cxnLst/>
              <a:rect l="l" t="t" r="r" b="b"/>
              <a:pathLst>
                <a:path w="283" h="908" extrusionOk="0">
                  <a:moveTo>
                    <a:pt x="158" y="1"/>
                  </a:moveTo>
                  <a:cubicBezTo>
                    <a:pt x="121" y="1"/>
                    <a:pt x="86" y="20"/>
                    <a:pt x="74" y="65"/>
                  </a:cubicBezTo>
                  <a:cubicBezTo>
                    <a:pt x="22" y="328"/>
                    <a:pt x="1" y="581"/>
                    <a:pt x="74" y="843"/>
                  </a:cubicBezTo>
                  <a:cubicBezTo>
                    <a:pt x="86" y="888"/>
                    <a:pt x="123" y="908"/>
                    <a:pt x="161" y="908"/>
                  </a:cubicBezTo>
                  <a:cubicBezTo>
                    <a:pt x="220" y="908"/>
                    <a:pt x="282" y="861"/>
                    <a:pt x="263" y="791"/>
                  </a:cubicBezTo>
                  <a:cubicBezTo>
                    <a:pt x="200" y="570"/>
                    <a:pt x="211" y="349"/>
                    <a:pt x="263" y="118"/>
                  </a:cubicBezTo>
                  <a:cubicBezTo>
                    <a:pt x="276" y="48"/>
                    <a:pt x="215" y="1"/>
                    <a:pt x="15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2301075" y="1514000"/>
              <a:ext cx="6950" cy="13725"/>
            </a:xfrm>
            <a:custGeom>
              <a:avLst/>
              <a:gdLst/>
              <a:ahLst/>
              <a:cxnLst/>
              <a:rect l="l" t="t" r="r" b="b"/>
              <a:pathLst>
                <a:path w="278" h="549" extrusionOk="0">
                  <a:moveTo>
                    <a:pt x="152" y="0"/>
                  </a:moveTo>
                  <a:cubicBezTo>
                    <a:pt x="124" y="0"/>
                    <a:pt x="98" y="16"/>
                    <a:pt x="84" y="53"/>
                  </a:cubicBezTo>
                  <a:cubicBezTo>
                    <a:pt x="11" y="190"/>
                    <a:pt x="0" y="337"/>
                    <a:pt x="53" y="484"/>
                  </a:cubicBezTo>
                  <a:cubicBezTo>
                    <a:pt x="65" y="529"/>
                    <a:pt x="102" y="549"/>
                    <a:pt x="139" y="549"/>
                  </a:cubicBezTo>
                  <a:cubicBezTo>
                    <a:pt x="197" y="549"/>
                    <a:pt x="257" y="502"/>
                    <a:pt x="231" y="431"/>
                  </a:cubicBezTo>
                  <a:cubicBezTo>
                    <a:pt x="200" y="337"/>
                    <a:pt x="200" y="232"/>
                    <a:pt x="242" y="148"/>
                  </a:cubicBezTo>
                  <a:cubicBezTo>
                    <a:pt x="278" y="69"/>
                    <a:pt x="211" y="0"/>
                    <a:pt x="15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2355175" y="1543425"/>
              <a:ext cx="7150" cy="15250"/>
            </a:xfrm>
            <a:custGeom>
              <a:avLst/>
              <a:gdLst/>
              <a:ahLst/>
              <a:cxnLst/>
              <a:rect l="l" t="t" r="r" b="b"/>
              <a:pathLst>
                <a:path w="286" h="610" extrusionOk="0">
                  <a:moveTo>
                    <a:pt x="160" y="0"/>
                  </a:moveTo>
                  <a:cubicBezTo>
                    <a:pt x="130" y="0"/>
                    <a:pt x="102" y="16"/>
                    <a:pt x="85" y="53"/>
                  </a:cubicBezTo>
                  <a:cubicBezTo>
                    <a:pt x="0" y="200"/>
                    <a:pt x="11" y="358"/>
                    <a:pt x="11" y="515"/>
                  </a:cubicBezTo>
                  <a:cubicBezTo>
                    <a:pt x="11" y="578"/>
                    <a:pt x="59" y="609"/>
                    <a:pt x="106" y="609"/>
                  </a:cubicBezTo>
                  <a:cubicBezTo>
                    <a:pt x="153" y="609"/>
                    <a:pt x="201" y="578"/>
                    <a:pt x="201" y="515"/>
                  </a:cubicBezTo>
                  <a:cubicBezTo>
                    <a:pt x="201" y="389"/>
                    <a:pt x="190" y="263"/>
                    <a:pt x="243" y="148"/>
                  </a:cubicBezTo>
                  <a:cubicBezTo>
                    <a:pt x="285" y="69"/>
                    <a:pt x="222" y="0"/>
                    <a:pt x="160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2385400" y="1568625"/>
              <a:ext cx="8075" cy="18525"/>
            </a:xfrm>
            <a:custGeom>
              <a:avLst/>
              <a:gdLst/>
              <a:ahLst/>
              <a:cxnLst/>
              <a:rect l="l" t="t" r="r" b="b"/>
              <a:pathLst>
                <a:path w="323" h="741" extrusionOk="0">
                  <a:moveTo>
                    <a:pt x="199" y="1"/>
                  </a:moveTo>
                  <a:cubicBezTo>
                    <a:pt x="171" y="1"/>
                    <a:pt x="143" y="16"/>
                    <a:pt x="126" y="53"/>
                  </a:cubicBezTo>
                  <a:cubicBezTo>
                    <a:pt x="42" y="253"/>
                    <a:pt x="0" y="452"/>
                    <a:pt x="42" y="674"/>
                  </a:cubicBezTo>
                  <a:cubicBezTo>
                    <a:pt x="51" y="720"/>
                    <a:pt x="85" y="741"/>
                    <a:pt x="121" y="741"/>
                  </a:cubicBezTo>
                  <a:cubicBezTo>
                    <a:pt x="175" y="741"/>
                    <a:pt x="233" y="696"/>
                    <a:pt x="220" y="621"/>
                  </a:cubicBezTo>
                  <a:cubicBezTo>
                    <a:pt x="199" y="463"/>
                    <a:pt x="220" y="295"/>
                    <a:pt x="294" y="148"/>
                  </a:cubicBezTo>
                  <a:cubicBezTo>
                    <a:pt x="323" y="69"/>
                    <a:pt x="259" y="1"/>
                    <a:pt x="199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2378575" y="1612950"/>
              <a:ext cx="9050" cy="19450"/>
            </a:xfrm>
            <a:custGeom>
              <a:avLst/>
              <a:gdLst/>
              <a:ahLst/>
              <a:cxnLst/>
              <a:rect l="l" t="t" r="r" b="b"/>
              <a:pathLst>
                <a:path w="362" h="778" extrusionOk="0">
                  <a:moveTo>
                    <a:pt x="186" y="1"/>
                  </a:moveTo>
                  <a:cubicBezTo>
                    <a:pt x="139" y="1"/>
                    <a:pt x="89" y="30"/>
                    <a:pt x="84" y="87"/>
                  </a:cubicBezTo>
                  <a:cubicBezTo>
                    <a:pt x="63" y="319"/>
                    <a:pt x="0" y="550"/>
                    <a:pt x="168" y="750"/>
                  </a:cubicBezTo>
                  <a:cubicBezTo>
                    <a:pt x="187" y="769"/>
                    <a:pt x="209" y="777"/>
                    <a:pt x="230" y="777"/>
                  </a:cubicBezTo>
                  <a:cubicBezTo>
                    <a:pt x="300" y="777"/>
                    <a:pt x="361" y="686"/>
                    <a:pt x="304" y="613"/>
                  </a:cubicBezTo>
                  <a:cubicBezTo>
                    <a:pt x="178" y="477"/>
                    <a:pt x="252" y="255"/>
                    <a:pt x="273" y="87"/>
                  </a:cubicBezTo>
                  <a:cubicBezTo>
                    <a:pt x="278" y="30"/>
                    <a:pt x="233" y="1"/>
                    <a:pt x="18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2376725" y="1645725"/>
              <a:ext cx="7175" cy="11250"/>
            </a:xfrm>
            <a:custGeom>
              <a:avLst/>
              <a:gdLst/>
              <a:ahLst/>
              <a:cxnLst/>
              <a:rect l="l" t="t" r="r" b="b"/>
              <a:pathLst>
                <a:path w="287" h="450" extrusionOk="0">
                  <a:moveTo>
                    <a:pt x="143" y="0"/>
                  </a:moveTo>
                  <a:cubicBezTo>
                    <a:pt x="102" y="0"/>
                    <a:pt x="59" y="21"/>
                    <a:pt x="42" y="69"/>
                  </a:cubicBezTo>
                  <a:cubicBezTo>
                    <a:pt x="0" y="184"/>
                    <a:pt x="0" y="300"/>
                    <a:pt x="74" y="405"/>
                  </a:cubicBezTo>
                  <a:cubicBezTo>
                    <a:pt x="93" y="436"/>
                    <a:pt x="121" y="449"/>
                    <a:pt x="149" y="449"/>
                  </a:cubicBezTo>
                  <a:cubicBezTo>
                    <a:pt x="216" y="449"/>
                    <a:pt x="287" y="377"/>
                    <a:pt x="242" y="310"/>
                  </a:cubicBezTo>
                  <a:cubicBezTo>
                    <a:pt x="200" y="247"/>
                    <a:pt x="200" y="184"/>
                    <a:pt x="231" y="111"/>
                  </a:cubicBezTo>
                  <a:cubicBezTo>
                    <a:pt x="256" y="43"/>
                    <a:pt x="201" y="0"/>
                    <a:pt x="143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2423475" y="1591450"/>
              <a:ext cx="7900" cy="14175"/>
            </a:xfrm>
            <a:custGeom>
              <a:avLst/>
              <a:gdLst/>
              <a:ahLst/>
              <a:cxnLst/>
              <a:rect l="l" t="t" r="r" b="b"/>
              <a:pathLst>
                <a:path w="316" h="567" extrusionOk="0">
                  <a:moveTo>
                    <a:pt x="121" y="0"/>
                  </a:moveTo>
                  <a:cubicBezTo>
                    <a:pt x="85" y="0"/>
                    <a:pt x="51" y="20"/>
                    <a:pt x="42" y="65"/>
                  </a:cubicBezTo>
                  <a:cubicBezTo>
                    <a:pt x="0" y="223"/>
                    <a:pt x="21" y="380"/>
                    <a:pt x="105" y="527"/>
                  </a:cubicBezTo>
                  <a:cubicBezTo>
                    <a:pt x="124" y="555"/>
                    <a:pt x="151" y="566"/>
                    <a:pt x="178" y="566"/>
                  </a:cubicBezTo>
                  <a:cubicBezTo>
                    <a:pt x="246" y="566"/>
                    <a:pt x="315" y="497"/>
                    <a:pt x="263" y="422"/>
                  </a:cubicBezTo>
                  <a:cubicBezTo>
                    <a:pt x="210" y="328"/>
                    <a:pt x="189" y="233"/>
                    <a:pt x="221" y="118"/>
                  </a:cubicBezTo>
                  <a:cubicBezTo>
                    <a:pt x="240" y="47"/>
                    <a:pt x="178" y="0"/>
                    <a:pt x="121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33"/>
          <p:cNvSpPr/>
          <p:nvPr/>
        </p:nvSpPr>
        <p:spPr>
          <a:xfrm rot="743547">
            <a:off x="1103565" y="1507577"/>
            <a:ext cx="480414" cy="682275"/>
          </a:xfrm>
          <a:custGeom>
            <a:avLst/>
            <a:gdLst/>
            <a:ahLst/>
            <a:cxnLst/>
            <a:rect l="l" t="t" r="r" b="b"/>
            <a:pathLst>
              <a:path w="13825" h="19634" extrusionOk="0">
                <a:moveTo>
                  <a:pt x="3187" y="0"/>
                </a:moveTo>
                <a:cubicBezTo>
                  <a:pt x="2313" y="0"/>
                  <a:pt x="1533" y="323"/>
                  <a:pt x="927" y="928"/>
                </a:cubicBezTo>
                <a:cubicBezTo>
                  <a:pt x="323" y="1533"/>
                  <a:pt x="0" y="2313"/>
                  <a:pt x="0" y="3187"/>
                </a:cubicBezTo>
                <a:lnTo>
                  <a:pt x="0" y="16446"/>
                </a:lnTo>
                <a:cubicBezTo>
                  <a:pt x="0" y="17321"/>
                  <a:pt x="323" y="18101"/>
                  <a:pt x="914" y="18705"/>
                </a:cubicBezTo>
                <a:cubicBezTo>
                  <a:pt x="1519" y="19311"/>
                  <a:pt x="2326" y="19634"/>
                  <a:pt x="3227" y="19634"/>
                </a:cubicBezTo>
                <a:cubicBezTo>
                  <a:pt x="4074" y="19634"/>
                  <a:pt x="4841" y="19324"/>
                  <a:pt x="5460" y="18746"/>
                </a:cubicBezTo>
                <a:cubicBezTo>
                  <a:pt x="6091" y="18141"/>
                  <a:pt x="6441" y="17348"/>
                  <a:pt x="6441" y="16446"/>
                </a:cubicBezTo>
                <a:lnTo>
                  <a:pt x="6441" y="12896"/>
                </a:lnTo>
                <a:lnTo>
                  <a:pt x="9602" y="12896"/>
                </a:lnTo>
                <a:cubicBezTo>
                  <a:pt x="10475" y="12896"/>
                  <a:pt x="11242" y="12587"/>
                  <a:pt x="11847" y="11995"/>
                </a:cubicBezTo>
                <a:cubicBezTo>
                  <a:pt x="12466" y="11390"/>
                  <a:pt x="12788" y="10637"/>
                  <a:pt x="12788" y="9817"/>
                </a:cubicBezTo>
                <a:cubicBezTo>
                  <a:pt x="12788" y="8929"/>
                  <a:pt x="12453" y="8135"/>
                  <a:pt x="11834" y="7544"/>
                </a:cubicBezTo>
                <a:cubicBezTo>
                  <a:pt x="11228" y="6979"/>
                  <a:pt x="10462" y="6683"/>
                  <a:pt x="9602" y="6683"/>
                </a:cubicBezTo>
                <a:lnTo>
                  <a:pt x="6441" y="6683"/>
                </a:lnTo>
                <a:lnTo>
                  <a:pt x="6441" y="6213"/>
                </a:lnTo>
                <a:lnTo>
                  <a:pt x="10637" y="6213"/>
                </a:lnTo>
                <a:cubicBezTo>
                  <a:pt x="11497" y="6213"/>
                  <a:pt x="12277" y="5903"/>
                  <a:pt x="12883" y="5325"/>
                </a:cubicBezTo>
                <a:cubicBezTo>
                  <a:pt x="13502" y="4720"/>
                  <a:pt x="13824" y="3967"/>
                  <a:pt x="13824" y="3147"/>
                </a:cubicBezTo>
                <a:cubicBezTo>
                  <a:pt x="13824" y="2245"/>
                  <a:pt x="13488" y="1465"/>
                  <a:pt x="12856" y="874"/>
                </a:cubicBezTo>
                <a:cubicBezTo>
                  <a:pt x="12264" y="309"/>
                  <a:pt x="11484" y="0"/>
                  <a:pt x="1063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3"/>
          <p:cNvSpPr/>
          <p:nvPr/>
        </p:nvSpPr>
        <p:spPr>
          <a:xfrm rot="-1089829">
            <a:off x="3018251" y="3390645"/>
            <a:ext cx="611236" cy="698144"/>
          </a:xfrm>
          <a:custGeom>
            <a:avLst/>
            <a:gdLst/>
            <a:ahLst/>
            <a:cxnLst/>
            <a:rect l="l" t="t" r="r" b="b"/>
            <a:pathLst>
              <a:path w="17590" h="20091" extrusionOk="0">
                <a:moveTo>
                  <a:pt x="10153" y="0"/>
                </a:moveTo>
                <a:cubicBezTo>
                  <a:pt x="8754" y="0"/>
                  <a:pt x="7436" y="269"/>
                  <a:pt x="6199" y="794"/>
                </a:cubicBezTo>
                <a:cubicBezTo>
                  <a:pt x="4989" y="1305"/>
                  <a:pt x="3900" y="2031"/>
                  <a:pt x="2985" y="2946"/>
                </a:cubicBezTo>
                <a:cubicBezTo>
                  <a:pt x="2057" y="3860"/>
                  <a:pt x="1331" y="4922"/>
                  <a:pt x="807" y="6119"/>
                </a:cubicBezTo>
                <a:cubicBezTo>
                  <a:pt x="269" y="7342"/>
                  <a:pt x="0" y="8660"/>
                  <a:pt x="0" y="10046"/>
                </a:cubicBezTo>
                <a:cubicBezTo>
                  <a:pt x="0" y="11445"/>
                  <a:pt x="269" y="12762"/>
                  <a:pt x="807" y="13973"/>
                </a:cubicBezTo>
                <a:cubicBezTo>
                  <a:pt x="1331" y="15169"/>
                  <a:pt x="2057" y="16245"/>
                  <a:pt x="2985" y="17159"/>
                </a:cubicBezTo>
                <a:cubicBezTo>
                  <a:pt x="3900" y="18074"/>
                  <a:pt x="4989" y="18787"/>
                  <a:pt x="6199" y="19311"/>
                </a:cubicBezTo>
                <a:cubicBezTo>
                  <a:pt x="7436" y="19822"/>
                  <a:pt x="8754" y="20091"/>
                  <a:pt x="10153" y="20091"/>
                </a:cubicBezTo>
                <a:cubicBezTo>
                  <a:pt x="11242" y="20091"/>
                  <a:pt x="12304" y="19943"/>
                  <a:pt x="13299" y="19634"/>
                </a:cubicBezTo>
                <a:cubicBezTo>
                  <a:pt x="14282" y="19338"/>
                  <a:pt x="15196" y="18934"/>
                  <a:pt x="16016" y="18437"/>
                </a:cubicBezTo>
                <a:cubicBezTo>
                  <a:pt x="16043" y="18423"/>
                  <a:pt x="16057" y="18410"/>
                  <a:pt x="16084" y="18396"/>
                </a:cubicBezTo>
                <a:cubicBezTo>
                  <a:pt x="16433" y="18154"/>
                  <a:pt x="16756" y="17846"/>
                  <a:pt x="17025" y="17482"/>
                </a:cubicBezTo>
                <a:cubicBezTo>
                  <a:pt x="17387" y="16971"/>
                  <a:pt x="17590" y="16352"/>
                  <a:pt x="17590" y="15667"/>
                </a:cubicBezTo>
                <a:lnTo>
                  <a:pt x="17590" y="10799"/>
                </a:lnTo>
                <a:cubicBezTo>
                  <a:pt x="17590" y="9938"/>
                  <a:pt x="17280" y="9171"/>
                  <a:pt x="16688" y="8567"/>
                </a:cubicBezTo>
                <a:cubicBezTo>
                  <a:pt x="16096" y="7948"/>
                  <a:pt x="15304" y="7625"/>
                  <a:pt x="14429" y="7625"/>
                </a:cubicBezTo>
                <a:lnTo>
                  <a:pt x="10664" y="7625"/>
                </a:lnTo>
                <a:cubicBezTo>
                  <a:pt x="9803" y="7625"/>
                  <a:pt x="9023" y="7934"/>
                  <a:pt x="8418" y="8513"/>
                </a:cubicBezTo>
                <a:cubicBezTo>
                  <a:pt x="7800" y="9118"/>
                  <a:pt x="7477" y="9897"/>
                  <a:pt x="7477" y="10785"/>
                </a:cubicBezTo>
                <a:cubicBezTo>
                  <a:pt x="7477" y="11673"/>
                  <a:pt x="7800" y="12453"/>
                  <a:pt x="8418" y="13044"/>
                </a:cubicBezTo>
                <a:cubicBezTo>
                  <a:pt x="8687" y="13313"/>
                  <a:pt x="9010" y="13528"/>
                  <a:pt x="9346" y="13677"/>
                </a:cubicBezTo>
                <a:cubicBezTo>
                  <a:pt x="8996" y="13596"/>
                  <a:pt x="8673" y="13462"/>
                  <a:pt x="8365" y="13273"/>
                </a:cubicBezTo>
                <a:cubicBezTo>
                  <a:pt x="7813" y="12937"/>
                  <a:pt x="7369" y="12493"/>
                  <a:pt x="7047" y="11915"/>
                </a:cubicBezTo>
                <a:cubicBezTo>
                  <a:pt x="6710" y="11337"/>
                  <a:pt x="6563" y="10731"/>
                  <a:pt x="6563" y="10046"/>
                </a:cubicBezTo>
                <a:cubicBezTo>
                  <a:pt x="6563" y="9347"/>
                  <a:pt x="6710" y="8741"/>
                  <a:pt x="7033" y="8176"/>
                </a:cubicBezTo>
                <a:cubicBezTo>
                  <a:pt x="7369" y="7598"/>
                  <a:pt x="7800" y="7154"/>
                  <a:pt x="8365" y="6819"/>
                </a:cubicBezTo>
                <a:cubicBezTo>
                  <a:pt x="8902" y="6496"/>
                  <a:pt x="9494" y="6334"/>
                  <a:pt x="10153" y="6334"/>
                </a:cubicBezTo>
                <a:cubicBezTo>
                  <a:pt x="10502" y="6334"/>
                  <a:pt x="10839" y="6361"/>
                  <a:pt x="11135" y="6428"/>
                </a:cubicBezTo>
                <a:cubicBezTo>
                  <a:pt x="11431" y="6496"/>
                  <a:pt x="11712" y="6576"/>
                  <a:pt x="11981" y="6697"/>
                </a:cubicBezTo>
                <a:cubicBezTo>
                  <a:pt x="12211" y="6805"/>
                  <a:pt x="12453" y="6885"/>
                  <a:pt x="12695" y="6953"/>
                </a:cubicBezTo>
                <a:cubicBezTo>
                  <a:pt x="12964" y="7007"/>
                  <a:pt x="13219" y="7047"/>
                  <a:pt x="13488" y="7047"/>
                </a:cubicBezTo>
                <a:cubicBezTo>
                  <a:pt x="14389" y="7047"/>
                  <a:pt x="15209" y="6657"/>
                  <a:pt x="15788" y="5971"/>
                </a:cubicBezTo>
                <a:cubicBezTo>
                  <a:pt x="16312" y="5366"/>
                  <a:pt x="16581" y="4626"/>
                  <a:pt x="16581" y="3833"/>
                </a:cubicBezTo>
                <a:cubicBezTo>
                  <a:pt x="16581" y="3308"/>
                  <a:pt x="16446" y="2811"/>
                  <a:pt x="16177" y="2340"/>
                </a:cubicBezTo>
                <a:cubicBezTo>
                  <a:pt x="15895" y="1829"/>
                  <a:pt x="15478" y="1425"/>
                  <a:pt x="14954" y="1130"/>
                </a:cubicBezTo>
                <a:cubicBezTo>
                  <a:pt x="14241" y="753"/>
                  <a:pt x="13461" y="471"/>
                  <a:pt x="12641" y="283"/>
                </a:cubicBezTo>
                <a:cubicBezTo>
                  <a:pt x="11834" y="95"/>
                  <a:pt x="11000" y="0"/>
                  <a:pt x="10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3"/>
          <p:cNvSpPr/>
          <p:nvPr/>
        </p:nvSpPr>
        <p:spPr>
          <a:xfrm rot="743547">
            <a:off x="1165704" y="1569707"/>
            <a:ext cx="356114" cy="557975"/>
          </a:xfrm>
          <a:custGeom>
            <a:avLst/>
            <a:gdLst/>
            <a:ahLst/>
            <a:cxnLst/>
            <a:rect l="l" t="t" r="r" b="b"/>
            <a:pathLst>
              <a:path w="10248" h="16057" extrusionOk="0">
                <a:moveTo>
                  <a:pt x="1399" y="0"/>
                </a:moveTo>
                <a:cubicBezTo>
                  <a:pt x="995" y="0"/>
                  <a:pt x="659" y="135"/>
                  <a:pt x="403" y="404"/>
                </a:cubicBezTo>
                <a:cubicBezTo>
                  <a:pt x="134" y="673"/>
                  <a:pt x="0" y="1009"/>
                  <a:pt x="0" y="1399"/>
                </a:cubicBezTo>
                <a:lnTo>
                  <a:pt x="0" y="14658"/>
                </a:lnTo>
                <a:cubicBezTo>
                  <a:pt x="0" y="15062"/>
                  <a:pt x="134" y="15384"/>
                  <a:pt x="403" y="15653"/>
                </a:cubicBezTo>
                <a:cubicBezTo>
                  <a:pt x="659" y="15922"/>
                  <a:pt x="1009" y="16057"/>
                  <a:pt x="1439" y="16057"/>
                </a:cubicBezTo>
                <a:cubicBezTo>
                  <a:pt x="1829" y="16057"/>
                  <a:pt x="2152" y="15922"/>
                  <a:pt x="2435" y="15653"/>
                </a:cubicBezTo>
                <a:cubicBezTo>
                  <a:pt x="2716" y="15384"/>
                  <a:pt x="2865" y="15062"/>
                  <a:pt x="2865" y="14658"/>
                </a:cubicBezTo>
                <a:lnTo>
                  <a:pt x="2865" y="9320"/>
                </a:lnTo>
                <a:lnTo>
                  <a:pt x="7814" y="9320"/>
                </a:lnTo>
                <a:cubicBezTo>
                  <a:pt x="8217" y="9320"/>
                  <a:pt x="8540" y="9185"/>
                  <a:pt x="8809" y="8929"/>
                </a:cubicBezTo>
                <a:cubicBezTo>
                  <a:pt x="9078" y="8660"/>
                  <a:pt x="9212" y="8365"/>
                  <a:pt x="9212" y="8029"/>
                </a:cubicBezTo>
                <a:cubicBezTo>
                  <a:pt x="9212" y="7638"/>
                  <a:pt x="9078" y="7303"/>
                  <a:pt x="8809" y="7061"/>
                </a:cubicBezTo>
                <a:cubicBezTo>
                  <a:pt x="8540" y="6805"/>
                  <a:pt x="8217" y="6684"/>
                  <a:pt x="7814" y="6684"/>
                </a:cubicBezTo>
                <a:lnTo>
                  <a:pt x="2865" y="6684"/>
                </a:lnTo>
                <a:lnTo>
                  <a:pt x="2865" y="2636"/>
                </a:lnTo>
                <a:lnTo>
                  <a:pt x="8849" y="2636"/>
                </a:lnTo>
                <a:cubicBezTo>
                  <a:pt x="9252" y="2636"/>
                  <a:pt x="9575" y="2515"/>
                  <a:pt x="9844" y="2246"/>
                </a:cubicBezTo>
                <a:cubicBezTo>
                  <a:pt x="10113" y="1990"/>
                  <a:pt x="10247" y="1695"/>
                  <a:pt x="10247" y="1359"/>
                </a:cubicBezTo>
                <a:cubicBezTo>
                  <a:pt x="10247" y="955"/>
                  <a:pt x="10113" y="633"/>
                  <a:pt x="9844" y="377"/>
                </a:cubicBezTo>
                <a:cubicBezTo>
                  <a:pt x="9575" y="135"/>
                  <a:pt x="9252" y="0"/>
                  <a:pt x="884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3"/>
          <p:cNvSpPr/>
          <p:nvPr/>
        </p:nvSpPr>
        <p:spPr>
          <a:xfrm rot="-1089829">
            <a:off x="3089105" y="3410254"/>
            <a:ext cx="486939" cy="573846"/>
          </a:xfrm>
          <a:custGeom>
            <a:avLst/>
            <a:gdLst/>
            <a:ahLst/>
            <a:cxnLst/>
            <a:rect l="l" t="t" r="r" b="b"/>
            <a:pathLst>
              <a:path w="14013" h="16514" extrusionOk="0">
                <a:moveTo>
                  <a:pt x="8365" y="0"/>
                </a:moveTo>
                <a:cubicBezTo>
                  <a:pt x="7208" y="0"/>
                  <a:pt x="6119" y="215"/>
                  <a:pt x="5110" y="646"/>
                </a:cubicBezTo>
                <a:cubicBezTo>
                  <a:pt x="4102" y="1076"/>
                  <a:pt x="3215" y="1668"/>
                  <a:pt x="2448" y="2421"/>
                </a:cubicBezTo>
                <a:cubicBezTo>
                  <a:pt x="1694" y="3174"/>
                  <a:pt x="1090" y="4061"/>
                  <a:pt x="660" y="5042"/>
                </a:cubicBezTo>
                <a:cubicBezTo>
                  <a:pt x="215" y="6038"/>
                  <a:pt x="0" y="7113"/>
                  <a:pt x="0" y="8257"/>
                </a:cubicBezTo>
                <a:cubicBezTo>
                  <a:pt x="0" y="9399"/>
                  <a:pt x="215" y="10475"/>
                  <a:pt x="660" y="11470"/>
                </a:cubicBezTo>
                <a:cubicBezTo>
                  <a:pt x="1090" y="12466"/>
                  <a:pt x="1694" y="13340"/>
                  <a:pt x="2448" y="14093"/>
                </a:cubicBezTo>
                <a:cubicBezTo>
                  <a:pt x="3215" y="14846"/>
                  <a:pt x="4102" y="15451"/>
                  <a:pt x="5110" y="15868"/>
                </a:cubicBezTo>
                <a:cubicBezTo>
                  <a:pt x="6119" y="16299"/>
                  <a:pt x="7208" y="16514"/>
                  <a:pt x="8365" y="16514"/>
                </a:cubicBezTo>
                <a:cubicBezTo>
                  <a:pt x="9293" y="16514"/>
                  <a:pt x="10167" y="16392"/>
                  <a:pt x="11000" y="16137"/>
                </a:cubicBezTo>
                <a:cubicBezTo>
                  <a:pt x="11834" y="15881"/>
                  <a:pt x="12601" y="15546"/>
                  <a:pt x="13300" y="15115"/>
                </a:cubicBezTo>
                <a:cubicBezTo>
                  <a:pt x="13489" y="14994"/>
                  <a:pt x="13650" y="14832"/>
                  <a:pt x="13797" y="14631"/>
                </a:cubicBezTo>
                <a:cubicBezTo>
                  <a:pt x="13932" y="14443"/>
                  <a:pt x="14013" y="14187"/>
                  <a:pt x="14013" y="13878"/>
                </a:cubicBezTo>
                <a:lnTo>
                  <a:pt x="14013" y="9010"/>
                </a:lnTo>
                <a:cubicBezTo>
                  <a:pt x="14013" y="8620"/>
                  <a:pt x="13878" y="8284"/>
                  <a:pt x="13623" y="8015"/>
                </a:cubicBezTo>
                <a:cubicBezTo>
                  <a:pt x="13367" y="7746"/>
                  <a:pt x="13031" y="7611"/>
                  <a:pt x="12641" y="7611"/>
                </a:cubicBezTo>
                <a:lnTo>
                  <a:pt x="8876" y="7611"/>
                </a:lnTo>
                <a:cubicBezTo>
                  <a:pt x="8472" y="7611"/>
                  <a:pt x="8149" y="7746"/>
                  <a:pt x="7880" y="8001"/>
                </a:cubicBezTo>
                <a:cubicBezTo>
                  <a:pt x="7611" y="8270"/>
                  <a:pt x="7477" y="8593"/>
                  <a:pt x="7477" y="8996"/>
                </a:cubicBezTo>
                <a:cubicBezTo>
                  <a:pt x="7477" y="9387"/>
                  <a:pt x="7611" y="9722"/>
                  <a:pt x="7880" y="9978"/>
                </a:cubicBezTo>
                <a:cubicBezTo>
                  <a:pt x="8149" y="10233"/>
                  <a:pt x="8472" y="10368"/>
                  <a:pt x="8876" y="10368"/>
                </a:cubicBezTo>
                <a:lnTo>
                  <a:pt x="11027" y="10368"/>
                </a:lnTo>
                <a:lnTo>
                  <a:pt x="11027" y="13341"/>
                </a:lnTo>
                <a:lnTo>
                  <a:pt x="11027" y="13341"/>
                </a:lnTo>
                <a:cubicBezTo>
                  <a:pt x="10708" y="13452"/>
                  <a:pt x="10331" y="13546"/>
                  <a:pt x="9885" y="13622"/>
                </a:cubicBezTo>
                <a:cubicBezTo>
                  <a:pt x="9333" y="13717"/>
                  <a:pt x="8822" y="13757"/>
                  <a:pt x="8365" y="13757"/>
                </a:cubicBezTo>
                <a:cubicBezTo>
                  <a:pt x="7369" y="13757"/>
                  <a:pt x="6469" y="13514"/>
                  <a:pt x="5648" y="13017"/>
                </a:cubicBezTo>
                <a:cubicBezTo>
                  <a:pt x="4828" y="12519"/>
                  <a:pt x="4183" y="11847"/>
                  <a:pt x="3699" y="11013"/>
                </a:cubicBezTo>
                <a:cubicBezTo>
                  <a:pt x="3228" y="10167"/>
                  <a:pt x="2985" y="9252"/>
                  <a:pt x="2985" y="8257"/>
                </a:cubicBezTo>
                <a:cubicBezTo>
                  <a:pt x="2985" y="7248"/>
                  <a:pt x="3228" y="6333"/>
                  <a:pt x="3699" y="5500"/>
                </a:cubicBezTo>
                <a:cubicBezTo>
                  <a:pt x="4183" y="4666"/>
                  <a:pt x="4828" y="3994"/>
                  <a:pt x="5648" y="3496"/>
                </a:cubicBezTo>
                <a:cubicBezTo>
                  <a:pt x="6469" y="2998"/>
                  <a:pt x="7369" y="2756"/>
                  <a:pt x="8365" y="2756"/>
                </a:cubicBezTo>
                <a:cubicBezTo>
                  <a:pt x="8849" y="2756"/>
                  <a:pt x="9293" y="2797"/>
                  <a:pt x="9723" y="2891"/>
                </a:cubicBezTo>
                <a:cubicBezTo>
                  <a:pt x="10154" y="2985"/>
                  <a:pt x="10557" y="3120"/>
                  <a:pt x="10934" y="3281"/>
                </a:cubicBezTo>
                <a:cubicBezTo>
                  <a:pt x="11054" y="3348"/>
                  <a:pt x="11189" y="3389"/>
                  <a:pt x="11323" y="3416"/>
                </a:cubicBezTo>
                <a:cubicBezTo>
                  <a:pt x="11445" y="3456"/>
                  <a:pt x="11579" y="3470"/>
                  <a:pt x="11700" y="3470"/>
                </a:cubicBezTo>
                <a:cubicBezTo>
                  <a:pt x="12076" y="3470"/>
                  <a:pt x="12386" y="3321"/>
                  <a:pt x="12641" y="3025"/>
                </a:cubicBezTo>
                <a:cubicBezTo>
                  <a:pt x="12883" y="2743"/>
                  <a:pt x="13005" y="2407"/>
                  <a:pt x="13005" y="2044"/>
                </a:cubicBezTo>
                <a:cubicBezTo>
                  <a:pt x="13005" y="1829"/>
                  <a:pt x="12951" y="1614"/>
                  <a:pt x="12829" y="1412"/>
                </a:cubicBezTo>
                <a:cubicBezTo>
                  <a:pt x="12722" y="1210"/>
                  <a:pt x="12547" y="1049"/>
                  <a:pt x="12318" y="915"/>
                </a:cubicBezTo>
                <a:cubicBezTo>
                  <a:pt x="11753" y="619"/>
                  <a:pt x="11135" y="390"/>
                  <a:pt x="10462" y="228"/>
                </a:cubicBezTo>
                <a:cubicBezTo>
                  <a:pt x="9790" y="81"/>
                  <a:pt x="9091" y="0"/>
                  <a:pt x="83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4" name="Google Shape;644;p33"/>
          <p:cNvGrpSpPr/>
          <p:nvPr/>
        </p:nvGrpSpPr>
        <p:grpSpPr>
          <a:xfrm>
            <a:off x="8577589" y="83977"/>
            <a:ext cx="467562" cy="470843"/>
            <a:chOff x="3518264" y="1613279"/>
            <a:chExt cx="467562" cy="470843"/>
          </a:xfrm>
        </p:grpSpPr>
        <p:sp>
          <p:nvSpPr>
            <p:cNvPr id="645" name="Google Shape;645;p33"/>
            <p:cNvSpPr/>
            <p:nvPr/>
          </p:nvSpPr>
          <p:spPr>
            <a:xfrm>
              <a:off x="3518264" y="1613279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3539983" y="1638339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33"/>
          <p:cNvGrpSpPr/>
          <p:nvPr/>
        </p:nvGrpSpPr>
        <p:grpSpPr>
          <a:xfrm>
            <a:off x="506566" y="2751147"/>
            <a:ext cx="467562" cy="470843"/>
            <a:chOff x="955139" y="3406754"/>
            <a:chExt cx="467562" cy="470843"/>
          </a:xfrm>
        </p:grpSpPr>
        <p:sp>
          <p:nvSpPr>
            <p:cNvPr id="648" name="Google Shape;648;p33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85 Rectángulo"/>
          <p:cNvSpPr/>
          <p:nvPr/>
        </p:nvSpPr>
        <p:spPr>
          <a:xfrm>
            <a:off x="2270083" y="4743390"/>
            <a:ext cx="3988592" cy="40011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chemeClr val="accent5"/>
                </a:solidFill>
                <a:hlinkClick r:id="rId4"/>
              </a:rPr>
              <a:t>https://youtu.be/AMFWNYZHYow</a:t>
            </a:r>
            <a:endParaRPr lang="es-MX" sz="2000" dirty="0">
              <a:solidFill>
                <a:schemeClr val="accent5"/>
              </a:solidFill>
            </a:endParaRPr>
          </a:p>
        </p:txBody>
      </p:sp>
      <p:pic>
        <p:nvPicPr>
          <p:cNvPr id="2" name="Elementos multimedia en línea 1" title="￰ﾟﾕﾯ￯ﾸﾏ Coordinacion dedos niￃﾱos ￰ﾟﾖﾖ 10 pequeￃﾱas velas ￰ﾟﾕﾯ￯ﾸﾏ">
            <a:hlinkClick r:id="" action="ppaction://media"/>
            <a:extLst>
              <a:ext uri="{FF2B5EF4-FFF2-40B4-BE49-F238E27FC236}">
                <a16:creationId xmlns:a16="http://schemas.microsoft.com/office/drawing/2014/main" id="{99FB98DD-C26E-427F-9AF8-C8D670570A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833864" y="1260776"/>
            <a:ext cx="5669341" cy="3203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4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655" name="Google Shape;655;p34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656" name="Google Shape;656;p34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9" name="Google Shape;659;p34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Juego de manos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660" name="Google Shape;660;p34"/>
          <p:cNvGrpSpPr/>
          <p:nvPr/>
        </p:nvGrpSpPr>
        <p:grpSpPr>
          <a:xfrm>
            <a:off x="411622" y="3764408"/>
            <a:ext cx="982011" cy="1100405"/>
            <a:chOff x="2029325" y="315975"/>
            <a:chExt cx="264800" cy="296725"/>
          </a:xfrm>
        </p:grpSpPr>
        <p:sp>
          <p:nvSpPr>
            <p:cNvPr id="661" name="Google Shape;661;p34"/>
            <p:cNvSpPr/>
            <p:nvPr/>
          </p:nvSpPr>
          <p:spPr>
            <a:xfrm>
              <a:off x="2046400" y="333200"/>
              <a:ext cx="231425" cy="262025"/>
            </a:xfrm>
            <a:custGeom>
              <a:avLst/>
              <a:gdLst/>
              <a:ahLst/>
              <a:cxnLst/>
              <a:rect l="l" t="t" r="r" b="b"/>
              <a:pathLst>
                <a:path w="9257" h="10481" extrusionOk="0">
                  <a:moveTo>
                    <a:pt x="4876" y="0"/>
                  </a:moveTo>
                  <a:cubicBezTo>
                    <a:pt x="4718" y="558"/>
                    <a:pt x="4561" y="1125"/>
                    <a:pt x="4382" y="1671"/>
                  </a:cubicBezTo>
                  <a:cubicBezTo>
                    <a:pt x="4183" y="1524"/>
                    <a:pt x="3951" y="1408"/>
                    <a:pt x="3709" y="1345"/>
                  </a:cubicBezTo>
                  <a:cubicBezTo>
                    <a:pt x="3762" y="1282"/>
                    <a:pt x="3804" y="1209"/>
                    <a:pt x="3835" y="1125"/>
                  </a:cubicBezTo>
                  <a:cubicBezTo>
                    <a:pt x="3877" y="988"/>
                    <a:pt x="3877" y="841"/>
                    <a:pt x="3835" y="694"/>
                  </a:cubicBezTo>
                  <a:cubicBezTo>
                    <a:pt x="3825" y="631"/>
                    <a:pt x="3783" y="547"/>
                    <a:pt x="3709" y="537"/>
                  </a:cubicBezTo>
                  <a:cubicBezTo>
                    <a:pt x="3657" y="537"/>
                    <a:pt x="3604" y="568"/>
                    <a:pt x="3573" y="600"/>
                  </a:cubicBezTo>
                  <a:cubicBezTo>
                    <a:pt x="3436" y="736"/>
                    <a:pt x="3363" y="936"/>
                    <a:pt x="3310" y="1114"/>
                  </a:cubicBezTo>
                  <a:cubicBezTo>
                    <a:pt x="3289" y="1062"/>
                    <a:pt x="3258" y="1009"/>
                    <a:pt x="3226" y="946"/>
                  </a:cubicBezTo>
                  <a:cubicBezTo>
                    <a:pt x="3216" y="925"/>
                    <a:pt x="3205" y="894"/>
                    <a:pt x="3174" y="873"/>
                  </a:cubicBezTo>
                  <a:cubicBezTo>
                    <a:pt x="3153" y="852"/>
                    <a:pt x="3125" y="843"/>
                    <a:pt x="3094" y="843"/>
                  </a:cubicBezTo>
                  <a:cubicBezTo>
                    <a:pt x="3047" y="843"/>
                    <a:pt x="2996" y="866"/>
                    <a:pt x="2964" y="904"/>
                  </a:cubicBezTo>
                  <a:cubicBezTo>
                    <a:pt x="2911" y="978"/>
                    <a:pt x="2911" y="1062"/>
                    <a:pt x="2922" y="1146"/>
                  </a:cubicBezTo>
                  <a:cubicBezTo>
                    <a:pt x="2932" y="1209"/>
                    <a:pt x="2943" y="1272"/>
                    <a:pt x="2964" y="1345"/>
                  </a:cubicBezTo>
                  <a:cubicBezTo>
                    <a:pt x="2565" y="1429"/>
                    <a:pt x="2196" y="1661"/>
                    <a:pt x="1955" y="1987"/>
                  </a:cubicBezTo>
                  <a:cubicBezTo>
                    <a:pt x="1577" y="1850"/>
                    <a:pt x="1199" y="1692"/>
                    <a:pt x="841" y="1503"/>
                  </a:cubicBezTo>
                  <a:lnTo>
                    <a:pt x="841" y="1503"/>
                  </a:lnTo>
                  <a:cubicBezTo>
                    <a:pt x="831" y="1871"/>
                    <a:pt x="1178" y="2134"/>
                    <a:pt x="1335" y="2459"/>
                  </a:cubicBezTo>
                  <a:cubicBezTo>
                    <a:pt x="1367" y="2533"/>
                    <a:pt x="1398" y="2617"/>
                    <a:pt x="1356" y="2690"/>
                  </a:cubicBezTo>
                  <a:cubicBezTo>
                    <a:pt x="1335" y="2732"/>
                    <a:pt x="1293" y="2764"/>
                    <a:pt x="1251" y="2795"/>
                  </a:cubicBezTo>
                  <a:cubicBezTo>
                    <a:pt x="1041" y="2942"/>
                    <a:pt x="820" y="3089"/>
                    <a:pt x="610" y="3237"/>
                  </a:cubicBezTo>
                  <a:cubicBezTo>
                    <a:pt x="989" y="3342"/>
                    <a:pt x="1377" y="3426"/>
                    <a:pt x="1776" y="3468"/>
                  </a:cubicBezTo>
                  <a:cubicBezTo>
                    <a:pt x="1829" y="3605"/>
                    <a:pt x="1913" y="3731"/>
                    <a:pt x="2007" y="3846"/>
                  </a:cubicBezTo>
                  <a:cubicBezTo>
                    <a:pt x="1965" y="3888"/>
                    <a:pt x="1934" y="3941"/>
                    <a:pt x="1892" y="3983"/>
                  </a:cubicBezTo>
                  <a:cubicBezTo>
                    <a:pt x="1451" y="4634"/>
                    <a:pt x="1157" y="5979"/>
                    <a:pt x="1787" y="7040"/>
                  </a:cubicBezTo>
                  <a:cubicBezTo>
                    <a:pt x="1514" y="7303"/>
                    <a:pt x="1230" y="7565"/>
                    <a:pt x="936" y="7807"/>
                  </a:cubicBezTo>
                  <a:lnTo>
                    <a:pt x="925" y="7807"/>
                  </a:lnTo>
                  <a:cubicBezTo>
                    <a:pt x="662" y="7828"/>
                    <a:pt x="389" y="7838"/>
                    <a:pt x="116" y="7859"/>
                  </a:cubicBezTo>
                  <a:cubicBezTo>
                    <a:pt x="1" y="7859"/>
                    <a:pt x="1" y="8039"/>
                    <a:pt x="116" y="8039"/>
                  </a:cubicBezTo>
                  <a:cubicBezTo>
                    <a:pt x="316" y="8028"/>
                    <a:pt x="515" y="8007"/>
                    <a:pt x="715" y="7997"/>
                  </a:cubicBezTo>
                  <a:lnTo>
                    <a:pt x="715" y="7997"/>
                  </a:lnTo>
                  <a:cubicBezTo>
                    <a:pt x="547" y="8133"/>
                    <a:pt x="389" y="8270"/>
                    <a:pt x="221" y="8396"/>
                  </a:cubicBezTo>
                  <a:cubicBezTo>
                    <a:pt x="155" y="8453"/>
                    <a:pt x="219" y="8544"/>
                    <a:pt x="290" y="8544"/>
                  </a:cubicBezTo>
                  <a:cubicBezTo>
                    <a:pt x="310" y="8544"/>
                    <a:pt x="329" y="8537"/>
                    <a:pt x="347" y="8522"/>
                  </a:cubicBezTo>
                  <a:cubicBezTo>
                    <a:pt x="494" y="8406"/>
                    <a:pt x="631" y="8301"/>
                    <a:pt x="778" y="8186"/>
                  </a:cubicBezTo>
                  <a:lnTo>
                    <a:pt x="778" y="8186"/>
                  </a:lnTo>
                  <a:cubicBezTo>
                    <a:pt x="767" y="8322"/>
                    <a:pt x="767" y="8448"/>
                    <a:pt x="767" y="8585"/>
                  </a:cubicBezTo>
                  <a:cubicBezTo>
                    <a:pt x="767" y="8642"/>
                    <a:pt x="812" y="8671"/>
                    <a:pt x="857" y="8671"/>
                  </a:cubicBezTo>
                  <a:cubicBezTo>
                    <a:pt x="902" y="8671"/>
                    <a:pt x="947" y="8642"/>
                    <a:pt x="947" y="8585"/>
                  </a:cubicBezTo>
                  <a:cubicBezTo>
                    <a:pt x="947" y="8406"/>
                    <a:pt x="957" y="8217"/>
                    <a:pt x="957" y="8028"/>
                  </a:cubicBezTo>
                  <a:cubicBezTo>
                    <a:pt x="1272" y="7765"/>
                    <a:pt x="1587" y="7481"/>
                    <a:pt x="1892" y="7198"/>
                  </a:cubicBezTo>
                  <a:lnTo>
                    <a:pt x="1955" y="7292"/>
                  </a:lnTo>
                  <a:cubicBezTo>
                    <a:pt x="2228" y="7649"/>
                    <a:pt x="2502" y="7828"/>
                    <a:pt x="2985" y="8112"/>
                  </a:cubicBezTo>
                  <a:cubicBezTo>
                    <a:pt x="3216" y="8249"/>
                    <a:pt x="3468" y="8364"/>
                    <a:pt x="3709" y="8469"/>
                  </a:cubicBezTo>
                  <a:cubicBezTo>
                    <a:pt x="3552" y="8837"/>
                    <a:pt x="3384" y="9194"/>
                    <a:pt x="3195" y="9541"/>
                  </a:cubicBezTo>
                  <a:cubicBezTo>
                    <a:pt x="3184" y="9541"/>
                    <a:pt x="3174" y="9541"/>
                    <a:pt x="3163" y="9552"/>
                  </a:cubicBezTo>
                  <a:cubicBezTo>
                    <a:pt x="2922" y="9667"/>
                    <a:pt x="2680" y="9783"/>
                    <a:pt x="2428" y="9909"/>
                  </a:cubicBezTo>
                  <a:cubicBezTo>
                    <a:pt x="2337" y="9945"/>
                    <a:pt x="2395" y="10066"/>
                    <a:pt x="2480" y="10066"/>
                  </a:cubicBezTo>
                  <a:cubicBezTo>
                    <a:pt x="2493" y="10066"/>
                    <a:pt x="2508" y="10063"/>
                    <a:pt x="2523" y="10056"/>
                  </a:cubicBezTo>
                  <a:cubicBezTo>
                    <a:pt x="2701" y="9972"/>
                    <a:pt x="2880" y="9888"/>
                    <a:pt x="3069" y="9793"/>
                  </a:cubicBezTo>
                  <a:lnTo>
                    <a:pt x="3069" y="9793"/>
                  </a:lnTo>
                  <a:cubicBezTo>
                    <a:pt x="2964" y="9982"/>
                    <a:pt x="2869" y="10161"/>
                    <a:pt x="2764" y="10350"/>
                  </a:cubicBezTo>
                  <a:cubicBezTo>
                    <a:pt x="2728" y="10415"/>
                    <a:pt x="2791" y="10480"/>
                    <a:pt x="2851" y="10480"/>
                  </a:cubicBezTo>
                  <a:cubicBezTo>
                    <a:pt x="2879" y="10480"/>
                    <a:pt x="2905" y="10467"/>
                    <a:pt x="2922" y="10434"/>
                  </a:cubicBezTo>
                  <a:cubicBezTo>
                    <a:pt x="3016" y="10276"/>
                    <a:pt x="3100" y="10108"/>
                    <a:pt x="3184" y="9951"/>
                  </a:cubicBezTo>
                  <a:cubicBezTo>
                    <a:pt x="3237" y="10077"/>
                    <a:pt x="3289" y="10192"/>
                    <a:pt x="3331" y="10318"/>
                  </a:cubicBezTo>
                  <a:cubicBezTo>
                    <a:pt x="3348" y="10360"/>
                    <a:pt x="3386" y="10378"/>
                    <a:pt x="3423" y="10378"/>
                  </a:cubicBezTo>
                  <a:cubicBezTo>
                    <a:pt x="3480" y="10378"/>
                    <a:pt x="3536" y="10335"/>
                    <a:pt x="3510" y="10266"/>
                  </a:cubicBezTo>
                  <a:cubicBezTo>
                    <a:pt x="3436" y="10098"/>
                    <a:pt x="3373" y="9919"/>
                    <a:pt x="3300" y="9741"/>
                  </a:cubicBezTo>
                  <a:cubicBezTo>
                    <a:pt x="3499" y="9341"/>
                    <a:pt x="3699" y="8942"/>
                    <a:pt x="3877" y="8532"/>
                  </a:cubicBezTo>
                  <a:cubicBezTo>
                    <a:pt x="4355" y="8711"/>
                    <a:pt x="4853" y="8821"/>
                    <a:pt x="5354" y="8821"/>
                  </a:cubicBezTo>
                  <a:cubicBezTo>
                    <a:pt x="5559" y="8821"/>
                    <a:pt x="5764" y="8803"/>
                    <a:pt x="5969" y="8763"/>
                  </a:cubicBezTo>
                  <a:cubicBezTo>
                    <a:pt x="6221" y="8721"/>
                    <a:pt x="6473" y="8627"/>
                    <a:pt x="6620" y="8427"/>
                  </a:cubicBezTo>
                  <a:cubicBezTo>
                    <a:pt x="6767" y="8228"/>
                    <a:pt x="6735" y="7891"/>
                    <a:pt x="6494" y="7796"/>
                  </a:cubicBezTo>
                  <a:cubicBezTo>
                    <a:pt x="6788" y="7733"/>
                    <a:pt x="7093" y="7649"/>
                    <a:pt x="7282" y="7439"/>
                  </a:cubicBezTo>
                  <a:cubicBezTo>
                    <a:pt x="7471" y="7219"/>
                    <a:pt x="7387" y="6820"/>
                    <a:pt x="7209" y="6694"/>
                  </a:cubicBezTo>
                  <a:cubicBezTo>
                    <a:pt x="7145" y="6652"/>
                    <a:pt x="7082" y="6652"/>
                    <a:pt x="6977" y="6652"/>
                  </a:cubicBezTo>
                  <a:cubicBezTo>
                    <a:pt x="6914" y="6652"/>
                    <a:pt x="6830" y="6652"/>
                    <a:pt x="6714" y="6641"/>
                  </a:cubicBezTo>
                  <a:cubicBezTo>
                    <a:pt x="6714" y="6641"/>
                    <a:pt x="6525" y="6620"/>
                    <a:pt x="6168" y="6536"/>
                  </a:cubicBezTo>
                  <a:cubicBezTo>
                    <a:pt x="5895" y="6473"/>
                    <a:pt x="5338" y="6252"/>
                    <a:pt x="4823" y="5779"/>
                  </a:cubicBezTo>
                  <a:cubicBezTo>
                    <a:pt x="4865" y="5758"/>
                    <a:pt x="4907" y="5748"/>
                    <a:pt x="4949" y="5727"/>
                  </a:cubicBezTo>
                  <a:cubicBezTo>
                    <a:pt x="5548" y="6010"/>
                    <a:pt x="6189" y="6168"/>
                    <a:pt x="6851" y="6199"/>
                  </a:cubicBezTo>
                  <a:cubicBezTo>
                    <a:pt x="6892" y="6202"/>
                    <a:pt x="6932" y="6203"/>
                    <a:pt x="6973" y="6203"/>
                  </a:cubicBezTo>
                  <a:cubicBezTo>
                    <a:pt x="7135" y="6203"/>
                    <a:pt x="7299" y="6182"/>
                    <a:pt x="7450" y="6115"/>
                  </a:cubicBezTo>
                  <a:cubicBezTo>
                    <a:pt x="7629" y="6031"/>
                    <a:pt x="7786" y="5853"/>
                    <a:pt x="7786" y="5643"/>
                  </a:cubicBezTo>
                  <a:cubicBezTo>
                    <a:pt x="7776" y="5454"/>
                    <a:pt x="7650" y="5296"/>
                    <a:pt x="7524" y="5160"/>
                  </a:cubicBezTo>
                  <a:cubicBezTo>
                    <a:pt x="7839" y="5139"/>
                    <a:pt x="8185" y="5097"/>
                    <a:pt x="8406" y="4876"/>
                  </a:cubicBezTo>
                  <a:cubicBezTo>
                    <a:pt x="8637" y="4655"/>
                    <a:pt x="8616" y="4182"/>
                    <a:pt x="8311" y="4098"/>
                  </a:cubicBezTo>
                  <a:cubicBezTo>
                    <a:pt x="8248" y="4088"/>
                    <a:pt x="8185" y="4088"/>
                    <a:pt x="8122" y="4088"/>
                  </a:cubicBezTo>
                  <a:cubicBezTo>
                    <a:pt x="8038" y="4088"/>
                    <a:pt x="7944" y="4088"/>
                    <a:pt x="7870" y="4046"/>
                  </a:cubicBezTo>
                  <a:cubicBezTo>
                    <a:pt x="8753" y="3479"/>
                    <a:pt x="9257" y="2396"/>
                    <a:pt x="9142" y="1356"/>
                  </a:cubicBezTo>
                  <a:lnTo>
                    <a:pt x="9142" y="1356"/>
                  </a:lnTo>
                  <a:cubicBezTo>
                    <a:pt x="8248" y="2081"/>
                    <a:pt x="7303" y="2827"/>
                    <a:pt x="6294" y="3395"/>
                  </a:cubicBezTo>
                  <a:lnTo>
                    <a:pt x="6326" y="3300"/>
                  </a:lnTo>
                  <a:cubicBezTo>
                    <a:pt x="6371" y="3024"/>
                    <a:pt x="6153" y="2701"/>
                    <a:pt x="5901" y="2701"/>
                  </a:cubicBezTo>
                  <a:cubicBezTo>
                    <a:pt x="5864" y="2701"/>
                    <a:pt x="5827" y="2707"/>
                    <a:pt x="5790" y="2722"/>
                  </a:cubicBezTo>
                  <a:cubicBezTo>
                    <a:pt x="5654" y="2774"/>
                    <a:pt x="5548" y="2911"/>
                    <a:pt x="5401" y="2932"/>
                  </a:cubicBezTo>
                  <a:cubicBezTo>
                    <a:pt x="5780" y="1955"/>
                    <a:pt x="5569" y="778"/>
                    <a:pt x="48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4"/>
            <p:cNvSpPr/>
            <p:nvPr/>
          </p:nvSpPr>
          <p:spPr>
            <a:xfrm>
              <a:off x="2029325" y="315975"/>
              <a:ext cx="264800" cy="296725"/>
            </a:xfrm>
            <a:custGeom>
              <a:avLst/>
              <a:gdLst/>
              <a:ahLst/>
              <a:cxnLst/>
              <a:rect l="l" t="t" r="r" b="b"/>
              <a:pathLst>
                <a:path w="10592" h="11869" extrusionOk="0">
                  <a:moveTo>
                    <a:pt x="4014" y="2623"/>
                  </a:moveTo>
                  <a:cubicBezTo>
                    <a:pt x="4077" y="2665"/>
                    <a:pt x="4151" y="2697"/>
                    <a:pt x="4224" y="2718"/>
                  </a:cubicBezTo>
                  <a:cubicBezTo>
                    <a:pt x="4371" y="2749"/>
                    <a:pt x="4508" y="2812"/>
                    <a:pt x="4634" y="2907"/>
                  </a:cubicBezTo>
                  <a:cubicBezTo>
                    <a:pt x="4759" y="3010"/>
                    <a:pt x="4910" y="3061"/>
                    <a:pt x="5065" y="3061"/>
                  </a:cubicBezTo>
                  <a:cubicBezTo>
                    <a:pt x="5131" y="3061"/>
                    <a:pt x="5199" y="3052"/>
                    <a:pt x="5265" y="3033"/>
                  </a:cubicBezTo>
                  <a:cubicBezTo>
                    <a:pt x="5380" y="2991"/>
                    <a:pt x="5485" y="2928"/>
                    <a:pt x="5569" y="2844"/>
                  </a:cubicBezTo>
                  <a:lnTo>
                    <a:pt x="5569" y="2844"/>
                  </a:lnTo>
                  <a:cubicBezTo>
                    <a:pt x="5548" y="3022"/>
                    <a:pt x="5506" y="3201"/>
                    <a:pt x="5443" y="3369"/>
                  </a:cubicBezTo>
                  <a:cubicBezTo>
                    <a:pt x="5349" y="3589"/>
                    <a:pt x="5391" y="3852"/>
                    <a:pt x="5538" y="4042"/>
                  </a:cubicBezTo>
                  <a:cubicBezTo>
                    <a:pt x="5666" y="4215"/>
                    <a:pt x="5866" y="4310"/>
                    <a:pt x="6076" y="4310"/>
                  </a:cubicBezTo>
                  <a:cubicBezTo>
                    <a:pt x="6107" y="4310"/>
                    <a:pt x="6138" y="4308"/>
                    <a:pt x="6168" y="4304"/>
                  </a:cubicBezTo>
                  <a:cubicBezTo>
                    <a:pt x="6221" y="4304"/>
                    <a:pt x="6273" y="4294"/>
                    <a:pt x="6316" y="4283"/>
                  </a:cubicBezTo>
                  <a:cubicBezTo>
                    <a:pt x="6347" y="4409"/>
                    <a:pt x="6431" y="4525"/>
                    <a:pt x="6536" y="4619"/>
                  </a:cubicBezTo>
                  <a:cubicBezTo>
                    <a:pt x="6665" y="4723"/>
                    <a:pt x="6825" y="4777"/>
                    <a:pt x="6987" y="4777"/>
                  </a:cubicBezTo>
                  <a:cubicBezTo>
                    <a:pt x="7103" y="4777"/>
                    <a:pt x="7219" y="4750"/>
                    <a:pt x="7324" y="4693"/>
                  </a:cubicBezTo>
                  <a:cubicBezTo>
                    <a:pt x="7586" y="4535"/>
                    <a:pt x="7850" y="4378"/>
                    <a:pt x="8102" y="4210"/>
                  </a:cubicBezTo>
                  <a:lnTo>
                    <a:pt x="8102" y="4210"/>
                  </a:lnTo>
                  <a:cubicBezTo>
                    <a:pt x="7944" y="4346"/>
                    <a:pt x="7860" y="4546"/>
                    <a:pt x="7860" y="4756"/>
                  </a:cubicBezTo>
                  <a:cubicBezTo>
                    <a:pt x="7871" y="4913"/>
                    <a:pt x="7923" y="5060"/>
                    <a:pt x="8018" y="5176"/>
                  </a:cubicBezTo>
                  <a:cubicBezTo>
                    <a:pt x="7818" y="5228"/>
                    <a:pt x="7639" y="5386"/>
                    <a:pt x="7565" y="5586"/>
                  </a:cubicBezTo>
                  <a:cubicBezTo>
                    <a:pt x="7481" y="5786"/>
                    <a:pt x="7492" y="6017"/>
                    <a:pt x="7607" y="6195"/>
                  </a:cubicBezTo>
                  <a:lnTo>
                    <a:pt x="7555" y="6195"/>
                  </a:lnTo>
                  <a:cubicBezTo>
                    <a:pt x="7009" y="6174"/>
                    <a:pt x="6442" y="6027"/>
                    <a:pt x="5926" y="5786"/>
                  </a:cubicBezTo>
                  <a:cubicBezTo>
                    <a:pt x="5839" y="5742"/>
                    <a:pt x="5744" y="5721"/>
                    <a:pt x="5648" y="5721"/>
                  </a:cubicBezTo>
                  <a:cubicBezTo>
                    <a:pt x="5557" y="5721"/>
                    <a:pt x="5466" y="5739"/>
                    <a:pt x="5380" y="5775"/>
                  </a:cubicBezTo>
                  <a:cubicBezTo>
                    <a:pt x="5338" y="5786"/>
                    <a:pt x="5307" y="5796"/>
                    <a:pt x="5265" y="5817"/>
                  </a:cubicBezTo>
                  <a:cubicBezTo>
                    <a:pt x="5034" y="5891"/>
                    <a:pt x="4866" y="6090"/>
                    <a:pt x="4824" y="6332"/>
                  </a:cubicBezTo>
                  <a:cubicBezTo>
                    <a:pt x="4771" y="6573"/>
                    <a:pt x="4855" y="6815"/>
                    <a:pt x="5034" y="6983"/>
                  </a:cubicBezTo>
                  <a:cubicBezTo>
                    <a:pt x="5611" y="7509"/>
                    <a:pt x="6263" y="7803"/>
                    <a:pt x="6683" y="7897"/>
                  </a:cubicBezTo>
                  <a:cubicBezTo>
                    <a:pt x="6715" y="7908"/>
                    <a:pt x="6746" y="7918"/>
                    <a:pt x="6778" y="7918"/>
                  </a:cubicBezTo>
                  <a:cubicBezTo>
                    <a:pt x="6610" y="8034"/>
                    <a:pt x="6505" y="8223"/>
                    <a:pt x="6484" y="8433"/>
                  </a:cubicBezTo>
                  <a:cubicBezTo>
                    <a:pt x="6473" y="8548"/>
                    <a:pt x="6494" y="8664"/>
                    <a:pt x="6547" y="8770"/>
                  </a:cubicBezTo>
                  <a:lnTo>
                    <a:pt x="6526" y="8770"/>
                  </a:lnTo>
                  <a:cubicBezTo>
                    <a:pt x="6369" y="8801"/>
                    <a:pt x="6207" y="8816"/>
                    <a:pt x="6041" y="8816"/>
                  </a:cubicBezTo>
                  <a:cubicBezTo>
                    <a:pt x="5651" y="8816"/>
                    <a:pt x="5237" y="8732"/>
                    <a:pt x="4803" y="8570"/>
                  </a:cubicBezTo>
                  <a:cubicBezTo>
                    <a:pt x="4782" y="8570"/>
                    <a:pt x="4761" y="8559"/>
                    <a:pt x="4729" y="8548"/>
                  </a:cubicBezTo>
                  <a:lnTo>
                    <a:pt x="4666" y="8517"/>
                  </a:lnTo>
                  <a:cubicBezTo>
                    <a:pt x="4445" y="8433"/>
                    <a:pt x="4235" y="8317"/>
                    <a:pt x="4025" y="8202"/>
                  </a:cubicBezTo>
                  <a:cubicBezTo>
                    <a:pt x="3563" y="7929"/>
                    <a:pt x="3374" y="7803"/>
                    <a:pt x="3185" y="7561"/>
                  </a:cubicBezTo>
                  <a:cubicBezTo>
                    <a:pt x="3174" y="7540"/>
                    <a:pt x="3163" y="7519"/>
                    <a:pt x="3142" y="7498"/>
                  </a:cubicBezTo>
                  <a:cubicBezTo>
                    <a:pt x="3132" y="7477"/>
                    <a:pt x="3121" y="7456"/>
                    <a:pt x="3100" y="7446"/>
                  </a:cubicBezTo>
                  <a:lnTo>
                    <a:pt x="3069" y="7383"/>
                  </a:lnTo>
                  <a:cubicBezTo>
                    <a:pt x="2806" y="6930"/>
                    <a:pt x="2785" y="6437"/>
                    <a:pt x="2816" y="6111"/>
                  </a:cubicBezTo>
                  <a:cubicBezTo>
                    <a:pt x="2858" y="5639"/>
                    <a:pt x="3016" y="5270"/>
                    <a:pt x="3153" y="5071"/>
                  </a:cubicBezTo>
                  <a:cubicBezTo>
                    <a:pt x="3163" y="5050"/>
                    <a:pt x="3185" y="5029"/>
                    <a:pt x="3195" y="5008"/>
                  </a:cubicBezTo>
                  <a:cubicBezTo>
                    <a:pt x="3437" y="4756"/>
                    <a:pt x="3447" y="4367"/>
                    <a:pt x="3227" y="4094"/>
                  </a:cubicBezTo>
                  <a:cubicBezTo>
                    <a:pt x="3174" y="4031"/>
                    <a:pt x="3121" y="3957"/>
                    <a:pt x="3090" y="3883"/>
                  </a:cubicBezTo>
                  <a:cubicBezTo>
                    <a:pt x="3016" y="3715"/>
                    <a:pt x="2890" y="3589"/>
                    <a:pt x="2722" y="3516"/>
                  </a:cubicBezTo>
                  <a:cubicBezTo>
                    <a:pt x="2743" y="3474"/>
                    <a:pt x="2743" y="3421"/>
                    <a:pt x="2753" y="3358"/>
                  </a:cubicBezTo>
                  <a:cubicBezTo>
                    <a:pt x="2921" y="3327"/>
                    <a:pt x="3079" y="3243"/>
                    <a:pt x="3195" y="3096"/>
                  </a:cubicBezTo>
                  <a:cubicBezTo>
                    <a:pt x="3332" y="2896"/>
                    <a:pt x="3552" y="2760"/>
                    <a:pt x="3794" y="2707"/>
                  </a:cubicBezTo>
                  <a:cubicBezTo>
                    <a:pt x="3878" y="2697"/>
                    <a:pt x="3951" y="2665"/>
                    <a:pt x="4014" y="2623"/>
                  </a:cubicBezTo>
                  <a:close/>
                  <a:moveTo>
                    <a:pt x="5555" y="1"/>
                  </a:moveTo>
                  <a:cubicBezTo>
                    <a:pt x="5503" y="1"/>
                    <a:pt x="5452" y="6"/>
                    <a:pt x="5401" y="17"/>
                  </a:cubicBezTo>
                  <a:cubicBezTo>
                    <a:pt x="5149" y="80"/>
                    <a:pt x="4960" y="259"/>
                    <a:pt x="4887" y="511"/>
                  </a:cubicBezTo>
                  <a:cubicBezTo>
                    <a:pt x="4876" y="563"/>
                    <a:pt x="4855" y="616"/>
                    <a:pt x="4845" y="679"/>
                  </a:cubicBezTo>
                  <a:cubicBezTo>
                    <a:pt x="4729" y="605"/>
                    <a:pt x="4602" y="553"/>
                    <a:pt x="4466" y="532"/>
                  </a:cubicBezTo>
                  <a:cubicBezTo>
                    <a:pt x="4445" y="531"/>
                    <a:pt x="4422" y="530"/>
                    <a:pt x="4395" y="530"/>
                  </a:cubicBezTo>
                  <a:cubicBezTo>
                    <a:pt x="4239" y="530"/>
                    <a:pt x="3998" y="570"/>
                    <a:pt x="3773" y="795"/>
                  </a:cubicBezTo>
                  <a:cubicBezTo>
                    <a:pt x="3752" y="805"/>
                    <a:pt x="3741" y="826"/>
                    <a:pt x="3731" y="837"/>
                  </a:cubicBezTo>
                  <a:lnTo>
                    <a:pt x="3689" y="837"/>
                  </a:lnTo>
                  <a:cubicBezTo>
                    <a:pt x="3458" y="868"/>
                    <a:pt x="3237" y="984"/>
                    <a:pt x="3090" y="1173"/>
                  </a:cubicBezTo>
                  <a:cubicBezTo>
                    <a:pt x="3026" y="1268"/>
                    <a:pt x="2953" y="1394"/>
                    <a:pt x="2921" y="1562"/>
                  </a:cubicBezTo>
                  <a:cubicBezTo>
                    <a:pt x="2753" y="1646"/>
                    <a:pt x="2606" y="1740"/>
                    <a:pt x="2459" y="1866"/>
                  </a:cubicBezTo>
                  <a:cubicBezTo>
                    <a:pt x="2249" y="1772"/>
                    <a:pt x="2039" y="1677"/>
                    <a:pt x="1840" y="1572"/>
                  </a:cubicBezTo>
                  <a:cubicBezTo>
                    <a:pt x="1739" y="1524"/>
                    <a:pt x="1633" y="1501"/>
                    <a:pt x="1527" y="1501"/>
                  </a:cubicBezTo>
                  <a:cubicBezTo>
                    <a:pt x="1401" y="1501"/>
                    <a:pt x="1276" y="1535"/>
                    <a:pt x="1167" y="1604"/>
                  </a:cubicBezTo>
                  <a:cubicBezTo>
                    <a:pt x="957" y="1730"/>
                    <a:pt x="831" y="1950"/>
                    <a:pt x="831" y="2181"/>
                  </a:cubicBezTo>
                  <a:cubicBezTo>
                    <a:pt x="820" y="2613"/>
                    <a:pt x="1020" y="2917"/>
                    <a:pt x="1188" y="3148"/>
                  </a:cubicBezTo>
                  <a:lnTo>
                    <a:pt x="904" y="3348"/>
                  </a:lnTo>
                  <a:cubicBezTo>
                    <a:pt x="684" y="3505"/>
                    <a:pt x="568" y="3768"/>
                    <a:pt x="610" y="4031"/>
                  </a:cubicBezTo>
                  <a:cubicBezTo>
                    <a:pt x="652" y="4304"/>
                    <a:pt x="841" y="4514"/>
                    <a:pt x="1104" y="4588"/>
                  </a:cubicBezTo>
                  <a:cubicBezTo>
                    <a:pt x="1314" y="4651"/>
                    <a:pt x="1524" y="4703"/>
                    <a:pt x="1745" y="4745"/>
                  </a:cubicBezTo>
                  <a:cubicBezTo>
                    <a:pt x="1577" y="5123"/>
                    <a:pt x="1471" y="5544"/>
                    <a:pt x="1429" y="5985"/>
                  </a:cubicBezTo>
                  <a:cubicBezTo>
                    <a:pt x="1377" y="6542"/>
                    <a:pt x="1450" y="7078"/>
                    <a:pt x="1630" y="7572"/>
                  </a:cubicBezTo>
                  <a:cubicBezTo>
                    <a:pt x="1535" y="7656"/>
                    <a:pt x="1440" y="7740"/>
                    <a:pt x="1345" y="7813"/>
                  </a:cubicBezTo>
                  <a:lnTo>
                    <a:pt x="757" y="7855"/>
                  </a:lnTo>
                  <a:cubicBezTo>
                    <a:pt x="526" y="7866"/>
                    <a:pt x="316" y="7971"/>
                    <a:pt x="180" y="8160"/>
                  </a:cubicBezTo>
                  <a:cubicBezTo>
                    <a:pt x="64" y="8307"/>
                    <a:pt x="1" y="8496"/>
                    <a:pt x="11" y="8686"/>
                  </a:cubicBezTo>
                  <a:cubicBezTo>
                    <a:pt x="22" y="8843"/>
                    <a:pt x="85" y="9001"/>
                    <a:pt x="180" y="9127"/>
                  </a:cubicBezTo>
                  <a:cubicBezTo>
                    <a:pt x="180" y="9295"/>
                    <a:pt x="232" y="9473"/>
                    <a:pt x="348" y="9620"/>
                  </a:cubicBezTo>
                  <a:cubicBezTo>
                    <a:pt x="500" y="9818"/>
                    <a:pt x="738" y="9923"/>
                    <a:pt x="974" y="9923"/>
                  </a:cubicBezTo>
                  <a:cubicBezTo>
                    <a:pt x="1014" y="9923"/>
                    <a:pt x="1054" y="9920"/>
                    <a:pt x="1093" y="9914"/>
                  </a:cubicBezTo>
                  <a:cubicBezTo>
                    <a:pt x="1104" y="9925"/>
                    <a:pt x="1114" y="9935"/>
                    <a:pt x="1135" y="9946"/>
                  </a:cubicBezTo>
                  <a:cubicBezTo>
                    <a:pt x="1258" y="10021"/>
                    <a:pt x="1398" y="10058"/>
                    <a:pt x="1537" y="10058"/>
                  </a:cubicBezTo>
                  <a:cubicBezTo>
                    <a:pt x="1671" y="10058"/>
                    <a:pt x="1805" y="10024"/>
                    <a:pt x="1924" y="9956"/>
                  </a:cubicBezTo>
                  <a:cubicBezTo>
                    <a:pt x="2176" y="9820"/>
                    <a:pt x="2323" y="9568"/>
                    <a:pt x="2323" y="9284"/>
                  </a:cubicBezTo>
                  <a:lnTo>
                    <a:pt x="2333" y="9043"/>
                  </a:lnTo>
                  <a:cubicBezTo>
                    <a:pt x="2396" y="8990"/>
                    <a:pt x="2459" y="8927"/>
                    <a:pt x="2522" y="8875"/>
                  </a:cubicBezTo>
                  <a:cubicBezTo>
                    <a:pt x="2764" y="9074"/>
                    <a:pt x="3026" y="9232"/>
                    <a:pt x="3321" y="9400"/>
                  </a:cubicBezTo>
                  <a:cubicBezTo>
                    <a:pt x="3374" y="9431"/>
                    <a:pt x="3426" y="9463"/>
                    <a:pt x="3479" y="9484"/>
                  </a:cubicBezTo>
                  <a:cubicBezTo>
                    <a:pt x="3447" y="9557"/>
                    <a:pt x="3405" y="9631"/>
                    <a:pt x="3374" y="9694"/>
                  </a:cubicBezTo>
                  <a:lnTo>
                    <a:pt x="2806" y="9967"/>
                  </a:lnTo>
                  <a:cubicBezTo>
                    <a:pt x="2606" y="10061"/>
                    <a:pt x="2459" y="10241"/>
                    <a:pt x="2396" y="10461"/>
                  </a:cubicBezTo>
                  <a:cubicBezTo>
                    <a:pt x="2354" y="10640"/>
                    <a:pt x="2365" y="10829"/>
                    <a:pt x="2449" y="11007"/>
                  </a:cubicBezTo>
                  <a:cubicBezTo>
                    <a:pt x="2522" y="11165"/>
                    <a:pt x="2648" y="11280"/>
                    <a:pt x="2795" y="11364"/>
                  </a:cubicBezTo>
                  <a:cubicBezTo>
                    <a:pt x="2806" y="11396"/>
                    <a:pt x="2827" y="11438"/>
                    <a:pt x="2848" y="11480"/>
                  </a:cubicBezTo>
                  <a:cubicBezTo>
                    <a:pt x="2995" y="11722"/>
                    <a:pt x="3258" y="11869"/>
                    <a:pt x="3531" y="11869"/>
                  </a:cubicBezTo>
                  <a:lnTo>
                    <a:pt x="3542" y="11869"/>
                  </a:lnTo>
                  <a:cubicBezTo>
                    <a:pt x="3689" y="11869"/>
                    <a:pt x="3825" y="11827"/>
                    <a:pt x="3951" y="11743"/>
                  </a:cubicBezTo>
                  <a:cubicBezTo>
                    <a:pt x="3962" y="11753"/>
                    <a:pt x="3972" y="11753"/>
                    <a:pt x="3993" y="11753"/>
                  </a:cubicBezTo>
                  <a:cubicBezTo>
                    <a:pt x="4033" y="11760"/>
                    <a:pt x="4073" y="11763"/>
                    <a:pt x="4112" y="11763"/>
                  </a:cubicBezTo>
                  <a:cubicBezTo>
                    <a:pt x="4346" y="11763"/>
                    <a:pt x="4576" y="11658"/>
                    <a:pt x="4729" y="11469"/>
                  </a:cubicBezTo>
                  <a:cubicBezTo>
                    <a:pt x="4897" y="11249"/>
                    <a:pt x="4939" y="10965"/>
                    <a:pt x="4834" y="10703"/>
                  </a:cubicBezTo>
                  <a:lnTo>
                    <a:pt x="4740" y="10472"/>
                  </a:lnTo>
                  <a:cubicBezTo>
                    <a:pt x="4813" y="10335"/>
                    <a:pt x="4876" y="10198"/>
                    <a:pt x="4939" y="10072"/>
                  </a:cubicBezTo>
                  <a:cubicBezTo>
                    <a:pt x="5309" y="10163"/>
                    <a:pt x="5668" y="10208"/>
                    <a:pt x="6019" y="10208"/>
                  </a:cubicBezTo>
                  <a:cubicBezTo>
                    <a:pt x="6276" y="10208"/>
                    <a:pt x="6529" y="10184"/>
                    <a:pt x="6778" y="10135"/>
                  </a:cubicBezTo>
                  <a:cubicBezTo>
                    <a:pt x="7282" y="10040"/>
                    <a:pt x="7639" y="9841"/>
                    <a:pt x="7871" y="9526"/>
                  </a:cubicBezTo>
                  <a:cubicBezTo>
                    <a:pt x="7997" y="9347"/>
                    <a:pt x="8081" y="9127"/>
                    <a:pt x="8091" y="8906"/>
                  </a:cubicBezTo>
                  <a:cubicBezTo>
                    <a:pt x="8228" y="8822"/>
                    <a:pt x="8364" y="8728"/>
                    <a:pt x="8480" y="8591"/>
                  </a:cubicBezTo>
                  <a:cubicBezTo>
                    <a:pt x="8700" y="8349"/>
                    <a:pt x="8805" y="8013"/>
                    <a:pt x="8763" y="7666"/>
                  </a:cubicBezTo>
                  <a:cubicBezTo>
                    <a:pt x="8753" y="7530"/>
                    <a:pt x="8711" y="7414"/>
                    <a:pt x="8669" y="7299"/>
                  </a:cubicBezTo>
                  <a:cubicBezTo>
                    <a:pt x="8973" y="7067"/>
                    <a:pt x="9162" y="6720"/>
                    <a:pt x="9162" y="6353"/>
                  </a:cubicBezTo>
                  <a:cubicBezTo>
                    <a:pt x="9310" y="6279"/>
                    <a:pt x="9447" y="6195"/>
                    <a:pt x="9583" y="6069"/>
                  </a:cubicBezTo>
                  <a:cubicBezTo>
                    <a:pt x="9888" y="5765"/>
                    <a:pt x="10014" y="5291"/>
                    <a:pt x="9898" y="4871"/>
                  </a:cubicBezTo>
                  <a:cubicBezTo>
                    <a:pt x="9867" y="4756"/>
                    <a:pt x="9825" y="4651"/>
                    <a:pt x="9762" y="4556"/>
                  </a:cubicBezTo>
                  <a:cubicBezTo>
                    <a:pt x="9930" y="4346"/>
                    <a:pt x="10077" y="4115"/>
                    <a:pt x="10192" y="3862"/>
                  </a:cubicBezTo>
                  <a:cubicBezTo>
                    <a:pt x="10476" y="3264"/>
                    <a:pt x="10591" y="2613"/>
                    <a:pt x="10518" y="1971"/>
                  </a:cubicBezTo>
                  <a:cubicBezTo>
                    <a:pt x="10486" y="1719"/>
                    <a:pt x="10329" y="1499"/>
                    <a:pt x="10098" y="1404"/>
                  </a:cubicBezTo>
                  <a:cubicBezTo>
                    <a:pt x="10012" y="1370"/>
                    <a:pt x="9923" y="1354"/>
                    <a:pt x="9836" y="1354"/>
                  </a:cubicBezTo>
                  <a:cubicBezTo>
                    <a:pt x="9677" y="1354"/>
                    <a:pt x="9523" y="1408"/>
                    <a:pt x="9394" y="1509"/>
                  </a:cubicBezTo>
                  <a:cubicBezTo>
                    <a:pt x="8711" y="2055"/>
                    <a:pt x="8039" y="2581"/>
                    <a:pt x="7355" y="3043"/>
                  </a:cubicBezTo>
                  <a:lnTo>
                    <a:pt x="7261" y="2949"/>
                  </a:lnTo>
                  <a:cubicBezTo>
                    <a:pt x="7166" y="2875"/>
                    <a:pt x="7072" y="2812"/>
                    <a:pt x="6967" y="2770"/>
                  </a:cubicBezTo>
                  <a:cubicBezTo>
                    <a:pt x="6977" y="2508"/>
                    <a:pt x="6956" y="2234"/>
                    <a:pt x="6914" y="1961"/>
                  </a:cubicBezTo>
                  <a:cubicBezTo>
                    <a:pt x="6788" y="1310"/>
                    <a:pt x="6505" y="710"/>
                    <a:pt x="6073" y="227"/>
                  </a:cubicBezTo>
                  <a:cubicBezTo>
                    <a:pt x="5941" y="78"/>
                    <a:pt x="5749" y="1"/>
                    <a:pt x="55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2050250" y="499600"/>
              <a:ext cx="55075" cy="47200"/>
            </a:xfrm>
            <a:custGeom>
              <a:avLst/>
              <a:gdLst/>
              <a:ahLst/>
              <a:cxnLst/>
              <a:rect l="l" t="t" r="r" b="b"/>
              <a:pathLst>
                <a:path w="2203" h="1888" extrusionOk="0">
                  <a:moveTo>
                    <a:pt x="2071" y="0"/>
                  </a:moveTo>
                  <a:cubicBezTo>
                    <a:pt x="2051" y="0"/>
                    <a:pt x="2030" y="8"/>
                    <a:pt x="2011" y="27"/>
                  </a:cubicBezTo>
                  <a:cubicBezTo>
                    <a:pt x="1391" y="636"/>
                    <a:pt x="750" y="1203"/>
                    <a:pt x="67" y="1740"/>
                  </a:cubicBezTo>
                  <a:cubicBezTo>
                    <a:pt x="1" y="1797"/>
                    <a:pt x="65" y="1888"/>
                    <a:pt x="136" y="1888"/>
                  </a:cubicBezTo>
                  <a:cubicBezTo>
                    <a:pt x="156" y="1888"/>
                    <a:pt x="175" y="1881"/>
                    <a:pt x="193" y="1866"/>
                  </a:cubicBezTo>
                  <a:cubicBezTo>
                    <a:pt x="877" y="1330"/>
                    <a:pt x="1517" y="762"/>
                    <a:pt x="2137" y="153"/>
                  </a:cubicBezTo>
                  <a:cubicBezTo>
                    <a:pt x="2203" y="96"/>
                    <a:pt x="2141" y="0"/>
                    <a:pt x="207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2046400" y="528350"/>
              <a:ext cx="26025" cy="5825"/>
            </a:xfrm>
            <a:custGeom>
              <a:avLst/>
              <a:gdLst/>
              <a:ahLst/>
              <a:cxnLst/>
              <a:rect l="l" t="t" r="r" b="b"/>
              <a:pathLst>
                <a:path w="1041" h="233" extrusionOk="0">
                  <a:moveTo>
                    <a:pt x="935" y="1"/>
                  </a:moveTo>
                  <a:cubicBezTo>
                    <a:pt x="932" y="1"/>
                    <a:pt x="929" y="1"/>
                    <a:pt x="925" y="1"/>
                  </a:cubicBezTo>
                  <a:cubicBezTo>
                    <a:pt x="662" y="22"/>
                    <a:pt x="389" y="32"/>
                    <a:pt x="116" y="53"/>
                  </a:cubicBezTo>
                  <a:cubicBezTo>
                    <a:pt x="1" y="53"/>
                    <a:pt x="1" y="233"/>
                    <a:pt x="116" y="233"/>
                  </a:cubicBezTo>
                  <a:cubicBezTo>
                    <a:pt x="389" y="212"/>
                    <a:pt x="662" y="201"/>
                    <a:pt x="925" y="180"/>
                  </a:cubicBezTo>
                  <a:cubicBezTo>
                    <a:pt x="1037" y="180"/>
                    <a:pt x="1041" y="1"/>
                    <a:pt x="935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2065575" y="528575"/>
              <a:ext cx="4750" cy="21425"/>
            </a:xfrm>
            <a:custGeom>
              <a:avLst/>
              <a:gdLst/>
              <a:ahLst/>
              <a:cxnLst/>
              <a:rect l="l" t="t" r="r" b="b"/>
              <a:pathLst>
                <a:path w="190" h="857" extrusionOk="0">
                  <a:moveTo>
                    <a:pt x="100" y="0"/>
                  </a:moveTo>
                  <a:cubicBezTo>
                    <a:pt x="56" y="0"/>
                    <a:pt x="11" y="29"/>
                    <a:pt x="11" y="87"/>
                  </a:cubicBezTo>
                  <a:cubicBezTo>
                    <a:pt x="11" y="318"/>
                    <a:pt x="0" y="549"/>
                    <a:pt x="0" y="770"/>
                  </a:cubicBezTo>
                  <a:cubicBezTo>
                    <a:pt x="0" y="827"/>
                    <a:pt x="45" y="856"/>
                    <a:pt x="90" y="856"/>
                  </a:cubicBezTo>
                  <a:cubicBezTo>
                    <a:pt x="135" y="856"/>
                    <a:pt x="180" y="827"/>
                    <a:pt x="180" y="770"/>
                  </a:cubicBezTo>
                  <a:cubicBezTo>
                    <a:pt x="190" y="549"/>
                    <a:pt x="190" y="318"/>
                    <a:pt x="190" y="87"/>
                  </a:cubicBezTo>
                  <a:cubicBezTo>
                    <a:pt x="190" y="29"/>
                    <a:pt x="145" y="0"/>
                    <a:pt x="10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2095525" y="333200"/>
              <a:ext cx="110350" cy="151950"/>
            </a:xfrm>
            <a:custGeom>
              <a:avLst/>
              <a:gdLst/>
              <a:ahLst/>
              <a:cxnLst/>
              <a:rect l="l" t="t" r="r" b="b"/>
              <a:pathLst>
                <a:path w="4414" h="6078" extrusionOk="0">
                  <a:moveTo>
                    <a:pt x="2911" y="0"/>
                  </a:moveTo>
                  <a:cubicBezTo>
                    <a:pt x="2323" y="2113"/>
                    <a:pt x="1650" y="4350"/>
                    <a:pt x="0" y="5779"/>
                  </a:cubicBezTo>
                  <a:lnTo>
                    <a:pt x="946" y="6073"/>
                  </a:lnTo>
                  <a:cubicBezTo>
                    <a:pt x="1012" y="6076"/>
                    <a:pt x="1078" y="6077"/>
                    <a:pt x="1145" y="6077"/>
                  </a:cubicBezTo>
                  <a:cubicBezTo>
                    <a:pt x="2100" y="6077"/>
                    <a:pt x="3060" y="5796"/>
                    <a:pt x="3857" y="5275"/>
                  </a:cubicBezTo>
                  <a:cubicBezTo>
                    <a:pt x="4025" y="5170"/>
                    <a:pt x="4193" y="5044"/>
                    <a:pt x="4298" y="4865"/>
                  </a:cubicBezTo>
                  <a:cubicBezTo>
                    <a:pt x="4403" y="4686"/>
                    <a:pt x="4413" y="4445"/>
                    <a:pt x="4298" y="4287"/>
                  </a:cubicBezTo>
                  <a:cubicBezTo>
                    <a:pt x="4182" y="4130"/>
                    <a:pt x="3983" y="4077"/>
                    <a:pt x="3794" y="4035"/>
                  </a:cubicBezTo>
                  <a:cubicBezTo>
                    <a:pt x="4046" y="3836"/>
                    <a:pt x="4298" y="3605"/>
                    <a:pt x="4361" y="3300"/>
                  </a:cubicBezTo>
                  <a:cubicBezTo>
                    <a:pt x="4406" y="3024"/>
                    <a:pt x="4188" y="2701"/>
                    <a:pt x="3936" y="2701"/>
                  </a:cubicBezTo>
                  <a:cubicBezTo>
                    <a:pt x="3899" y="2701"/>
                    <a:pt x="3862" y="2707"/>
                    <a:pt x="3825" y="2722"/>
                  </a:cubicBezTo>
                  <a:cubicBezTo>
                    <a:pt x="3689" y="2774"/>
                    <a:pt x="3583" y="2911"/>
                    <a:pt x="3436" y="2932"/>
                  </a:cubicBezTo>
                  <a:cubicBezTo>
                    <a:pt x="3815" y="1955"/>
                    <a:pt x="3604" y="778"/>
                    <a:pt x="2911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2133100" y="333200"/>
              <a:ext cx="71975" cy="144500"/>
            </a:xfrm>
            <a:custGeom>
              <a:avLst/>
              <a:gdLst/>
              <a:ahLst/>
              <a:cxnLst/>
              <a:rect l="l" t="t" r="r" b="b"/>
              <a:pathLst>
                <a:path w="2879" h="5780" extrusionOk="0">
                  <a:moveTo>
                    <a:pt x="1408" y="0"/>
                  </a:moveTo>
                  <a:cubicBezTo>
                    <a:pt x="1040" y="1314"/>
                    <a:pt x="641" y="2680"/>
                    <a:pt x="0" y="3857"/>
                  </a:cubicBezTo>
                  <a:cubicBezTo>
                    <a:pt x="52" y="3888"/>
                    <a:pt x="84" y="3920"/>
                    <a:pt x="94" y="3930"/>
                  </a:cubicBezTo>
                  <a:cubicBezTo>
                    <a:pt x="704" y="4361"/>
                    <a:pt x="420" y="4728"/>
                    <a:pt x="1072" y="5485"/>
                  </a:cubicBezTo>
                  <a:cubicBezTo>
                    <a:pt x="1156" y="5590"/>
                    <a:pt x="1261" y="5685"/>
                    <a:pt x="1355" y="5779"/>
                  </a:cubicBezTo>
                  <a:cubicBezTo>
                    <a:pt x="1702" y="5653"/>
                    <a:pt x="2038" y="5485"/>
                    <a:pt x="2354" y="5275"/>
                  </a:cubicBezTo>
                  <a:cubicBezTo>
                    <a:pt x="2522" y="5170"/>
                    <a:pt x="2690" y="5044"/>
                    <a:pt x="2795" y="4865"/>
                  </a:cubicBezTo>
                  <a:cubicBezTo>
                    <a:pt x="2847" y="4771"/>
                    <a:pt x="2879" y="4665"/>
                    <a:pt x="2879" y="4560"/>
                  </a:cubicBezTo>
                  <a:cubicBezTo>
                    <a:pt x="2879" y="4455"/>
                    <a:pt x="2847" y="4361"/>
                    <a:pt x="2795" y="4287"/>
                  </a:cubicBezTo>
                  <a:cubicBezTo>
                    <a:pt x="2679" y="4130"/>
                    <a:pt x="2480" y="4077"/>
                    <a:pt x="2291" y="4035"/>
                  </a:cubicBezTo>
                  <a:cubicBezTo>
                    <a:pt x="2543" y="3836"/>
                    <a:pt x="2795" y="3605"/>
                    <a:pt x="2858" y="3300"/>
                  </a:cubicBezTo>
                  <a:lnTo>
                    <a:pt x="2858" y="3216"/>
                  </a:lnTo>
                  <a:cubicBezTo>
                    <a:pt x="2858" y="2963"/>
                    <a:pt x="2658" y="2701"/>
                    <a:pt x="2427" y="2701"/>
                  </a:cubicBezTo>
                  <a:cubicBezTo>
                    <a:pt x="2396" y="2701"/>
                    <a:pt x="2354" y="2711"/>
                    <a:pt x="2322" y="2722"/>
                  </a:cubicBezTo>
                  <a:cubicBezTo>
                    <a:pt x="2186" y="2774"/>
                    <a:pt x="2080" y="2911"/>
                    <a:pt x="1933" y="2932"/>
                  </a:cubicBezTo>
                  <a:cubicBezTo>
                    <a:pt x="2059" y="2606"/>
                    <a:pt x="2122" y="2270"/>
                    <a:pt x="2122" y="1924"/>
                  </a:cubicBezTo>
                  <a:cubicBezTo>
                    <a:pt x="2122" y="1230"/>
                    <a:pt x="1870" y="526"/>
                    <a:pt x="1408" y="0"/>
                  </a:cubicBezTo>
                  <a:close/>
                </a:path>
              </a:pathLst>
            </a:custGeom>
            <a:solidFill>
              <a:srgbClr val="E8A4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2061650" y="370775"/>
              <a:ext cx="36275" cy="49400"/>
            </a:xfrm>
            <a:custGeom>
              <a:avLst/>
              <a:gdLst/>
              <a:ahLst/>
              <a:cxnLst/>
              <a:rect l="l" t="t" r="r" b="b"/>
              <a:pathLst>
                <a:path w="1451" h="1976" extrusionOk="0">
                  <a:moveTo>
                    <a:pt x="231" y="0"/>
                  </a:moveTo>
                  <a:lnTo>
                    <a:pt x="231" y="0"/>
                  </a:lnTo>
                  <a:cubicBezTo>
                    <a:pt x="221" y="368"/>
                    <a:pt x="568" y="631"/>
                    <a:pt x="725" y="956"/>
                  </a:cubicBezTo>
                  <a:cubicBezTo>
                    <a:pt x="757" y="1030"/>
                    <a:pt x="788" y="1114"/>
                    <a:pt x="746" y="1187"/>
                  </a:cubicBezTo>
                  <a:cubicBezTo>
                    <a:pt x="725" y="1229"/>
                    <a:pt x="683" y="1261"/>
                    <a:pt x="641" y="1292"/>
                  </a:cubicBezTo>
                  <a:cubicBezTo>
                    <a:pt x="431" y="1439"/>
                    <a:pt x="210" y="1586"/>
                    <a:pt x="0" y="1734"/>
                  </a:cubicBezTo>
                  <a:cubicBezTo>
                    <a:pt x="410" y="1850"/>
                    <a:pt x="830" y="1934"/>
                    <a:pt x="1250" y="1976"/>
                  </a:cubicBezTo>
                  <a:lnTo>
                    <a:pt x="1450" y="526"/>
                  </a:lnTo>
                  <a:cubicBezTo>
                    <a:pt x="1030" y="379"/>
                    <a:pt x="620" y="200"/>
                    <a:pt x="23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2131775" y="367100"/>
              <a:ext cx="146050" cy="121175"/>
            </a:xfrm>
            <a:custGeom>
              <a:avLst/>
              <a:gdLst/>
              <a:ahLst/>
              <a:cxnLst/>
              <a:rect l="l" t="t" r="r" b="b"/>
              <a:pathLst>
                <a:path w="5842" h="4847" extrusionOk="0">
                  <a:moveTo>
                    <a:pt x="5727" y="0"/>
                  </a:moveTo>
                  <a:cubicBezTo>
                    <a:pt x="4025" y="1376"/>
                    <a:pt x="2175" y="2805"/>
                    <a:pt x="0" y="3015"/>
                  </a:cubicBezTo>
                  <a:lnTo>
                    <a:pt x="610" y="3793"/>
                  </a:lnTo>
                  <a:cubicBezTo>
                    <a:pt x="1408" y="4434"/>
                    <a:pt x="2417" y="4801"/>
                    <a:pt x="3436" y="4843"/>
                  </a:cubicBezTo>
                  <a:cubicBezTo>
                    <a:pt x="3477" y="4846"/>
                    <a:pt x="3517" y="4847"/>
                    <a:pt x="3558" y="4847"/>
                  </a:cubicBezTo>
                  <a:cubicBezTo>
                    <a:pt x="3720" y="4847"/>
                    <a:pt x="3884" y="4826"/>
                    <a:pt x="4035" y="4759"/>
                  </a:cubicBezTo>
                  <a:cubicBezTo>
                    <a:pt x="4214" y="4675"/>
                    <a:pt x="4371" y="4497"/>
                    <a:pt x="4371" y="4287"/>
                  </a:cubicBezTo>
                  <a:cubicBezTo>
                    <a:pt x="4361" y="4098"/>
                    <a:pt x="4235" y="3940"/>
                    <a:pt x="4109" y="3804"/>
                  </a:cubicBezTo>
                  <a:cubicBezTo>
                    <a:pt x="4424" y="3783"/>
                    <a:pt x="4770" y="3741"/>
                    <a:pt x="4991" y="3520"/>
                  </a:cubicBezTo>
                  <a:cubicBezTo>
                    <a:pt x="5222" y="3299"/>
                    <a:pt x="5201" y="2826"/>
                    <a:pt x="4896" y="2742"/>
                  </a:cubicBezTo>
                  <a:cubicBezTo>
                    <a:pt x="4852" y="2733"/>
                    <a:pt x="4808" y="2731"/>
                    <a:pt x="4763" y="2731"/>
                  </a:cubicBezTo>
                  <a:cubicBezTo>
                    <a:pt x="4732" y="2731"/>
                    <a:pt x="4702" y="2732"/>
                    <a:pt x="4672" y="2732"/>
                  </a:cubicBezTo>
                  <a:cubicBezTo>
                    <a:pt x="4597" y="2732"/>
                    <a:pt x="4524" y="2727"/>
                    <a:pt x="4455" y="2690"/>
                  </a:cubicBezTo>
                  <a:cubicBezTo>
                    <a:pt x="5338" y="2123"/>
                    <a:pt x="5842" y="1040"/>
                    <a:pt x="5727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2074250" y="422800"/>
              <a:ext cx="158925" cy="130950"/>
            </a:xfrm>
            <a:custGeom>
              <a:avLst/>
              <a:gdLst/>
              <a:ahLst/>
              <a:cxnLst/>
              <a:rect l="l" t="t" r="r" b="b"/>
              <a:pathLst>
                <a:path w="6357" h="5238" extrusionOk="0">
                  <a:moveTo>
                    <a:pt x="1508" y="0"/>
                  </a:moveTo>
                  <a:cubicBezTo>
                    <a:pt x="1390" y="0"/>
                    <a:pt x="1270" y="21"/>
                    <a:pt x="1156" y="73"/>
                  </a:cubicBezTo>
                  <a:cubicBezTo>
                    <a:pt x="998" y="147"/>
                    <a:pt x="883" y="262"/>
                    <a:pt x="778" y="399"/>
                  </a:cubicBezTo>
                  <a:cubicBezTo>
                    <a:pt x="295" y="1092"/>
                    <a:pt x="1" y="2605"/>
                    <a:pt x="841" y="3708"/>
                  </a:cubicBezTo>
                  <a:cubicBezTo>
                    <a:pt x="1114" y="4065"/>
                    <a:pt x="1388" y="4244"/>
                    <a:pt x="1871" y="4528"/>
                  </a:cubicBezTo>
                  <a:cubicBezTo>
                    <a:pt x="2594" y="4940"/>
                    <a:pt x="3418" y="5238"/>
                    <a:pt x="4240" y="5238"/>
                  </a:cubicBezTo>
                  <a:cubicBezTo>
                    <a:pt x="4446" y="5238"/>
                    <a:pt x="4651" y="5219"/>
                    <a:pt x="4855" y="5179"/>
                  </a:cubicBezTo>
                  <a:cubicBezTo>
                    <a:pt x="5107" y="5137"/>
                    <a:pt x="5359" y="5043"/>
                    <a:pt x="5506" y="4843"/>
                  </a:cubicBezTo>
                  <a:cubicBezTo>
                    <a:pt x="5653" y="4644"/>
                    <a:pt x="5621" y="4307"/>
                    <a:pt x="5380" y="4212"/>
                  </a:cubicBezTo>
                  <a:cubicBezTo>
                    <a:pt x="5674" y="4149"/>
                    <a:pt x="5979" y="4065"/>
                    <a:pt x="6168" y="3855"/>
                  </a:cubicBezTo>
                  <a:cubicBezTo>
                    <a:pt x="6357" y="3635"/>
                    <a:pt x="6273" y="3236"/>
                    <a:pt x="6095" y="3110"/>
                  </a:cubicBezTo>
                  <a:cubicBezTo>
                    <a:pt x="6031" y="3068"/>
                    <a:pt x="5968" y="3068"/>
                    <a:pt x="5863" y="3068"/>
                  </a:cubicBezTo>
                  <a:cubicBezTo>
                    <a:pt x="5800" y="3068"/>
                    <a:pt x="5716" y="3068"/>
                    <a:pt x="5600" y="3057"/>
                  </a:cubicBezTo>
                  <a:cubicBezTo>
                    <a:pt x="5600" y="3057"/>
                    <a:pt x="5411" y="3036"/>
                    <a:pt x="5054" y="2952"/>
                  </a:cubicBezTo>
                  <a:cubicBezTo>
                    <a:pt x="4729" y="2879"/>
                    <a:pt x="4003" y="2573"/>
                    <a:pt x="3426" y="1901"/>
                  </a:cubicBezTo>
                  <a:cubicBezTo>
                    <a:pt x="2774" y="1144"/>
                    <a:pt x="3058" y="777"/>
                    <a:pt x="2448" y="346"/>
                  </a:cubicBezTo>
                  <a:cubicBezTo>
                    <a:pt x="2407" y="313"/>
                    <a:pt x="1967" y="0"/>
                    <a:pt x="1508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2086600" y="365775"/>
              <a:ext cx="85650" cy="79350"/>
            </a:xfrm>
            <a:custGeom>
              <a:avLst/>
              <a:gdLst/>
              <a:ahLst/>
              <a:cxnLst/>
              <a:rect l="l" t="t" r="r" b="b"/>
              <a:pathLst>
                <a:path w="3426" h="3174" extrusionOk="0">
                  <a:moveTo>
                    <a:pt x="1714" y="0"/>
                  </a:moveTo>
                  <a:cubicBezTo>
                    <a:pt x="881" y="0"/>
                    <a:pt x="84" y="637"/>
                    <a:pt x="42" y="1503"/>
                  </a:cubicBezTo>
                  <a:cubicBezTo>
                    <a:pt x="0" y="2417"/>
                    <a:pt x="809" y="3173"/>
                    <a:pt x="1713" y="3173"/>
                  </a:cubicBezTo>
                  <a:cubicBezTo>
                    <a:pt x="2606" y="3173"/>
                    <a:pt x="3425" y="2417"/>
                    <a:pt x="3373" y="1503"/>
                  </a:cubicBezTo>
                  <a:cubicBezTo>
                    <a:pt x="3331" y="652"/>
                    <a:pt x="2554" y="11"/>
                    <a:pt x="1734" y="0"/>
                  </a:cubicBezTo>
                  <a:cubicBezTo>
                    <a:pt x="1728" y="0"/>
                    <a:pt x="1721" y="0"/>
                    <a:pt x="1714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2114575" y="532725"/>
              <a:ext cx="34150" cy="62500"/>
            </a:xfrm>
            <a:custGeom>
              <a:avLst/>
              <a:gdLst/>
              <a:ahLst/>
              <a:cxnLst/>
              <a:rect l="l" t="t" r="r" b="b"/>
              <a:pathLst>
                <a:path w="1366" h="2500" extrusionOk="0">
                  <a:moveTo>
                    <a:pt x="1244" y="1"/>
                  </a:moveTo>
                  <a:cubicBezTo>
                    <a:pt x="1219" y="1"/>
                    <a:pt x="1195" y="14"/>
                    <a:pt x="1182" y="47"/>
                  </a:cubicBezTo>
                  <a:cubicBezTo>
                    <a:pt x="846" y="845"/>
                    <a:pt x="468" y="1613"/>
                    <a:pt x="37" y="2369"/>
                  </a:cubicBezTo>
                  <a:cubicBezTo>
                    <a:pt x="1" y="2434"/>
                    <a:pt x="64" y="2499"/>
                    <a:pt x="124" y="2499"/>
                  </a:cubicBezTo>
                  <a:cubicBezTo>
                    <a:pt x="152" y="2499"/>
                    <a:pt x="178" y="2486"/>
                    <a:pt x="195" y="2453"/>
                  </a:cubicBezTo>
                  <a:cubicBezTo>
                    <a:pt x="615" y="1707"/>
                    <a:pt x="993" y="929"/>
                    <a:pt x="1330" y="142"/>
                  </a:cubicBezTo>
                  <a:cubicBezTo>
                    <a:pt x="1366" y="69"/>
                    <a:pt x="1301" y="1"/>
                    <a:pt x="124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2104825" y="571700"/>
              <a:ext cx="25300" cy="13175"/>
            </a:xfrm>
            <a:custGeom>
              <a:avLst/>
              <a:gdLst/>
              <a:ahLst/>
              <a:cxnLst/>
              <a:rect l="l" t="t" r="r" b="b"/>
              <a:pathLst>
                <a:path w="1012" h="527" extrusionOk="0">
                  <a:moveTo>
                    <a:pt x="869" y="1"/>
                  </a:moveTo>
                  <a:cubicBezTo>
                    <a:pt x="855" y="1"/>
                    <a:pt x="841" y="4"/>
                    <a:pt x="826" y="12"/>
                  </a:cubicBezTo>
                  <a:cubicBezTo>
                    <a:pt x="585" y="127"/>
                    <a:pt x="343" y="243"/>
                    <a:pt x="91" y="369"/>
                  </a:cubicBezTo>
                  <a:cubicBezTo>
                    <a:pt x="0" y="405"/>
                    <a:pt x="58" y="526"/>
                    <a:pt x="143" y="526"/>
                  </a:cubicBezTo>
                  <a:cubicBezTo>
                    <a:pt x="156" y="526"/>
                    <a:pt x="171" y="523"/>
                    <a:pt x="186" y="516"/>
                  </a:cubicBezTo>
                  <a:cubicBezTo>
                    <a:pt x="427" y="400"/>
                    <a:pt x="679" y="285"/>
                    <a:pt x="921" y="169"/>
                  </a:cubicBezTo>
                  <a:cubicBezTo>
                    <a:pt x="1011" y="124"/>
                    <a:pt x="954" y="1"/>
                    <a:pt x="86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2122725" y="572425"/>
              <a:ext cx="12075" cy="20250"/>
            </a:xfrm>
            <a:custGeom>
              <a:avLst/>
              <a:gdLst/>
              <a:ahLst/>
              <a:cxnLst/>
              <a:rect l="l" t="t" r="r" b="b"/>
              <a:pathLst>
                <a:path w="483" h="810" extrusionOk="0">
                  <a:moveTo>
                    <a:pt x="112" y="1"/>
                  </a:moveTo>
                  <a:cubicBezTo>
                    <a:pt x="55" y="1"/>
                    <a:pt x="1" y="45"/>
                    <a:pt x="26" y="109"/>
                  </a:cubicBezTo>
                  <a:cubicBezTo>
                    <a:pt x="110" y="319"/>
                    <a:pt x="194" y="539"/>
                    <a:pt x="278" y="749"/>
                  </a:cubicBezTo>
                  <a:cubicBezTo>
                    <a:pt x="295" y="791"/>
                    <a:pt x="333" y="809"/>
                    <a:pt x="370" y="809"/>
                  </a:cubicBezTo>
                  <a:cubicBezTo>
                    <a:pt x="427" y="809"/>
                    <a:pt x="483" y="766"/>
                    <a:pt x="457" y="697"/>
                  </a:cubicBezTo>
                  <a:lnTo>
                    <a:pt x="205" y="67"/>
                  </a:lnTo>
                  <a:cubicBezTo>
                    <a:pt x="188" y="20"/>
                    <a:pt x="150" y="1"/>
                    <a:pt x="112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2138350" y="526275"/>
              <a:ext cx="18400" cy="13000"/>
            </a:xfrm>
            <a:custGeom>
              <a:avLst/>
              <a:gdLst/>
              <a:ahLst/>
              <a:cxnLst/>
              <a:rect l="l" t="t" r="r" b="b"/>
              <a:pathLst>
                <a:path w="736" h="520" extrusionOk="0">
                  <a:moveTo>
                    <a:pt x="0" y="0"/>
                  </a:moveTo>
                  <a:cubicBezTo>
                    <a:pt x="68" y="291"/>
                    <a:pt x="360" y="520"/>
                    <a:pt x="661" y="520"/>
                  </a:cubicBezTo>
                  <a:cubicBezTo>
                    <a:pt x="686" y="520"/>
                    <a:pt x="711" y="518"/>
                    <a:pt x="736" y="5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2119150" y="346600"/>
              <a:ext cx="24200" cy="24200"/>
            </a:xfrm>
            <a:custGeom>
              <a:avLst/>
              <a:gdLst/>
              <a:ahLst/>
              <a:cxnLst/>
              <a:rect l="l" t="t" r="r" b="b"/>
              <a:pathLst>
                <a:path w="968" h="968" extrusionOk="0">
                  <a:moveTo>
                    <a:pt x="799" y="1"/>
                  </a:moveTo>
                  <a:cubicBezTo>
                    <a:pt x="747" y="1"/>
                    <a:pt x="694" y="32"/>
                    <a:pt x="663" y="64"/>
                  </a:cubicBezTo>
                  <a:cubicBezTo>
                    <a:pt x="526" y="200"/>
                    <a:pt x="453" y="400"/>
                    <a:pt x="400" y="578"/>
                  </a:cubicBezTo>
                  <a:cubicBezTo>
                    <a:pt x="379" y="526"/>
                    <a:pt x="348" y="473"/>
                    <a:pt x="316" y="410"/>
                  </a:cubicBezTo>
                  <a:cubicBezTo>
                    <a:pt x="306" y="389"/>
                    <a:pt x="295" y="358"/>
                    <a:pt x="264" y="337"/>
                  </a:cubicBezTo>
                  <a:cubicBezTo>
                    <a:pt x="243" y="316"/>
                    <a:pt x="215" y="307"/>
                    <a:pt x="184" y="307"/>
                  </a:cubicBezTo>
                  <a:cubicBezTo>
                    <a:pt x="137" y="307"/>
                    <a:pt x="86" y="330"/>
                    <a:pt x="54" y="368"/>
                  </a:cubicBezTo>
                  <a:cubicBezTo>
                    <a:pt x="1" y="442"/>
                    <a:pt x="1" y="526"/>
                    <a:pt x="12" y="610"/>
                  </a:cubicBezTo>
                  <a:cubicBezTo>
                    <a:pt x="22" y="736"/>
                    <a:pt x="75" y="851"/>
                    <a:pt x="127" y="967"/>
                  </a:cubicBezTo>
                  <a:lnTo>
                    <a:pt x="663" y="925"/>
                  </a:lnTo>
                  <a:cubicBezTo>
                    <a:pt x="789" y="851"/>
                    <a:pt x="873" y="725"/>
                    <a:pt x="925" y="589"/>
                  </a:cubicBezTo>
                  <a:cubicBezTo>
                    <a:pt x="967" y="452"/>
                    <a:pt x="967" y="305"/>
                    <a:pt x="925" y="158"/>
                  </a:cubicBezTo>
                  <a:cubicBezTo>
                    <a:pt x="915" y="95"/>
                    <a:pt x="873" y="11"/>
                    <a:pt x="799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2112075" y="382275"/>
              <a:ext cx="32325" cy="26350"/>
            </a:xfrm>
            <a:custGeom>
              <a:avLst/>
              <a:gdLst/>
              <a:ahLst/>
              <a:cxnLst/>
              <a:rect l="l" t="t" r="r" b="b"/>
              <a:pathLst>
                <a:path w="1293" h="1054" extrusionOk="0">
                  <a:moveTo>
                    <a:pt x="686" y="1"/>
                  </a:moveTo>
                  <a:cubicBezTo>
                    <a:pt x="553" y="1"/>
                    <a:pt x="427" y="51"/>
                    <a:pt x="326" y="118"/>
                  </a:cubicBezTo>
                  <a:cubicBezTo>
                    <a:pt x="169" y="234"/>
                    <a:pt x="74" y="381"/>
                    <a:pt x="1" y="538"/>
                  </a:cubicBezTo>
                  <a:cubicBezTo>
                    <a:pt x="158" y="465"/>
                    <a:pt x="305" y="370"/>
                    <a:pt x="442" y="328"/>
                  </a:cubicBezTo>
                  <a:cubicBezTo>
                    <a:pt x="512" y="304"/>
                    <a:pt x="586" y="291"/>
                    <a:pt x="654" y="291"/>
                  </a:cubicBezTo>
                  <a:cubicBezTo>
                    <a:pt x="707" y="291"/>
                    <a:pt x="757" y="299"/>
                    <a:pt x="799" y="318"/>
                  </a:cubicBezTo>
                  <a:cubicBezTo>
                    <a:pt x="893" y="360"/>
                    <a:pt x="977" y="465"/>
                    <a:pt x="1040" y="591"/>
                  </a:cubicBezTo>
                  <a:cubicBezTo>
                    <a:pt x="1103" y="727"/>
                    <a:pt x="1124" y="885"/>
                    <a:pt x="1177" y="1053"/>
                  </a:cubicBezTo>
                  <a:cubicBezTo>
                    <a:pt x="1250" y="895"/>
                    <a:pt x="1292" y="717"/>
                    <a:pt x="1261" y="528"/>
                  </a:cubicBezTo>
                  <a:cubicBezTo>
                    <a:pt x="1229" y="349"/>
                    <a:pt x="1124" y="150"/>
                    <a:pt x="914" y="55"/>
                  </a:cubicBezTo>
                  <a:cubicBezTo>
                    <a:pt x="838" y="17"/>
                    <a:pt x="761" y="1"/>
                    <a:pt x="68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2116800" y="410175"/>
              <a:ext cx="24975" cy="25225"/>
            </a:xfrm>
            <a:custGeom>
              <a:avLst/>
              <a:gdLst/>
              <a:ahLst/>
              <a:cxnLst/>
              <a:rect l="l" t="t" r="r" b="b"/>
              <a:pathLst>
                <a:path w="999" h="1009" extrusionOk="0">
                  <a:moveTo>
                    <a:pt x="505" y="0"/>
                  </a:moveTo>
                  <a:cubicBezTo>
                    <a:pt x="221" y="0"/>
                    <a:pt x="1" y="231"/>
                    <a:pt x="1" y="505"/>
                  </a:cubicBezTo>
                  <a:cubicBezTo>
                    <a:pt x="1" y="778"/>
                    <a:pt x="221" y="1009"/>
                    <a:pt x="505" y="1009"/>
                  </a:cubicBezTo>
                  <a:cubicBezTo>
                    <a:pt x="778" y="1009"/>
                    <a:pt x="998" y="778"/>
                    <a:pt x="998" y="505"/>
                  </a:cubicBezTo>
                  <a:cubicBezTo>
                    <a:pt x="998" y="231"/>
                    <a:pt x="778" y="0"/>
                    <a:pt x="50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2139125" y="525225"/>
              <a:ext cx="18400" cy="13925"/>
            </a:xfrm>
            <a:custGeom>
              <a:avLst/>
              <a:gdLst/>
              <a:ahLst/>
              <a:cxnLst/>
              <a:rect l="l" t="t" r="r" b="b"/>
              <a:pathLst>
                <a:path w="736" h="557" extrusionOk="0">
                  <a:moveTo>
                    <a:pt x="0" y="0"/>
                  </a:moveTo>
                  <a:lnTo>
                    <a:pt x="0" y="73"/>
                  </a:lnTo>
                  <a:lnTo>
                    <a:pt x="105" y="147"/>
                  </a:lnTo>
                  <a:cubicBezTo>
                    <a:pt x="74" y="105"/>
                    <a:pt x="42" y="52"/>
                    <a:pt x="0" y="0"/>
                  </a:cubicBezTo>
                  <a:close/>
                  <a:moveTo>
                    <a:pt x="53" y="242"/>
                  </a:moveTo>
                  <a:cubicBezTo>
                    <a:pt x="84" y="305"/>
                    <a:pt x="126" y="358"/>
                    <a:pt x="168" y="400"/>
                  </a:cubicBezTo>
                  <a:cubicBezTo>
                    <a:pt x="179" y="400"/>
                    <a:pt x="179" y="389"/>
                    <a:pt x="179" y="389"/>
                  </a:cubicBezTo>
                  <a:cubicBezTo>
                    <a:pt x="126" y="347"/>
                    <a:pt x="84" y="294"/>
                    <a:pt x="53" y="242"/>
                  </a:cubicBezTo>
                  <a:close/>
                  <a:moveTo>
                    <a:pt x="568" y="473"/>
                  </a:moveTo>
                  <a:lnTo>
                    <a:pt x="673" y="547"/>
                  </a:lnTo>
                  <a:lnTo>
                    <a:pt x="736" y="515"/>
                  </a:lnTo>
                  <a:cubicBezTo>
                    <a:pt x="673" y="505"/>
                    <a:pt x="621" y="484"/>
                    <a:pt x="568" y="473"/>
                  </a:cubicBezTo>
                  <a:close/>
                  <a:moveTo>
                    <a:pt x="326" y="494"/>
                  </a:moveTo>
                  <a:lnTo>
                    <a:pt x="326" y="505"/>
                  </a:lnTo>
                  <a:cubicBezTo>
                    <a:pt x="379" y="526"/>
                    <a:pt x="432" y="547"/>
                    <a:pt x="484" y="557"/>
                  </a:cubicBezTo>
                  <a:lnTo>
                    <a:pt x="558" y="557"/>
                  </a:lnTo>
                  <a:cubicBezTo>
                    <a:pt x="484" y="547"/>
                    <a:pt x="400" y="526"/>
                    <a:pt x="326" y="494"/>
                  </a:cubicBezTo>
                  <a:close/>
                </a:path>
              </a:pathLst>
            </a:custGeom>
            <a:solidFill>
              <a:srgbClr val="DC9D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2143325" y="534925"/>
              <a:ext cx="3975" cy="2925"/>
            </a:xfrm>
            <a:custGeom>
              <a:avLst/>
              <a:gdLst/>
              <a:ahLst/>
              <a:cxnLst/>
              <a:rect l="l" t="t" r="r" b="b"/>
              <a:pathLst>
                <a:path w="159" h="117" extrusionOk="0">
                  <a:moveTo>
                    <a:pt x="11" y="1"/>
                  </a:moveTo>
                  <a:cubicBezTo>
                    <a:pt x="11" y="1"/>
                    <a:pt x="11" y="12"/>
                    <a:pt x="0" y="12"/>
                  </a:cubicBezTo>
                  <a:cubicBezTo>
                    <a:pt x="21" y="33"/>
                    <a:pt x="42" y="54"/>
                    <a:pt x="64" y="64"/>
                  </a:cubicBezTo>
                  <a:cubicBezTo>
                    <a:pt x="95" y="85"/>
                    <a:pt x="127" y="106"/>
                    <a:pt x="158" y="117"/>
                  </a:cubicBezTo>
                  <a:lnTo>
                    <a:pt x="158" y="106"/>
                  </a:lnTo>
                  <a:cubicBezTo>
                    <a:pt x="106" y="75"/>
                    <a:pt x="53" y="43"/>
                    <a:pt x="11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2139125" y="527050"/>
              <a:ext cx="16825" cy="12100"/>
            </a:xfrm>
            <a:custGeom>
              <a:avLst/>
              <a:gdLst/>
              <a:ahLst/>
              <a:cxnLst/>
              <a:rect l="l" t="t" r="r" b="b"/>
              <a:pathLst>
                <a:path w="673" h="484" extrusionOk="0">
                  <a:moveTo>
                    <a:pt x="0" y="0"/>
                  </a:moveTo>
                  <a:cubicBezTo>
                    <a:pt x="11" y="53"/>
                    <a:pt x="21" y="116"/>
                    <a:pt x="53" y="169"/>
                  </a:cubicBezTo>
                  <a:cubicBezTo>
                    <a:pt x="84" y="221"/>
                    <a:pt x="126" y="274"/>
                    <a:pt x="179" y="316"/>
                  </a:cubicBezTo>
                  <a:cubicBezTo>
                    <a:pt x="221" y="358"/>
                    <a:pt x="274" y="390"/>
                    <a:pt x="326" y="421"/>
                  </a:cubicBezTo>
                  <a:cubicBezTo>
                    <a:pt x="400" y="453"/>
                    <a:pt x="484" y="474"/>
                    <a:pt x="558" y="484"/>
                  </a:cubicBezTo>
                  <a:cubicBezTo>
                    <a:pt x="600" y="484"/>
                    <a:pt x="642" y="484"/>
                    <a:pt x="673" y="474"/>
                  </a:cubicBezTo>
                  <a:lnTo>
                    <a:pt x="568" y="400"/>
                  </a:lnTo>
                  <a:cubicBezTo>
                    <a:pt x="474" y="358"/>
                    <a:pt x="400" y="316"/>
                    <a:pt x="316" y="264"/>
                  </a:cubicBezTo>
                  <a:cubicBezTo>
                    <a:pt x="242" y="211"/>
                    <a:pt x="168" y="148"/>
                    <a:pt x="105" y="7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9D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34"/>
          <p:cNvGrpSpPr/>
          <p:nvPr/>
        </p:nvGrpSpPr>
        <p:grpSpPr>
          <a:xfrm>
            <a:off x="0" y="1159765"/>
            <a:ext cx="1212865" cy="1143887"/>
            <a:chOff x="1955000" y="866625"/>
            <a:chExt cx="327050" cy="308450"/>
          </a:xfrm>
        </p:grpSpPr>
        <p:sp>
          <p:nvSpPr>
            <p:cNvPr id="683" name="Google Shape;683;p34"/>
            <p:cNvSpPr/>
            <p:nvPr/>
          </p:nvSpPr>
          <p:spPr>
            <a:xfrm>
              <a:off x="1973925" y="883900"/>
              <a:ext cx="295500" cy="273575"/>
            </a:xfrm>
            <a:custGeom>
              <a:avLst/>
              <a:gdLst/>
              <a:ahLst/>
              <a:cxnLst/>
              <a:rect l="l" t="t" r="r" b="b"/>
              <a:pathLst>
                <a:path w="11820" h="10943" extrusionOk="0">
                  <a:moveTo>
                    <a:pt x="8618" y="1"/>
                  </a:moveTo>
                  <a:cubicBezTo>
                    <a:pt x="8211" y="1"/>
                    <a:pt x="7808" y="128"/>
                    <a:pt x="7544" y="426"/>
                  </a:cubicBezTo>
                  <a:cubicBezTo>
                    <a:pt x="7365" y="625"/>
                    <a:pt x="7292" y="846"/>
                    <a:pt x="7271" y="951"/>
                  </a:cubicBezTo>
                  <a:cubicBezTo>
                    <a:pt x="7218" y="1182"/>
                    <a:pt x="7250" y="1392"/>
                    <a:pt x="7302" y="1571"/>
                  </a:cubicBezTo>
                  <a:cubicBezTo>
                    <a:pt x="7134" y="1634"/>
                    <a:pt x="6956" y="1708"/>
                    <a:pt x="6776" y="1792"/>
                  </a:cubicBezTo>
                  <a:cubicBezTo>
                    <a:pt x="6745" y="1697"/>
                    <a:pt x="6692" y="1592"/>
                    <a:pt x="6598" y="1497"/>
                  </a:cubicBezTo>
                  <a:cubicBezTo>
                    <a:pt x="6314" y="1224"/>
                    <a:pt x="5800" y="1077"/>
                    <a:pt x="5422" y="1024"/>
                  </a:cubicBezTo>
                  <a:lnTo>
                    <a:pt x="5422" y="1024"/>
                  </a:lnTo>
                  <a:cubicBezTo>
                    <a:pt x="5443" y="1518"/>
                    <a:pt x="5474" y="2002"/>
                    <a:pt x="5506" y="2495"/>
                  </a:cubicBezTo>
                  <a:cubicBezTo>
                    <a:pt x="5495" y="2506"/>
                    <a:pt x="5485" y="2506"/>
                    <a:pt x="5474" y="2516"/>
                  </a:cubicBezTo>
                  <a:cubicBezTo>
                    <a:pt x="5295" y="2327"/>
                    <a:pt x="5095" y="2149"/>
                    <a:pt x="4854" y="2096"/>
                  </a:cubicBezTo>
                  <a:cubicBezTo>
                    <a:pt x="4815" y="2087"/>
                    <a:pt x="4775" y="2082"/>
                    <a:pt x="4734" y="2082"/>
                  </a:cubicBezTo>
                  <a:cubicBezTo>
                    <a:pt x="4501" y="2082"/>
                    <a:pt x="4263" y="2230"/>
                    <a:pt x="4245" y="2453"/>
                  </a:cubicBezTo>
                  <a:cubicBezTo>
                    <a:pt x="4224" y="2716"/>
                    <a:pt x="4486" y="2968"/>
                    <a:pt x="4560" y="3210"/>
                  </a:cubicBezTo>
                  <a:cubicBezTo>
                    <a:pt x="4476" y="3273"/>
                    <a:pt x="4392" y="3347"/>
                    <a:pt x="4308" y="3431"/>
                  </a:cubicBezTo>
                  <a:cubicBezTo>
                    <a:pt x="3624" y="3336"/>
                    <a:pt x="2942" y="3252"/>
                    <a:pt x="2259" y="3158"/>
                  </a:cubicBezTo>
                  <a:lnTo>
                    <a:pt x="2259" y="3158"/>
                  </a:lnTo>
                  <a:cubicBezTo>
                    <a:pt x="2385" y="3662"/>
                    <a:pt x="2595" y="4145"/>
                    <a:pt x="2900" y="4576"/>
                  </a:cubicBezTo>
                  <a:cubicBezTo>
                    <a:pt x="2705" y="4622"/>
                    <a:pt x="2506" y="4646"/>
                    <a:pt x="2307" y="4646"/>
                  </a:cubicBezTo>
                  <a:cubicBezTo>
                    <a:pt x="2098" y="4646"/>
                    <a:pt x="1891" y="4619"/>
                    <a:pt x="1691" y="4565"/>
                  </a:cubicBezTo>
                  <a:lnTo>
                    <a:pt x="1691" y="4565"/>
                  </a:lnTo>
                  <a:cubicBezTo>
                    <a:pt x="1712" y="4912"/>
                    <a:pt x="1859" y="5259"/>
                    <a:pt x="2090" y="5521"/>
                  </a:cubicBezTo>
                  <a:cubicBezTo>
                    <a:pt x="1555" y="5689"/>
                    <a:pt x="1019" y="5857"/>
                    <a:pt x="472" y="6025"/>
                  </a:cubicBezTo>
                  <a:cubicBezTo>
                    <a:pt x="799" y="6299"/>
                    <a:pt x="1145" y="6541"/>
                    <a:pt x="1502" y="6751"/>
                  </a:cubicBezTo>
                  <a:cubicBezTo>
                    <a:pt x="1492" y="6782"/>
                    <a:pt x="1471" y="6814"/>
                    <a:pt x="1460" y="6845"/>
                  </a:cubicBezTo>
                  <a:cubicBezTo>
                    <a:pt x="1429" y="6961"/>
                    <a:pt x="1397" y="7066"/>
                    <a:pt x="1376" y="7181"/>
                  </a:cubicBezTo>
                  <a:cubicBezTo>
                    <a:pt x="967" y="7412"/>
                    <a:pt x="588" y="7686"/>
                    <a:pt x="252" y="8001"/>
                  </a:cubicBezTo>
                  <a:cubicBezTo>
                    <a:pt x="126" y="8117"/>
                    <a:pt x="0" y="8295"/>
                    <a:pt x="94" y="8432"/>
                  </a:cubicBezTo>
                  <a:cubicBezTo>
                    <a:pt x="157" y="8526"/>
                    <a:pt x="294" y="8547"/>
                    <a:pt x="420" y="8547"/>
                  </a:cubicBezTo>
                  <a:cubicBezTo>
                    <a:pt x="757" y="8547"/>
                    <a:pt x="1093" y="8558"/>
                    <a:pt x="1429" y="8558"/>
                  </a:cubicBezTo>
                  <a:cubicBezTo>
                    <a:pt x="1439" y="8610"/>
                    <a:pt x="1460" y="8673"/>
                    <a:pt x="1481" y="8736"/>
                  </a:cubicBezTo>
                  <a:cubicBezTo>
                    <a:pt x="1355" y="9135"/>
                    <a:pt x="1145" y="9504"/>
                    <a:pt x="872" y="9819"/>
                  </a:cubicBezTo>
                  <a:cubicBezTo>
                    <a:pt x="901" y="9820"/>
                    <a:pt x="931" y="9820"/>
                    <a:pt x="961" y="9820"/>
                  </a:cubicBezTo>
                  <a:cubicBezTo>
                    <a:pt x="1301" y="9820"/>
                    <a:pt x="1647" y="9767"/>
                    <a:pt x="1975" y="9651"/>
                  </a:cubicBezTo>
                  <a:cubicBezTo>
                    <a:pt x="2027" y="9724"/>
                    <a:pt x="2080" y="9787"/>
                    <a:pt x="2143" y="9850"/>
                  </a:cubicBezTo>
                  <a:cubicBezTo>
                    <a:pt x="2090" y="10218"/>
                    <a:pt x="2038" y="10585"/>
                    <a:pt x="1985" y="10943"/>
                  </a:cubicBezTo>
                  <a:cubicBezTo>
                    <a:pt x="1985" y="10943"/>
                    <a:pt x="2616" y="10648"/>
                    <a:pt x="2679" y="10596"/>
                  </a:cubicBezTo>
                  <a:cubicBezTo>
                    <a:pt x="2753" y="10543"/>
                    <a:pt x="2837" y="10480"/>
                    <a:pt x="2900" y="10417"/>
                  </a:cubicBezTo>
                  <a:cubicBezTo>
                    <a:pt x="3336" y="10639"/>
                    <a:pt x="3829" y="10757"/>
                    <a:pt x="4319" y="10757"/>
                  </a:cubicBezTo>
                  <a:cubicBezTo>
                    <a:pt x="4644" y="10757"/>
                    <a:pt x="4969" y="10705"/>
                    <a:pt x="5274" y="10596"/>
                  </a:cubicBezTo>
                  <a:cubicBezTo>
                    <a:pt x="5873" y="10386"/>
                    <a:pt x="6430" y="9945"/>
                    <a:pt x="6587" y="9325"/>
                  </a:cubicBezTo>
                  <a:cubicBezTo>
                    <a:pt x="6745" y="8715"/>
                    <a:pt x="6388" y="7959"/>
                    <a:pt x="5758" y="7854"/>
                  </a:cubicBezTo>
                  <a:cubicBezTo>
                    <a:pt x="5694" y="7840"/>
                    <a:pt x="5629" y="7835"/>
                    <a:pt x="5564" y="7835"/>
                  </a:cubicBezTo>
                  <a:cubicBezTo>
                    <a:pt x="5369" y="7835"/>
                    <a:pt x="5169" y="7886"/>
                    <a:pt x="4980" y="7949"/>
                  </a:cubicBezTo>
                  <a:cubicBezTo>
                    <a:pt x="4707" y="8043"/>
                    <a:pt x="4413" y="8180"/>
                    <a:pt x="4276" y="8432"/>
                  </a:cubicBezTo>
                  <a:cubicBezTo>
                    <a:pt x="4140" y="8684"/>
                    <a:pt x="4266" y="9083"/>
                    <a:pt x="4549" y="9125"/>
                  </a:cubicBezTo>
                  <a:cubicBezTo>
                    <a:pt x="4479" y="8898"/>
                    <a:pt x="4724" y="8706"/>
                    <a:pt x="4954" y="8706"/>
                  </a:cubicBezTo>
                  <a:cubicBezTo>
                    <a:pt x="5032" y="8706"/>
                    <a:pt x="5108" y="8728"/>
                    <a:pt x="5169" y="8778"/>
                  </a:cubicBezTo>
                  <a:cubicBezTo>
                    <a:pt x="5422" y="8978"/>
                    <a:pt x="5369" y="9399"/>
                    <a:pt x="5148" y="9630"/>
                  </a:cubicBezTo>
                  <a:cubicBezTo>
                    <a:pt x="4917" y="9850"/>
                    <a:pt x="4581" y="9913"/>
                    <a:pt x="4255" y="9913"/>
                  </a:cubicBezTo>
                  <a:cubicBezTo>
                    <a:pt x="3961" y="9913"/>
                    <a:pt x="3635" y="9861"/>
                    <a:pt x="3435" y="9640"/>
                  </a:cubicBezTo>
                  <a:cubicBezTo>
                    <a:pt x="2994" y="9156"/>
                    <a:pt x="3446" y="8390"/>
                    <a:pt x="3940" y="7949"/>
                  </a:cubicBezTo>
                  <a:cubicBezTo>
                    <a:pt x="5043" y="6929"/>
                    <a:pt x="5842" y="6404"/>
                    <a:pt x="7197" y="5532"/>
                  </a:cubicBezTo>
                  <a:cubicBezTo>
                    <a:pt x="7397" y="5763"/>
                    <a:pt x="7680" y="5941"/>
                    <a:pt x="7985" y="6015"/>
                  </a:cubicBezTo>
                  <a:cubicBezTo>
                    <a:pt x="8080" y="6036"/>
                    <a:pt x="8176" y="6046"/>
                    <a:pt x="8273" y="6046"/>
                  </a:cubicBezTo>
                  <a:cubicBezTo>
                    <a:pt x="8721" y="6046"/>
                    <a:pt x="9167" y="5832"/>
                    <a:pt x="9435" y="5469"/>
                  </a:cubicBezTo>
                  <a:cubicBezTo>
                    <a:pt x="9309" y="5406"/>
                    <a:pt x="9172" y="5374"/>
                    <a:pt x="9025" y="5353"/>
                  </a:cubicBezTo>
                  <a:cubicBezTo>
                    <a:pt x="9214" y="5175"/>
                    <a:pt x="9424" y="5007"/>
                    <a:pt x="9634" y="4849"/>
                  </a:cubicBezTo>
                  <a:cubicBezTo>
                    <a:pt x="9193" y="4839"/>
                    <a:pt x="8752" y="4818"/>
                    <a:pt x="8321" y="4807"/>
                  </a:cubicBezTo>
                  <a:cubicBezTo>
                    <a:pt x="9939" y="3704"/>
                    <a:pt x="11820" y="2054"/>
                    <a:pt x="11515" y="1381"/>
                  </a:cubicBezTo>
                  <a:cubicBezTo>
                    <a:pt x="11483" y="1297"/>
                    <a:pt x="11357" y="1129"/>
                    <a:pt x="10570" y="1045"/>
                  </a:cubicBezTo>
                  <a:cubicBezTo>
                    <a:pt x="10486" y="1035"/>
                    <a:pt x="10360" y="1024"/>
                    <a:pt x="10192" y="1024"/>
                  </a:cubicBezTo>
                  <a:cubicBezTo>
                    <a:pt x="10171" y="919"/>
                    <a:pt x="10139" y="825"/>
                    <a:pt x="10097" y="730"/>
                  </a:cubicBezTo>
                  <a:cubicBezTo>
                    <a:pt x="9950" y="457"/>
                    <a:pt x="9729" y="331"/>
                    <a:pt x="9603" y="258"/>
                  </a:cubicBezTo>
                  <a:cubicBezTo>
                    <a:pt x="9330" y="96"/>
                    <a:pt x="8972" y="1"/>
                    <a:pt x="8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1955000" y="866625"/>
              <a:ext cx="327050" cy="308450"/>
            </a:xfrm>
            <a:custGeom>
              <a:avLst/>
              <a:gdLst/>
              <a:ahLst/>
              <a:cxnLst/>
              <a:rect l="l" t="t" r="r" b="b"/>
              <a:pathLst>
                <a:path w="13082" h="12338" extrusionOk="0">
                  <a:moveTo>
                    <a:pt x="9371" y="1390"/>
                  </a:moveTo>
                  <a:cubicBezTo>
                    <a:pt x="9598" y="1390"/>
                    <a:pt x="9840" y="1448"/>
                    <a:pt x="10013" y="1547"/>
                  </a:cubicBezTo>
                  <a:cubicBezTo>
                    <a:pt x="10108" y="1600"/>
                    <a:pt x="10181" y="1652"/>
                    <a:pt x="10234" y="1747"/>
                  </a:cubicBezTo>
                  <a:cubicBezTo>
                    <a:pt x="10244" y="1768"/>
                    <a:pt x="10255" y="1799"/>
                    <a:pt x="10265" y="1841"/>
                  </a:cubicBezTo>
                  <a:cubicBezTo>
                    <a:pt x="10318" y="2157"/>
                    <a:pt x="10601" y="2399"/>
                    <a:pt x="10928" y="2409"/>
                  </a:cubicBezTo>
                  <a:cubicBezTo>
                    <a:pt x="11043" y="2409"/>
                    <a:pt x="11148" y="2420"/>
                    <a:pt x="11253" y="2430"/>
                  </a:cubicBezTo>
                  <a:cubicBezTo>
                    <a:pt x="11348" y="2441"/>
                    <a:pt x="11421" y="2451"/>
                    <a:pt x="11484" y="2462"/>
                  </a:cubicBezTo>
                  <a:cubicBezTo>
                    <a:pt x="11369" y="2640"/>
                    <a:pt x="11138" y="2924"/>
                    <a:pt x="10696" y="3344"/>
                  </a:cubicBezTo>
                  <a:cubicBezTo>
                    <a:pt x="10150" y="3849"/>
                    <a:pt x="9415" y="4416"/>
                    <a:pt x="8679" y="4920"/>
                  </a:cubicBezTo>
                  <a:cubicBezTo>
                    <a:pt x="8437" y="5088"/>
                    <a:pt x="8322" y="5393"/>
                    <a:pt x="8406" y="5687"/>
                  </a:cubicBezTo>
                  <a:lnTo>
                    <a:pt x="8406" y="5698"/>
                  </a:lnTo>
                  <a:cubicBezTo>
                    <a:pt x="8276" y="5585"/>
                    <a:pt x="8112" y="5526"/>
                    <a:pt x="7947" y="5526"/>
                  </a:cubicBezTo>
                  <a:cubicBezTo>
                    <a:pt x="7819" y="5526"/>
                    <a:pt x="7690" y="5561"/>
                    <a:pt x="7575" y="5635"/>
                  </a:cubicBezTo>
                  <a:cubicBezTo>
                    <a:pt x="6200" y="6527"/>
                    <a:pt x="5359" y="7085"/>
                    <a:pt x="4224" y="8124"/>
                  </a:cubicBezTo>
                  <a:cubicBezTo>
                    <a:pt x="4014" y="8313"/>
                    <a:pt x="3352" y="8986"/>
                    <a:pt x="3321" y="9795"/>
                  </a:cubicBezTo>
                  <a:lnTo>
                    <a:pt x="3321" y="9974"/>
                  </a:lnTo>
                  <a:cubicBezTo>
                    <a:pt x="3310" y="9953"/>
                    <a:pt x="3289" y="9932"/>
                    <a:pt x="3268" y="9911"/>
                  </a:cubicBezTo>
                  <a:cubicBezTo>
                    <a:pt x="3174" y="9784"/>
                    <a:pt x="3037" y="9700"/>
                    <a:pt x="2889" y="9669"/>
                  </a:cubicBezTo>
                  <a:cubicBezTo>
                    <a:pt x="2889" y="9648"/>
                    <a:pt x="2900" y="9637"/>
                    <a:pt x="2900" y="9627"/>
                  </a:cubicBezTo>
                  <a:cubicBezTo>
                    <a:pt x="2942" y="9490"/>
                    <a:pt x="2942" y="9343"/>
                    <a:pt x="2900" y="9207"/>
                  </a:cubicBezTo>
                  <a:cubicBezTo>
                    <a:pt x="2879" y="9165"/>
                    <a:pt x="2868" y="9112"/>
                    <a:pt x="2858" y="9070"/>
                  </a:cubicBezTo>
                  <a:cubicBezTo>
                    <a:pt x="2784" y="8808"/>
                    <a:pt x="2574" y="8619"/>
                    <a:pt x="2322" y="8566"/>
                  </a:cubicBezTo>
                  <a:cubicBezTo>
                    <a:pt x="2375" y="8535"/>
                    <a:pt x="2427" y="8503"/>
                    <a:pt x="2480" y="8482"/>
                  </a:cubicBezTo>
                  <a:cubicBezTo>
                    <a:pt x="2648" y="8377"/>
                    <a:pt x="2774" y="8208"/>
                    <a:pt x="2816" y="8009"/>
                  </a:cubicBezTo>
                  <a:lnTo>
                    <a:pt x="2879" y="7757"/>
                  </a:lnTo>
                  <a:cubicBezTo>
                    <a:pt x="2889" y="7736"/>
                    <a:pt x="2900" y="7715"/>
                    <a:pt x="2911" y="7683"/>
                  </a:cubicBezTo>
                  <a:cubicBezTo>
                    <a:pt x="3005" y="7431"/>
                    <a:pt x="2942" y="7148"/>
                    <a:pt x="2753" y="6969"/>
                  </a:cubicBezTo>
                  <a:lnTo>
                    <a:pt x="3058" y="6874"/>
                  </a:lnTo>
                  <a:cubicBezTo>
                    <a:pt x="3279" y="6801"/>
                    <a:pt x="3457" y="6622"/>
                    <a:pt x="3520" y="6391"/>
                  </a:cubicBezTo>
                  <a:cubicBezTo>
                    <a:pt x="3552" y="6265"/>
                    <a:pt x="3552" y="6128"/>
                    <a:pt x="3510" y="6002"/>
                  </a:cubicBezTo>
                  <a:lnTo>
                    <a:pt x="3825" y="5939"/>
                  </a:lnTo>
                  <a:cubicBezTo>
                    <a:pt x="4045" y="5887"/>
                    <a:pt x="4224" y="5719"/>
                    <a:pt x="4297" y="5509"/>
                  </a:cubicBezTo>
                  <a:cubicBezTo>
                    <a:pt x="4381" y="5298"/>
                    <a:pt x="4350" y="5056"/>
                    <a:pt x="4224" y="4867"/>
                  </a:cubicBezTo>
                  <a:cubicBezTo>
                    <a:pt x="4182" y="4815"/>
                    <a:pt x="4150" y="4752"/>
                    <a:pt x="4108" y="4699"/>
                  </a:cubicBezTo>
                  <a:lnTo>
                    <a:pt x="4108" y="4699"/>
                  </a:lnTo>
                  <a:lnTo>
                    <a:pt x="4970" y="4804"/>
                  </a:lnTo>
                  <a:cubicBezTo>
                    <a:pt x="5004" y="4810"/>
                    <a:pt x="5039" y="4812"/>
                    <a:pt x="5073" y="4812"/>
                  </a:cubicBezTo>
                  <a:cubicBezTo>
                    <a:pt x="5240" y="4812"/>
                    <a:pt x="5405" y="4750"/>
                    <a:pt x="5527" y="4636"/>
                  </a:cubicBezTo>
                  <a:cubicBezTo>
                    <a:pt x="5611" y="4563"/>
                    <a:pt x="5684" y="4489"/>
                    <a:pt x="5768" y="4426"/>
                  </a:cubicBezTo>
                  <a:cubicBezTo>
                    <a:pt x="5926" y="4279"/>
                    <a:pt x="6020" y="4080"/>
                    <a:pt x="6010" y="3859"/>
                  </a:cubicBezTo>
                  <a:lnTo>
                    <a:pt x="6010" y="3859"/>
                  </a:lnTo>
                  <a:cubicBezTo>
                    <a:pt x="6086" y="3887"/>
                    <a:pt x="6166" y="3901"/>
                    <a:pt x="6244" y="3901"/>
                  </a:cubicBezTo>
                  <a:cubicBezTo>
                    <a:pt x="6372" y="3901"/>
                    <a:pt x="6499" y="3863"/>
                    <a:pt x="6609" y="3786"/>
                  </a:cubicBezTo>
                  <a:lnTo>
                    <a:pt x="6641" y="3764"/>
                  </a:lnTo>
                  <a:cubicBezTo>
                    <a:pt x="6851" y="3627"/>
                    <a:pt x="6966" y="3396"/>
                    <a:pt x="6956" y="3144"/>
                  </a:cubicBezTo>
                  <a:lnTo>
                    <a:pt x="6935" y="2840"/>
                  </a:lnTo>
                  <a:lnTo>
                    <a:pt x="6935" y="2840"/>
                  </a:lnTo>
                  <a:cubicBezTo>
                    <a:pt x="7008" y="2955"/>
                    <a:pt x="7103" y="3050"/>
                    <a:pt x="7229" y="3113"/>
                  </a:cubicBezTo>
                  <a:cubicBezTo>
                    <a:pt x="7324" y="3155"/>
                    <a:pt x="7424" y="3176"/>
                    <a:pt x="7523" y="3176"/>
                  </a:cubicBezTo>
                  <a:cubicBezTo>
                    <a:pt x="7623" y="3176"/>
                    <a:pt x="7723" y="3155"/>
                    <a:pt x="7818" y="3113"/>
                  </a:cubicBezTo>
                  <a:cubicBezTo>
                    <a:pt x="7986" y="3039"/>
                    <a:pt x="8154" y="2966"/>
                    <a:pt x="8311" y="2903"/>
                  </a:cubicBezTo>
                  <a:cubicBezTo>
                    <a:pt x="8647" y="2777"/>
                    <a:pt x="8826" y="2399"/>
                    <a:pt x="8721" y="2051"/>
                  </a:cubicBezTo>
                  <a:cubicBezTo>
                    <a:pt x="8689" y="1957"/>
                    <a:pt x="8689" y="1873"/>
                    <a:pt x="8710" y="1789"/>
                  </a:cubicBezTo>
                  <a:cubicBezTo>
                    <a:pt x="8721" y="1747"/>
                    <a:pt x="8742" y="1652"/>
                    <a:pt x="8815" y="1579"/>
                  </a:cubicBezTo>
                  <a:cubicBezTo>
                    <a:pt x="8931" y="1448"/>
                    <a:pt x="9144" y="1390"/>
                    <a:pt x="9371" y="1390"/>
                  </a:cubicBezTo>
                  <a:close/>
                  <a:moveTo>
                    <a:pt x="3426" y="11760"/>
                  </a:moveTo>
                  <a:lnTo>
                    <a:pt x="3426" y="11760"/>
                  </a:lnTo>
                  <a:cubicBezTo>
                    <a:pt x="3384" y="11991"/>
                    <a:pt x="3237" y="12149"/>
                    <a:pt x="3100" y="12233"/>
                  </a:cubicBezTo>
                  <a:cubicBezTo>
                    <a:pt x="3268" y="12128"/>
                    <a:pt x="3384" y="11960"/>
                    <a:pt x="3426" y="11760"/>
                  </a:cubicBezTo>
                  <a:close/>
                  <a:moveTo>
                    <a:pt x="9377" y="1"/>
                  </a:moveTo>
                  <a:cubicBezTo>
                    <a:pt x="9340" y="1"/>
                    <a:pt x="9304" y="2"/>
                    <a:pt x="9268" y="3"/>
                  </a:cubicBezTo>
                  <a:cubicBezTo>
                    <a:pt x="8658" y="24"/>
                    <a:pt x="8133" y="255"/>
                    <a:pt x="7776" y="654"/>
                  </a:cubicBezTo>
                  <a:cubicBezTo>
                    <a:pt x="7554" y="896"/>
                    <a:pt x="7439" y="1159"/>
                    <a:pt x="7386" y="1369"/>
                  </a:cubicBezTo>
                  <a:cubicBezTo>
                    <a:pt x="6956" y="1148"/>
                    <a:pt x="6494" y="1064"/>
                    <a:pt x="6273" y="1033"/>
                  </a:cubicBezTo>
                  <a:cubicBezTo>
                    <a:pt x="6237" y="1027"/>
                    <a:pt x="6201" y="1025"/>
                    <a:pt x="6166" y="1025"/>
                  </a:cubicBezTo>
                  <a:cubicBezTo>
                    <a:pt x="5993" y="1025"/>
                    <a:pt x="5827" y="1089"/>
                    <a:pt x="5705" y="1211"/>
                  </a:cubicBezTo>
                  <a:cubicBezTo>
                    <a:pt x="5548" y="1348"/>
                    <a:pt x="5474" y="1547"/>
                    <a:pt x="5485" y="1757"/>
                  </a:cubicBezTo>
                  <a:lnTo>
                    <a:pt x="5495" y="2072"/>
                  </a:lnTo>
                  <a:cubicBezTo>
                    <a:pt x="5222" y="2072"/>
                    <a:pt x="4960" y="2157"/>
                    <a:pt x="4739" y="2315"/>
                  </a:cubicBezTo>
                  <a:cubicBezTo>
                    <a:pt x="4487" y="2514"/>
                    <a:pt x="4329" y="2787"/>
                    <a:pt x="4308" y="3092"/>
                  </a:cubicBezTo>
                  <a:cubicBezTo>
                    <a:pt x="4297" y="3176"/>
                    <a:pt x="4297" y="3249"/>
                    <a:pt x="4308" y="3323"/>
                  </a:cubicBezTo>
                  <a:lnTo>
                    <a:pt x="3111" y="3165"/>
                  </a:lnTo>
                  <a:cubicBezTo>
                    <a:pt x="3079" y="3161"/>
                    <a:pt x="3047" y="3159"/>
                    <a:pt x="3016" y="3159"/>
                  </a:cubicBezTo>
                  <a:cubicBezTo>
                    <a:pt x="2820" y="3159"/>
                    <a:pt x="2637" y="3241"/>
                    <a:pt x="2501" y="3386"/>
                  </a:cubicBezTo>
                  <a:cubicBezTo>
                    <a:pt x="2343" y="3554"/>
                    <a:pt x="2291" y="3796"/>
                    <a:pt x="2343" y="4017"/>
                  </a:cubicBezTo>
                  <a:cubicBezTo>
                    <a:pt x="2385" y="4206"/>
                    <a:pt x="2448" y="4384"/>
                    <a:pt x="2511" y="4563"/>
                  </a:cubicBezTo>
                  <a:cubicBezTo>
                    <a:pt x="2486" y="4560"/>
                    <a:pt x="2460" y="4558"/>
                    <a:pt x="2434" y="4558"/>
                  </a:cubicBezTo>
                  <a:cubicBezTo>
                    <a:pt x="2280" y="4558"/>
                    <a:pt x="2124" y="4612"/>
                    <a:pt x="2007" y="4720"/>
                  </a:cubicBezTo>
                  <a:cubicBezTo>
                    <a:pt x="1829" y="4857"/>
                    <a:pt x="1734" y="5077"/>
                    <a:pt x="1755" y="5298"/>
                  </a:cubicBezTo>
                  <a:cubicBezTo>
                    <a:pt x="1766" y="5467"/>
                    <a:pt x="1797" y="5635"/>
                    <a:pt x="1839" y="5792"/>
                  </a:cubicBezTo>
                  <a:lnTo>
                    <a:pt x="1030" y="6055"/>
                  </a:lnTo>
                  <a:cubicBezTo>
                    <a:pt x="788" y="6128"/>
                    <a:pt x="599" y="6328"/>
                    <a:pt x="557" y="6580"/>
                  </a:cubicBezTo>
                  <a:cubicBezTo>
                    <a:pt x="505" y="6832"/>
                    <a:pt x="589" y="7085"/>
                    <a:pt x="788" y="7253"/>
                  </a:cubicBezTo>
                  <a:cubicBezTo>
                    <a:pt x="935" y="7379"/>
                    <a:pt x="1093" y="7494"/>
                    <a:pt x="1250" y="7610"/>
                  </a:cubicBezTo>
                  <a:cubicBezTo>
                    <a:pt x="998" y="7788"/>
                    <a:pt x="757" y="7977"/>
                    <a:pt x="536" y="8187"/>
                  </a:cubicBezTo>
                  <a:cubicBezTo>
                    <a:pt x="106" y="8577"/>
                    <a:pt x="1" y="9102"/>
                    <a:pt x="274" y="9501"/>
                  </a:cubicBezTo>
                  <a:cubicBezTo>
                    <a:pt x="358" y="9637"/>
                    <a:pt x="515" y="9805"/>
                    <a:pt x="809" y="9890"/>
                  </a:cubicBezTo>
                  <a:cubicBezTo>
                    <a:pt x="946" y="9921"/>
                    <a:pt x="1072" y="9932"/>
                    <a:pt x="1166" y="9932"/>
                  </a:cubicBezTo>
                  <a:lnTo>
                    <a:pt x="1208" y="9932"/>
                  </a:lnTo>
                  <a:cubicBezTo>
                    <a:pt x="1177" y="9974"/>
                    <a:pt x="1145" y="10006"/>
                    <a:pt x="1114" y="10048"/>
                  </a:cubicBezTo>
                  <a:cubicBezTo>
                    <a:pt x="935" y="10247"/>
                    <a:pt x="883" y="10531"/>
                    <a:pt x="988" y="10783"/>
                  </a:cubicBezTo>
                  <a:cubicBezTo>
                    <a:pt x="1093" y="11024"/>
                    <a:pt x="1334" y="11192"/>
                    <a:pt x="1608" y="11203"/>
                  </a:cubicBezTo>
                  <a:cubicBezTo>
                    <a:pt x="1776" y="11203"/>
                    <a:pt x="1934" y="11203"/>
                    <a:pt x="2102" y="11182"/>
                  </a:cubicBezTo>
                  <a:lnTo>
                    <a:pt x="2102" y="11182"/>
                  </a:lnTo>
                  <a:lnTo>
                    <a:pt x="2049" y="11539"/>
                  </a:lnTo>
                  <a:cubicBezTo>
                    <a:pt x="1997" y="11918"/>
                    <a:pt x="2259" y="12275"/>
                    <a:pt x="2637" y="12327"/>
                  </a:cubicBezTo>
                  <a:cubicBezTo>
                    <a:pt x="2669" y="12327"/>
                    <a:pt x="2711" y="12338"/>
                    <a:pt x="2742" y="12338"/>
                  </a:cubicBezTo>
                  <a:cubicBezTo>
                    <a:pt x="2868" y="12338"/>
                    <a:pt x="2984" y="12296"/>
                    <a:pt x="3090" y="12243"/>
                  </a:cubicBezTo>
                  <a:cubicBezTo>
                    <a:pt x="3121" y="12222"/>
                    <a:pt x="3195" y="12191"/>
                    <a:pt x="3247" y="12159"/>
                  </a:cubicBezTo>
                  <a:cubicBezTo>
                    <a:pt x="3541" y="12023"/>
                    <a:pt x="3678" y="11960"/>
                    <a:pt x="3762" y="11907"/>
                  </a:cubicBezTo>
                  <a:cubicBezTo>
                    <a:pt x="4087" y="12023"/>
                    <a:pt x="4423" y="12107"/>
                    <a:pt x="4771" y="12128"/>
                  </a:cubicBezTo>
                  <a:cubicBezTo>
                    <a:pt x="4873" y="12136"/>
                    <a:pt x="4976" y="12140"/>
                    <a:pt x="5079" y="12140"/>
                  </a:cubicBezTo>
                  <a:cubicBezTo>
                    <a:pt x="5489" y="12140"/>
                    <a:pt x="5893" y="12073"/>
                    <a:pt x="6263" y="11939"/>
                  </a:cubicBezTo>
                  <a:cubicBezTo>
                    <a:pt x="7155" y="11634"/>
                    <a:pt x="7818" y="10972"/>
                    <a:pt x="8017" y="10195"/>
                  </a:cubicBezTo>
                  <a:cubicBezTo>
                    <a:pt x="8154" y="9679"/>
                    <a:pt x="8059" y="9091"/>
                    <a:pt x="7765" y="8629"/>
                  </a:cubicBezTo>
                  <a:cubicBezTo>
                    <a:pt x="7512" y="8240"/>
                    <a:pt x="7145" y="7977"/>
                    <a:pt x="6725" y="7872"/>
                  </a:cubicBezTo>
                  <a:cubicBezTo>
                    <a:pt x="7082" y="7620"/>
                    <a:pt x="7460" y="7368"/>
                    <a:pt x="7902" y="7085"/>
                  </a:cubicBezTo>
                  <a:cubicBezTo>
                    <a:pt x="8112" y="7221"/>
                    <a:pt x="8343" y="7326"/>
                    <a:pt x="8584" y="7379"/>
                  </a:cubicBezTo>
                  <a:cubicBezTo>
                    <a:pt x="8731" y="7410"/>
                    <a:pt x="8878" y="7431"/>
                    <a:pt x="9036" y="7431"/>
                  </a:cubicBezTo>
                  <a:cubicBezTo>
                    <a:pt x="9698" y="7431"/>
                    <a:pt x="10349" y="7116"/>
                    <a:pt x="10749" y="6569"/>
                  </a:cubicBezTo>
                  <a:cubicBezTo>
                    <a:pt x="10865" y="6412"/>
                    <a:pt x="10907" y="6223"/>
                    <a:pt x="10875" y="6034"/>
                  </a:cubicBezTo>
                  <a:cubicBezTo>
                    <a:pt x="11064" y="5866"/>
                    <a:pt x="11138" y="5593"/>
                    <a:pt x="11064" y="5341"/>
                  </a:cubicBezTo>
                  <a:cubicBezTo>
                    <a:pt x="11022" y="5214"/>
                    <a:pt x="10959" y="5109"/>
                    <a:pt x="10865" y="5025"/>
                  </a:cubicBezTo>
                  <a:cubicBezTo>
                    <a:pt x="11243" y="4720"/>
                    <a:pt x="11600" y="4405"/>
                    <a:pt x="11883" y="4122"/>
                  </a:cubicBezTo>
                  <a:cubicBezTo>
                    <a:pt x="12262" y="3743"/>
                    <a:pt x="12546" y="3396"/>
                    <a:pt x="12724" y="3092"/>
                  </a:cubicBezTo>
                  <a:cubicBezTo>
                    <a:pt x="13018" y="2609"/>
                    <a:pt x="13081" y="2167"/>
                    <a:pt x="12903" y="1789"/>
                  </a:cubicBezTo>
                  <a:cubicBezTo>
                    <a:pt x="12808" y="1568"/>
                    <a:pt x="12630" y="1390"/>
                    <a:pt x="12377" y="1274"/>
                  </a:cubicBezTo>
                  <a:cubicBezTo>
                    <a:pt x="12146" y="1169"/>
                    <a:pt x="11852" y="1096"/>
                    <a:pt x="11442" y="1054"/>
                  </a:cubicBezTo>
                  <a:cubicBezTo>
                    <a:pt x="11201" y="633"/>
                    <a:pt x="10844" y="423"/>
                    <a:pt x="10707" y="349"/>
                  </a:cubicBezTo>
                  <a:cubicBezTo>
                    <a:pt x="10327" y="126"/>
                    <a:pt x="9847" y="1"/>
                    <a:pt x="93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2001750" y="909400"/>
              <a:ext cx="268200" cy="243450"/>
            </a:xfrm>
            <a:custGeom>
              <a:avLst/>
              <a:gdLst/>
              <a:ahLst/>
              <a:cxnLst/>
              <a:rect l="l" t="t" r="r" b="b"/>
              <a:pathLst>
                <a:path w="10728" h="9738" extrusionOk="0">
                  <a:moveTo>
                    <a:pt x="8916" y="0"/>
                  </a:moveTo>
                  <a:cubicBezTo>
                    <a:pt x="8088" y="0"/>
                    <a:pt x="6540" y="169"/>
                    <a:pt x="4708" y="1276"/>
                  </a:cubicBezTo>
                  <a:cubicBezTo>
                    <a:pt x="3573" y="1959"/>
                    <a:pt x="2922" y="2642"/>
                    <a:pt x="1923" y="3651"/>
                  </a:cubicBezTo>
                  <a:cubicBezTo>
                    <a:pt x="1293" y="4291"/>
                    <a:pt x="641" y="4974"/>
                    <a:pt x="347" y="5825"/>
                  </a:cubicBezTo>
                  <a:cubicBezTo>
                    <a:pt x="1" y="6876"/>
                    <a:pt x="305" y="8115"/>
                    <a:pt x="1093" y="8893"/>
                  </a:cubicBezTo>
                  <a:cubicBezTo>
                    <a:pt x="1648" y="9440"/>
                    <a:pt x="2426" y="9738"/>
                    <a:pt x="3202" y="9738"/>
                  </a:cubicBezTo>
                  <a:cubicBezTo>
                    <a:pt x="3528" y="9738"/>
                    <a:pt x="3853" y="9685"/>
                    <a:pt x="4161" y="9576"/>
                  </a:cubicBezTo>
                  <a:cubicBezTo>
                    <a:pt x="4760" y="9366"/>
                    <a:pt x="5317" y="8925"/>
                    <a:pt x="5474" y="8305"/>
                  </a:cubicBezTo>
                  <a:cubicBezTo>
                    <a:pt x="5632" y="7695"/>
                    <a:pt x="5275" y="6939"/>
                    <a:pt x="4645" y="6834"/>
                  </a:cubicBezTo>
                  <a:cubicBezTo>
                    <a:pt x="4581" y="6820"/>
                    <a:pt x="4516" y="6815"/>
                    <a:pt x="4451" y="6815"/>
                  </a:cubicBezTo>
                  <a:cubicBezTo>
                    <a:pt x="4256" y="6815"/>
                    <a:pt x="4056" y="6866"/>
                    <a:pt x="3867" y="6929"/>
                  </a:cubicBezTo>
                  <a:cubicBezTo>
                    <a:pt x="3594" y="7023"/>
                    <a:pt x="3300" y="7160"/>
                    <a:pt x="3163" y="7412"/>
                  </a:cubicBezTo>
                  <a:cubicBezTo>
                    <a:pt x="3027" y="7664"/>
                    <a:pt x="3153" y="8063"/>
                    <a:pt x="3436" y="8105"/>
                  </a:cubicBezTo>
                  <a:cubicBezTo>
                    <a:pt x="3366" y="7878"/>
                    <a:pt x="3611" y="7686"/>
                    <a:pt x="3841" y="7686"/>
                  </a:cubicBezTo>
                  <a:cubicBezTo>
                    <a:pt x="3919" y="7686"/>
                    <a:pt x="3995" y="7708"/>
                    <a:pt x="4056" y="7758"/>
                  </a:cubicBezTo>
                  <a:cubicBezTo>
                    <a:pt x="4309" y="7958"/>
                    <a:pt x="4256" y="8379"/>
                    <a:pt x="4035" y="8610"/>
                  </a:cubicBezTo>
                  <a:cubicBezTo>
                    <a:pt x="3804" y="8830"/>
                    <a:pt x="3468" y="8893"/>
                    <a:pt x="3142" y="8893"/>
                  </a:cubicBezTo>
                  <a:cubicBezTo>
                    <a:pt x="2848" y="8893"/>
                    <a:pt x="2522" y="8841"/>
                    <a:pt x="2322" y="8620"/>
                  </a:cubicBezTo>
                  <a:cubicBezTo>
                    <a:pt x="1881" y="8136"/>
                    <a:pt x="2333" y="7370"/>
                    <a:pt x="2827" y="6929"/>
                  </a:cubicBezTo>
                  <a:cubicBezTo>
                    <a:pt x="4140" y="5710"/>
                    <a:pt x="5023" y="5195"/>
                    <a:pt x="6924" y="3966"/>
                  </a:cubicBezTo>
                  <a:cubicBezTo>
                    <a:pt x="8595" y="2883"/>
                    <a:pt x="10728" y="1076"/>
                    <a:pt x="10402" y="361"/>
                  </a:cubicBezTo>
                  <a:cubicBezTo>
                    <a:pt x="10370" y="277"/>
                    <a:pt x="10244" y="109"/>
                    <a:pt x="9457" y="25"/>
                  </a:cubicBezTo>
                  <a:cubicBezTo>
                    <a:pt x="9350" y="16"/>
                    <a:pt x="9166" y="0"/>
                    <a:pt x="8916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2152525" y="883900"/>
              <a:ext cx="76975" cy="68800"/>
            </a:xfrm>
            <a:custGeom>
              <a:avLst/>
              <a:gdLst/>
              <a:ahLst/>
              <a:cxnLst/>
              <a:rect l="l" t="t" r="r" b="b"/>
              <a:pathLst>
                <a:path w="3079" h="2752" extrusionOk="0">
                  <a:moveTo>
                    <a:pt x="1474" y="1"/>
                  </a:moveTo>
                  <a:cubicBezTo>
                    <a:pt x="1067" y="1"/>
                    <a:pt x="664" y="128"/>
                    <a:pt x="400" y="426"/>
                  </a:cubicBezTo>
                  <a:cubicBezTo>
                    <a:pt x="221" y="625"/>
                    <a:pt x="148" y="846"/>
                    <a:pt x="127" y="951"/>
                  </a:cubicBezTo>
                  <a:cubicBezTo>
                    <a:pt x="1" y="1540"/>
                    <a:pt x="379" y="2033"/>
                    <a:pt x="452" y="2117"/>
                  </a:cubicBezTo>
                  <a:cubicBezTo>
                    <a:pt x="479" y="2153"/>
                    <a:pt x="968" y="2751"/>
                    <a:pt x="1656" y="2751"/>
                  </a:cubicBezTo>
                  <a:cubicBezTo>
                    <a:pt x="1771" y="2751"/>
                    <a:pt x="1892" y="2735"/>
                    <a:pt x="2018" y="2695"/>
                  </a:cubicBezTo>
                  <a:cubicBezTo>
                    <a:pt x="2595" y="2516"/>
                    <a:pt x="3016" y="1949"/>
                    <a:pt x="3058" y="1350"/>
                  </a:cubicBezTo>
                  <a:cubicBezTo>
                    <a:pt x="3079" y="1140"/>
                    <a:pt x="3048" y="919"/>
                    <a:pt x="2953" y="730"/>
                  </a:cubicBezTo>
                  <a:cubicBezTo>
                    <a:pt x="2806" y="457"/>
                    <a:pt x="2585" y="331"/>
                    <a:pt x="2459" y="258"/>
                  </a:cubicBezTo>
                  <a:cubicBezTo>
                    <a:pt x="2186" y="96"/>
                    <a:pt x="1828" y="1"/>
                    <a:pt x="147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1973925" y="909500"/>
              <a:ext cx="172050" cy="247975"/>
            </a:xfrm>
            <a:custGeom>
              <a:avLst/>
              <a:gdLst/>
              <a:ahLst/>
              <a:cxnLst/>
              <a:rect l="l" t="t" r="r" b="b"/>
              <a:pathLst>
                <a:path w="6882" h="9919" extrusionOk="0">
                  <a:moveTo>
                    <a:pt x="5422" y="0"/>
                  </a:moveTo>
                  <a:cubicBezTo>
                    <a:pt x="5443" y="505"/>
                    <a:pt x="5474" y="1009"/>
                    <a:pt x="5506" y="1524"/>
                  </a:cubicBezTo>
                  <a:cubicBezTo>
                    <a:pt x="5316" y="1324"/>
                    <a:pt x="5116" y="1125"/>
                    <a:pt x="4854" y="1072"/>
                  </a:cubicBezTo>
                  <a:cubicBezTo>
                    <a:pt x="4815" y="1063"/>
                    <a:pt x="4775" y="1058"/>
                    <a:pt x="4734" y="1058"/>
                  </a:cubicBezTo>
                  <a:cubicBezTo>
                    <a:pt x="4501" y="1058"/>
                    <a:pt x="4263" y="1206"/>
                    <a:pt x="4245" y="1429"/>
                  </a:cubicBezTo>
                  <a:cubicBezTo>
                    <a:pt x="4213" y="1797"/>
                    <a:pt x="4728" y="2123"/>
                    <a:pt x="4528" y="2428"/>
                  </a:cubicBezTo>
                  <a:cubicBezTo>
                    <a:pt x="3772" y="2333"/>
                    <a:pt x="3015" y="2239"/>
                    <a:pt x="2259" y="2134"/>
                  </a:cubicBezTo>
                  <a:lnTo>
                    <a:pt x="2259" y="2134"/>
                  </a:lnTo>
                  <a:cubicBezTo>
                    <a:pt x="2385" y="2638"/>
                    <a:pt x="2595" y="3121"/>
                    <a:pt x="2900" y="3552"/>
                  </a:cubicBezTo>
                  <a:cubicBezTo>
                    <a:pt x="2705" y="3598"/>
                    <a:pt x="2506" y="3622"/>
                    <a:pt x="2307" y="3622"/>
                  </a:cubicBezTo>
                  <a:cubicBezTo>
                    <a:pt x="2098" y="3622"/>
                    <a:pt x="1891" y="3595"/>
                    <a:pt x="1691" y="3541"/>
                  </a:cubicBezTo>
                  <a:lnTo>
                    <a:pt x="1691" y="3541"/>
                  </a:lnTo>
                  <a:cubicBezTo>
                    <a:pt x="1712" y="3888"/>
                    <a:pt x="1859" y="4235"/>
                    <a:pt x="2090" y="4497"/>
                  </a:cubicBezTo>
                  <a:cubicBezTo>
                    <a:pt x="1555" y="4665"/>
                    <a:pt x="1019" y="4833"/>
                    <a:pt x="472" y="5001"/>
                  </a:cubicBezTo>
                  <a:cubicBezTo>
                    <a:pt x="893" y="5359"/>
                    <a:pt x="1355" y="5664"/>
                    <a:pt x="1838" y="5926"/>
                  </a:cubicBezTo>
                  <a:cubicBezTo>
                    <a:pt x="1261" y="6189"/>
                    <a:pt x="715" y="6546"/>
                    <a:pt x="252" y="6977"/>
                  </a:cubicBezTo>
                  <a:cubicBezTo>
                    <a:pt x="126" y="7093"/>
                    <a:pt x="0" y="7271"/>
                    <a:pt x="94" y="7408"/>
                  </a:cubicBezTo>
                  <a:cubicBezTo>
                    <a:pt x="157" y="7502"/>
                    <a:pt x="294" y="7523"/>
                    <a:pt x="420" y="7523"/>
                  </a:cubicBezTo>
                  <a:cubicBezTo>
                    <a:pt x="788" y="7523"/>
                    <a:pt x="1156" y="7534"/>
                    <a:pt x="1523" y="7534"/>
                  </a:cubicBezTo>
                  <a:cubicBezTo>
                    <a:pt x="1418" y="7996"/>
                    <a:pt x="1187" y="8438"/>
                    <a:pt x="872" y="8795"/>
                  </a:cubicBezTo>
                  <a:cubicBezTo>
                    <a:pt x="896" y="8795"/>
                    <a:pt x="920" y="8796"/>
                    <a:pt x="944" y="8796"/>
                  </a:cubicBezTo>
                  <a:cubicBezTo>
                    <a:pt x="1372" y="8796"/>
                    <a:pt x="1797" y="8711"/>
                    <a:pt x="2185" y="8543"/>
                  </a:cubicBezTo>
                  <a:lnTo>
                    <a:pt x="2185" y="8543"/>
                  </a:lnTo>
                  <a:cubicBezTo>
                    <a:pt x="2122" y="9005"/>
                    <a:pt x="2048" y="9467"/>
                    <a:pt x="1985" y="9919"/>
                  </a:cubicBezTo>
                  <a:cubicBezTo>
                    <a:pt x="1985" y="9919"/>
                    <a:pt x="2616" y="9624"/>
                    <a:pt x="2679" y="9572"/>
                  </a:cubicBezTo>
                  <a:cubicBezTo>
                    <a:pt x="2889" y="9425"/>
                    <a:pt x="3089" y="9236"/>
                    <a:pt x="3110" y="8973"/>
                  </a:cubicBezTo>
                  <a:cubicBezTo>
                    <a:pt x="3131" y="8774"/>
                    <a:pt x="2931" y="8438"/>
                    <a:pt x="2889" y="8227"/>
                  </a:cubicBezTo>
                  <a:cubicBezTo>
                    <a:pt x="2837" y="7933"/>
                    <a:pt x="2816" y="7628"/>
                    <a:pt x="2826" y="7324"/>
                  </a:cubicBezTo>
                  <a:cubicBezTo>
                    <a:pt x="2858" y="6168"/>
                    <a:pt x="3372" y="5022"/>
                    <a:pt x="4255" y="4277"/>
                  </a:cubicBezTo>
                  <a:cubicBezTo>
                    <a:pt x="4654" y="3930"/>
                    <a:pt x="5116" y="3678"/>
                    <a:pt x="5516" y="3331"/>
                  </a:cubicBezTo>
                  <a:cubicBezTo>
                    <a:pt x="6094" y="2827"/>
                    <a:pt x="6503" y="2144"/>
                    <a:pt x="6692" y="1408"/>
                  </a:cubicBezTo>
                  <a:cubicBezTo>
                    <a:pt x="6797" y="1009"/>
                    <a:pt x="6882" y="757"/>
                    <a:pt x="6598" y="473"/>
                  </a:cubicBezTo>
                  <a:cubicBezTo>
                    <a:pt x="6314" y="200"/>
                    <a:pt x="5800" y="53"/>
                    <a:pt x="5422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2146225" y="1003800"/>
              <a:ext cx="68575" cy="31250"/>
            </a:xfrm>
            <a:custGeom>
              <a:avLst/>
              <a:gdLst/>
              <a:ahLst/>
              <a:cxnLst/>
              <a:rect l="l" t="t" r="r" b="b"/>
              <a:pathLst>
                <a:path w="2743" h="1250" extrusionOk="0">
                  <a:moveTo>
                    <a:pt x="1156" y="1"/>
                  </a:moveTo>
                  <a:lnTo>
                    <a:pt x="0" y="106"/>
                  </a:lnTo>
                  <a:cubicBezTo>
                    <a:pt x="106" y="641"/>
                    <a:pt x="557" y="1093"/>
                    <a:pt x="1093" y="1219"/>
                  </a:cubicBezTo>
                  <a:cubicBezTo>
                    <a:pt x="1188" y="1240"/>
                    <a:pt x="1284" y="1250"/>
                    <a:pt x="1381" y="1250"/>
                  </a:cubicBezTo>
                  <a:cubicBezTo>
                    <a:pt x="1829" y="1250"/>
                    <a:pt x="2275" y="1036"/>
                    <a:pt x="2543" y="673"/>
                  </a:cubicBezTo>
                  <a:cubicBezTo>
                    <a:pt x="2417" y="610"/>
                    <a:pt x="2280" y="578"/>
                    <a:pt x="2133" y="557"/>
                  </a:cubicBezTo>
                  <a:cubicBezTo>
                    <a:pt x="2322" y="379"/>
                    <a:pt x="2532" y="211"/>
                    <a:pt x="2742" y="53"/>
                  </a:cubicBezTo>
                  <a:cubicBezTo>
                    <a:pt x="2217" y="32"/>
                    <a:pt x="1682" y="11"/>
                    <a:pt x="115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2178800" y="901625"/>
              <a:ext cx="29700" cy="34750"/>
            </a:xfrm>
            <a:custGeom>
              <a:avLst/>
              <a:gdLst/>
              <a:ahLst/>
              <a:cxnLst/>
              <a:rect l="l" t="t" r="r" b="b"/>
              <a:pathLst>
                <a:path w="1188" h="1390" extrusionOk="0">
                  <a:moveTo>
                    <a:pt x="641" y="0"/>
                  </a:moveTo>
                  <a:lnTo>
                    <a:pt x="641" y="0"/>
                  </a:lnTo>
                  <a:cubicBezTo>
                    <a:pt x="746" y="158"/>
                    <a:pt x="862" y="305"/>
                    <a:pt x="925" y="473"/>
                  </a:cubicBezTo>
                  <a:cubicBezTo>
                    <a:pt x="988" y="630"/>
                    <a:pt x="1009" y="820"/>
                    <a:pt x="935" y="957"/>
                  </a:cubicBezTo>
                  <a:cubicBezTo>
                    <a:pt x="872" y="1093"/>
                    <a:pt x="715" y="1198"/>
                    <a:pt x="547" y="1251"/>
                  </a:cubicBezTo>
                  <a:cubicBezTo>
                    <a:pt x="379" y="1303"/>
                    <a:pt x="189" y="1314"/>
                    <a:pt x="0" y="1335"/>
                  </a:cubicBezTo>
                  <a:cubicBezTo>
                    <a:pt x="128" y="1365"/>
                    <a:pt x="267" y="1389"/>
                    <a:pt x="409" y="1389"/>
                  </a:cubicBezTo>
                  <a:cubicBezTo>
                    <a:pt x="465" y="1389"/>
                    <a:pt x="521" y="1386"/>
                    <a:pt x="578" y="1377"/>
                  </a:cubicBezTo>
                  <a:cubicBezTo>
                    <a:pt x="778" y="1345"/>
                    <a:pt x="977" y="1230"/>
                    <a:pt x="1082" y="1030"/>
                  </a:cubicBezTo>
                  <a:cubicBezTo>
                    <a:pt x="1187" y="831"/>
                    <a:pt x="1145" y="588"/>
                    <a:pt x="1051" y="420"/>
                  </a:cubicBezTo>
                  <a:cubicBezTo>
                    <a:pt x="946" y="242"/>
                    <a:pt x="799" y="105"/>
                    <a:pt x="64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" name="Google Shape;690;p34"/>
          <p:cNvGrpSpPr/>
          <p:nvPr/>
        </p:nvGrpSpPr>
        <p:grpSpPr>
          <a:xfrm>
            <a:off x="7889179" y="3862638"/>
            <a:ext cx="1236136" cy="1170959"/>
            <a:chOff x="1907200" y="1472650"/>
            <a:chExt cx="333325" cy="315750"/>
          </a:xfrm>
        </p:grpSpPr>
        <p:sp>
          <p:nvSpPr>
            <p:cNvPr id="691" name="Google Shape;691;p34"/>
            <p:cNvSpPr/>
            <p:nvPr/>
          </p:nvSpPr>
          <p:spPr>
            <a:xfrm>
              <a:off x="1924250" y="1490050"/>
              <a:ext cx="298050" cy="280925"/>
            </a:xfrm>
            <a:custGeom>
              <a:avLst/>
              <a:gdLst/>
              <a:ahLst/>
              <a:cxnLst/>
              <a:rect l="l" t="t" r="r" b="b"/>
              <a:pathLst>
                <a:path w="11922" h="11237" extrusionOk="0">
                  <a:moveTo>
                    <a:pt x="10018" y="4606"/>
                  </a:moveTo>
                  <a:cubicBezTo>
                    <a:pt x="10033" y="4606"/>
                    <a:pt x="10088" y="4691"/>
                    <a:pt x="10182" y="4863"/>
                  </a:cubicBezTo>
                  <a:cubicBezTo>
                    <a:pt x="10182" y="4884"/>
                    <a:pt x="10171" y="4915"/>
                    <a:pt x="10161" y="4947"/>
                  </a:cubicBezTo>
                  <a:cubicBezTo>
                    <a:pt x="10098" y="4915"/>
                    <a:pt x="10056" y="4863"/>
                    <a:pt x="10056" y="4758"/>
                  </a:cubicBezTo>
                  <a:cubicBezTo>
                    <a:pt x="10020" y="4657"/>
                    <a:pt x="10007" y="4606"/>
                    <a:pt x="10018" y="4606"/>
                  </a:cubicBezTo>
                  <a:close/>
                  <a:moveTo>
                    <a:pt x="460" y="1"/>
                  </a:moveTo>
                  <a:cubicBezTo>
                    <a:pt x="437" y="1"/>
                    <a:pt x="413" y="3"/>
                    <a:pt x="390" y="9"/>
                  </a:cubicBezTo>
                  <a:cubicBezTo>
                    <a:pt x="96" y="82"/>
                    <a:pt x="1" y="524"/>
                    <a:pt x="43" y="829"/>
                  </a:cubicBezTo>
                  <a:cubicBezTo>
                    <a:pt x="127" y="1627"/>
                    <a:pt x="421" y="2352"/>
                    <a:pt x="873" y="2919"/>
                  </a:cubicBezTo>
                  <a:cubicBezTo>
                    <a:pt x="589" y="3423"/>
                    <a:pt x="421" y="4002"/>
                    <a:pt x="421" y="4621"/>
                  </a:cubicBezTo>
                  <a:cubicBezTo>
                    <a:pt x="421" y="6134"/>
                    <a:pt x="1399" y="6975"/>
                    <a:pt x="2754" y="7248"/>
                  </a:cubicBezTo>
                  <a:cubicBezTo>
                    <a:pt x="2765" y="7448"/>
                    <a:pt x="2817" y="7658"/>
                    <a:pt x="2901" y="7847"/>
                  </a:cubicBezTo>
                  <a:cubicBezTo>
                    <a:pt x="2964" y="7994"/>
                    <a:pt x="3048" y="8130"/>
                    <a:pt x="3143" y="8256"/>
                  </a:cubicBezTo>
                  <a:lnTo>
                    <a:pt x="3122" y="8256"/>
                  </a:lnTo>
                  <a:cubicBezTo>
                    <a:pt x="3206" y="8740"/>
                    <a:pt x="3237" y="9234"/>
                    <a:pt x="3237" y="9727"/>
                  </a:cubicBezTo>
                  <a:cubicBezTo>
                    <a:pt x="3237" y="9864"/>
                    <a:pt x="3227" y="10001"/>
                    <a:pt x="3174" y="10127"/>
                  </a:cubicBezTo>
                  <a:cubicBezTo>
                    <a:pt x="3143" y="10201"/>
                    <a:pt x="3090" y="10274"/>
                    <a:pt x="3080" y="10358"/>
                  </a:cubicBezTo>
                  <a:cubicBezTo>
                    <a:pt x="3070" y="10520"/>
                    <a:pt x="3240" y="10646"/>
                    <a:pt x="3397" y="10646"/>
                  </a:cubicBezTo>
                  <a:cubicBezTo>
                    <a:pt x="3414" y="10646"/>
                    <a:pt x="3431" y="10645"/>
                    <a:pt x="3447" y="10642"/>
                  </a:cubicBezTo>
                  <a:cubicBezTo>
                    <a:pt x="3626" y="10610"/>
                    <a:pt x="3762" y="10474"/>
                    <a:pt x="3878" y="10337"/>
                  </a:cubicBezTo>
                  <a:cubicBezTo>
                    <a:pt x="4162" y="10012"/>
                    <a:pt x="4383" y="9643"/>
                    <a:pt x="4540" y="9244"/>
                  </a:cubicBezTo>
                  <a:cubicBezTo>
                    <a:pt x="4645" y="9286"/>
                    <a:pt x="4750" y="9318"/>
                    <a:pt x="4855" y="9349"/>
                  </a:cubicBezTo>
                  <a:cubicBezTo>
                    <a:pt x="4908" y="9360"/>
                    <a:pt x="4960" y="9381"/>
                    <a:pt x="5023" y="9391"/>
                  </a:cubicBezTo>
                  <a:cubicBezTo>
                    <a:pt x="5044" y="9664"/>
                    <a:pt x="5044" y="9938"/>
                    <a:pt x="5044" y="10211"/>
                  </a:cubicBezTo>
                  <a:cubicBezTo>
                    <a:pt x="5044" y="10337"/>
                    <a:pt x="5044" y="10453"/>
                    <a:pt x="5013" y="10558"/>
                  </a:cubicBezTo>
                  <a:cubicBezTo>
                    <a:pt x="5002" y="10610"/>
                    <a:pt x="4981" y="10663"/>
                    <a:pt x="4950" y="10715"/>
                  </a:cubicBezTo>
                  <a:cubicBezTo>
                    <a:pt x="4929" y="10768"/>
                    <a:pt x="4897" y="10820"/>
                    <a:pt x="4887" y="10894"/>
                  </a:cubicBezTo>
                  <a:cubicBezTo>
                    <a:pt x="4876" y="10957"/>
                    <a:pt x="4887" y="11030"/>
                    <a:pt x="4929" y="11083"/>
                  </a:cubicBezTo>
                  <a:cubicBezTo>
                    <a:pt x="4971" y="11135"/>
                    <a:pt x="5023" y="11177"/>
                    <a:pt x="5086" y="11209"/>
                  </a:cubicBezTo>
                  <a:cubicBezTo>
                    <a:pt x="5132" y="11228"/>
                    <a:pt x="5179" y="11236"/>
                    <a:pt x="5225" y="11236"/>
                  </a:cubicBezTo>
                  <a:cubicBezTo>
                    <a:pt x="5308" y="11236"/>
                    <a:pt x="5391" y="11211"/>
                    <a:pt x="5464" y="11177"/>
                  </a:cubicBezTo>
                  <a:cubicBezTo>
                    <a:pt x="5569" y="11114"/>
                    <a:pt x="5653" y="11020"/>
                    <a:pt x="5738" y="10936"/>
                  </a:cubicBezTo>
                  <a:lnTo>
                    <a:pt x="5959" y="10652"/>
                  </a:lnTo>
                  <a:cubicBezTo>
                    <a:pt x="6095" y="10453"/>
                    <a:pt x="6211" y="10253"/>
                    <a:pt x="6316" y="10033"/>
                  </a:cubicBezTo>
                  <a:cubicBezTo>
                    <a:pt x="6400" y="9854"/>
                    <a:pt x="6463" y="9675"/>
                    <a:pt x="6515" y="9486"/>
                  </a:cubicBezTo>
                  <a:cubicBezTo>
                    <a:pt x="6589" y="9486"/>
                    <a:pt x="6652" y="9475"/>
                    <a:pt x="6725" y="9465"/>
                  </a:cubicBezTo>
                  <a:cubicBezTo>
                    <a:pt x="6788" y="9654"/>
                    <a:pt x="6851" y="9843"/>
                    <a:pt x="6904" y="10033"/>
                  </a:cubicBezTo>
                  <a:cubicBezTo>
                    <a:pt x="6946" y="10169"/>
                    <a:pt x="6977" y="10306"/>
                    <a:pt x="6967" y="10442"/>
                  </a:cubicBezTo>
                  <a:cubicBezTo>
                    <a:pt x="6956" y="10526"/>
                    <a:pt x="6925" y="10610"/>
                    <a:pt x="6935" y="10694"/>
                  </a:cubicBezTo>
                  <a:cubicBezTo>
                    <a:pt x="6965" y="10820"/>
                    <a:pt x="7094" y="10889"/>
                    <a:pt x="7223" y="10889"/>
                  </a:cubicBezTo>
                  <a:cubicBezTo>
                    <a:pt x="7276" y="10889"/>
                    <a:pt x="7330" y="10877"/>
                    <a:pt x="7377" y="10852"/>
                  </a:cubicBezTo>
                  <a:cubicBezTo>
                    <a:pt x="7535" y="10778"/>
                    <a:pt x="7629" y="10610"/>
                    <a:pt x="7703" y="10442"/>
                  </a:cubicBezTo>
                  <a:cubicBezTo>
                    <a:pt x="7871" y="10054"/>
                    <a:pt x="7976" y="9633"/>
                    <a:pt x="8018" y="9213"/>
                  </a:cubicBezTo>
                  <a:cubicBezTo>
                    <a:pt x="8175" y="9171"/>
                    <a:pt x="8322" y="9118"/>
                    <a:pt x="8469" y="9055"/>
                  </a:cubicBezTo>
                  <a:cubicBezTo>
                    <a:pt x="8553" y="9286"/>
                    <a:pt x="8627" y="9517"/>
                    <a:pt x="8690" y="9748"/>
                  </a:cubicBezTo>
                  <a:cubicBezTo>
                    <a:pt x="8721" y="9864"/>
                    <a:pt x="8753" y="9970"/>
                    <a:pt x="8763" y="10085"/>
                  </a:cubicBezTo>
                  <a:cubicBezTo>
                    <a:pt x="8763" y="10138"/>
                    <a:pt x="8763" y="10190"/>
                    <a:pt x="8753" y="10253"/>
                  </a:cubicBezTo>
                  <a:cubicBezTo>
                    <a:pt x="8742" y="10306"/>
                    <a:pt x="8721" y="10369"/>
                    <a:pt x="8732" y="10442"/>
                  </a:cubicBezTo>
                  <a:cubicBezTo>
                    <a:pt x="8742" y="10505"/>
                    <a:pt x="8784" y="10568"/>
                    <a:pt x="8837" y="10610"/>
                  </a:cubicBezTo>
                  <a:cubicBezTo>
                    <a:pt x="8890" y="10652"/>
                    <a:pt x="8953" y="10673"/>
                    <a:pt x="9016" y="10684"/>
                  </a:cubicBezTo>
                  <a:cubicBezTo>
                    <a:pt x="9032" y="10686"/>
                    <a:pt x="9048" y="10688"/>
                    <a:pt x="9063" y="10688"/>
                  </a:cubicBezTo>
                  <a:cubicBezTo>
                    <a:pt x="9184" y="10688"/>
                    <a:pt x="9299" y="10621"/>
                    <a:pt x="9373" y="10547"/>
                  </a:cubicBezTo>
                  <a:cubicBezTo>
                    <a:pt x="9457" y="10453"/>
                    <a:pt x="9510" y="10348"/>
                    <a:pt x="9562" y="10232"/>
                  </a:cubicBezTo>
                  <a:cubicBezTo>
                    <a:pt x="9615" y="10127"/>
                    <a:pt x="9657" y="10012"/>
                    <a:pt x="9688" y="9906"/>
                  </a:cubicBezTo>
                  <a:cubicBezTo>
                    <a:pt x="9772" y="9675"/>
                    <a:pt x="9825" y="9444"/>
                    <a:pt x="9856" y="9213"/>
                  </a:cubicBezTo>
                  <a:cubicBezTo>
                    <a:pt x="9919" y="8782"/>
                    <a:pt x="9909" y="8341"/>
                    <a:pt x="9825" y="7910"/>
                  </a:cubicBezTo>
                  <a:cubicBezTo>
                    <a:pt x="10245" y="7049"/>
                    <a:pt x="9793" y="6155"/>
                    <a:pt x="9730" y="6040"/>
                  </a:cubicBezTo>
                  <a:lnTo>
                    <a:pt x="9730" y="6029"/>
                  </a:lnTo>
                  <a:cubicBezTo>
                    <a:pt x="9688" y="5977"/>
                    <a:pt x="9657" y="5914"/>
                    <a:pt x="9625" y="5861"/>
                  </a:cubicBezTo>
                  <a:cubicBezTo>
                    <a:pt x="9846" y="5725"/>
                    <a:pt x="10056" y="5546"/>
                    <a:pt x="10213" y="5347"/>
                  </a:cubicBezTo>
                  <a:cubicBezTo>
                    <a:pt x="10246" y="5353"/>
                    <a:pt x="10278" y="5357"/>
                    <a:pt x="10310" y="5357"/>
                  </a:cubicBezTo>
                  <a:cubicBezTo>
                    <a:pt x="10517" y="5357"/>
                    <a:pt x="10719" y="5220"/>
                    <a:pt x="10928" y="5083"/>
                  </a:cubicBezTo>
                  <a:cubicBezTo>
                    <a:pt x="11130" y="4952"/>
                    <a:pt x="11339" y="4814"/>
                    <a:pt x="11549" y="4814"/>
                  </a:cubicBezTo>
                  <a:cubicBezTo>
                    <a:pt x="11591" y="4814"/>
                    <a:pt x="11632" y="4819"/>
                    <a:pt x="11674" y="4831"/>
                  </a:cubicBezTo>
                  <a:cubicBezTo>
                    <a:pt x="11690" y="4836"/>
                    <a:pt x="11704" y="4838"/>
                    <a:pt x="11718" y="4838"/>
                  </a:cubicBezTo>
                  <a:cubicBezTo>
                    <a:pt x="11874" y="4838"/>
                    <a:pt x="11922" y="4586"/>
                    <a:pt x="11758" y="4537"/>
                  </a:cubicBezTo>
                  <a:cubicBezTo>
                    <a:pt x="11670" y="4514"/>
                    <a:pt x="11592" y="4501"/>
                    <a:pt x="11516" y="4501"/>
                  </a:cubicBezTo>
                  <a:cubicBezTo>
                    <a:pt x="11419" y="4501"/>
                    <a:pt x="11323" y="4522"/>
                    <a:pt x="11212" y="4569"/>
                  </a:cubicBezTo>
                  <a:cubicBezTo>
                    <a:pt x="10907" y="4695"/>
                    <a:pt x="10802" y="4926"/>
                    <a:pt x="10487" y="4936"/>
                  </a:cubicBezTo>
                  <a:cubicBezTo>
                    <a:pt x="10498" y="4905"/>
                    <a:pt x="10508" y="4873"/>
                    <a:pt x="10529" y="4842"/>
                  </a:cubicBezTo>
                  <a:cubicBezTo>
                    <a:pt x="10645" y="4542"/>
                    <a:pt x="10556" y="4010"/>
                    <a:pt x="10164" y="4010"/>
                  </a:cubicBezTo>
                  <a:cubicBezTo>
                    <a:pt x="10130" y="4010"/>
                    <a:pt x="10094" y="4014"/>
                    <a:pt x="10056" y="4023"/>
                  </a:cubicBezTo>
                  <a:cubicBezTo>
                    <a:pt x="9573" y="4117"/>
                    <a:pt x="9667" y="4873"/>
                    <a:pt x="9909" y="5157"/>
                  </a:cubicBezTo>
                  <a:cubicBezTo>
                    <a:pt x="9930" y="5167"/>
                    <a:pt x="9940" y="5178"/>
                    <a:pt x="9951" y="5189"/>
                  </a:cubicBezTo>
                  <a:cubicBezTo>
                    <a:pt x="9919" y="5220"/>
                    <a:pt x="9898" y="5252"/>
                    <a:pt x="9877" y="5262"/>
                  </a:cubicBezTo>
                  <a:cubicBezTo>
                    <a:pt x="9741" y="5410"/>
                    <a:pt x="9594" y="5525"/>
                    <a:pt x="9436" y="5630"/>
                  </a:cubicBezTo>
                  <a:cubicBezTo>
                    <a:pt x="9142" y="5294"/>
                    <a:pt x="8784" y="5104"/>
                    <a:pt x="8564" y="4999"/>
                  </a:cubicBezTo>
                  <a:cubicBezTo>
                    <a:pt x="8385" y="4894"/>
                    <a:pt x="8070" y="4737"/>
                    <a:pt x="7629" y="4674"/>
                  </a:cubicBezTo>
                  <a:cubicBezTo>
                    <a:pt x="7503" y="4653"/>
                    <a:pt x="7398" y="4642"/>
                    <a:pt x="7293" y="4632"/>
                  </a:cubicBezTo>
                  <a:lnTo>
                    <a:pt x="7293" y="4621"/>
                  </a:lnTo>
                  <a:cubicBezTo>
                    <a:pt x="7293" y="4096"/>
                    <a:pt x="7177" y="3591"/>
                    <a:pt x="6967" y="3150"/>
                  </a:cubicBezTo>
                  <a:cubicBezTo>
                    <a:pt x="7482" y="2709"/>
                    <a:pt x="7892" y="2110"/>
                    <a:pt x="8133" y="1406"/>
                  </a:cubicBezTo>
                  <a:cubicBezTo>
                    <a:pt x="8238" y="1112"/>
                    <a:pt x="8249" y="671"/>
                    <a:pt x="7986" y="524"/>
                  </a:cubicBezTo>
                  <a:cubicBezTo>
                    <a:pt x="7940" y="500"/>
                    <a:pt x="7893" y="491"/>
                    <a:pt x="7847" y="491"/>
                  </a:cubicBezTo>
                  <a:cubicBezTo>
                    <a:pt x="7769" y="491"/>
                    <a:pt x="7691" y="518"/>
                    <a:pt x="7619" y="545"/>
                  </a:cubicBezTo>
                  <a:cubicBezTo>
                    <a:pt x="6935" y="797"/>
                    <a:pt x="6326" y="1238"/>
                    <a:pt x="5843" y="1826"/>
                  </a:cubicBezTo>
                  <a:cubicBezTo>
                    <a:pt x="5286" y="1427"/>
                    <a:pt x="4603" y="1196"/>
                    <a:pt x="3857" y="1196"/>
                  </a:cubicBezTo>
                  <a:cubicBezTo>
                    <a:pt x="3227" y="1196"/>
                    <a:pt x="2638" y="1364"/>
                    <a:pt x="2123" y="1658"/>
                  </a:cubicBezTo>
                  <a:cubicBezTo>
                    <a:pt x="1787" y="1028"/>
                    <a:pt x="1315" y="492"/>
                    <a:pt x="736" y="103"/>
                  </a:cubicBezTo>
                  <a:cubicBezTo>
                    <a:pt x="660" y="52"/>
                    <a:pt x="562" y="1"/>
                    <a:pt x="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1907200" y="1472650"/>
              <a:ext cx="333325" cy="315750"/>
            </a:xfrm>
            <a:custGeom>
              <a:avLst/>
              <a:gdLst/>
              <a:ahLst/>
              <a:cxnLst/>
              <a:rect l="l" t="t" r="r" b="b"/>
              <a:pathLst>
                <a:path w="13333" h="12630" extrusionOk="0">
                  <a:moveTo>
                    <a:pt x="1450" y="1703"/>
                  </a:moveTo>
                  <a:lnTo>
                    <a:pt x="1450" y="1703"/>
                  </a:lnTo>
                  <a:cubicBezTo>
                    <a:pt x="1744" y="1976"/>
                    <a:pt x="1997" y="2312"/>
                    <a:pt x="2196" y="2680"/>
                  </a:cubicBezTo>
                  <a:cubicBezTo>
                    <a:pt x="2280" y="2848"/>
                    <a:pt x="2438" y="2975"/>
                    <a:pt x="2616" y="3027"/>
                  </a:cubicBezTo>
                  <a:cubicBezTo>
                    <a:pt x="2680" y="3046"/>
                    <a:pt x="2747" y="3055"/>
                    <a:pt x="2813" y="3055"/>
                  </a:cubicBezTo>
                  <a:cubicBezTo>
                    <a:pt x="2932" y="3055"/>
                    <a:pt x="3051" y="3025"/>
                    <a:pt x="3152" y="2964"/>
                  </a:cubicBezTo>
                  <a:cubicBezTo>
                    <a:pt x="3573" y="2711"/>
                    <a:pt x="4056" y="2585"/>
                    <a:pt x="4539" y="2585"/>
                  </a:cubicBezTo>
                  <a:cubicBezTo>
                    <a:pt x="5117" y="2585"/>
                    <a:pt x="5663" y="2764"/>
                    <a:pt x="6125" y="3090"/>
                  </a:cubicBezTo>
                  <a:cubicBezTo>
                    <a:pt x="6246" y="3176"/>
                    <a:pt x="6386" y="3218"/>
                    <a:pt x="6526" y="3218"/>
                  </a:cubicBezTo>
                  <a:cubicBezTo>
                    <a:pt x="6726" y="3218"/>
                    <a:pt x="6925" y="3131"/>
                    <a:pt x="7061" y="2964"/>
                  </a:cubicBezTo>
                  <a:cubicBezTo>
                    <a:pt x="7355" y="2617"/>
                    <a:pt x="7691" y="2323"/>
                    <a:pt x="8070" y="2113"/>
                  </a:cubicBezTo>
                  <a:lnTo>
                    <a:pt x="8070" y="2113"/>
                  </a:lnTo>
                  <a:cubicBezTo>
                    <a:pt x="7859" y="2585"/>
                    <a:pt x="7565" y="3006"/>
                    <a:pt x="7197" y="3321"/>
                  </a:cubicBezTo>
                  <a:cubicBezTo>
                    <a:pt x="6956" y="3521"/>
                    <a:pt x="6882" y="3857"/>
                    <a:pt x="7019" y="4140"/>
                  </a:cubicBezTo>
                  <a:cubicBezTo>
                    <a:pt x="7197" y="4509"/>
                    <a:pt x="7281" y="4908"/>
                    <a:pt x="7281" y="5317"/>
                  </a:cubicBezTo>
                  <a:lnTo>
                    <a:pt x="7281" y="5328"/>
                  </a:lnTo>
                  <a:cubicBezTo>
                    <a:pt x="7281" y="5706"/>
                    <a:pt x="7575" y="6011"/>
                    <a:pt x="7954" y="6022"/>
                  </a:cubicBezTo>
                  <a:lnTo>
                    <a:pt x="8206" y="6053"/>
                  </a:lnTo>
                  <a:cubicBezTo>
                    <a:pt x="8542" y="6106"/>
                    <a:pt x="8773" y="6232"/>
                    <a:pt x="8931" y="6305"/>
                  </a:cubicBezTo>
                  <a:cubicBezTo>
                    <a:pt x="9088" y="6389"/>
                    <a:pt x="9382" y="6547"/>
                    <a:pt x="9603" y="6788"/>
                  </a:cubicBezTo>
                  <a:lnTo>
                    <a:pt x="9677" y="6862"/>
                  </a:lnTo>
                  <a:cubicBezTo>
                    <a:pt x="9688" y="6893"/>
                    <a:pt x="9709" y="6914"/>
                    <a:pt x="9730" y="6946"/>
                  </a:cubicBezTo>
                  <a:cubicBezTo>
                    <a:pt x="9751" y="6988"/>
                    <a:pt x="9772" y="7019"/>
                    <a:pt x="9793" y="7061"/>
                  </a:cubicBezTo>
                  <a:lnTo>
                    <a:pt x="9803" y="7061"/>
                  </a:lnTo>
                  <a:cubicBezTo>
                    <a:pt x="9835" y="7135"/>
                    <a:pt x="10150" y="7755"/>
                    <a:pt x="9887" y="8301"/>
                  </a:cubicBezTo>
                  <a:cubicBezTo>
                    <a:pt x="9814" y="8438"/>
                    <a:pt x="9803" y="8595"/>
                    <a:pt x="9824" y="8742"/>
                  </a:cubicBezTo>
                  <a:cubicBezTo>
                    <a:pt x="9887" y="9058"/>
                    <a:pt x="9898" y="9373"/>
                    <a:pt x="9866" y="9688"/>
                  </a:cubicBezTo>
                  <a:cubicBezTo>
                    <a:pt x="9845" y="9636"/>
                    <a:pt x="9824" y="9573"/>
                    <a:pt x="9803" y="9510"/>
                  </a:cubicBezTo>
                  <a:cubicBezTo>
                    <a:pt x="9740" y="9331"/>
                    <a:pt x="9603" y="9195"/>
                    <a:pt x="9435" y="9111"/>
                  </a:cubicBezTo>
                  <a:cubicBezTo>
                    <a:pt x="9346" y="9074"/>
                    <a:pt x="9251" y="9055"/>
                    <a:pt x="9158" y="9055"/>
                  </a:cubicBezTo>
                  <a:cubicBezTo>
                    <a:pt x="9065" y="9055"/>
                    <a:pt x="8973" y="9074"/>
                    <a:pt x="8889" y="9111"/>
                  </a:cubicBezTo>
                  <a:cubicBezTo>
                    <a:pt x="8763" y="9163"/>
                    <a:pt x="8637" y="9205"/>
                    <a:pt x="8500" y="9247"/>
                  </a:cubicBezTo>
                  <a:cubicBezTo>
                    <a:pt x="8238" y="9321"/>
                    <a:pt x="8048" y="9552"/>
                    <a:pt x="8017" y="9835"/>
                  </a:cubicBezTo>
                  <a:cubicBezTo>
                    <a:pt x="7893" y="9615"/>
                    <a:pt x="7663" y="9474"/>
                    <a:pt x="7409" y="9474"/>
                  </a:cubicBezTo>
                  <a:cubicBezTo>
                    <a:pt x="7384" y="9474"/>
                    <a:pt x="7359" y="9475"/>
                    <a:pt x="7334" y="9478"/>
                  </a:cubicBezTo>
                  <a:cubicBezTo>
                    <a:pt x="7271" y="9478"/>
                    <a:pt x="7208" y="9489"/>
                    <a:pt x="7155" y="9489"/>
                  </a:cubicBezTo>
                  <a:cubicBezTo>
                    <a:pt x="6861" y="9510"/>
                    <a:pt x="6620" y="9709"/>
                    <a:pt x="6536" y="9993"/>
                  </a:cubicBezTo>
                  <a:cubicBezTo>
                    <a:pt x="6504" y="10108"/>
                    <a:pt x="6462" y="10224"/>
                    <a:pt x="6409" y="10329"/>
                  </a:cubicBezTo>
                  <a:cubicBezTo>
                    <a:pt x="6409" y="10234"/>
                    <a:pt x="6399" y="10129"/>
                    <a:pt x="6399" y="10035"/>
                  </a:cubicBezTo>
                  <a:cubicBezTo>
                    <a:pt x="6378" y="9730"/>
                    <a:pt x="6157" y="9478"/>
                    <a:pt x="5852" y="9405"/>
                  </a:cubicBezTo>
                  <a:cubicBezTo>
                    <a:pt x="5810" y="9394"/>
                    <a:pt x="5758" y="9384"/>
                    <a:pt x="5716" y="9373"/>
                  </a:cubicBezTo>
                  <a:cubicBezTo>
                    <a:pt x="5632" y="9352"/>
                    <a:pt x="5548" y="9321"/>
                    <a:pt x="5464" y="9289"/>
                  </a:cubicBezTo>
                  <a:cubicBezTo>
                    <a:pt x="5390" y="9258"/>
                    <a:pt x="5306" y="9247"/>
                    <a:pt x="5222" y="9247"/>
                  </a:cubicBezTo>
                  <a:cubicBezTo>
                    <a:pt x="4960" y="9247"/>
                    <a:pt x="4696" y="9405"/>
                    <a:pt x="4591" y="9667"/>
                  </a:cubicBezTo>
                  <a:cubicBezTo>
                    <a:pt x="4570" y="9457"/>
                    <a:pt x="4549" y="9247"/>
                    <a:pt x="4518" y="9037"/>
                  </a:cubicBezTo>
                  <a:cubicBezTo>
                    <a:pt x="4539" y="8858"/>
                    <a:pt x="4497" y="8679"/>
                    <a:pt x="4381" y="8532"/>
                  </a:cubicBezTo>
                  <a:cubicBezTo>
                    <a:pt x="4318" y="8438"/>
                    <a:pt x="4255" y="8343"/>
                    <a:pt x="4213" y="8249"/>
                  </a:cubicBezTo>
                  <a:cubicBezTo>
                    <a:pt x="4161" y="8144"/>
                    <a:pt x="4140" y="8028"/>
                    <a:pt x="4129" y="7902"/>
                  </a:cubicBezTo>
                  <a:cubicBezTo>
                    <a:pt x="4108" y="7587"/>
                    <a:pt x="3877" y="7324"/>
                    <a:pt x="3573" y="7261"/>
                  </a:cubicBezTo>
                  <a:cubicBezTo>
                    <a:pt x="3015" y="7145"/>
                    <a:pt x="2564" y="6925"/>
                    <a:pt x="2259" y="6610"/>
                  </a:cubicBezTo>
                  <a:cubicBezTo>
                    <a:pt x="1955" y="6284"/>
                    <a:pt x="1797" y="5863"/>
                    <a:pt x="1797" y="5317"/>
                  </a:cubicBezTo>
                  <a:cubicBezTo>
                    <a:pt x="1797" y="4845"/>
                    <a:pt x="1923" y="4372"/>
                    <a:pt x="2165" y="3962"/>
                  </a:cubicBezTo>
                  <a:cubicBezTo>
                    <a:pt x="2301" y="3710"/>
                    <a:pt x="2280" y="3395"/>
                    <a:pt x="2102" y="3174"/>
                  </a:cubicBezTo>
                  <a:cubicBezTo>
                    <a:pt x="1776" y="2764"/>
                    <a:pt x="1544" y="2260"/>
                    <a:pt x="1450" y="1703"/>
                  </a:cubicBezTo>
                  <a:close/>
                  <a:moveTo>
                    <a:pt x="1150" y="1"/>
                  </a:moveTo>
                  <a:cubicBezTo>
                    <a:pt x="1072" y="1"/>
                    <a:pt x="990" y="10"/>
                    <a:pt x="904" y="33"/>
                  </a:cubicBezTo>
                  <a:cubicBezTo>
                    <a:pt x="536" y="117"/>
                    <a:pt x="252" y="400"/>
                    <a:pt x="115" y="799"/>
                  </a:cubicBezTo>
                  <a:cubicBezTo>
                    <a:pt x="31" y="1041"/>
                    <a:pt x="0" y="1325"/>
                    <a:pt x="31" y="1598"/>
                  </a:cubicBezTo>
                  <a:cubicBezTo>
                    <a:pt x="115" y="2354"/>
                    <a:pt x="358" y="3069"/>
                    <a:pt x="746" y="3678"/>
                  </a:cubicBezTo>
                  <a:cubicBezTo>
                    <a:pt x="526" y="4193"/>
                    <a:pt x="410" y="4750"/>
                    <a:pt x="410" y="5317"/>
                  </a:cubicBezTo>
                  <a:cubicBezTo>
                    <a:pt x="410" y="5769"/>
                    <a:pt x="484" y="6190"/>
                    <a:pt x="631" y="6578"/>
                  </a:cubicBezTo>
                  <a:cubicBezTo>
                    <a:pt x="767" y="6946"/>
                    <a:pt x="988" y="7282"/>
                    <a:pt x="1261" y="7577"/>
                  </a:cubicBezTo>
                  <a:cubicBezTo>
                    <a:pt x="1660" y="7997"/>
                    <a:pt x="2196" y="8312"/>
                    <a:pt x="2826" y="8511"/>
                  </a:cubicBezTo>
                  <a:cubicBezTo>
                    <a:pt x="2868" y="8616"/>
                    <a:pt x="2900" y="8732"/>
                    <a:pt x="2952" y="8837"/>
                  </a:cubicBezTo>
                  <a:cubicBezTo>
                    <a:pt x="3005" y="8942"/>
                    <a:pt x="3068" y="9058"/>
                    <a:pt x="3131" y="9163"/>
                  </a:cubicBezTo>
                  <a:cubicBezTo>
                    <a:pt x="3194" y="9573"/>
                    <a:pt x="3225" y="9993"/>
                    <a:pt x="3225" y="10413"/>
                  </a:cubicBezTo>
                  <a:cubicBezTo>
                    <a:pt x="3225" y="10444"/>
                    <a:pt x="3225" y="10518"/>
                    <a:pt x="3215" y="10550"/>
                  </a:cubicBezTo>
                  <a:cubicBezTo>
                    <a:pt x="3215" y="10560"/>
                    <a:pt x="3204" y="10560"/>
                    <a:pt x="3204" y="10571"/>
                  </a:cubicBezTo>
                  <a:cubicBezTo>
                    <a:pt x="3162" y="10655"/>
                    <a:pt x="3089" y="10802"/>
                    <a:pt x="3068" y="11002"/>
                  </a:cubicBezTo>
                  <a:cubicBezTo>
                    <a:pt x="3047" y="11285"/>
                    <a:pt x="3162" y="11569"/>
                    <a:pt x="3373" y="11758"/>
                  </a:cubicBezTo>
                  <a:cubicBezTo>
                    <a:pt x="3571" y="11938"/>
                    <a:pt x="3825" y="12035"/>
                    <a:pt x="4078" y="12035"/>
                  </a:cubicBezTo>
                  <a:cubicBezTo>
                    <a:pt x="4134" y="12035"/>
                    <a:pt x="4190" y="12030"/>
                    <a:pt x="4245" y="12020"/>
                  </a:cubicBezTo>
                  <a:cubicBezTo>
                    <a:pt x="4518" y="11978"/>
                    <a:pt x="4728" y="11842"/>
                    <a:pt x="4875" y="11716"/>
                  </a:cubicBezTo>
                  <a:cubicBezTo>
                    <a:pt x="4886" y="11884"/>
                    <a:pt x="4949" y="12052"/>
                    <a:pt x="5054" y="12189"/>
                  </a:cubicBezTo>
                  <a:lnTo>
                    <a:pt x="5054" y="12199"/>
                  </a:lnTo>
                  <a:cubicBezTo>
                    <a:pt x="5170" y="12347"/>
                    <a:pt x="5317" y="12462"/>
                    <a:pt x="5495" y="12536"/>
                  </a:cubicBezTo>
                  <a:cubicBezTo>
                    <a:pt x="5632" y="12599"/>
                    <a:pt x="5768" y="12630"/>
                    <a:pt x="5915" y="12630"/>
                  </a:cubicBezTo>
                  <a:cubicBezTo>
                    <a:pt x="6115" y="12630"/>
                    <a:pt x="6304" y="12578"/>
                    <a:pt x="6483" y="12473"/>
                  </a:cubicBezTo>
                  <a:cubicBezTo>
                    <a:pt x="6693" y="12357"/>
                    <a:pt x="6840" y="12199"/>
                    <a:pt x="6945" y="12083"/>
                  </a:cubicBezTo>
                  <a:lnTo>
                    <a:pt x="6945" y="12073"/>
                  </a:lnTo>
                  <a:cubicBezTo>
                    <a:pt x="7008" y="12010"/>
                    <a:pt x="7050" y="11947"/>
                    <a:pt x="7103" y="11884"/>
                  </a:cubicBezTo>
                  <a:cubicBezTo>
                    <a:pt x="7187" y="12010"/>
                    <a:pt x="7313" y="12105"/>
                    <a:pt x="7449" y="12178"/>
                  </a:cubicBezTo>
                  <a:cubicBezTo>
                    <a:pt x="7593" y="12245"/>
                    <a:pt x="7748" y="12279"/>
                    <a:pt x="7901" y="12279"/>
                  </a:cubicBezTo>
                  <a:cubicBezTo>
                    <a:pt x="8061" y="12279"/>
                    <a:pt x="8219" y="12243"/>
                    <a:pt x="8364" y="12168"/>
                  </a:cubicBezTo>
                  <a:cubicBezTo>
                    <a:pt x="8626" y="12041"/>
                    <a:pt x="8794" y="11831"/>
                    <a:pt x="8899" y="11653"/>
                  </a:cubicBezTo>
                  <a:cubicBezTo>
                    <a:pt x="8952" y="11737"/>
                    <a:pt x="9025" y="11800"/>
                    <a:pt x="9099" y="11863"/>
                  </a:cubicBezTo>
                  <a:lnTo>
                    <a:pt x="9109" y="11863"/>
                  </a:lnTo>
                  <a:cubicBezTo>
                    <a:pt x="9256" y="11978"/>
                    <a:pt x="9435" y="12052"/>
                    <a:pt x="9625" y="12062"/>
                  </a:cubicBezTo>
                  <a:cubicBezTo>
                    <a:pt x="9667" y="12068"/>
                    <a:pt x="9710" y="12070"/>
                    <a:pt x="9752" y="12070"/>
                  </a:cubicBezTo>
                  <a:cubicBezTo>
                    <a:pt x="10047" y="12070"/>
                    <a:pt x="10338" y="11945"/>
                    <a:pt x="10549" y="11716"/>
                  </a:cubicBezTo>
                  <a:cubicBezTo>
                    <a:pt x="10717" y="11548"/>
                    <a:pt x="10811" y="11359"/>
                    <a:pt x="10874" y="11212"/>
                  </a:cubicBezTo>
                  <a:lnTo>
                    <a:pt x="10885" y="11212"/>
                  </a:lnTo>
                  <a:cubicBezTo>
                    <a:pt x="10937" y="11075"/>
                    <a:pt x="10990" y="10939"/>
                    <a:pt x="11032" y="10823"/>
                  </a:cubicBezTo>
                  <a:cubicBezTo>
                    <a:pt x="11127" y="10539"/>
                    <a:pt x="11190" y="10266"/>
                    <a:pt x="11232" y="10003"/>
                  </a:cubicBezTo>
                  <a:cubicBezTo>
                    <a:pt x="11295" y="9573"/>
                    <a:pt x="11295" y="9132"/>
                    <a:pt x="11232" y="8690"/>
                  </a:cubicBezTo>
                  <a:cubicBezTo>
                    <a:pt x="11390" y="8249"/>
                    <a:pt x="11421" y="7766"/>
                    <a:pt x="11327" y="7261"/>
                  </a:cubicBezTo>
                  <a:cubicBezTo>
                    <a:pt x="11285" y="7072"/>
                    <a:pt x="11232" y="6893"/>
                    <a:pt x="11180" y="6757"/>
                  </a:cubicBezTo>
                  <a:cubicBezTo>
                    <a:pt x="11190" y="6746"/>
                    <a:pt x="11201" y="6746"/>
                    <a:pt x="11211" y="6736"/>
                  </a:cubicBezTo>
                  <a:cubicBezTo>
                    <a:pt x="11526" y="6673"/>
                    <a:pt x="11799" y="6494"/>
                    <a:pt x="11988" y="6358"/>
                  </a:cubicBezTo>
                  <a:cubicBezTo>
                    <a:pt x="12072" y="6316"/>
                    <a:pt x="12177" y="6242"/>
                    <a:pt x="12240" y="6211"/>
                  </a:cubicBezTo>
                  <a:cubicBezTo>
                    <a:pt x="12294" y="6221"/>
                    <a:pt x="12349" y="6227"/>
                    <a:pt x="12402" y="6227"/>
                  </a:cubicBezTo>
                  <a:cubicBezTo>
                    <a:pt x="12764" y="6227"/>
                    <a:pt x="13097" y="5987"/>
                    <a:pt x="13207" y="5611"/>
                  </a:cubicBezTo>
                  <a:cubicBezTo>
                    <a:pt x="13333" y="5160"/>
                    <a:pt x="13081" y="4698"/>
                    <a:pt x="12629" y="4572"/>
                  </a:cubicBezTo>
                  <a:cubicBezTo>
                    <a:pt x="12472" y="4528"/>
                    <a:pt x="12326" y="4504"/>
                    <a:pt x="12183" y="4504"/>
                  </a:cubicBezTo>
                  <a:cubicBezTo>
                    <a:pt x="12048" y="4504"/>
                    <a:pt x="11916" y="4526"/>
                    <a:pt x="11778" y="4572"/>
                  </a:cubicBezTo>
                  <a:cubicBezTo>
                    <a:pt x="11747" y="4509"/>
                    <a:pt x="11705" y="4446"/>
                    <a:pt x="11652" y="4393"/>
                  </a:cubicBezTo>
                  <a:cubicBezTo>
                    <a:pt x="11451" y="4141"/>
                    <a:pt x="11163" y="4010"/>
                    <a:pt x="10846" y="4010"/>
                  </a:cubicBezTo>
                  <a:cubicBezTo>
                    <a:pt x="10766" y="4010"/>
                    <a:pt x="10684" y="4018"/>
                    <a:pt x="10601" y="4035"/>
                  </a:cubicBezTo>
                  <a:cubicBezTo>
                    <a:pt x="10202" y="4119"/>
                    <a:pt x="9898" y="4393"/>
                    <a:pt x="9772" y="4782"/>
                  </a:cubicBezTo>
                  <a:cubicBezTo>
                    <a:pt x="9730" y="4897"/>
                    <a:pt x="9709" y="5023"/>
                    <a:pt x="9709" y="5149"/>
                  </a:cubicBezTo>
                  <a:cubicBezTo>
                    <a:pt x="9656" y="5118"/>
                    <a:pt x="9614" y="5097"/>
                    <a:pt x="9572" y="5076"/>
                  </a:cubicBezTo>
                  <a:cubicBezTo>
                    <a:pt x="9403" y="4992"/>
                    <a:pt x="9078" y="4824"/>
                    <a:pt x="8626" y="4719"/>
                  </a:cubicBezTo>
                  <a:cubicBezTo>
                    <a:pt x="8595" y="4477"/>
                    <a:pt x="8542" y="4245"/>
                    <a:pt x="8469" y="4025"/>
                  </a:cubicBezTo>
                  <a:cubicBezTo>
                    <a:pt x="8899" y="3552"/>
                    <a:pt x="9246" y="2975"/>
                    <a:pt x="9477" y="2333"/>
                  </a:cubicBezTo>
                  <a:cubicBezTo>
                    <a:pt x="9561" y="2071"/>
                    <a:pt x="9593" y="1787"/>
                    <a:pt x="9572" y="1535"/>
                  </a:cubicBezTo>
                  <a:cubicBezTo>
                    <a:pt x="9530" y="1114"/>
                    <a:pt x="9319" y="778"/>
                    <a:pt x="8983" y="610"/>
                  </a:cubicBezTo>
                  <a:cubicBezTo>
                    <a:pt x="8821" y="527"/>
                    <a:pt x="8663" y="500"/>
                    <a:pt x="8522" y="500"/>
                  </a:cubicBezTo>
                  <a:cubicBezTo>
                    <a:pt x="8307" y="500"/>
                    <a:pt x="8135" y="564"/>
                    <a:pt x="8059" y="589"/>
                  </a:cubicBezTo>
                  <a:cubicBezTo>
                    <a:pt x="7449" y="820"/>
                    <a:pt x="6882" y="1177"/>
                    <a:pt x="6399" y="1640"/>
                  </a:cubicBezTo>
                  <a:cubicBezTo>
                    <a:pt x="5831" y="1346"/>
                    <a:pt x="5191" y="1199"/>
                    <a:pt x="4539" y="1199"/>
                  </a:cubicBezTo>
                  <a:cubicBezTo>
                    <a:pt x="4035" y="1199"/>
                    <a:pt x="3541" y="1293"/>
                    <a:pt x="3068" y="1462"/>
                  </a:cubicBezTo>
                  <a:cubicBezTo>
                    <a:pt x="2721" y="967"/>
                    <a:pt x="2291" y="547"/>
                    <a:pt x="1807" y="222"/>
                  </a:cubicBezTo>
                  <a:cubicBezTo>
                    <a:pt x="1714" y="162"/>
                    <a:pt x="1471" y="1"/>
                    <a:pt x="1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2083700" y="1690950"/>
              <a:ext cx="43625" cy="71325"/>
            </a:xfrm>
            <a:custGeom>
              <a:avLst/>
              <a:gdLst/>
              <a:ahLst/>
              <a:cxnLst/>
              <a:rect l="l" t="t" r="r" b="b"/>
              <a:pathLst>
                <a:path w="1745" h="2853" extrusionOk="0">
                  <a:moveTo>
                    <a:pt x="1587" y="0"/>
                  </a:moveTo>
                  <a:lnTo>
                    <a:pt x="1" y="631"/>
                  </a:lnTo>
                  <a:cubicBezTo>
                    <a:pt x="211" y="1072"/>
                    <a:pt x="389" y="1523"/>
                    <a:pt x="526" y="1997"/>
                  </a:cubicBezTo>
                  <a:cubicBezTo>
                    <a:pt x="568" y="2133"/>
                    <a:pt x="599" y="2270"/>
                    <a:pt x="589" y="2406"/>
                  </a:cubicBezTo>
                  <a:cubicBezTo>
                    <a:pt x="578" y="2490"/>
                    <a:pt x="547" y="2574"/>
                    <a:pt x="557" y="2658"/>
                  </a:cubicBezTo>
                  <a:cubicBezTo>
                    <a:pt x="587" y="2784"/>
                    <a:pt x="716" y="2853"/>
                    <a:pt x="845" y="2853"/>
                  </a:cubicBezTo>
                  <a:cubicBezTo>
                    <a:pt x="898" y="2853"/>
                    <a:pt x="952" y="2841"/>
                    <a:pt x="999" y="2816"/>
                  </a:cubicBezTo>
                  <a:cubicBezTo>
                    <a:pt x="1157" y="2742"/>
                    <a:pt x="1251" y="2574"/>
                    <a:pt x="1325" y="2406"/>
                  </a:cubicBezTo>
                  <a:cubicBezTo>
                    <a:pt x="1650" y="1660"/>
                    <a:pt x="1745" y="809"/>
                    <a:pt x="1587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2092375" y="1720375"/>
              <a:ext cx="32325" cy="41775"/>
            </a:xfrm>
            <a:custGeom>
              <a:avLst/>
              <a:gdLst/>
              <a:ahLst/>
              <a:cxnLst/>
              <a:rect l="l" t="t" r="r" b="b"/>
              <a:pathLst>
                <a:path w="1293" h="1671" extrusionOk="0">
                  <a:moveTo>
                    <a:pt x="1293" y="0"/>
                  </a:moveTo>
                  <a:cubicBezTo>
                    <a:pt x="1114" y="52"/>
                    <a:pt x="925" y="105"/>
                    <a:pt x="736" y="136"/>
                  </a:cubicBezTo>
                  <a:cubicBezTo>
                    <a:pt x="494" y="189"/>
                    <a:pt x="242" y="231"/>
                    <a:pt x="0" y="252"/>
                  </a:cubicBezTo>
                  <a:cubicBezTo>
                    <a:pt x="63" y="441"/>
                    <a:pt x="126" y="630"/>
                    <a:pt x="179" y="820"/>
                  </a:cubicBezTo>
                  <a:cubicBezTo>
                    <a:pt x="210" y="935"/>
                    <a:pt x="242" y="1040"/>
                    <a:pt x="242" y="1156"/>
                  </a:cubicBezTo>
                  <a:lnTo>
                    <a:pt x="242" y="1229"/>
                  </a:lnTo>
                  <a:cubicBezTo>
                    <a:pt x="231" y="1292"/>
                    <a:pt x="210" y="1355"/>
                    <a:pt x="210" y="1429"/>
                  </a:cubicBezTo>
                  <a:lnTo>
                    <a:pt x="210" y="1481"/>
                  </a:lnTo>
                  <a:cubicBezTo>
                    <a:pt x="242" y="1607"/>
                    <a:pt x="368" y="1670"/>
                    <a:pt x="504" y="1670"/>
                  </a:cubicBezTo>
                  <a:cubicBezTo>
                    <a:pt x="557" y="1670"/>
                    <a:pt x="599" y="1660"/>
                    <a:pt x="652" y="1639"/>
                  </a:cubicBezTo>
                  <a:cubicBezTo>
                    <a:pt x="810" y="1565"/>
                    <a:pt x="904" y="1397"/>
                    <a:pt x="978" y="1229"/>
                  </a:cubicBezTo>
                  <a:cubicBezTo>
                    <a:pt x="1146" y="841"/>
                    <a:pt x="1251" y="420"/>
                    <a:pt x="1293" y="0"/>
                  </a:cubicBezTo>
                  <a:close/>
                </a:path>
              </a:pathLst>
            </a:custGeom>
            <a:solidFill>
              <a:srgbClr val="D38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2129425" y="1684900"/>
              <a:ext cx="43875" cy="71275"/>
            </a:xfrm>
            <a:custGeom>
              <a:avLst/>
              <a:gdLst/>
              <a:ahLst/>
              <a:cxnLst/>
              <a:rect l="l" t="t" r="r" b="b"/>
              <a:pathLst>
                <a:path w="1755" h="2851" extrusionOk="0">
                  <a:moveTo>
                    <a:pt x="1597" y="0"/>
                  </a:moveTo>
                  <a:lnTo>
                    <a:pt x="0" y="631"/>
                  </a:lnTo>
                  <a:cubicBezTo>
                    <a:pt x="220" y="1072"/>
                    <a:pt x="399" y="1524"/>
                    <a:pt x="535" y="1996"/>
                  </a:cubicBezTo>
                  <a:cubicBezTo>
                    <a:pt x="577" y="2133"/>
                    <a:pt x="609" y="2270"/>
                    <a:pt x="588" y="2407"/>
                  </a:cubicBezTo>
                  <a:cubicBezTo>
                    <a:pt x="577" y="2491"/>
                    <a:pt x="546" y="2575"/>
                    <a:pt x="567" y="2659"/>
                  </a:cubicBezTo>
                  <a:cubicBezTo>
                    <a:pt x="598" y="2779"/>
                    <a:pt x="725" y="2851"/>
                    <a:pt x="852" y="2851"/>
                  </a:cubicBezTo>
                  <a:cubicBezTo>
                    <a:pt x="903" y="2851"/>
                    <a:pt x="953" y="2840"/>
                    <a:pt x="998" y="2816"/>
                  </a:cubicBezTo>
                  <a:cubicBezTo>
                    <a:pt x="1166" y="2743"/>
                    <a:pt x="1250" y="2575"/>
                    <a:pt x="1324" y="2407"/>
                  </a:cubicBezTo>
                  <a:cubicBezTo>
                    <a:pt x="1660" y="1660"/>
                    <a:pt x="1754" y="810"/>
                    <a:pt x="1597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2135975" y="1687800"/>
              <a:ext cx="37075" cy="69350"/>
            </a:xfrm>
            <a:custGeom>
              <a:avLst/>
              <a:gdLst/>
              <a:ahLst/>
              <a:cxnLst/>
              <a:rect l="l" t="t" r="r" b="b"/>
              <a:pathLst>
                <a:path w="1483" h="2774" extrusionOk="0">
                  <a:moveTo>
                    <a:pt x="1356" y="0"/>
                  </a:moveTo>
                  <a:lnTo>
                    <a:pt x="1356" y="10"/>
                  </a:lnTo>
                  <a:cubicBezTo>
                    <a:pt x="1482" y="778"/>
                    <a:pt x="1377" y="1576"/>
                    <a:pt x="1062" y="2291"/>
                  </a:cubicBezTo>
                  <a:cubicBezTo>
                    <a:pt x="988" y="2459"/>
                    <a:pt x="904" y="2627"/>
                    <a:pt x="736" y="2700"/>
                  </a:cubicBezTo>
                  <a:cubicBezTo>
                    <a:pt x="694" y="2721"/>
                    <a:pt x="642" y="2732"/>
                    <a:pt x="589" y="2732"/>
                  </a:cubicBezTo>
                  <a:cubicBezTo>
                    <a:pt x="463" y="2732"/>
                    <a:pt x="336" y="2669"/>
                    <a:pt x="305" y="2543"/>
                  </a:cubicBezTo>
                  <a:cubicBezTo>
                    <a:pt x="284" y="2459"/>
                    <a:pt x="315" y="2375"/>
                    <a:pt x="326" y="2291"/>
                  </a:cubicBezTo>
                  <a:cubicBezTo>
                    <a:pt x="347" y="2154"/>
                    <a:pt x="315" y="2017"/>
                    <a:pt x="273" y="1880"/>
                  </a:cubicBezTo>
                  <a:cubicBezTo>
                    <a:pt x="200" y="1628"/>
                    <a:pt x="116" y="1387"/>
                    <a:pt x="21" y="1135"/>
                  </a:cubicBezTo>
                  <a:cubicBezTo>
                    <a:pt x="11" y="1145"/>
                    <a:pt x="11" y="1145"/>
                    <a:pt x="0" y="1145"/>
                  </a:cubicBezTo>
                  <a:cubicBezTo>
                    <a:pt x="84" y="1376"/>
                    <a:pt x="158" y="1607"/>
                    <a:pt x="221" y="1838"/>
                  </a:cubicBezTo>
                  <a:cubicBezTo>
                    <a:pt x="252" y="1954"/>
                    <a:pt x="284" y="2060"/>
                    <a:pt x="294" y="2175"/>
                  </a:cubicBezTo>
                  <a:cubicBezTo>
                    <a:pt x="294" y="2228"/>
                    <a:pt x="294" y="2280"/>
                    <a:pt x="284" y="2343"/>
                  </a:cubicBezTo>
                  <a:cubicBezTo>
                    <a:pt x="273" y="2396"/>
                    <a:pt x="252" y="2459"/>
                    <a:pt x="263" y="2532"/>
                  </a:cubicBezTo>
                  <a:cubicBezTo>
                    <a:pt x="273" y="2595"/>
                    <a:pt x="315" y="2658"/>
                    <a:pt x="368" y="2700"/>
                  </a:cubicBezTo>
                  <a:cubicBezTo>
                    <a:pt x="421" y="2742"/>
                    <a:pt x="484" y="2763"/>
                    <a:pt x="547" y="2774"/>
                  </a:cubicBezTo>
                  <a:lnTo>
                    <a:pt x="600" y="2774"/>
                  </a:lnTo>
                  <a:cubicBezTo>
                    <a:pt x="715" y="2774"/>
                    <a:pt x="820" y="2711"/>
                    <a:pt x="904" y="2637"/>
                  </a:cubicBezTo>
                  <a:cubicBezTo>
                    <a:pt x="988" y="2543"/>
                    <a:pt x="1041" y="2438"/>
                    <a:pt x="1093" y="2322"/>
                  </a:cubicBezTo>
                  <a:cubicBezTo>
                    <a:pt x="1146" y="2217"/>
                    <a:pt x="1188" y="2102"/>
                    <a:pt x="1219" y="1996"/>
                  </a:cubicBezTo>
                  <a:cubicBezTo>
                    <a:pt x="1303" y="1765"/>
                    <a:pt x="1356" y="1534"/>
                    <a:pt x="1387" y="1303"/>
                  </a:cubicBezTo>
                  <a:cubicBezTo>
                    <a:pt x="1450" y="872"/>
                    <a:pt x="1440" y="431"/>
                    <a:pt x="1356" y="0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2136500" y="1688050"/>
              <a:ext cx="36550" cy="68050"/>
            </a:xfrm>
            <a:custGeom>
              <a:avLst/>
              <a:gdLst/>
              <a:ahLst/>
              <a:cxnLst/>
              <a:rect l="l" t="t" r="r" b="b"/>
              <a:pathLst>
                <a:path w="1462" h="2722" extrusionOk="0">
                  <a:moveTo>
                    <a:pt x="1335" y="0"/>
                  </a:moveTo>
                  <a:lnTo>
                    <a:pt x="1335" y="0"/>
                  </a:lnTo>
                  <a:cubicBezTo>
                    <a:pt x="1356" y="200"/>
                    <a:pt x="1366" y="389"/>
                    <a:pt x="1366" y="579"/>
                  </a:cubicBezTo>
                  <a:cubicBezTo>
                    <a:pt x="1366" y="820"/>
                    <a:pt x="1345" y="1051"/>
                    <a:pt x="1303" y="1282"/>
                  </a:cubicBezTo>
                  <a:cubicBezTo>
                    <a:pt x="1261" y="1513"/>
                    <a:pt x="1209" y="1734"/>
                    <a:pt x="1135" y="1955"/>
                  </a:cubicBezTo>
                  <a:cubicBezTo>
                    <a:pt x="1093" y="2071"/>
                    <a:pt x="1051" y="2176"/>
                    <a:pt x="999" y="2281"/>
                  </a:cubicBezTo>
                  <a:cubicBezTo>
                    <a:pt x="957" y="2386"/>
                    <a:pt x="894" y="2491"/>
                    <a:pt x="820" y="2564"/>
                  </a:cubicBezTo>
                  <a:cubicBezTo>
                    <a:pt x="757" y="2638"/>
                    <a:pt x="663" y="2680"/>
                    <a:pt x="568" y="2680"/>
                  </a:cubicBezTo>
                  <a:lnTo>
                    <a:pt x="537" y="2680"/>
                  </a:lnTo>
                  <a:cubicBezTo>
                    <a:pt x="431" y="2669"/>
                    <a:pt x="326" y="2606"/>
                    <a:pt x="315" y="2512"/>
                  </a:cubicBezTo>
                  <a:cubicBezTo>
                    <a:pt x="305" y="2407"/>
                    <a:pt x="368" y="2281"/>
                    <a:pt x="347" y="2155"/>
                  </a:cubicBezTo>
                  <a:cubicBezTo>
                    <a:pt x="337" y="2039"/>
                    <a:pt x="305" y="1923"/>
                    <a:pt x="263" y="1807"/>
                  </a:cubicBezTo>
                  <a:cubicBezTo>
                    <a:pt x="189" y="1576"/>
                    <a:pt x="105" y="1345"/>
                    <a:pt x="11" y="1125"/>
                  </a:cubicBezTo>
                  <a:lnTo>
                    <a:pt x="0" y="1125"/>
                  </a:lnTo>
                  <a:cubicBezTo>
                    <a:pt x="95" y="1377"/>
                    <a:pt x="179" y="1618"/>
                    <a:pt x="252" y="1870"/>
                  </a:cubicBezTo>
                  <a:cubicBezTo>
                    <a:pt x="294" y="2007"/>
                    <a:pt x="326" y="2144"/>
                    <a:pt x="305" y="2281"/>
                  </a:cubicBezTo>
                  <a:cubicBezTo>
                    <a:pt x="294" y="2365"/>
                    <a:pt x="263" y="2449"/>
                    <a:pt x="284" y="2533"/>
                  </a:cubicBezTo>
                  <a:cubicBezTo>
                    <a:pt x="315" y="2659"/>
                    <a:pt x="442" y="2722"/>
                    <a:pt x="568" y="2722"/>
                  </a:cubicBezTo>
                  <a:cubicBezTo>
                    <a:pt x="621" y="2722"/>
                    <a:pt x="673" y="2711"/>
                    <a:pt x="715" y="2690"/>
                  </a:cubicBezTo>
                  <a:cubicBezTo>
                    <a:pt x="883" y="2617"/>
                    <a:pt x="967" y="2449"/>
                    <a:pt x="1041" y="2281"/>
                  </a:cubicBezTo>
                  <a:cubicBezTo>
                    <a:pt x="1356" y="1566"/>
                    <a:pt x="1461" y="768"/>
                    <a:pt x="1335" y="0"/>
                  </a:cubicBezTo>
                  <a:close/>
                </a:path>
              </a:pathLst>
            </a:custGeom>
            <a:solidFill>
              <a:srgbClr val="A1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2000975" y="1693050"/>
              <a:ext cx="43875" cy="63175"/>
            </a:xfrm>
            <a:custGeom>
              <a:avLst/>
              <a:gdLst/>
              <a:ahLst/>
              <a:cxnLst/>
              <a:rect l="l" t="t" r="r" b="b"/>
              <a:pathLst>
                <a:path w="1755" h="2527" extrusionOk="0">
                  <a:moveTo>
                    <a:pt x="1755" y="0"/>
                  </a:moveTo>
                  <a:lnTo>
                    <a:pt x="53" y="136"/>
                  </a:lnTo>
                  <a:cubicBezTo>
                    <a:pt x="137" y="620"/>
                    <a:pt x="168" y="1114"/>
                    <a:pt x="168" y="1607"/>
                  </a:cubicBezTo>
                  <a:cubicBezTo>
                    <a:pt x="168" y="1744"/>
                    <a:pt x="158" y="1881"/>
                    <a:pt x="105" y="2007"/>
                  </a:cubicBezTo>
                  <a:cubicBezTo>
                    <a:pt x="74" y="2081"/>
                    <a:pt x="21" y="2154"/>
                    <a:pt x="11" y="2238"/>
                  </a:cubicBezTo>
                  <a:cubicBezTo>
                    <a:pt x="1" y="2400"/>
                    <a:pt x="171" y="2526"/>
                    <a:pt x="328" y="2526"/>
                  </a:cubicBezTo>
                  <a:cubicBezTo>
                    <a:pt x="345" y="2526"/>
                    <a:pt x="362" y="2525"/>
                    <a:pt x="378" y="2522"/>
                  </a:cubicBezTo>
                  <a:cubicBezTo>
                    <a:pt x="557" y="2490"/>
                    <a:pt x="693" y="2354"/>
                    <a:pt x="809" y="2217"/>
                  </a:cubicBezTo>
                  <a:cubicBezTo>
                    <a:pt x="1345" y="1597"/>
                    <a:pt x="1681" y="809"/>
                    <a:pt x="175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2001225" y="1696450"/>
              <a:ext cx="36525" cy="59650"/>
            </a:xfrm>
            <a:custGeom>
              <a:avLst/>
              <a:gdLst/>
              <a:ahLst/>
              <a:cxnLst/>
              <a:rect l="l" t="t" r="r" b="b"/>
              <a:pathLst>
                <a:path w="1461" h="2386" extrusionOk="0">
                  <a:moveTo>
                    <a:pt x="43" y="0"/>
                  </a:moveTo>
                  <a:cubicBezTo>
                    <a:pt x="116" y="463"/>
                    <a:pt x="158" y="925"/>
                    <a:pt x="158" y="1387"/>
                  </a:cubicBezTo>
                  <a:lnTo>
                    <a:pt x="158" y="1471"/>
                  </a:lnTo>
                  <a:cubicBezTo>
                    <a:pt x="158" y="1608"/>
                    <a:pt x="148" y="1745"/>
                    <a:pt x="95" y="1871"/>
                  </a:cubicBezTo>
                  <a:cubicBezTo>
                    <a:pt x="64" y="1945"/>
                    <a:pt x="11" y="2018"/>
                    <a:pt x="1" y="2102"/>
                  </a:cubicBezTo>
                  <a:lnTo>
                    <a:pt x="1" y="2123"/>
                  </a:lnTo>
                  <a:cubicBezTo>
                    <a:pt x="1" y="2281"/>
                    <a:pt x="158" y="2386"/>
                    <a:pt x="316" y="2386"/>
                  </a:cubicBezTo>
                  <a:lnTo>
                    <a:pt x="368" y="2386"/>
                  </a:lnTo>
                  <a:cubicBezTo>
                    <a:pt x="547" y="2354"/>
                    <a:pt x="683" y="2218"/>
                    <a:pt x="799" y="2081"/>
                  </a:cubicBezTo>
                  <a:cubicBezTo>
                    <a:pt x="1083" y="1756"/>
                    <a:pt x="1304" y="1387"/>
                    <a:pt x="1461" y="988"/>
                  </a:cubicBezTo>
                  <a:cubicBezTo>
                    <a:pt x="904" y="789"/>
                    <a:pt x="410" y="442"/>
                    <a:pt x="64" y="0"/>
                  </a:cubicBezTo>
                  <a:close/>
                </a:path>
              </a:pathLst>
            </a:custGeom>
            <a:solidFill>
              <a:srgbClr val="D38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1987825" y="1605850"/>
              <a:ext cx="194675" cy="121800"/>
            </a:xfrm>
            <a:custGeom>
              <a:avLst/>
              <a:gdLst/>
              <a:ahLst/>
              <a:cxnLst/>
              <a:rect l="l" t="t" r="r" b="b"/>
              <a:pathLst>
                <a:path w="7787" h="4872" extrusionOk="0">
                  <a:moveTo>
                    <a:pt x="4466" y="0"/>
                  </a:moveTo>
                  <a:cubicBezTo>
                    <a:pt x="3500" y="42"/>
                    <a:pt x="2953" y="63"/>
                    <a:pt x="2281" y="273"/>
                  </a:cubicBezTo>
                  <a:cubicBezTo>
                    <a:pt x="1671" y="462"/>
                    <a:pt x="1230" y="599"/>
                    <a:pt x="841" y="998"/>
                  </a:cubicBezTo>
                  <a:cubicBezTo>
                    <a:pt x="306" y="1555"/>
                    <a:pt x="0" y="2448"/>
                    <a:pt x="358" y="3215"/>
                  </a:cubicBezTo>
                  <a:cubicBezTo>
                    <a:pt x="705" y="3961"/>
                    <a:pt x="1471" y="4486"/>
                    <a:pt x="2312" y="4717"/>
                  </a:cubicBezTo>
                  <a:cubicBezTo>
                    <a:pt x="2706" y="4826"/>
                    <a:pt x="3114" y="4872"/>
                    <a:pt x="3524" y="4872"/>
                  </a:cubicBezTo>
                  <a:cubicBezTo>
                    <a:pt x="3990" y="4872"/>
                    <a:pt x="4460" y="4812"/>
                    <a:pt x="4918" y="4717"/>
                  </a:cubicBezTo>
                  <a:cubicBezTo>
                    <a:pt x="5790" y="4549"/>
                    <a:pt x="6683" y="4192"/>
                    <a:pt x="7156" y="3498"/>
                  </a:cubicBezTo>
                  <a:cubicBezTo>
                    <a:pt x="7786" y="2574"/>
                    <a:pt x="7250" y="1534"/>
                    <a:pt x="7187" y="1408"/>
                  </a:cubicBezTo>
                  <a:lnTo>
                    <a:pt x="7187" y="1397"/>
                  </a:lnTo>
                  <a:cubicBezTo>
                    <a:pt x="6862" y="809"/>
                    <a:pt x="6315" y="514"/>
                    <a:pt x="6021" y="367"/>
                  </a:cubicBezTo>
                  <a:cubicBezTo>
                    <a:pt x="5842" y="262"/>
                    <a:pt x="5527" y="105"/>
                    <a:pt x="5086" y="42"/>
                  </a:cubicBezTo>
                  <a:cubicBezTo>
                    <a:pt x="4823" y="0"/>
                    <a:pt x="4623" y="0"/>
                    <a:pt x="4466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2046950" y="1706700"/>
              <a:ext cx="43875" cy="63200"/>
            </a:xfrm>
            <a:custGeom>
              <a:avLst/>
              <a:gdLst/>
              <a:ahLst/>
              <a:cxnLst/>
              <a:rect l="l" t="t" r="r" b="b"/>
              <a:pathLst>
                <a:path w="1755" h="2528" extrusionOk="0">
                  <a:moveTo>
                    <a:pt x="1754" y="1"/>
                  </a:moveTo>
                  <a:lnTo>
                    <a:pt x="52" y="148"/>
                  </a:lnTo>
                  <a:cubicBezTo>
                    <a:pt x="136" y="631"/>
                    <a:pt x="168" y="1114"/>
                    <a:pt x="168" y="1608"/>
                  </a:cubicBezTo>
                  <a:cubicBezTo>
                    <a:pt x="168" y="1745"/>
                    <a:pt x="157" y="1881"/>
                    <a:pt x="105" y="2007"/>
                  </a:cubicBezTo>
                  <a:cubicBezTo>
                    <a:pt x="73" y="2091"/>
                    <a:pt x="21" y="2165"/>
                    <a:pt x="10" y="2249"/>
                  </a:cubicBezTo>
                  <a:cubicBezTo>
                    <a:pt x="1" y="2409"/>
                    <a:pt x="169" y="2527"/>
                    <a:pt x="325" y="2527"/>
                  </a:cubicBezTo>
                  <a:cubicBezTo>
                    <a:pt x="343" y="2527"/>
                    <a:pt x="361" y="2525"/>
                    <a:pt x="378" y="2522"/>
                  </a:cubicBezTo>
                  <a:cubicBezTo>
                    <a:pt x="556" y="2490"/>
                    <a:pt x="693" y="2364"/>
                    <a:pt x="809" y="2228"/>
                  </a:cubicBezTo>
                  <a:cubicBezTo>
                    <a:pt x="1345" y="1608"/>
                    <a:pt x="1681" y="820"/>
                    <a:pt x="1754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2046125" y="1724825"/>
              <a:ext cx="41025" cy="46000"/>
            </a:xfrm>
            <a:custGeom>
              <a:avLst/>
              <a:gdLst/>
              <a:ahLst/>
              <a:cxnLst/>
              <a:rect l="l" t="t" r="r" b="b"/>
              <a:pathLst>
                <a:path w="1641" h="1840" extrusionOk="0">
                  <a:moveTo>
                    <a:pt x="148" y="0"/>
                  </a:moveTo>
                  <a:cubicBezTo>
                    <a:pt x="169" y="273"/>
                    <a:pt x="169" y="547"/>
                    <a:pt x="169" y="820"/>
                  </a:cubicBezTo>
                  <a:cubicBezTo>
                    <a:pt x="169" y="946"/>
                    <a:pt x="169" y="1062"/>
                    <a:pt x="138" y="1167"/>
                  </a:cubicBezTo>
                  <a:cubicBezTo>
                    <a:pt x="127" y="1219"/>
                    <a:pt x="106" y="1272"/>
                    <a:pt x="75" y="1324"/>
                  </a:cubicBezTo>
                  <a:cubicBezTo>
                    <a:pt x="54" y="1377"/>
                    <a:pt x="22" y="1429"/>
                    <a:pt x="12" y="1503"/>
                  </a:cubicBezTo>
                  <a:cubicBezTo>
                    <a:pt x="1" y="1566"/>
                    <a:pt x="12" y="1639"/>
                    <a:pt x="54" y="1692"/>
                  </a:cubicBezTo>
                  <a:cubicBezTo>
                    <a:pt x="96" y="1744"/>
                    <a:pt x="148" y="1786"/>
                    <a:pt x="211" y="1818"/>
                  </a:cubicBezTo>
                  <a:cubicBezTo>
                    <a:pt x="253" y="1839"/>
                    <a:pt x="306" y="1839"/>
                    <a:pt x="358" y="1839"/>
                  </a:cubicBezTo>
                  <a:cubicBezTo>
                    <a:pt x="442" y="1839"/>
                    <a:pt x="516" y="1818"/>
                    <a:pt x="589" y="1786"/>
                  </a:cubicBezTo>
                  <a:cubicBezTo>
                    <a:pt x="694" y="1723"/>
                    <a:pt x="778" y="1629"/>
                    <a:pt x="863" y="1545"/>
                  </a:cubicBezTo>
                  <a:lnTo>
                    <a:pt x="1084" y="1261"/>
                  </a:lnTo>
                  <a:cubicBezTo>
                    <a:pt x="1220" y="1062"/>
                    <a:pt x="1336" y="862"/>
                    <a:pt x="1441" y="642"/>
                  </a:cubicBezTo>
                  <a:cubicBezTo>
                    <a:pt x="1525" y="463"/>
                    <a:pt x="1588" y="284"/>
                    <a:pt x="1640" y="95"/>
                  </a:cubicBezTo>
                  <a:lnTo>
                    <a:pt x="1619" y="95"/>
                  </a:lnTo>
                  <a:cubicBezTo>
                    <a:pt x="1462" y="610"/>
                    <a:pt x="1189" y="1093"/>
                    <a:pt x="842" y="1503"/>
                  </a:cubicBezTo>
                  <a:cubicBezTo>
                    <a:pt x="726" y="1639"/>
                    <a:pt x="589" y="1765"/>
                    <a:pt x="411" y="1797"/>
                  </a:cubicBezTo>
                  <a:cubicBezTo>
                    <a:pt x="400" y="1807"/>
                    <a:pt x="379" y="1807"/>
                    <a:pt x="358" y="1807"/>
                  </a:cubicBezTo>
                  <a:cubicBezTo>
                    <a:pt x="201" y="1807"/>
                    <a:pt x="33" y="1681"/>
                    <a:pt x="43" y="1524"/>
                  </a:cubicBezTo>
                  <a:cubicBezTo>
                    <a:pt x="54" y="1440"/>
                    <a:pt x="106" y="1366"/>
                    <a:pt x="138" y="1282"/>
                  </a:cubicBezTo>
                  <a:cubicBezTo>
                    <a:pt x="190" y="1156"/>
                    <a:pt x="201" y="1020"/>
                    <a:pt x="201" y="883"/>
                  </a:cubicBezTo>
                  <a:cubicBezTo>
                    <a:pt x="201" y="589"/>
                    <a:pt x="190" y="294"/>
                    <a:pt x="159" y="0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2048250" y="1706700"/>
              <a:ext cx="42575" cy="20525"/>
            </a:xfrm>
            <a:custGeom>
              <a:avLst/>
              <a:gdLst/>
              <a:ahLst/>
              <a:cxnLst/>
              <a:rect l="l" t="t" r="r" b="b"/>
              <a:pathLst>
                <a:path w="1703" h="821" extrusionOk="0">
                  <a:moveTo>
                    <a:pt x="1702" y="1"/>
                  </a:moveTo>
                  <a:cubicBezTo>
                    <a:pt x="1701" y="11"/>
                    <a:pt x="1700" y="22"/>
                    <a:pt x="1700" y="33"/>
                  </a:cubicBezTo>
                  <a:lnTo>
                    <a:pt x="1700" y="33"/>
                  </a:lnTo>
                  <a:cubicBezTo>
                    <a:pt x="1700" y="22"/>
                    <a:pt x="1701" y="11"/>
                    <a:pt x="1702" y="1"/>
                  </a:cubicBezTo>
                  <a:close/>
                  <a:moveTo>
                    <a:pt x="0" y="148"/>
                  </a:moveTo>
                  <a:lnTo>
                    <a:pt x="0" y="148"/>
                  </a:lnTo>
                  <a:cubicBezTo>
                    <a:pt x="21" y="337"/>
                    <a:pt x="42" y="526"/>
                    <a:pt x="63" y="725"/>
                  </a:cubicBezTo>
                  <a:lnTo>
                    <a:pt x="74" y="725"/>
                  </a:lnTo>
                  <a:cubicBezTo>
                    <a:pt x="63" y="526"/>
                    <a:pt x="32" y="337"/>
                    <a:pt x="0" y="148"/>
                  </a:cubicBezTo>
                  <a:close/>
                  <a:moveTo>
                    <a:pt x="1700" y="33"/>
                  </a:moveTo>
                  <a:cubicBezTo>
                    <a:pt x="1676" y="305"/>
                    <a:pt x="1615" y="567"/>
                    <a:pt x="1534" y="820"/>
                  </a:cubicBezTo>
                  <a:lnTo>
                    <a:pt x="1555" y="820"/>
                  </a:lnTo>
                  <a:cubicBezTo>
                    <a:pt x="1636" y="567"/>
                    <a:pt x="1678" y="296"/>
                    <a:pt x="1700" y="33"/>
                  </a:cubicBezTo>
                  <a:close/>
                </a:path>
              </a:pathLst>
            </a:custGeom>
            <a:solidFill>
              <a:srgbClr val="A1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2046925" y="1706700"/>
              <a:ext cx="43900" cy="63325"/>
            </a:xfrm>
            <a:custGeom>
              <a:avLst/>
              <a:gdLst/>
              <a:ahLst/>
              <a:cxnLst/>
              <a:rect l="l" t="t" r="r" b="b"/>
              <a:pathLst>
                <a:path w="1756" h="2533" extrusionOk="0">
                  <a:moveTo>
                    <a:pt x="1755" y="1"/>
                  </a:moveTo>
                  <a:lnTo>
                    <a:pt x="1755" y="1"/>
                  </a:lnTo>
                  <a:cubicBezTo>
                    <a:pt x="1724" y="232"/>
                    <a:pt x="1671" y="463"/>
                    <a:pt x="1608" y="694"/>
                  </a:cubicBezTo>
                  <a:cubicBezTo>
                    <a:pt x="1535" y="914"/>
                    <a:pt x="1451" y="1135"/>
                    <a:pt x="1346" y="1346"/>
                  </a:cubicBezTo>
                  <a:cubicBezTo>
                    <a:pt x="1241" y="1545"/>
                    <a:pt x="1125" y="1755"/>
                    <a:pt x="989" y="1944"/>
                  </a:cubicBezTo>
                  <a:cubicBezTo>
                    <a:pt x="915" y="2039"/>
                    <a:pt x="841" y="2123"/>
                    <a:pt x="767" y="2217"/>
                  </a:cubicBezTo>
                  <a:cubicBezTo>
                    <a:pt x="694" y="2301"/>
                    <a:pt x="610" y="2385"/>
                    <a:pt x="515" y="2438"/>
                  </a:cubicBezTo>
                  <a:cubicBezTo>
                    <a:pt x="452" y="2469"/>
                    <a:pt x="389" y="2490"/>
                    <a:pt x="326" y="2490"/>
                  </a:cubicBezTo>
                  <a:cubicBezTo>
                    <a:pt x="284" y="2490"/>
                    <a:pt x="242" y="2480"/>
                    <a:pt x="211" y="2469"/>
                  </a:cubicBezTo>
                  <a:cubicBezTo>
                    <a:pt x="116" y="2427"/>
                    <a:pt x="32" y="2333"/>
                    <a:pt x="53" y="2238"/>
                  </a:cubicBezTo>
                  <a:cubicBezTo>
                    <a:pt x="64" y="2133"/>
                    <a:pt x="158" y="2039"/>
                    <a:pt x="179" y="1913"/>
                  </a:cubicBezTo>
                  <a:cubicBezTo>
                    <a:pt x="200" y="1787"/>
                    <a:pt x="200" y="1671"/>
                    <a:pt x="200" y="1545"/>
                  </a:cubicBezTo>
                  <a:cubicBezTo>
                    <a:pt x="200" y="1072"/>
                    <a:pt x="148" y="599"/>
                    <a:pt x="53" y="148"/>
                  </a:cubicBezTo>
                  <a:lnTo>
                    <a:pt x="53" y="148"/>
                  </a:lnTo>
                  <a:cubicBezTo>
                    <a:pt x="85" y="337"/>
                    <a:pt x="116" y="526"/>
                    <a:pt x="127" y="725"/>
                  </a:cubicBezTo>
                  <a:cubicBezTo>
                    <a:pt x="158" y="1019"/>
                    <a:pt x="169" y="1314"/>
                    <a:pt x="169" y="1608"/>
                  </a:cubicBezTo>
                  <a:cubicBezTo>
                    <a:pt x="169" y="1745"/>
                    <a:pt x="158" y="1881"/>
                    <a:pt x="106" y="2007"/>
                  </a:cubicBezTo>
                  <a:cubicBezTo>
                    <a:pt x="74" y="2091"/>
                    <a:pt x="22" y="2165"/>
                    <a:pt x="11" y="2249"/>
                  </a:cubicBezTo>
                  <a:cubicBezTo>
                    <a:pt x="1" y="2406"/>
                    <a:pt x="169" y="2532"/>
                    <a:pt x="326" y="2532"/>
                  </a:cubicBezTo>
                  <a:cubicBezTo>
                    <a:pt x="347" y="2532"/>
                    <a:pt x="368" y="2532"/>
                    <a:pt x="379" y="2522"/>
                  </a:cubicBezTo>
                  <a:cubicBezTo>
                    <a:pt x="557" y="2490"/>
                    <a:pt x="694" y="2364"/>
                    <a:pt x="810" y="2228"/>
                  </a:cubicBezTo>
                  <a:cubicBezTo>
                    <a:pt x="1157" y="1818"/>
                    <a:pt x="1430" y="1335"/>
                    <a:pt x="1587" y="820"/>
                  </a:cubicBezTo>
                  <a:cubicBezTo>
                    <a:pt x="1671" y="557"/>
                    <a:pt x="1734" y="284"/>
                    <a:pt x="1755" y="1"/>
                  </a:cubicBezTo>
                  <a:close/>
                </a:path>
              </a:pathLst>
            </a:custGeom>
            <a:solidFill>
              <a:srgbClr val="A1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1924250" y="1490050"/>
              <a:ext cx="64125" cy="88750"/>
            </a:xfrm>
            <a:custGeom>
              <a:avLst/>
              <a:gdLst/>
              <a:ahLst/>
              <a:cxnLst/>
              <a:rect l="l" t="t" r="r" b="b"/>
              <a:pathLst>
                <a:path w="2565" h="3550" extrusionOk="0">
                  <a:moveTo>
                    <a:pt x="460" y="1"/>
                  </a:moveTo>
                  <a:cubicBezTo>
                    <a:pt x="437" y="1"/>
                    <a:pt x="413" y="3"/>
                    <a:pt x="390" y="9"/>
                  </a:cubicBezTo>
                  <a:cubicBezTo>
                    <a:pt x="96" y="82"/>
                    <a:pt x="1" y="524"/>
                    <a:pt x="43" y="829"/>
                  </a:cubicBezTo>
                  <a:cubicBezTo>
                    <a:pt x="159" y="1963"/>
                    <a:pt x="715" y="2951"/>
                    <a:pt x="1546" y="3549"/>
                  </a:cubicBezTo>
                  <a:lnTo>
                    <a:pt x="2564" y="2867"/>
                  </a:lnTo>
                  <a:cubicBezTo>
                    <a:pt x="2302" y="1700"/>
                    <a:pt x="1651" y="713"/>
                    <a:pt x="736" y="103"/>
                  </a:cubicBezTo>
                  <a:cubicBezTo>
                    <a:pt x="660" y="52"/>
                    <a:pt x="562" y="1"/>
                    <a:pt x="460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1934775" y="1519925"/>
              <a:ext cx="171800" cy="153950"/>
            </a:xfrm>
            <a:custGeom>
              <a:avLst/>
              <a:gdLst/>
              <a:ahLst/>
              <a:cxnLst/>
              <a:rect l="l" t="t" r="r" b="b"/>
              <a:pathLst>
                <a:path w="6872" h="6158" extrusionOk="0">
                  <a:moveTo>
                    <a:pt x="3436" y="1"/>
                  </a:moveTo>
                  <a:cubicBezTo>
                    <a:pt x="1534" y="1"/>
                    <a:pt x="0" y="1535"/>
                    <a:pt x="0" y="3426"/>
                  </a:cubicBezTo>
                  <a:cubicBezTo>
                    <a:pt x="0" y="5328"/>
                    <a:pt x="1534" y="6158"/>
                    <a:pt x="3436" y="6158"/>
                  </a:cubicBezTo>
                  <a:cubicBezTo>
                    <a:pt x="5338" y="6158"/>
                    <a:pt x="6872" y="5328"/>
                    <a:pt x="6872" y="3426"/>
                  </a:cubicBezTo>
                  <a:cubicBezTo>
                    <a:pt x="6872" y="1535"/>
                    <a:pt x="5338" y="1"/>
                    <a:pt x="3436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1948175" y="1573675"/>
              <a:ext cx="43875" cy="31925"/>
            </a:xfrm>
            <a:custGeom>
              <a:avLst/>
              <a:gdLst/>
              <a:ahLst/>
              <a:cxnLst/>
              <a:rect l="l" t="t" r="r" b="b"/>
              <a:pathLst>
                <a:path w="1755" h="1277" extrusionOk="0">
                  <a:moveTo>
                    <a:pt x="929" y="0"/>
                  </a:moveTo>
                  <a:cubicBezTo>
                    <a:pt x="829" y="0"/>
                    <a:pt x="733" y="19"/>
                    <a:pt x="641" y="47"/>
                  </a:cubicBezTo>
                  <a:cubicBezTo>
                    <a:pt x="515" y="99"/>
                    <a:pt x="400" y="173"/>
                    <a:pt x="316" y="267"/>
                  </a:cubicBezTo>
                  <a:cubicBezTo>
                    <a:pt x="137" y="457"/>
                    <a:pt x="42" y="678"/>
                    <a:pt x="0" y="909"/>
                  </a:cubicBezTo>
                  <a:cubicBezTo>
                    <a:pt x="190" y="772"/>
                    <a:pt x="347" y="615"/>
                    <a:pt x="515" y="520"/>
                  </a:cubicBezTo>
                  <a:cubicBezTo>
                    <a:pt x="632" y="442"/>
                    <a:pt x="760" y="398"/>
                    <a:pt x="875" y="398"/>
                  </a:cubicBezTo>
                  <a:cubicBezTo>
                    <a:pt x="914" y="398"/>
                    <a:pt x="953" y="404"/>
                    <a:pt x="988" y="415"/>
                  </a:cubicBezTo>
                  <a:cubicBezTo>
                    <a:pt x="1124" y="436"/>
                    <a:pt x="1271" y="552"/>
                    <a:pt x="1387" y="709"/>
                  </a:cubicBezTo>
                  <a:cubicBezTo>
                    <a:pt x="1502" y="856"/>
                    <a:pt x="1586" y="1066"/>
                    <a:pt x="1702" y="1276"/>
                  </a:cubicBezTo>
                  <a:cubicBezTo>
                    <a:pt x="1755" y="1045"/>
                    <a:pt x="1755" y="804"/>
                    <a:pt x="1671" y="562"/>
                  </a:cubicBezTo>
                  <a:cubicBezTo>
                    <a:pt x="1576" y="320"/>
                    <a:pt x="1376" y="89"/>
                    <a:pt x="1082" y="15"/>
                  </a:cubicBezTo>
                  <a:cubicBezTo>
                    <a:pt x="1030" y="5"/>
                    <a:pt x="979" y="0"/>
                    <a:pt x="929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2054550" y="1502325"/>
              <a:ext cx="75950" cy="80425"/>
            </a:xfrm>
            <a:custGeom>
              <a:avLst/>
              <a:gdLst/>
              <a:ahLst/>
              <a:cxnLst/>
              <a:rect l="l" t="t" r="r" b="b"/>
              <a:pathLst>
                <a:path w="3038" h="3217" extrusionOk="0">
                  <a:moveTo>
                    <a:pt x="2635" y="0"/>
                  </a:moveTo>
                  <a:cubicBezTo>
                    <a:pt x="2557" y="0"/>
                    <a:pt x="2479" y="27"/>
                    <a:pt x="2407" y="54"/>
                  </a:cubicBezTo>
                  <a:cubicBezTo>
                    <a:pt x="1377" y="443"/>
                    <a:pt x="515" y="1251"/>
                    <a:pt x="0" y="2323"/>
                  </a:cubicBezTo>
                  <a:lnTo>
                    <a:pt x="831" y="3216"/>
                  </a:lnTo>
                  <a:cubicBezTo>
                    <a:pt x="1786" y="2838"/>
                    <a:pt x="2543" y="1998"/>
                    <a:pt x="2921" y="915"/>
                  </a:cubicBezTo>
                  <a:cubicBezTo>
                    <a:pt x="3026" y="621"/>
                    <a:pt x="3037" y="180"/>
                    <a:pt x="2774" y="33"/>
                  </a:cubicBezTo>
                  <a:cubicBezTo>
                    <a:pt x="2728" y="9"/>
                    <a:pt x="2681" y="0"/>
                    <a:pt x="263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2034325" y="1573150"/>
              <a:ext cx="44150" cy="34825"/>
            </a:xfrm>
            <a:custGeom>
              <a:avLst/>
              <a:gdLst/>
              <a:ahLst/>
              <a:cxnLst/>
              <a:rect l="l" t="t" r="r" b="b"/>
              <a:pathLst>
                <a:path w="1766" h="1393" extrusionOk="0">
                  <a:moveTo>
                    <a:pt x="818" y="0"/>
                  </a:moveTo>
                  <a:cubicBezTo>
                    <a:pt x="729" y="0"/>
                    <a:pt x="638" y="15"/>
                    <a:pt x="547" y="47"/>
                  </a:cubicBezTo>
                  <a:cubicBezTo>
                    <a:pt x="400" y="99"/>
                    <a:pt x="284" y="204"/>
                    <a:pt x="200" y="310"/>
                  </a:cubicBezTo>
                  <a:cubicBezTo>
                    <a:pt x="127" y="426"/>
                    <a:pt x="74" y="552"/>
                    <a:pt x="53" y="678"/>
                  </a:cubicBezTo>
                  <a:cubicBezTo>
                    <a:pt x="1" y="940"/>
                    <a:pt x="53" y="1171"/>
                    <a:pt x="137" y="1392"/>
                  </a:cubicBezTo>
                  <a:cubicBezTo>
                    <a:pt x="221" y="1171"/>
                    <a:pt x="263" y="951"/>
                    <a:pt x="347" y="772"/>
                  </a:cubicBezTo>
                  <a:cubicBezTo>
                    <a:pt x="431" y="604"/>
                    <a:pt x="557" y="478"/>
                    <a:pt x="694" y="426"/>
                  </a:cubicBezTo>
                  <a:cubicBezTo>
                    <a:pt x="747" y="403"/>
                    <a:pt x="810" y="392"/>
                    <a:pt x="879" y="392"/>
                  </a:cubicBezTo>
                  <a:cubicBezTo>
                    <a:pt x="976" y="392"/>
                    <a:pt x="1084" y="414"/>
                    <a:pt x="1187" y="457"/>
                  </a:cubicBezTo>
                  <a:cubicBezTo>
                    <a:pt x="1366" y="520"/>
                    <a:pt x="1556" y="646"/>
                    <a:pt x="1766" y="751"/>
                  </a:cubicBezTo>
                  <a:cubicBezTo>
                    <a:pt x="1682" y="531"/>
                    <a:pt x="1545" y="331"/>
                    <a:pt x="1335" y="173"/>
                  </a:cubicBezTo>
                  <a:cubicBezTo>
                    <a:pt x="1197" y="72"/>
                    <a:pt x="1014" y="0"/>
                    <a:pt x="818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1981800" y="1594575"/>
              <a:ext cx="59100" cy="69700"/>
            </a:xfrm>
            <a:custGeom>
              <a:avLst/>
              <a:gdLst/>
              <a:ahLst/>
              <a:cxnLst/>
              <a:rect l="l" t="t" r="r" b="b"/>
              <a:pathLst>
                <a:path w="2364" h="2788" extrusionOk="0">
                  <a:moveTo>
                    <a:pt x="1109" y="1"/>
                  </a:moveTo>
                  <a:cubicBezTo>
                    <a:pt x="995" y="1"/>
                    <a:pt x="876" y="42"/>
                    <a:pt x="788" y="115"/>
                  </a:cubicBezTo>
                  <a:cubicBezTo>
                    <a:pt x="610" y="262"/>
                    <a:pt x="526" y="493"/>
                    <a:pt x="442" y="713"/>
                  </a:cubicBezTo>
                  <a:cubicBezTo>
                    <a:pt x="326" y="1050"/>
                    <a:pt x="210" y="1386"/>
                    <a:pt x="105" y="1722"/>
                  </a:cubicBezTo>
                  <a:cubicBezTo>
                    <a:pt x="52" y="1869"/>
                    <a:pt x="0" y="2016"/>
                    <a:pt x="10" y="2174"/>
                  </a:cubicBezTo>
                  <a:cubicBezTo>
                    <a:pt x="42" y="2489"/>
                    <a:pt x="357" y="2721"/>
                    <a:pt x="673" y="2773"/>
                  </a:cubicBezTo>
                  <a:cubicBezTo>
                    <a:pt x="735" y="2783"/>
                    <a:pt x="798" y="2788"/>
                    <a:pt x="862" y="2788"/>
                  </a:cubicBezTo>
                  <a:cubicBezTo>
                    <a:pt x="1116" y="2788"/>
                    <a:pt x="1374" y="2712"/>
                    <a:pt x="1618" y="2636"/>
                  </a:cubicBezTo>
                  <a:cubicBezTo>
                    <a:pt x="1933" y="2541"/>
                    <a:pt x="2301" y="2384"/>
                    <a:pt x="2343" y="2069"/>
                  </a:cubicBezTo>
                  <a:cubicBezTo>
                    <a:pt x="2364" y="1890"/>
                    <a:pt x="2280" y="1733"/>
                    <a:pt x="2196" y="1575"/>
                  </a:cubicBezTo>
                  <a:cubicBezTo>
                    <a:pt x="1954" y="1134"/>
                    <a:pt x="1723" y="682"/>
                    <a:pt x="1481" y="241"/>
                  </a:cubicBezTo>
                  <a:lnTo>
                    <a:pt x="1408" y="146"/>
                  </a:lnTo>
                  <a:cubicBezTo>
                    <a:pt x="1339" y="45"/>
                    <a:pt x="1226" y="1"/>
                    <a:pt x="1109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1982050" y="1594525"/>
              <a:ext cx="58325" cy="69650"/>
            </a:xfrm>
            <a:custGeom>
              <a:avLst/>
              <a:gdLst/>
              <a:ahLst/>
              <a:cxnLst/>
              <a:rect l="l" t="t" r="r" b="b"/>
              <a:pathLst>
                <a:path w="2333" h="2786" extrusionOk="0">
                  <a:moveTo>
                    <a:pt x="1104" y="1"/>
                  </a:moveTo>
                  <a:cubicBezTo>
                    <a:pt x="988" y="1"/>
                    <a:pt x="862" y="43"/>
                    <a:pt x="778" y="117"/>
                  </a:cubicBezTo>
                  <a:cubicBezTo>
                    <a:pt x="600" y="264"/>
                    <a:pt x="516" y="495"/>
                    <a:pt x="432" y="715"/>
                  </a:cubicBezTo>
                  <a:cubicBezTo>
                    <a:pt x="316" y="1052"/>
                    <a:pt x="200" y="1388"/>
                    <a:pt x="95" y="1724"/>
                  </a:cubicBezTo>
                  <a:cubicBezTo>
                    <a:pt x="42" y="1850"/>
                    <a:pt x="0" y="1987"/>
                    <a:pt x="0" y="2113"/>
                  </a:cubicBezTo>
                  <a:lnTo>
                    <a:pt x="0" y="2176"/>
                  </a:lnTo>
                  <a:cubicBezTo>
                    <a:pt x="32" y="2491"/>
                    <a:pt x="347" y="2723"/>
                    <a:pt x="663" y="2775"/>
                  </a:cubicBezTo>
                  <a:cubicBezTo>
                    <a:pt x="726" y="2786"/>
                    <a:pt x="789" y="2786"/>
                    <a:pt x="841" y="2786"/>
                  </a:cubicBezTo>
                  <a:cubicBezTo>
                    <a:pt x="1104" y="2786"/>
                    <a:pt x="1356" y="2712"/>
                    <a:pt x="1608" y="2638"/>
                  </a:cubicBezTo>
                  <a:cubicBezTo>
                    <a:pt x="1923" y="2543"/>
                    <a:pt x="2291" y="2386"/>
                    <a:pt x="2333" y="2071"/>
                  </a:cubicBezTo>
                  <a:lnTo>
                    <a:pt x="2333" y="2008"/>
                  </a:lnTo>
                  <a:cubicBezTo>
                    <a:pt x="2333" y="1861"/>
                    <a:pt x="2260" y="1714"/>
                    <a:pt x="2186" y="1577"/>
                  </a:cubicBezTo>
                  <a:cubicBezTo>
                    <a:pt x="1944" y="1136"/>
                    <a:pt x="1713" y="684"/>
                    <a:pt x="1471" y="243"/>
                  </a:cubicBezTo>
                  <a:lnTo>
                    <a:pt x="1398" y="148"/>
                  </a:lnTo>
                  <a:cubicBezTo>
                    <a:pt x="1335" y="43"/>
                    <a:pt x="1219" y="1"/>
                    <a:pt x="1104" y="1"/>
                  </a:cubicBezTo>
                  <a:close/>
                </a:path>
              </a:pathLst>
            </a:custGeom>
            <a:solidFill>
              <a:srgbClr val="FFB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1995700" y="1618450"/>
              <a:ext cx="13425" cy="30025"/>
            </a:xfrm>
            <a:custGeom>
              <a:avLst/>
              <a:gdLst/>
              <a:ahLst/>
              <a:cxnLst/>
              <a:rect l="l" t="t" r="r" b="b"/>
              <a:pathLst>
                <a:path w="537" h="1201" extrusionOk="0">
                  <a:moveTo>
                    <a:pt x="274" y="0"/>
                  </a:moveTo>
                  <a:cubicBezTo>
                    <a:pt x="75" y="284"/>
                    <a:pt x="1" y="641"/>
                    <a:pt x="64" y="977"/>
                  </a:cubicBezTo>
                  <a:cubicBezTo>
                    <a:pt x="83" y="1084"/>
                    <a:pt x="148" y="1200"/>
                    <a:pt x="241" y="1200"/>
                  </a:cubicBezTo>
                  <a:cubicBezTo>
                    <a:pt x="248" y="1200"/>
                    <a:pt x="256" y="1200"/>
                    <a:pt x="264" y="1198"/>
                  </a:cubicBezTo>
                  <a:cubicBezTo>
                    <a:pt x="337" y="1187"/>
                    <a:pt x="379" y="1114"/>
                    <a:pt x="400" y="1051"/>
                  </a:cubicBezTo>
                  <a:cubicBezTo>
                    <a:pt x="537" y="736"/>
                    <a:pt x="505" y="358"/>
                    <a:pt x="316" y="74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2013325" y="1619500"/>
              <a:ext cx="13400" cy="30025"/>
            </a:xfrm>
            <a:custGeom>
              <a:avLst/>
              <a:gdLst/>
              <a:ahLst/>
              <a:cxnLst/>
              <a:rect l="l" t="t" r="r" b="b"/>
              <a:pathLst>
                <a:path w="536" h="1201" extrusionOk="0">
                  <a:moveTo>
                    <a:pt x="273" y="0"/>
                  </a:moveTo>
                  <a:cubicBezTo>
                    <a:pt x="84" y="284"/>
                    <a:pt x="0" y="641"/>
                    <a:pt x="63" y="977"/>
                  </a:cubicBezTo>
                  <a:cubicBezTo>
                    <a:pt x="83" y="1075"/>
                    <a:pt x="147" y="1200"/>
                    <a:pt x="250" y="1200"/>
                  </a:cubicBezTo>
                  <a:cubicBezTo>
                    <a:pt x="257" y="1200"/>
                    <a:pt x="265" y="1200"/>
                    <a:pt x="273" y="1198"/>
                  </a:cubicBezTo>
                  <a:cubicBezTo>
                    <a:pt x="336" y="1187"/>
                    <a:pt x="378" y="1114"/>
                    <a:pt x="409" y="1051"/>
                  </a:cubicBezTo>
                  <a:cubicBezTo>
                    <a:pt x="535" y="736"/>
                    <a:pt x="504" y="358"/>
                    <a:pt x="315" y="74"/>
                  </a:cubicBezTo>
                  <a:lnTo>
                    <a:pt x="273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2144550" y="1590300"/>
              <a:ext cx="77750" cy="53625"/>
            </a:xfrm>
            <a:custGeom>
              <a:avLst/>
              <a:gdLst/>
              <a:ahLst/>
              <a:cxnLst/>
              <a:rect l="l" t="t" r="r" b="b"/>
              <a:pathLst>
                <a:path w="3110" h="2145" extrusionOk="0">
                  <a:moveTo>
                    <a:pt x="1206" y="596"/>
                  </a:moveTo>
                  <a:cubicBezTo>
                    <a:pt x="1221" y="596"/>
                    <a:pt x="1276" y="681"/>
                    <a:pt x="1370" y="853"/>
                  </a:cubicBezTo>
                  <a:cubicBezTo>
                    <a:pt x="1372" y="877"/>
                    <a:pt x="1364" y="905"/>
                    <a:pt x="1348" y="935"/>
                  </a:cubicBezTo>
                  <a:lnTo>
                    <a:pt x="1348" y="935"/>
                  </a:lnTo>
                  <a:cubicBezTo>
                    <a:pt x="1279" y="912"/>
                    <a:pt x="1244" y="851"/>
                    <a:pt x="1244" y="748"/>
                  </a:cubicBezTo>
                  <a:cubicBezTo>
                    <a:pt x="1208" y="647"/>
                    <a:pt x="1195" y="596"/>
                    <a:pt x="1206" y="596"/>
                  </a:cubicBezTo>
                  <a:close/>
                  <a:moveTo>
                    <a:pt x="1352" y="0"/>
                  </a:moveTo>
                  <a:cubicBezTo>
                    <a:pt x="1318" y="0"/>
                    <a:pt x="1282" y="4"/>
                    <a:pt x="1244" y="13"/>
                  </a:cubicBezTo>
                  <a:cubicBezTo>
                    <a:pt x="761" y="107"/>
                    <a:pt x="855" y="863"/>
                    <a:pt x="1097" y="1147"/>
                  </a:cubicBezTo>
                  <a:cubicBezTo>
                    <a:pt x="1109" y="1161"/>
                    <a:pt x="1122" y="1174"/>
                    <a:pt x="1134" y="1186"/>
                  </a:cubicBezTo>
                  <a:lnTo>
                    <a:pt x="1134" y="1186"/>
                  </a:lnTo>
                  <a:cubicBezTo>
                    <a:pt x="1106" y="1213"/>
                    <a:pt x="1082" y="1236"/>
                    <a:pt x="1065" y="1252"/>
                  </a:cubicBezTo>
                  <a:cubicBezTo>
                    <a:pt x="813" y="1526"/>
                    <a:pt x="509" y="1715"/>
                    <a:pt x="162" y="1841"/>
                  </a:cubicBezTo>
                  <a:cubicBezTo>
                    <a:pt x="1" y="1907"/>
                    <a:pt x="53" y="2144"/>
                    <a:pt x="196" y="2144"/>
                  </a:cubicBezTo>
                  <a:cubicBezTo>
                    <a:pt x="211" y="2144"/>
                    <a:pt x="228" y="2141"/>
                    <a:pt x="246" y="2135"/>
                  </a:cubicBezTo>
                  <a:cubicBezTo>
                    <a:pt x="667" y="1973"/>
                    <a:pt x="1098" y="1706"/>
                    <a:pt x="1405" y="1344"/>
                  </a:cubicBezTo>
                  <a:lnTo>
                    <a:pt x="1405" y="1344"/>
                  </a:lnTo>
                  <a:cubicBezTo>
                    <a:pt x="1436" y="1351"/>
                    <a:pt x="1468" y="1354"/>
                    <a:pt x="1499" y="1354"/>
                  </a:cubicBezTo>
                  <a:cubicBezTo>
                    <a:pt x="1913" y="1354"/>
                    <a:pt x="2319" y="804"/>
                    <a:pt x="2738" y="804"/>
                  </a:cubicBezTo>
                  <a:cubicBezTo>
                    <a:pt x="2780" y="804"/>
                    <a:pt x="2821" y="810"/>
                    <a:pt x="2862" y="821"/>
                  </a:cubicBezTo>
                  <a:cubicBezTo>
                    <a:pt x="2878" y="826"/>
                    <a:pt x="2892" y="828"/>
                    <a:pt x="2906" y="828"/>
                  </a:cubicBezTo>
                  <a:cubicBezTo>
                    <a:pt x="3062" y="828"/>
                    <a:pt x="3110" y="576"/>
                    <a:pt x="2946" y="527"/>
                  </a:cubicBezTo>
                  <a:cubicBezTo>
                    <a:pt x="2858" y="504"/>
                    <a:pt x="2780" y="491"/>
                    <a:pt x="2704" y="491"/>
                  </a:cubicBezTo>
                  <a:cubicBezTo>
                    <a:pt x="2607" y="491"/>
                    <a:pt x="2511" y="512"/>
                    <a:pt x="2400" y="559"/>
                  </a:cubicBezTo>
                  <a:cubicBezTo>
                    <a:pt x="2101" y="680"/>
                    <a:pt x="1984" y="919"/>
                    <a:pt x="1673" y="932"/>
                  </a:cubicBezTo>
                  <a:lnTo>
                    <a:pt x="1673" y="932"/>
                  </a:lnTo>
                  <a:cubicBezTo>
                    <a:pt x="1688" y="899"/>
                    <a:pt x="1703" y="866"/>
                    <a:pt x="1717" y="832"/>
                  </a:cubicBezTo>
                  <a:cubicBezTo>
                    <a:pt x="1833" y="532"/>
                    <a:pt x="1744" y="0"/>
                    <a:pt x="13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2086600" y="1514675"/>
              <a:ext cx="31275" cy="40475"/>
            </a:xfrm>
            <a:custGeom>
              <a:avLst/>
              <a:gdLst/>
              <a:ahLst/>
              <a:cxnLst/>
              <a:rect l="l" t="t" r="r" b="b"/>
              <a:pathLst>
                <a:path w="1251" h="1619" extrusionOk="0">
                  <a:moveTo>
                    <a:pt x="1251" y="1"/>
                  </a:moveTo>
                  <a:cubicBezTo>
                    <a:pt x="1062" y="1"/>
                    <a:pt x="883" y="64"/>
                    <a:pt x="714" y="169"/>
                  </a:cubicBezTo>
                  <a:cubicBezTo>
                    <a:pt x="557" y="264"/>
                    <a:pt x="410" y="400"/>
                    <a:pt x="294" y="547"/>
                  </a:cubicBezTo>
                  <a:cubicBezTo>
                    <a:pt x="189" y="705"/>
                    <a:pt x="105" y="883"/>
                    <a:pt x="53" y="1062"/>
                  </a:cubicBezTo>
                  <a:cubicBezTo>
                    <a:pt x="11" y="1252"/>
                    <a:pt x="0" y="1441"/>
                    <a:pt x="53" y="1619"/>
                  </a:cubicBezTo>
                  <a:cubicBezTo>
                    <a:pt x="147" y="1462"/>
                    <a:pt x="221" y="1304"/>
                    <a:pt x="305" y="1167"/>
                  </a:cubicBezTo>
                  <a:cubicBezTo>
                    <a:pt x="389" y="1020"/>
                    <a:pt x="483" y="883"/>
                    <a:pt x="578" y="757"/>
                  </a:cubicBezTo>
                  <a:cubicBezTo>
                    <a:pt x="672" y="621"/>
                    <a:pt x="778" y="495"/>
                    <a:pt x="883" y="379"/>
                  </a:cubicBezTo>
                  <a:cubicBezTo>
                    <a:pt x="999" y="253"/>
                    <a:pt x="1114" y="138"/>
                    <a:pt x="1251" y="1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1937400" y="1502350"/>
              <a:ext cx="30750" cy="37575"/>
            </a:xfrm>
            <a:custGeom>
              <a:avLst/>
              <a:gdLst/>
              <a:ahLst/>
              <a:cxnLst/>
              <a:rect l="l" t="t" r="r" b="b"/>
              <a:pathLst>
                <a:path w="1230" h="1503" extrusionOk="0">
                  <a:moveTo>
                    <a:pt x="0" y="0"/>
                  </a:moveTo>
                  <a:lnTo>
                    <a:pt x="0" y="0"/>
                  </a:lnTo>
                  <a:cubicBezTo>
                    <a:pt x="126" y="137"/>
                    <a:pt x="252" y="253"/>
                    <a:pt x="357" y="379"/>
                  </a:cubicBezTo>
                  <a:cubicBezTo>
                    <a:pt x="473" y="505"/>
                    <a:pt x="578" y="631"/>
                    <a:pt x="673" y="757"/>
                  </a:cubicBezTo>
                  <a:cubicBezTo>
                    <a:pt x="768" y="893"/>
                    <a:pt x="852" y="1030"/>
                    <a:pt x="936" y="1166"/>
                  </a:cubicBezTo>
                  <a:cubicBezTo>
                    <a:pt x="999" y="1271"/>
                    <a:pt x="1062" y="1387"/>
                    <a:pt x="1125" y="1502"/>
                  </a:cubicBezTo>
                  <a:cubicBezTo>
                    <a:pt x="1156" y="1471"/>
                    <a:pt x="1188" y="1450"/>
                    <a:pt x="1230" y="1418"/>
                  </a:cubicBezTo>
                  <a:cubicBezTo>
                    <a:pt x="1230" y="1303"/>
                    <a:pt x="1219" y="1187"/>
                    <a:pt x="1188" y="1072"/>
                  </a:cubicBezTo>
                  <a:cubicBezTo>
                    <a:pt x="1146" y="883"/>
                    <a:pt x="1062" y="715"/>
                    <a:pt x="946" y="557"/>
                  </a:cubicBezTo>
                  <a:cubicBezTo>
                    <a:pt x="841" y="400"/>
                    <a:pt x="694" y="274"/>
                    <a:pt x="536" y="169"/>
                  </a:cubicBezTo>
                  <a:cubicBezTo>
                    <a:pt x="368" y="74"/>
                    <a:pt x="189" y="11"/>
                    <a:pt x="0" y="0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1965500" y="1537800"/>
              <a:ext cx="2650" cy="5275"/>
            </a:xfrm>
            <a:custGeom>
              <a:avLst/>
              <a:gdLst/>
              <a:ahLst/>
              <a:cxnLst/>
              <a:rect l="l" t="t" r="r" b="b"/>
              <a:pathLst>
                <a:path w="106" h="211" extrusionOk="0">
                  <a:moveTo>
                    <a:pt x="106" y="0"/>
                  </a:moveTo>
                  <a:lnTo>
                    <a:pt x="106" y="0"/>
                  </a:lnTo>
                  <a:cubicBezTo>
                    <a:pt x="64" y="32"/>
                    <a:pt x="32" y="53"/>
                    <a:pt x="1" y="84"/>
                  </a:cubicBezTo>
                  <a:lnTo>
                    <a:pt x="64" y="211"/>
                  </a:lnTo>
                  <a:cubicBezTo>
                    <a:pt x="85" y="147"/>
                    <a:pt x="95" y="74"/>
                    <a:pt x="106" y="0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34"/>
          <p:cNvGrpSpPr/>
          <p:nvPr/>
        </p:nvGrpSpPr>
        <p:grpSpPr>
          <a:xfrm rot="557284">
            <a:off x="7137104" y="4511200"/>
            <a:ext cx="427655" cy="476905"/>
            <a:chOff x="-657000" y="1286625"/>
            <a:chExt cx="427650" cy="476900"/>
          </a:xfrm>
        </p:grpSpPr>
        <p:sp>
          <p:nvSpPr>
            <p:cNvPr id="719" name="Google Shape;719;p34"/>
            <p:cNvSpPr/>
            <p:nvPr/>
          </p:nvSpPr>
          <p:spPr>
            <a:xfrm>
              <a:off x="-657000" y="1286625"/>
              <a:ext cx="427650" cy="476900"/>
            </a:xfrm>
            <a:custGeom>
              <a:avLst/>
              <a:gdLst/>
              <a:ahLst/>
              <a:cxnLst/>
              <a:rect l="l" t="t" r="r" b="b"/>
              <a:pathLst>
                <a:path w="17106" h="19076" extrusionOk="0">
                  <a:moveTo>
                    <a:pt x="8502" y="0"/>
                  </a:moveTo>
                  <a:cubicBezTo>
                    <a:pt x="7913" y="0"/>
                    <a:pt x="7341" y="165"/>
                    <a:pt x="6845" y="504"/>
                  </a:cubicBezTo>
                  <a:cubicBezTo>
                    <a:pt x="6308" y="867"/>
                    <a:pt x="5890" y="1378"/>
                    <a:pt x="5648" y="1997"/>
                  </a:cubicBezTo>
                  <a:lnTo>
                    <a:pt x="202" y="15054"/>
                  </a:lnTo>
                  <a:cubicBezTo>
                    <a:pt x="175" y="15108"/>
                    <a:pt x="161" y="15162"/>
                    <a:pt x="148" y="15229"/>
                  </a:cubicBezTo>
                  <a:cubicBezTo>
                    <a:pt x="54" y="15538"/>
                    <a:pt x="0" y="15848"/>
                    <a:pt x="0" y="16157"/>
                  </a:cubicBezTo>
                  <a:cubicBezTo>
                    <a:pt x="0" y="16910"/>
                    <a:pt x="256" y="17582"/>
                    <a:pt x="726" y="18134"/>
                  </a:cubicBezTo>
                  <a:cubicBezTo>
                    <a:pt x="1090" y="18564"/>
                    <a:pt x="1789" y="19075"/>
                    <a:pt x="2946" y="19075"/>
                  </a:cubicBezTo>
                  <a:cubicBezTo>
                    <a:pt x="3564" y="19075"/>
                    <a:pt x="4169" y="18873"/>
                    <a:pt x="4680" y="18511"/>
                  </a:cubicBezTo>
                  <a:cubicBezTo>
                    <a:pt x="5178" y="18147"/>
                    <a:pt x="5540" y="17677"/>
                    <a:pt x="5770" y="17085"/>
                  </a:cubicBezTo>
                  <a:lnTo>
                    <a:pt x="6428" y="15538"/>
                  </a:lnTo>
                  <a:lnTo>
                    <a:pt x="10584" y="15538"/>
                  </a:lnTo>
                  <a:lnTo>
                    <a:pt x="11242" y="17098"/>
                  </a:lnTo>
                  <a:cubicBezTo>
                    <a:pt x="11484" y="17663"/>
                    <a:pt x="11848" y="18120"/>
                    <a:pt x="12305" y="18470"/>
                  </a:cubicBezTo>
                  <a:cubicBezTo>
                    <a:pt x="12829" y="18873"/>
                    <a:pt x="13448" y="19075"/>
                    <a:pt x="14093" y="19075"/>
                  </a:cubicBezTo>
                  <a:cubicBezTo>
                    <a:pt x="14846" y="19075"/>
                    <a:pt x="15560" y="18792"/>
                    <a:pt x="16137" y="18254"/>
                  </a:cubicBezTo>
                  <a:cubicBezTo>
                    <a:pt x="16770" y="17677"/>
                    <a:pt x="17105" y="16897"/>
                    <a:pt x="17105" y="15995"/>
                  </a:cubicBezTo>
                  <a:cubicBezTo>
                    <a:pt x="17105" y="15619"/>
                    <a:pt x="17025" y="15229"/>
                    <a:pt x="16877" y="14839"/>
                  </a:cubicBezTo>
                  <a:cubicBezTo>
                    <a:pt x="16863" y="14812"/>
                    <a:pt x="16863" y="14799"/>
                    <a:pt x="16851" y="14785"/>
                  </a:cubicBezTo>
                  <a:lnTo>
                    <a:pt x="11498" y="2010"/>
                  </a:lnTo>
                  <a:cubicBezTo>
                    <a:pt x="11256" y="1405"/>
                    <a:pt x="10866" y="894"/>
                    <a:pt x="10342" y="544"/>
                  </a:cubicBezTo>
                  <a:cubicBezTo>
                    <a:pt x="9844" y="208"/>
                    <a:pt x="9279" y="33"/>
                    <a:pt x="8701" y="7"/>
                  </a:cubicBezTo>
                  <a:cubicBezTo>
                    <a:pt x="8635" y="2"/>
                    <a:pt x="8568" y="0"/>
                    <a:pt x="85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-612275" y="1331325"/>
              <a:ext cx="338225" cy="387475"/>
            </a:xfrm>
            <a:custGeom>
              <a:avLst/>
              <a:gdLst/>
              <a:ahLst/>
              <a:cxnLst/>
              <a:rect l="l" t="t" r="r" b="b"/>
              <a:pathLst>
                <a:path w="13529" h="15499" extrusionOk="0">
                  <a:moveTo>
                    <a:pt x="6692" y="4330"/>
                  </a:moveTo>
                  <a:lnTo>
                    <a:pt x="8890" y="9447"/>
                  </a:lnTo>
                  <a:lnTo>
                    <a:pt x="4516" y="9447"/>
                  </a:lnTo>
                  <a:lnTo>
                    <a:pt x="6692" y="4330"/>
                  </a:lnTo>
                  <a:close/>
                  <a:moveTo>
                    <a:pt x="6699" y="1"/>
                  </a:moveTo>
                  <a:cubicBezTo>
                    <a:pt x="6463" y="1"/>
                    <a:pt x="6245" y="70"/>
                    <a:pt x="6038" y="209"/>
                  </a:cubicBezTo>
                  <a:cubicBezTo>
                    <a:pt x="5796" y="370"/>
                    <a:pt x="5621" y="585"/>
                    <a:pt x="5514" y="881"/>
                  </a:cubicBezTo>
                  <a:lnTo>
                    <a:pt x="67" y="13952"/>
                  </a:lnTo>
                  <a:cubicBezTo>
                    <a:pt x="27" y="14100"/>
                    <a:pt x="0" y="14234"/>
                    <a:pt x="0" y="14369"/>
                  </a:cubicBezTo>
                  <a:cubicBezTo>
                    <a:pt x="0" y="14691"/>
                    <a:pt x="94" y="14960"/>
                    <a:pt x="282" y="15176"/>
                  </a:cubicBezTo>
                  <a:cubicBezTo>
                    <a:pt x="470" y="15391"/>
                    <a:pt x="766" y="15498"/>
                    <a:pt x="1157" y="15498"/>
                  </a:cubicBezTo>
                  <a:cubicBezTo>
                    <a:pt x="1412" y="15498"/>
                    <a:pt x="1641" y="15432"/>
                    <a:pt x="1842" y="15270"/>
                  </a:cubicBezTo>
                  <a:cubicBezTo>
                    <a:pt x="2057" y="15122"/>
                    <a:pt x="2218" y="14907"/>
                    <a:pt x="2313" y="14625"/>
                  </a:cubicBezTo>
                  <a:lnTo>
                    <a:pt x="3446" y="11962"/>
                  </a:lnTo>
                  <a:lnTo>
                    <a:pt x="9970" y="11962"/>
                  </a:lnTo>
                  <a:lnTo>
                    <a:pt x="11108" y="14611"/>
                  </a:lnTo>
                  <a:cubicBezTo>
                    <a:pt x="11215" y="14880"/>
                    <a:pt x="11377" y="15095"/>
                    <a:pt x="11592" y="15256"/>
                  </a:cubicBezTo>
                  <a:cubicBezTo>
                    <a:pt x="11807" y="15418"/>
                    <a:pt x="12035" y="15498"/>
                    <a:pt x="12304" y="15498"/>
                  </a:cubicBezTo>
                  <a:cubicBezTo>
                    <a:pt x="12614" y="15498"/>
                    <a:pt x="12896" y="15391"/>
                    <a:pt x="13152" y="15149"/>
                  </a:cubicBezTo>
                  <a:cubicBezTo>
                    <a:pt x="13394" y="14921"/>
                    <a:pt x="13528" y="14611"/>
                    <a:pt x="13528" y="14207"/>
                  </a:cubicBezTo>
                  <a:cubicBezTo>
                    <a:pt x="13528" y="14046"/>
                    <a:pt x="13488" y="13872"/>
                    <a:pt x="13421" y="13683"/>
                  </a:cubicBezTo>
                  <a:lnTo>
                    <a:pt x="8042" y="881"/>
                  </a:lnTo>
                  <a:cubicBezTo>
                    <a:pt x="7934" y="598"/>
                    <a:pt x="7773" y="383"/>
                    <a:pt x="7558" y="236"/>
                  </a:cubicBezTo>
                  <a:cubicBezTo>
                    <a:pt x="7329" y="87"/>
                    <a:pt x="7086" y="7"/>
                    <a:pt x="6818" y="7"/>
                  </a:cubicBezTo>
                  <a:cubicBezTo>
                    <a:pt x="6777" y="3"/>
                    <a:pt x="6738" y="1"/>
                    <a:pt x="6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34"/>
          <p:cNvGrpSpPr/>
          <p:nvPr/>
        </p:nvGrpSpPr>
        <p:grpSpPr>
          <a:xfrm rot="-1354944">
            <a:off x="6953039" y="477304"/>
            <a:ext cx="398738" cy="490835"/>
            <a:chOff x="-109700" y="1269975"/>
            <a:chExt cx="398750" cy="490850"/>
          </a:xfrm>
        </p:grpSpPr>
        <p:sp>
          <p:nvSpPr>
            <p:cNvPr id="722" name="Google Shape;722;p34"/>
            <p:cNvSpPr/>
            <p:nvPr/>
          </p:nvSpPr>
          <p:spPr>
            <a:xfrm>
              <a:off x="-109700" y="1269975"/>
              <a:ext cx="398750" cy="490850"/>
            </a:xfrm>
            <a:custGeom>
              <a:avLst/>
              <a:gdLst/>
              <a:ahLst/>
              <a:cxnLst/>
              <a:rect l="l" t="t" r="r" b="b"/>
              <a:pathLst>
                <a:path w="15950" h="19634" extrusionOk="0">
                  <a:moveTo>
                    <a:pt x="8554" y="6280"/>
                  </a:moveTo>
                  <a:lnTo>
                    <a:pt x="8554" y="6294"/>
                  </a:lnTo>
                  <a:lnTo>
                    <a:pt x="6550" y="6294"/>
                  </a:lnTo>
                  <a:lnTo>
                    <a:pt x="6550" y="6280"/>
                  </a:lnTo>
                  <a:close/>
                  <a:moveTo>
                    <a:pt x="8729" y="12573"/>
                  </a:moveTo>
                  <a:cubicBezTo>
                    <a:pt x="8917" y="12573"/>
                    <a:pt x="9132" y="12587"/>
                    <a:pt x="9374" y="12641"/>
                  </a:cubicBezTo>
                  <a:cubicBezTo>
                    <a:pt x="9387" y="12708"/>
                    <a:pt x="9401" y="12815"/>
                    <a:pt x="9401" y="12964"/>
                  </a:cubicBezTo>
                  <a:cubicBezTo>
                    <a:pt x="9401" y="13179"/>
                    <a:pt x="9374" y="13286"/>
                    <a:pt x="9348" y="13340"/>
                  </a:cubicBezTo>
                  <a:cubicBezTo>
                    <a:pt x="9280" y="13394"/>
                    <a:pt x="9106" y="13421"/>
                    <a:pt x="8890" y="13421"/>
                  </a:cubicBezTo>
                  <a:lnTo>
                    <a:pt x="6550" y="13421"/>
                  </a:lnTo>
                  <a:lnTo>
                    <a:pt x="6550" y="12573"/>
                  </a:lnTo>
                  <a:close/>
                  <a:moveTo>
                    <a:pt x="3189" y="0"/>
                  </a:moveTo>
                  <a:cubicBezTo>
                    <a:pt x="2314" y="0"/>
                    <a:pt x="1521" y="323"/>
                    <a:pt x="915" y="928"/>
                  </a:cubicBezTo>
                  <a:cubicBezTo>
                    <a:pt x="311" y="1533"/>
                    <a:pt x="1" y="2313"/>
                    <a:pt x="1" y="3187"/>
                  </a:cubicBezTo>
                  <a:lnTo>
                    <a:pt x="1" y="16446"/>
                  </a:lnTo>
                  <a:cubicBezTo>
                    <a:pt x="1" y="17321"/>
                    <a:pt x="311" y="18101"/>
                    <a:pt x="915" y="18705"/>
                  </a:cubicBezTo>
                  <a:cubicBezTo>
                    <a:pt x="1521" y="19311"/>
                    <a:pt x="2314" y="19634"/>
                    <a:pt x="3189" y="19634"/>
                  </a:cubicBezTo>
                  <a:lnTo>
                    <a:pt x="8890" y="19634"/>
                  </a:lnTo>
                  <a:cubicBezTo>
                    <a:pt x="9576" y="19634"/>
                    <a:pt x="10302" y="19553"/>
                    <a:pt x="11028" y="19405"/>
                  </a:cubicBezTo>
                  <a:cubicBezTo>
                    <a:pt x="11862" y="19230"/>
                    <a:pt x="12642" y="18894"/>
                    <a:pt x="13355" y="18423"/>
                  </a:cubicBezTo>
                  <a:cubicBezTo>
                    <a:pt x="14162" y="17898"/>
                    <a:pt x="14793" y="17172"/>
                    <a:pt x="15265" y="16258"/>
                  </a:cubicBezTo>
                  <a:cubicBezTo>
                    <a:pt x="15722" y="15357"/>
                    <a:pt x="15950" y="14255"/>
                    <a:pt x="15950" y="12964"/>
                  </a:cubicBezTo>
                  <a:cubicBezTo>
                    <a:pt x="15950" y="11700"/>
                    <a:pt x="15668" y="10624"/>
                    <a:pt x="15116" y="9736"/>
                  </a:cubicBezTo>
                  <a:cubicBezTo>
                    <a:pt x="14874" y="9373"/>
                    <a:pt x="14605" y="9023"/>
                    <a:pt x="14309" y="8727"/>
                  </a:cubicBezTo>
                  <a:cubicBezTo>
                    <a:pt x="14834" y="7893"/>
                    <a:pt x="15103" y="6939"/>
                    <a:pt x="15103" y="5876"/>
                  </a:cubicBezTo>
                  <a:cubicBezTo>
                    <a:pt x="15103" y="4034"/>
                    <a:pt x="14565" y="2568"/>
                    <a:pt x="13475" y="1533"/>
                  </a:cubicBezTo>
                  <a:cubicBezTo>
                    <a:pt x="12414" y="524"/>
                    <a:pt x="10894" y="0"/>
                    <a:pt x="89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-64975" y="1314675"/>
              <a:ext cx="309650" cy="401425"/>
            </a:xfrm>
            <a:custGeom>
              <a:avLst/>
              <a:gdLst/>
              <a:ahLst/>
              <a:cxnLst/>
              <a:rect l="l" t="t" r="r" b="b"/>
              <a:pathLst>
                <a:path w="12386" h="16057" extrusionOk="0">
                  <a:moveTo>
                    <a:pt x="6765" y="2717"/>
                  </a:moveTo>
                  <a:cubicBezTo>
                    <a:pt x="7290" y="2717"/>
                    <a:pt x="7733" y="2865"/>
                    <a:pt x="8056" y="3161"/>
                  </a:cubicBezTo>
                  <a:cubicBezTo>
                    <a:pt x="8378" y="3457"/>
                    <a:pt x="8554" y="3941"/>
                    <a:pt x="8554" y="4586"/>
                  </a:cubicBezTo>
                  <a:cubicBezTo>
                    <a:pt x="8554" y="5137"/>
                    <a:pt x="8378" y="5567"/>
                    <a:pt x="8016" y="5850"/>
                  </a:cubicBezTo>
                  <a:cubicBezTo>
                    <a:pt x="7666" y="6146"/>
                    <a:pt x="7276" y="6294"/>
                    <a:pt x="6832" y="6294"/>
                  </a:cubicBezTo>
                  <a:lnTo>
                    <a:pt x="2972" y="6294"/>
                  </a:lnTo>
                  <a:lnTo>
                    <a:pt x="2972" y="2717"/>
                  </a:lnTo>
                  <a:close/>
                  <a:moveTo>
                    <a:pt x="6940" y="8997"/>
                  </a:moveTo>
                  <a:cubicBezTo>
                    <a:pt x="7263" y="8997"/>
                    <a:pt x="7612" y="9037"/>
                    <a:pt x="8002" y="9105"/>
                  </a:cubicBezTo>
                  <a:cubicBezTo>
                    <a:pt x="8378" y="9185"/>
                    <a:pt x="8715" y="9374"/>
                    <a:pt x="8984" y="9682"/>
                  </a:cubicBezTo>
                  <a:cubicBezTo>
                    <a:pt x="9266" y="9992"/>
                    <a:pt x="9400" y="10489"/>
                    <a:pt x="9400" y="11176"/>
                  </a:cubicBezTo>
                  <a:cubicBezTo>
                    <a:pt x="9400" y="11929"/>
                    <a:pt x="9185" y="12480"/>
                    <a:pt x="8782" y="12856"/>
                  </a:cubicBezTo>
                  <a:cubicBezTo>
                    <a:pt x="8365" y="13233"/>
                    <a:pt x="7814" y="13421"/>
                    <a:pt x="7101" y="13421"/>
                  </a:cubicBezTo>
                  <a:lnTo>
                    <a:pt x="2972" y="13421"/>
                  </a:lnTo>
                  <a:lnTo>
                    <a:pt x="2972" y="8997"/>
                  </a:lnTo>
                  <a:close/>
                  <a:moveTo>
                    <a:pt x="1400" y="0"/>
                  </a:moveTo>
                  <a:cubicBezTo>
                    <a:pt x="996" y="0"/>
                    <a:pt x="659" y="135"/>
                    <a:pt x="390" y="404"/>
                  </a:cubicBezTo>
                  <a:cubicBezTo>
                    <a:pt x="135" y="673"/>
                    <a:pt x="1" y="1009"/>
                    <a:pt x="1" y="1399"/>
                  </a:cubicBezTo>
                  <a:lnTo>
                    <a:pt x="1" y="14658"/>
                  </a:lnTo>
                  <a:cubicBezTo>
                    <a:pt x="1" y="15062"/>
                    <a:pt x="135" y="15384"/>
                    <a:pt x="390" y="15653"/>
                  </a:cubicBezTo>
                  <a:cubicBezTo>
                    <a:pt x="659" y="15922"/>
                    <a:pt x="996" y="16057"/>
                    <a:pt x="1400" y="16057"/>
                  </a:cubicBezTo>
                  <a:lnTo>
                    <a:pt x="7101" y="16057"/>
                  </a:lnTo>
                  <a:cubicBezTo>
                    <a:pt x="7666" y="16057"/>
                    <a:pt x="8258" y="15990"/>
                    <a:pt x="8876" y="15868"/>
                  </a:cubicBezTo>
                  <a:cubicBezTo>
                    <a:pt x="9481" y="15734"/>
                    <a:pt x="10060" y="15492"/>
                    <a:pt x="10584" y="15142"/>
                  </a:cubicBezTo>
                  <a:cubicBezTo>
                    <a:pt x="11122" y="14793"/>
                    <a:pt x="11552" y="14296"/>
                    <a:pt x="11889" y="13650"/>
                  </a:cubicBezTo>
                  <a:cubicBezTo>
                    <a:pt x="12211" y="13005"/>
                    <a:pt x="12386" y="12184"/>
                    <a:pt x="12386" y="11176"/>
                  </a:cubicBezTo>
                  <a:cubicBezTo>
                    <a:pt x="12386" y="10261"/>
                    <a:pt x="12198" y="9508"/>
                    <a:pt x="11821" y="8916"/>
                  </a:cubicBezTo>
                  <a:cubicBezTo>
                    <a:pt x="11444" y="8325"/>
                    <a:pt x="10974" y="7868"/>
                    <a:pt x="10396" y="7545"/>
                  </a:cubicBezTo>
                  <a:cubicBezTo>
                    <a:pt x="10137" y="7394"/>
                    <a:pt x="9876" y="7265"/>
                    <a:pt x="9612" y="7157"/>
                  </a:cubicBezTo>
                  <a:lnTo>
                    <a:pt x="9612" y="7157"/>
                  </a:lnTo>
                  <a:cubicBezTo>
                    <a:pt x="10214" y="6868"/>
                    <a:pt x="10681" y="6477"/>
                    <a:pt x="11001" y="5985"/>
                  </a:cubicBezTo>
                  <a:cubicBezTo>
                    <a:pt x="11351" y="5433"/>
                    <a:pt x="11525" y="4802"/>
                    <a:pt x="11525" y="4088"/>
                  </a:cubicBezTo>
                  <a:cubicBezTo>
                    <a:pt x="11525" y="2743"/>
                    <a:pt x="11175" y="1721"/>
                    <a:pt x="10449" y="1036"/>
                  </a:cubicBezTo>
                  <a:cubicBezTo>
                    <a:pt x="9737" y="350"/>
                    <a:pt x="8647" y="0"/>
                    <a:pt x="7168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" name="Google Shape;724;p34"/>
          <p:cNvGrpSpPr/>
          <p:nvPr/>
        </p:nvGrpSpPr>
        <p:grpSpPr>
          <a:xfrm rot="1242134">
            <a:off x="7875057" y="1904355"/>
            <a:ext cx="412187" cy="499234"/>
            <a:chOff x="406375" y="1267275"/>
            <a:chExt cx="412200" cy="499250"/>
          </a:xfrm>
        </p:grpSpPr>
        <p:sp>
          <p:nvSpPr>
            <p:cNvPr id="725" name="Google Shape;725;p34"/>
            <p:cNvSpPr/>
            <p:nvPr/>
          </p:nvSpPr>
          <p:spPr>
            <a:xfrm>
              <a:off x="406375" y="1267275"/>
              <a:ext cx="412200" cy="499250"/>
            </a:xfrm>
            <a:custGeom>
              <a:avLst/>
              <a:gdLst/>
              <a:ahLst/>
              <a:cxnLst/>
              <a:rect l="l" t="t" r="r" b="b"/>
              <a:pathLst>
                <a:path w="16488" h="19970" extrusionOk="0">
                  <a:moveTo>
                    <a:pt x="10033" y="1"/>
                  </a:moveTo>
                  <a:cubicBezTo>
                    <a:pt x="8620" y="1"/>
                    <a:pt x="7289" y="243"/>
                    <a:pt x="6065" y="740"/>
                  </a:cubicBezTo>
                  <a:cubicBezTo>
                    <a:pt x="4842" y="1224"/>
                    <a:pt x="3766" y="1923"/>
                    <a:pt x="2864" y="2811"/>
                  </a:cubicBezTo>
                  <a:cubicBezTo>
                    <a:pt x="1950" y="3712"/>
                    <a:pt x="1224" y="4774"/>
                    <a:pt x="740" y="5998"/>
                  </a:cubicBezTo>
                  <a:cubicBezTo>
                    <a:pt x="243" y="7195"/>
                    <a:pt x="1" y="8526"/>
                    <a:pt x="1" y="9925"/>
                  </a:cubicBezTo>
                  <a:cubicBezTo>
                    <a:pt x="1" y="11525"/>
                    <a:pt x="270" y="12977"/>
                    <a:pt x="808" y="14228"/>
                  </a:cubicBezTo>
                  <a:cubicBezTo>
                    <a:pt x="1345" y="15492"/>
                    <a:pt x="2111" y="16568"/>
                    <a:pt x="3080" y="17429"/>
                  </a:cubicBezTo>
                  <a:cubicBezTo>
                    <a:pt x="4021" y="18275"/>
                    <a:pt x="5111" y="18908"/>
                    <a:pt x="6307" y="19338"/>
                  </a:cubicBezTo>
                  <a:cubicBezTo>
                    <a:pt x="7478" y="19755"/>
                    <a:pt x="8742" y="19970"/>
                    <a:pt x="10033" y="19970"/>
                  </a:cubicBezTo>
                  <a:cubicBezTo>
                    <a:pt x="10571" y="19970"/>
                    <a:pt x="11108" y="19930"/>
                    <a:pt x="11632" y="19849"/>
                  </a:cubicBezTo>
                  <a:cubicBezTo>
                    <a:pt x="12143" y="19769"/>
                    <a:pt x="12642" y="19647"/>
                    <a:pt x="13139" y="19486"/>
                  </a:cubicBezTo>
                  <a:cubicBezTo>
                    <a:pt x="13650" y="19338"/>
                    <a:pt x="14148" y="19136"/>
                    <a:pt x="14632" y="18894"/>
                  </a:cubicBezTo>
                  <a:cubicBezTo>
                    <a:pt x="15505" y="18464"/>
                    <a:pt x="16097" y="17711"/>
                    <a:pt x="16299" y="16769"/>
                  </a:cubicBezTo>
                  <a:cubicBezTo>
                    <a:pt x="16488" y="15855"/>
                    <a:pt x="16246" y="14914"/>
                    <a:pt x="15613" y="14121"/>
                  </a:cubicBezTo>
                  <a:cubicBezTo>
                    <a:pt x="15116" y="13488"/>
                    <a:pt x="14444" y="13085"/>
                    <a:pt x="13676" y="12977"/>
                  </a:cubicBezTo>
                  <a:cubicBezTo>
                    <a:pt x="13515" y="12954"/>
                    <a:pt x="13353" y="12942"/>
                    <a:pt x="13190" y="12942"/>
                  </a:cubicBezTo>
                  <a:cubicBezTo>
                    <a:pt x="12690" y="12942"/>
                    <a:pt x="12187" y="13053"/>
                    <a:pt x="11700" y="13287"/>
                  </a:cubicBezTo>
                  <a:cubicBezTo>
                    <a:pt x="11686" y="13300"/>
                    <a:pt x="11659" y="13314"/>
                    <a:pt x="11646" y="13314"/>
                  </a:cubicBezTo>
                  <a:cubicBezTo>
                    <a:pt x="11417" y="13434"/>
                    <a:pt x="11189" y="13515"/>
                    <a:pt x="10947" y="13556"/>
                  </a:cubicBezTo>
                  <a:cubicBezTo>
                    <a:pt x="10651" y="13610"/>
                    <a:pt x="10341" y="13649"/>
                    <a:pt x="10033" y="13649"/>
                  </a:cubicBezTo>
                  <a:cubicBezTo>
                    <a:pt x="9495" y="13649"/>
                    <a:pt x="8984" y="13569"/>
                    <a:pt x="8539" y="13407"/>
                  </a:cubicBezTo>
                  <a:cubicBezTo>
                    <a:pt x="8136" y="13273"/>
                    <a:pt x="7800" y="13072"/>
                    <a:pt x="7517" y="12789"/>
                  </a:cubicBezTo>
                  <a:cubicBezTo>
                    <a:pt x="7236" y="12520"/>
                    <a:pt x="7006" y="12157"/>
                    <a:pt x="6832" y="11713"/>
                  </a:cubicBezTo>
                  <a:cubicBezTo>
                    <a:pt x="6644" y="11229"/>
                    <a:pt x="6549" y="10637"/>
                    <a:pt x="6549" y="9925"/>
                  </a:cubicBezTo>
                  <a:cubicBezTo>
                    <a:pt x="6549" y="9346"/>
                    <a:pt x="6630" y="8808"/>
                    <a:pt x="6805" y="8351"/>
                  </a:cubicBezTo>
                  <a:cubicBezTo>
                    <a:pt x="6953" y="7935"/>
                    <a:pt x="7168" y="7571"/>
                    <a:pt x="7451" y="7275"/>
                  </a:cubicBezTo>
                  <a:cubicBezTo>
                    <a:pt x="7733" y="6979"/>
                    <a:pt x="8082" y="6751"/>
                    <a:pt x="8486" y="6590"/>
                  </a:cubicBezTo>
                  <a:cubicBezTo>
                    <a:pt x="8916" y="6415"/>
                    <a:pt x="9441" y="6321"/>
                    <a:pt x="10033" y="6321"/>
                  </a:cubicBezTo>
                  <a:cubicBezTo>
                    <a:pt x="10341" y="6321"/>
                    <a:pt x="10637" y="6361"/>
                    <a:pt x="10920" y="6415"/>
                  </a:cubicBezTo>
                  <a:cubicBezTo>
                    <a:pt x="11189" y="6482"/>
                    <a:pt x="11458" y="6576"/>
                    <a:pt x="11713" y="6684"/>
                  </a:cubicBezTo>
                  <a:cubicBezTo>
                    <a:pt x="12230" y="6931"/>
                    <a:pt x="12757" y="7046"/>
                    <a:pt x="13284" y="7046"/>
                  </a:cubicBezTo>
                  <a:cubicBezTo>
                    <a:pt x="13388" y="7046"/>
                    <a:pt x="13492" y="7042"/>
                    <a:pt x="13596" y="7033"/>
                  </a:cubicBezTo>
                  <a:cubicBezTo>
                    <a:pt x="14390" y="6952"/>
                    <a:pt x="15102" y="6549"/>
                    <a:pt x="15600" y="5891"/>
                  </a:cubicBezTo>
                  <a:cubicBezTo>
                    <a:pt x="16192" y="5138"/>
                    <a:pt x="16434" y="4263"/>
                    <a:pt x="16285" y="3336"/>
                  </a:cubicBezTo>
                  <a:cubicBezTo>
                    <a:pt x="16124" y="2340"/>
                    <a:pt x="15532" y="1547"/>
                    <a:pt x="14632" y="1089"/>
                  </a:cubicBezTo>
                  <a:cubicBezTo>
                    <a:pt x="13945" y="740"/>
                    <a:pt x="13192" y="458"/>
                    <a:pt x="12426" y="282"/>
                  </a:cubicBezTo>
                  <a:cubicBezTo>
                    <a:pt x="11646" y="94"/>
                    <a:pt x="10840" y="1"/>
                    <a:pt x="100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450750" y="1311975"/>
              <a:ext cx="321425" cy="409850"/>
            </a:xfrm>
            <a:custGeom>
              <a:avLst/>
              <a:gdLst/>
              <a:ahLst/>
              <a:cxnLst/>
              <a:rect l="l" t="t" r="r" b="b"/>
              <a:pathLst>
                <a:path w="12857" h="16394" extrusionOk="0">
                  <a:moveTo>
                    <a:pt x="8258" y="1"/>
                  </a:moveTo>
                  <a:cubicBezTo>
                    <a:pt x="7074" y="1"/>
                    <a:pt x="5972" y="203"/>
                    <a:pt x="4962" y="606"/>
                  </a:cubicBezTo>
                  <a:cubicBezTo>
                    <a:pt x="3954" y="1010"/>
                    <a:pt x="3080" y="1574"/>
                    <a:pt x="2341" y="2301"/>
                  </a:cubicBezTo>
                  <a:cubicBezTo>
                    <a:pt x="1588" y="3027"/>
                    <a:pt x="1023" y="3887"/>
                    <a:pt x="619" y="4883"/>
                  </a:cubicBezTo>
                  <a:cubicBezTo>
                    <a:pt x="202" y="5878"/>
                    <a:pt x="1" y="6966"/>
                    <a:pt x="1" y="8137"/>
                  </a:cubicBezTo>
                  <a:cubicBezTo>
                    <a:pt x="1" y="9495"/>
                    <a:pt x="229" y="10692"/>
                    <a:pt x="673" y="11727"/>
                  </a:cubicBezTo>
                  <a:cubicBezTo>
                    <a:pt x="1116" y="12763"/>
                    <a:pt x="1722" y="13624"/>
                    <a:pt x="2488" y="14309"/>
                  </a:cubicBezTo>
                  <a:cubicBezTo>
                    <a:pt x="3268" y="14995"/>
                    <a:pt x="4143" y="15519"/>
                    <a:pt x="5138" y="15869"/>
                  </a:cubicBezTo>
                  <a:cubicBezTo>
                    <a:pt x="6119" y="16218"/>
                    <a:pt x="7168" y="16394"/>
                    <a:pt x="8258" y="16394"/>
                  </a:cubicBezTo>
                  <a:cubicBezTo>
                    <a:pt x="8701" y="16394"/>
                    <a:pt x="9145" y="16367"/>
                    <a:pt x="9576" y="16286"/>
                  </a:cubicBezTo>
                  <a:cubicBezTo>
                    <a:pt x="9992" y="16218"/>
                    <a:pt x="10422" y="16125"/>
                    <a:pt x="10840" y="15990"/>
                  </a:cubicBezTo>
                  <a:cubicBezTo>
                    <a:pt x="11256" y="15869"/>
                    <a:pt x="11673" y="15695"/>
                    <a:pt x="12063" y="15506"/>
                  </a:cubicBezTo>
                  <a:cubicBezTo>
                    <a:pt x="12453" y="15318"/>
                    <a:pt x="12681" y="15022"/>
                    <a:pt x="12762" y="14619"/>
                  </a:cubicBezTo>
                  <a:cubicBezTo>
                    <a:pt x="12857" y="14215"/>
                    <a:pt x="12735" y="13825"/>
                    <a:pt x="12439" y="13435"/>
                  </a:cubicBezTo>
                  <a:cubicBezTo>
                    <a:pt x="12224" y="13166"/>
                    <a:pt x="11955" y="13005"/>
                    <a:pt x="11646" y="12951"/>
                  </a:cubicBezTo>
                  <a:cubicBezTo>
                    <a:pt x="11580" y="12942"/>
                    <a:pt x="11512" y="12938"/>
                    <a:pt x="11444" y="12938"/>
                  </a:cubicBezTo>
                  <a:cubicBezTo>
                    <a:pt x="11197" y="12938"/>
                    <a:pt x="10944" y="12996"/>
                    <a:pt x="10691" y="13113"/>
                  </a:cubicBezTo>
                  <a:cubicBezTo>
                    <a:pt x="10315" y="13314"/>
                    <a:pt x="9911" y="13448"/>
                    <a:pt x="9495" y="13529"/>
                  </a:cubicBezTo>
                  <a:cubicBezTo>
                    <a:pt x="9091" y="13610"/>
                    <a:pt x="8674" y="13637"/>
                    <a:pt x="8258" y="13637"/>
                  </a:cubicBezTo>
                  <a:cubicBezTo>
                    <a:pt x="7518" y="13637"/>
                    <a:pt x="6818" y="13529"/>
                    <a:pt x="6173" y="13314"/>
                  </a:cubicBezTo>
                  <a:cubicBezTo>
                    <a:pt x="5527" y="13086"/>
                    <a:pt x="4976" y="12749"/>
                    <a:pt x="4505" y="12292"/>
                  </a:cubicBezTo>
                  <a:cubicBezTo>
                    <a:pt x="4021" y="11835"/>
                    <a:pt x="3659" y="11257"/>
                    <a:pt x="3390" y="10570"/>
                  </a:cubicBezTo>
                  <a:cubicBezTo>
                    <a:pt x="3121" y="9885"/>
                    <a:pt x="2986" y="9078"/>
                    <a:pt x="2986" y="8137"/>
                  </a:cubicBezTo>
                  <a:cubicBezTo>
                    <a:pt x="2986" y="7343"/>
                    <a:pt x="3107" y="6617"/>
                    <a:pt x="3349" y="5958"/>
                  </a:cubicBezTo>
                  <a:cubicBezTo>
                    <a:pt x="3578" y="5299"/>
                    <a:pt x="3928" y="4734"/>
                    <a:pt x="4385" y="4250"/>
                  </a:cubicBezTo>
                  <a:cubicBezTo>
                    <a:pt x="4842" y="3766"/>
                    <a:pt x="5393" y="3403"/>
                    <a:pt x="6052" y="3134"/>
                  </a:cubicBezTo>
                  <a:cubicBezTo>
                    <a:pt x="6698" y="2878"/>
                    <a:pt x="7437" y="2744"/>
                    <a:pt x="8258" y="2744"/>
                  </a:cubicBezTo>
                  <a:cubicBezTo>
                    <a:pt x="8701" y="2744"/>
                    <a:pt x="9131" y="2798"/>
                    <a:pt x="9535" y="2892"/>
                  </a:cubicBezTo>
                  <a:cubicBezTo>
                    <a:pt x="9938" y="2973"/>
                    <a:pt x="10329" y="3108"/>
                    <a:pt x="10691" y="3282"/>
                  </a:cubicBezTo>
                  <a:cubicBezTo>
                    <a:pt x="10952" y="3402"/>
                    <a:pt x="11213" y="3468"/>
                    <a:pt x="11468" y="3468"/>
                  </a:cubicBezTo>
                  <a:cubicBezTo>
                    <a:pt x="11528" y="3468"/>
                    <a:pt x="11587" y="3465"/>
                    <a:pt x="11646" y="3457"/>
                  </a:cubicBezTo>
                  <a:cubicBezTo>
                    <a:pt x="11955" y="3430"/>
                    <a:pt x="12211" y="3282"/>
                    <a:pt x="12412" y="3000"/>
                  </a:cubicBezTo>
                  <a:cubicBezTo>
                    <a:pt x="12708" y="2650"/>
                    <a:pt x="12816" y="2260"/>
                    <a:pt x="12749" y="1829"/>
                  </a:cubicBezTo>
                  <a:cubicBezTo>
                    <a:pt x="12681" y="1399"/>
                    <a:pt x="12439" y="1090"/>
                    <a:pt x="12050" y="888"/>
                  </a:cubicBezTo>
                  <a:cubicBezTo>
                    <a:pt x="11485" y="606"/>
                    <a:pt x="10879" y="377"/>
                    <a:pt x="10234" y="230"/>
                  </a:cubicBezTo>
                  <a:cubicBezTo>
                    <a:pt x="9588" y="68"/>
                    <a:pt x="8930" y="1"/>
                    <a:pt x="8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75 Rectángulo"/>
          <p:cNvSpPr/>
          <p:nvPr/>
        </p:nvSpPr>
        <p:spPr>
          <a:xfrm>
            <a:off x="2756439" y="4698475"/>
            <a:ext cx="3631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rgbClr val="0070C0"/>
                </a:solidFill>
              </a:rPr>
              <a:t>https://youtu.be/zX29W5i_daA</a:t>
            </a:r>
          </a:p>
        </p:txBody>
      </p:sp>
      <p:pic>
        <p:nvPicPr>
          <p:cNvPr id="2" name="Elementos multimedia en línea 1" title="Piedra, papel o tijera - Juego de manos - Juego infantil">
            <a:hlinkClick r:id="" action="ppaction://media"/>
            <a:extLst>
              <a:ext uri="{FF2B5EF4-FFF2-40B4-BE49-F238E27FC236}">
                <a16:creationId xmlns:a16="http://schemas.microsoft.com/office/drawing/2014/main" id="{D0DD109A-828A-4D75-BEF8-0A1B033F3A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99533" y="1327874"/>
            <a:ext cx="6400909" cy="3259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Lectura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454525" y="3188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7155000" y="1664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806130" y="3499040"/>
            <a:ext cx="335984" cy="437915"/>
            <a:chOff x="1523992" y="1502383"/>
            <a:chExt cx="271459" cy="353785"/>
          </a:xfrm>
        </p:grpSpPr>
        <p:sp>
          <p:nvSpPr>
            <p:cNvPr id="743" name="Google Shape;743;p35"/>
            <p:cNvSpPr/>
            <p:nvPr/>
          </p:nvSpPr>
          <p:spPr>
            <a:xfrm>
              <a:off x="1610859" y="1502383"/>
              <a:ext cx="162577" cy="133621"/>
            </a:xfrm>
            <a:custGeom>
              <a:avLst/>
              <a:gdLst/>
              <a:ahLst/>
              <a:cxnLst/>
              <a:rect l="l" t="t" r="r" b="b"/>
              <a:pathLst>
                <a:path w="7518" h="6179" extrusionOk="0">
                  <a:moveTo>
                    <a:pt x="1744" y="0"/>
                  </a:moveTo>
                  <a:cubicBezTo>
                    <a:pt x="796" y="0"/>
                    <a:pt x="0" y="809"/>
                    <a:pt x="0" y="1757"/>
                  </a:cubicBezTo>
                  <a:lnTo>
                    <a:pt x="0" y="4198"/>
                  </a:lnTo>
                  <a:lnTo>
                    <a:pt x="3180" y="4198"/>
                  </a:lnTo>
                  <a:lnTo>
                    <a:pt x="3180" y="6179"/>
                  </a:lnTo>
                  <a:lnTo>
                    <a:pt x="7518" y="6179"/>
                  </a:lnTo>
                  <a:lnTo>
                    <a:pt x="7518" y="1757"/>
                  </a:lnTo>
                  <a:cubicBezTo>
                    <a:pt x="7518" y="809"/>
                    <a:pt x="6722" y="0"/>
                    <a:pt x="5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1588845" y="1656504"/>
              <a:ext cx="206605" cy="199664"/>
            </a:xfrm>
            <a:custGeom>
              <a:avLst/>
              <a:gdLst/>
              <a:ahLst/>
              <a:cxnLst/>
              <a:rect l="l" t="t" r="r" b="b"/>
              <a:pathLst>
                <a:path w="9554" h="9233" extrusionOk="0">
                  <a:moveTo>
                    <a:pt x="7712" y="4240"/>
                  </a:moveTo>
                  <a:lnTo>
                    <a:pt x="7712" y="6917"/>
                  </a:lnTo>
                  <a:lnTo>
                    <a:pt x="1827" y="6917"/>
                  </a:lnTo>
                  <a:lnTo>
                    <a:pt x="1827" y="4240"/>
                  </a:lnTo>
                  <a:close/>
                  <a:moveTo>
                    <a:pt x="6974" y="0"/>
                  </a:moveTo>
                  <a:lnTo>
                    <a:pt x="6974" y="2078"/>
                  </a:lnTo>
                  <a:lnTo>
                    <a:pt x="2580" y="2078"/>
                  </a:lnTo>
                  <a:lnTo>
                    <a:pt x="2580" y="1018"/>
                  </a:lnTo>
                  <a:lnTo>
                    <a:pt x="1618" y="1018"/>
                  </a:lnTo>
                  <a:lnTo>
                    <a:pt x="1618" y="2078"/>
                  </a:lnTo>
                  <a:cubicBezTo>
                    <a:pt x="754" y="2078"/>
                    <a:pt x="1" y="2775"/>
                    <a:pt x="1" y="3640"/>
                  </a:cubicBezTo>
                  <a:lnTo>
                    <a:pt x="1" y="4240"/>
                  </a:lnTo>
                  <a:lnTo>
                    <a:pt x="879" y="4240"/>
                  </a:lnTo>
                  <a:lnTo>
                    <a:pt x="879" y="9233"/>
                  </a:lnTo>
                  <a:lnTo>
                    <a:pt x="1827" y="9233"/>
                  </a:lnTo>
                  <a:lnTo>
                    <a:pt x="1827" y="7879"/>
                  </a:lnTo>
                  <a:lnTo>
                    <a:pt x="7712" y="7879"/>
                  </a:lnTo>
                  <a:lnTo>
                    <a:pt x="7712" y="9233"/>
                  </a:lnTo>
                  <a:lnTo>
                    <a:pt x="8675" y="9233"/>
                  </a:lnTo>
                  <a:lnTo>
                    <a:pt x="8675" y="4240"/>
                  </a:lnTo>
                  <a:lnTo>
                    <a:pt x="9553" y="4240"/>
                  </a:lnTo>
                  <a:lnTo>
                    <a:pt x="9553" y="3640"/>
                  </a:lnTo>
                  <a:cubicBezTo>
                    <a:pt x="9553" y="2775"/>
                    <a:pt x="8800" y="2078"/>
                    <a:pt x="7936" y="2078"/>
                  </a:cubicBezTo>
                  <a:lnTo>
                    <a:pt x="79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1523992" y="1613968"/>
              <a:ext cx="134853" cy="155030"/>
            </a:xfrm>
            <a:custGeom>
              <a:avLst/>
              <a:gdLst/>
              <a:ahLst/>
              <a:cxnLst/>
              <a:rect l="l" t="t" r="r" b="b"/>
              <a:pathLst>
                <a:path w="6236" h="7169" extrusionOk="0">
                  <a:moveTo>
                    <a:pt x="1" y="0"/>
                  </a:moveTo>
                  <a:lnTo>
                    <a:pt x="1" y="5355"/>
                  </a:lnTo>
                  <a:cubicBezTo>
                    <a:pt x="1" y="6360"/>
                    <a:pt x="810" y="7168"/>
                    <a:pt x="1814" y="7168"/>
                  </a:cubicBezTo>
                  <a:lnTo>
                    <a:pt x="3000" y="7168"/>
                  </a:lnTo>
                  <a:lnTo>
                    <a:pt x="3000" y="6207"/>
                  </a:lnTo>
                  <a:lnTo>
                    <a:pt x="1814" y="6207"/>
                  </a:lnTo>
                  <a:cubicBezTo>
                    <a:pt x="1340" y="6207"/>
                    <a:pt x="964" y="5830"/>
                    <a:pt x="964" y="5355"/>
                  </a:cubicBezTo>
                  <a:lnTo>
                    <a:pt x="964" y="2023"/>
                  </a:lnTo>
                  <a:lnTo>
                    <a:pt x="6235" y="2023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7547303" y="1975040"/>
            <a:ext cx="292678" cy="437915"/>
            <a:chOff x="2188701" y="1502383"/>
            <a:chExt cx="236469" cy="353785"/>
          </a:xfrm>
        </p:grpSpPr>
        <p:sp>
          <p:nvSpPr>
            <p:cNvPr id="750" name="Google Shape;750;p35"/>
            <p:cNvSpPr/>
            <p:nvPr/>
          </p:nvSpPr>
          <p:spPr>
            <a:xfrm>
              <a:off x="2205287" y="1502383"/>
              <a:ext cx="44677" cy="44656"/>
            </a:xfrm>
            <a:custGeom>
              <a:avLst/>
              <a:gdLst/>
              <a:ahLst/>
              <a:cxnLst/>
              <a:rect l="l" t="t" r="r" b="b"/>
              <a:pathLst>
                <a:path w="2066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2065" y="2064"/>
                  </a:lnTo>
                  <a:lnTo>
                    <a:pt x="20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2303011" y="1561786"/>
              <a:ext cx="101054" cy="163485"/>
            </a:xfrm>
            <a:custGeom>
              <a:avLst/>
              <a:gdLst/>
              <a:ahLst/>
              <a:cxnLst/>
              <a:rect l="l" t="t" r="r" b="b"/>
              <a:pathLst>
                <a:path w="4673" h="7560" extrusionOk="0">
                  <a:moveTo>
                    <a:pt x="726" y="1"/>
                  </a:moveTo>
                  <a:lnTo>
                    <a:pt x="726" y="1"/>
                  </a:lnTo>
                  <a:cubicBezTo>
                    <a:pt x="990" y="782"/>
                    <a:pt x="683" y="1675"/>
                    <a:pt x="1" y="2149"/>
                  </a:cubicBezTo>
                  <a:cubicBezTo>
                    <a:pt x="1367" y="3599"/>
                    <a:pt x="1855" y="5635"/>
                    <a:pt x="1381" y="7560"/>
                  </a:cubicBezTo>
                  <a:lnTo>
                    <a:pt x="4352" y="7560"/>
                  </a:lnTo>
                  <a:cubicBezTo>
                    <a:pt x="4560" y="6890"/>
                    <a:pt x="4672" y="6165"/>
                    <a:pt x="4672" y="5468"/>
                  </a:cubicBezTo>
                  <a:cubicBezTo>
                    <a:pt x="4672" y="2915"/>
                    <a:pt x="3013" y="754"/>
                    <a:pt x="7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188701" y="1745772"/>
              <a:ext cx="236469" cy="110396"/>
            </a:xfrm>
            <a:custGeom>
              <a:avLst/>
              <a:gdLst/>
              <a:ahLst/>
              <a:cxnLst/>
              <a:rect l="l" t="t" r="r" b="b"/>
              <a:pathLst>
                <a:path w="10935" h="5105" extrusionOk="0">
                  <a:moveTo>
                    <a:pt x="4757" y="0"/>
                  </a:moveTo>
                  <a:lnTo>
                    <a:pt x="4757" y="921"/>
                  </a:lnTo>
                  <a:lnTo>
                    <a:pt x="0" y="921"/>
                  </a:lnTo>
                  <a:lnTo>
                    <a:pt x="0" y="1869"/>
                  </a:lnTo>
                  <a:lnTo>
                    <a:pt x="4757" y="1869"/>
                  </a:lnTo>
                  <a:lnTo>
                    <a:pt x="4757" y="2803"/>
                  </a:lnTo>
                  <a:lnTo>
                    <a:pt x="6444" y="2803"/>
                  </a:lnTo>
                  <a:lnTo>
                    <a:pt x="6444" y="4142"/>
                  </a:lnTo>
                  <a:lnTo>
                    <a:pt x="0" y="4142"/>
                  </a:lnTo>
                  <a:lnTo>
                    <a:pt x="0" y="5105"/>
                  </a:lnTo>
                  <a:lnTo>
                    <a:pt x="10934" y="5105"/>
                  </a:lnTo>
                  <a:lnTo>
                    <a:pt x="10934" y="4142"/>
                  </a:lnTo>
                  <a:lnTo>
                    <a:pt x="7406" y="4142"/>
                  </a:lnTo>
                  <a:lnTo>
                    <a:pt x="7406" y="2803"/>
                  </a:lnTo>
                  <a:lnTo>
                    <a:pt x="9205" y="2803"/>
                  </a:lnTo>
                  <a:lnTo>
                    <a:pt x="92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188701" y="1566025"/>
              <a:ext cx="77547" cy="158944"/>
            </a:xfrm>
            <a:custGeom>
              <a:avLst/>
              <a:gdLst/>
              <a:ahLst/>
              <a:cxnLst/>
              <a:rect l="l" t="t" r="r" b="b"/>
              <a:pathLst>
                <a:path w="3586" h="7350" extrusionOk="0">
                  <a:moveTo>
                    <a:pt x="0" y="0"/>
                  </a:moveTo>
                  <a:lnTo>
                    <a:pt x="0" y="5843"/>
                  </a:lnTo>
                  <a:lnTo>
                    <a:pt x="1311" y="5843"/>
                  </a:lnTo>
                  <a:lnTo>
                    <a:pt x="1311" y="7349"/>
                  </a:lnTo>
                  <a:lnTo>
                    <a:pt x="2274" y="7349"/>
                  </a:lnTo>
                  <a:lnTo>
                    <a:pt x="2274" y="5843"/>
                  </a:lnTo>
                  <a:lnTo>
                    <a:pt x="3585" y="5843"/>
                  </a:lnTo>
                  <a:lnTo>
                    <a:pt x="3585" y="2204"/>
                  </a:lnTo>
                  <a:cubicBezTo>
                    <a:pt x="2693" y="1882"/>
                    <a:pt x="2148" y="934"/>
                    <a:pt x="23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2258982" y="1554239"/>
              <a:ext cx="41044" cy="41044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949" y="1"/>
                  </a:moveTo>
                  <a:cubicBezTo>
                    <a:pt x="432" y="1"/>
                    <a:pt x="0" y="419"/>
                    <a:pt x="0" y="949"/>
                  </a:cubicBezTo>
                  <a:cubicBezTo>
                    <a:pt x="0" y="1466"/>
                    <a:pt x="432" y="1897"/>
                    <a:pt x="949" y="1897"/>
                  </a:cubicBezTo>
                  <a:cubicBezTo>
                    <a:pt x="1479" y="1897"/>
                    <a:pt x="1897" y="1466"/>
                    <a:pt x="1897" y="949"/>
                  </a:cubicBezTo>
                  <a:cubicBezTo>
                    <a:pt x="1897" y="419"/>
                    <a:pt x="1479" y="1"/>
                    <a:pt x="9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E60F6FA7-95FA-4D49-9F82-ABBB641D06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20" t="28453" r="19645" b="14529"/>
          <a:stretch/>
        </p:blipFill>
        <p:spPr>
          <a:xfrm>
            <a:off x="1593137" y="1135236"/>
            <a:ext cx="5558168" cy="39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3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Lectura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454525" y="3188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7155000" y="1664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806130" y="3499040"/>
            <a:ext cx="335984" cy="437915"/>
            <a:chOff x="1523992" y="1502383"/>
            <a:chExt cx="271459" cy="353785"/>
          </a:xfrm>
        </p:grpSpPr>
        <p:sp>
          <p:nvSpPr>
            <p:cNvPr id="743" name="Google Shape;743;p35"/>
            <p:cNvSpPr/>
            <p:nvPr/>
          </p:nvSpPr>
          <p:spPr>
            <a:xfrm>
              <a:off x="1610859" y="1502383"/>
              <a:ext cx="162577" cy="133621"/>
            </a:xfrm>
            <a:custGeom>
              <a:avLst/>
              <a:gdLst/>
              <a:ahLst/>
              <a:cxnLst/>
              <a:rect l="l" t="t" r="r" b="b"/>
              <a:pathLst>
                <a:path w="7518" h="6179" extrusionOk="0">
                  <a:moveTo>
                    <a:pt x="1744" y="0"/>
                  </a:moveTo>
                  <a:cubicBezTo>
                    <a:pt x="796" y="0"/>
                    <a:pt x="0" y="809"/>
                    <a:pt x="0" y="1757"/>
                  </a:cubicBezTo>
                  <a:lnTo>
                    <a:pt x="0" y="4198"/>
                  </a:lnTo>
                  <a:lnTo>
                    <a:pt x="3180" y="4198"/>
                  </a:lnTo>
                  <a:lnTo>
                    <a:pt x="3180" y="6179"/>
                  </a:lnTo>
                  <a:lnTo>
                    <a:pt x="7518" y="6179"/>
                  </a:lnTo>
                  <a:lnTo>
                    <a:pt x="7518" y="1757"/>
                  </a:lnTo>
                  <a:cubicBezTo>
                    <a:pt x="7518" y="809"/>
                    <a:pt x="6722" y="0"/>
                    <a:pt x="5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1588845" y="1656504"/>
              <a:ext cx="206605" cy="199664"/>
            </a:xfrm>
            <a:custGeom>
              <a:avLst/>
              <a:gdLst/>
              <a:ahLst/>
              <a:cxnLst/>
              <a:rect l="l" t="t" r="r" b="b"/>
              <a:pathLst>
                <a:path w="9554" h="9233" extrusionOk="0">
                  <a:moveTo>
                    <a:pt x="7712" y="4240"/>
                  </a:moveTo>
                  <a:lnTo>
                    <a:pt x="7712" y="6917"/>
                  </a:lnTo>
                  <a:lnTo>
                    <a:pt x="1827" y="6917"/>
                  </a:lnTo>
                  <a:lnTo>
                    <a:pt x="1827" y="4240"/>
                  </a:lnTo>
                  <a:close/>
                  <a:moveTo>
                    <a:pt x="6974" y="0"/>
                  </a:moveTo>
                  <a:lnTo>
                    <a:pt x="6974" y="2078"/>
                  </a:lnTo>
                  <a:lnTo>
                    <a:pt x="2580" y="2078"/>
                  </a:lnTo>
                  <a:lnTo>
                    <a:pt x="2580" y="1018"/>
                  </a:lnTo>
                  <a:lnTo>
                    <a:pt x="1618" y="1018"/>
                  </a:lnTo>
                  <a:lnTo>
                    <a:pt x="1618" y="2078"/>
                  </a:lnTo>
                  <a:cubicBezTo>
                    <a:pt x="754" y="2078"/>
                    <a:pt x="1" y="2775"/>
                    <a:pt x="1" y="3640"/>
                  </a:cubicBezTo>
                  <a:lnTo>
                    <a:pt x="1" y="4240"/>
                  </a:lnTo>
                  <a:lnTo>
                    <a:pt x="879" y="4240"/>
                  </a:lnTo>
                  <a:lnTo>
                    <a:pt x="879" y="9233"/>
                  </a:lnTo>
                  <a:lnTo>
                    <a:pt x="1827" y="9233"/>
                  </a:lnTo>
                  <a:lnTo>
                    <a:pt x="1827" y="7879"/>
                  </a:lnTo>
                  <a:lnTo>
                    <a:pt x="7712" y="7879"/>
                  </a:lnTo>
                  <a:lnTo>
                    <a:pt x="7712" y="9233"/>
                  </a:lnTo>
                  <a:lnTo>
                    <a:pt x="8675" y="9233"/>
                  </a:lnTo>
                  <a:lnTo>
                    <a:pt x="8675" y="4240"/>
                  </a:lnTo>
                  <a:lnTo>
                    <a:pt x="9553" y="4240"/>
                  </a:lnTo>
                  <a:lnTo>
                    <a:pt x="9553" y="3640"/>
                  </a:lnTo>
                  <a:cubicBezTo>
                    <a:pt x="9553" y="2775"/>
                    <a:pt x="8800" y="2078"/>
                    <a:pt x="7936" y="2078"/>
                  </a:cubicBezTo>
                  <a:lnTo>
                    <a:pt x="79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1523992" y="1613968"/>
              <a:ext cx="134853" cy="155030"/>
            </a:xfrm>
            <a:custGeom>
              <a:avLst/>
              <a:gdLst/>
              <a:ahLst/>
              <a:cxnLst/>
              <a:rect l="l" t="t" r="r" b="b"/>
              <a:pathLst>
                <a:path w="6236" h="7169" extrusionOk="0">
                  <a:moveTo>
                    <a:pt x="1" y="0"/>
                  </a:moveTo>
                  <a:lnTo>
                    <a:pt x="1" y="5355"/>
                  </a:lnTo>
                  <a:cubicBezTo>
                    <a:pt x="1" y="6360"/>
                    <a:pt x="810" y="7168"/>
                    <a:pt x="1814" y="7168"/>
                  </a:cubicBezTo>
                  <a:lnTo>
                    <a:pt x="3000" y="7168"/>
                  </a:lnTo>
                  <a:lnTo>
                    <a:pt x="3000" y="6207"/>
                  </a:lnTo>
                  <a:lnTo>
                    <a:pt x="1814" y="6207"/>
                  </a:lnTo>
                  <a:cubicBezTo>
                    <a:pt x="1340" y="6207"/>
                    <a:pt x="964" y="5830"/>
                    <a:pt x="964" y="5355"/>
                  </a:cubicBezTo>
                  <a:lnTo>
                    <a:pt x="964" y="2023"/>
                  </a:lnTo>
                  <a:lnTo>
                    <a:pt x="6235" y="2023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7547303" y="1975040"/>
            <a:ext cx="292678" cy="437915"/>
            <a:chOff x="2188701" y="1502383"/>
            <a:chExt cx="236469" cy="353785"/>
          </a:xfrm>
        </p:grpSpPr>
        <p:sp>
          <p:nvSpPr>
            <p:cNvPr id="750" name="Google Shape;750;p35"/>
            <p:cNvSpPr/>
            <p:nvPr/>
          </p:nvSpPr>
          <p:spPr>
            <a:xfrm>
              <a:off x="2205287" y="1502383"/>
              <a:ext cx="44677" cy="44656"/>
            </a:xfrm>
            <a:custGeom>
              <a:avLst/>
              <a:gdLst/>
              <a:ahLst/>
              <a:cxnLst/>
              <a:rect l="l" t="t" r="r" b="b"/>
              <a:pathLst>
                <a:path w="2066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2065" y="2064"/>
                  </a:lnTo>
                  <a:lnTo>
                    <a:pt x="20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2303011" y="1561786"/>
              <a:ext cx="101054" cy="163485"/>
            </a:xfrm>
            <a:custGeom>
              <a:avLst/>
              <a:gdLst/>
              <a:ahLst/>
              <a:cxnLst/>
              <a:rect l="l" t="t" r="r" b="b"/>
              <a:pathLst>
                <a:path w="4673" h="7560" extrusionOk="0">
                  <a:moveTo>
                    <a:pt x="726" y="1"/>
                  </a:moveTo>
                  <a:lnTo>
                    <a:pt x="726" y="1"/>
                  </a:lnTo>
                  <a:cubicBezTo>
                    <a:pt x="990" y="782"/>
                    <a:pt x="683" y="1675"/>
                    <a:pt x="1" y="2149"/>
                  </a:cubicBezTo>
                  <a:cubicBezTo>
                    <a:pt x="1367" y="3599"/>
                    <a:pt x="1855" y="5635"/>
                    <a:pt x="1381" y="7560"/>
                  </a:cubicBezTo>
                  <a:lnTo>
                    <a:pt x="4352" y="7560"/>
                  </a:lnTo>
                  <a:cubicBezTo>
                    <a:pt x="4560" y="6890"/>
                    <a:pt x="4672" y="6165"/>
                    <a:pt x="4672" y="5468"/>
                  </a:cubicBezTo>
                  <a:cubicBezTo>
                    <a:pt x="4672" y="2915"/>
                    <a:pt x="3013" y="754"/>
                    <a:pt x="7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188701" y="1745772"/>
              <a:ext cx="236469" cy="110396"/>
            </a:xfrm>
            <a:custGeom>
              <a:avLst/>
              <a:gdLst/>
              <a:ahLst/>
              <a:cxnLst/>
              <a:rect l="l" t="t" r="r" b="b"/>
              <a:pathLst>
                <a:path w="10935" h="5105" extrusionOk="0">
                  <a:moveTo>
                    <a:pt x="4757" y="0"/>
                  </a:moveTo>
                  <a:lnTo>
                    <a:pt x="4757" y="921"/>
                  </a:lnTo>
                  <a:lnTo>
                    <a:pt x="0" y="921"/>
                  </a:lnTo>
                  <a:lnTo>
                    <a:pt x="0" y="1869"/>
                  </a:lnTo>
                  <a:lnTo>
                    <a:pt x="4757" y="1869"/>
                  </a:lnTo>
                  <a:lnTo>
                    <a:pt x="4757" y="2803"/>
                  </a:lnTo>
                  <a:lnTo>
                    <a:pt x="6444" y="2803"/>
                  </a:lnTo>
                  <a:lnTo>
                    <a:pt x="6444" y="4142"/>
                  </a:lnTo>
                  <a:lnTo>
                    <a:pt x="0" y="4142"/>
                  </a:lnTo>
                  <a:lnTo>
                    <a:pt x="0" y="5105"/>
                  </a:lnTo>
                  <a:lnTo>
                    <a:pt x="10934" y="5105"/>
                  </a:lnTo>
                  <a:lnTo>
                    <a:pt x="10934" y="4142"/>
                  </a:lnTo>
                  <a:lnTo>
                    <a:pt x="7406" y="4142"/>
                  </a:lnTo>
                  <a:lnTo>
                    <a:pt x="7406" y="2803"/>
                  </a:lnTo>
                  <a:lnTo>
                    <a:pt x="9205" y="2803"/>
                  </a:lnTo>
                  <a:lnTo>
                    <a:pt x="92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188701" y="1566025"/>
              <a:ext cx="77547" cy="158944"/>
            </a:xfrm>
            <a:custGeom>
              <a:avLst/>
              <a:gdLst/>
              <a:ahLst/>
              <a:cxnLst/>
              <a:rect l="l" t="t" r="r" b="b"/>
              <a:pathLst>
                <a:path w="3586" h="7350" extrusionOk="0">
                  <a:moveTo>
                    <a:pt x="0" y="0"/>
                  </a:moveTo>
                  <a:lnTo>
                    <a:pt x="0" y="5843"/>
                  </a:lnTo>
                  <a:lnTo>
                    <a:pt x="1311" y="5843"/>
                  </a:lnTo>
                  <a:lnTo>
                    <a:pt x="1311" y="7349"/>
                  </a:lnTo>
                  <a:lnTo>
                    <a:pt x="2274" y="7349"/>
                  </a:lnTo>
                  <a:lnTo>
                    <a:pt x="2274" y="5843"/>
                  </a:lnTo>
                  <a:lnTo>
                    <a:pt x="3585" y="5843"/>
                  </a:lnTo>
                  <a:lnTo>
                    <a:pt x="3585" y="2204"/>
                  </a:lnTo>
                  <a:cubicBezTo>
                    <a:pt x="2693" y="1882"/>
                    <a:pt x="2148" y="934"/>
                    <a:pt x="23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2258982" y="1554239"/>
              <a:ext cx="41044" cy="41044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949" y="1"/>
                  </a:moveTo>
                  <a:cubicBezTo>
                    <a:pt x="432" y="1"/>
                    <a:pt x="0" y="419"/>
                    <a:pt x="0" y="949"/>
                  </a:cubicBezTo>
                  <a:cubicBezTo>
                    <a:pt x="0" y="1466"/>
                    <a:pt x="432" y="1897"/>
                    <a:pt x="949" y="1897"/>
                  </a:cubicBezTo>
                  <a:cubicBezTo>
                    <a:pt x="1479" y="1897"/>
                    <a:pt x="1897" y="1466"/>
                    <a:pt x="1897" y="949"/>
                  </a:cubicBezTo>
                  <a:cubicBezTo>
                    <a:pt x="1897" y="419"/>
                    <a:pt x="1479" y="1"/>
                    <a:pt x="9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22C3ED82-F5A8-4483-BA4C-071FCBD61C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64" t="28195" r="17713" b="14434"/>
          <a:stretch/>
        </p:blipFill>
        <p:spPr>
          <a:xfrm>
            <a:off x="1383147" y="1266847"/>
            <a:ext cx="7103730" cy="36295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Lectura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454525" y="3188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7155000" y="1664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806130" y="3499040"/>
            <a:ext cx="335984" cy="437915"/>
            <a:chOff x="1523992" y="1502383"/>
            <a:chExt cx="271459" cy="353785"/>
          </a:xfrm>
        </p:grpSpPr>
        <p:sp>
          <p:nvSpPr>
            <p:cNvPr id="743" name="Google Shape;743;p35"/>
            <p:cNvSpPr/>
            <p:nvPr/>
          </p:nvSpPr>
          <p:spPr>
            <a:xfrm>
              <a:off x="1610859" y="1502383"/>
              <a:ext cx="162577" cy="133621"/>
            </a:xfrm>
            <a:custGeom>
              <a:avLst/>
              <a:gdLst/>
              <a:ahLst/>
              <a:cxnLst/>
              <a:rect l="l" t="t" r="r" b="b"/>
              <a:pathLst>
                <a:path w="7518" h="6179" extrusionOk="0">
                  <a:moveTo>
                    <a:pt x="1744" y="0"/>
                  </a:moveTo>
                  <a:cubicBezTo>
                    <a:pt x="796" y="0"/>
                    <a:pt x="0" y="809"/>
                    <a:pt x="0" y="1757"/>
                  </a:cubicBezTo>
                  <a:lnTo>
                    <a:pt x="0" y="4198"/>
                  </a:lnTo>
                  <a:lnTo>
                    <a:pt x="3180" y="4198"/>
                  </a:lnTo>
                  <a:lnTo>
                    <a:pt x="3180" y="6179"/>
                  </a:lnTo>
                  <a:lnTo>
                    <a:pt x="7518" y="6179"/>
                  </a:lnTo>
                  <a:lnTo>
                    <a:pt x="7518" y="1757"/>
                  </a:lnTo>
                  <a:cubicBezTo>
                    <a:pt x="7518" y="809"/>
                    <a:pt x="6722" y="0"/>
                    <a:pt x="5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1588845" y="1656504"/>
              <a:ext cx="206605" cy="199664"/>
            </a:xfrm>
            <a:custGeom>
              <a:avLst/>
              <a:gdLst/>
              <a:ahLst/>
              <a:cxnLst/>
              <a:rect l="l" t="t" r="r" b="b"/>
              <a:pathLst>
                <a:path w="9554" h="9233" extrusionOk="0">
                  <a:moveTo>
                    <a:pt x="7712" y="4240"/>
                  </a:moveTo>
                  <a:lnTo>
                    <a:pt x="7712" y="6917"/>
                  </a:lnTo>
                  <a:lnTo>
                    <a:pt x="1827" y="6917"/>
                  </a:lnTo>
                  <a:lnTo>
                    <a:pt x="1827" y="4240"/>
                  </a:lnTo>
                  <a:close/>
                  <a:moveTo>
                    <a:pt x="6974" y="0"/>
                  </a:moveTo>
                  <a:lnTo>
                    <a:pt x="6974" y="2078"/>
                  </a:lnTo>
                  <a:lnTo>
                    <a:pt x="2580" y="2078"/>
                  </a:lnTo>
                  <a:lnTo>
                    <a:pt x="2580" y="1018"/>
                  </a:lnTo>
                  <a:lnTo>
                    <a:pt x="1618" y="1018"/>
                  </a:lnTo>
                  <a:lnTo>
                    <a:pt x="1618" y="2078"/>
                  </a:lnTo>
                  <a:cubicBezTo>
                    <a:pt x="754" y="2078"/>
                    <a:pt x="1" y="2775"/>
                    <a:pt x="1" y="3640"/>
                  </a:cubicBezTo>
                  <a:lnTo>
                    <a:pt x="1" y="4240"/>
                  </a:lnTo>
                  <a:lnTo>
                    <a:pt x="879" y="4240"/>
                  </a:lnTo>
                  <a:lnTo>
                    <a:pt x="879" y="9233"/>
                  </a:lnTo>
                  <a:lnTo>
                    <a:pt x="1827" y="9233"/>
                  </a:lnTo>
                  <a:lnTo>
                    <a:pt x="1827" y="7879"/>
                  </a:lnTo>
                  <a:lnTo>
                    <a:pt x="7712" y="7879"/>
                  </a:lnTo>
                  <a:lnTo>
                    <a:pt x="7712" y="9233"/>
                  </a:lnTo>
                  <a:lnTo>
                    <a:pt x="8675" y="9233"/>
                  </a:lnTo>
                  <a:lnTo>
                    <a:pt x="8675" y="4240"/>
                  </a:lnTo>
                  <a:lnTo>
                    <a:pt x="9553" y="4240"/>
                  </a:lnTo>
                  <a:lnTo>
                    <a:pt x="9553" y="3640"/>
                  </a:lnTo>
                  <a:cubicBezTo>
                    <a:pt x="9553" y="2775"/>
                    <a:pt x="8800" y="2078"/>
                    <a:pt x="7936" y="2078"/>
                  </a:cubicBezTo>
                  <a:lnTo>
                    <a:pt x="79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1523992" y="1613968"/>
              <a:ext cx="134853" cy="155030"/>
            </a:xfrm>
            <a:custGeom>
              <a:avLst/>
              <a:gdLst/>
              <a:ahLst/>
              <a:cxnLst/>
              <a:rect l="l" t="t" r="r" b="b"/>
              <a:pathLst>
                <a:path w="6236" h="7169" extrusionOk="0">
                  <a:moveTo>
                    <a:pt x="1" y="0"/>
                  </a:moveTo>
                  <a:lnTo>
                    <a:pt x="1" y="5355"/>
                  </a:lnTo>
                  <a:cubicBezTo>
                    <a:pt x="1" y="6360"/>
                    <a:pt x="810" y="7168"/>
                    <a:pt x="1814" y="7168"/>
                  </a:cubicBezTo>
                  <a:lnTo>
                    <a:pt x="3000" y="7168"/>
                  </a:lnTo>
                  <a:lnTo>
                    <a:pt x="3000" y="6207"/>
                  </a:lnTo>
                  <a:lnTo>
                    <a:pt x="1814" y="6207"/>
                  </a:lnTo>
                  <a:cubicBezTo>
                    <a:pt x="1340" y="6207"/>
                    <a:pt x="964" y="5830"/>
                    <a:pt x="964" y="5355"/>
                  </a:cubicBezTo>
                  <a:lnTo>
                    <a:pt x="964" y="2023"/>
                  </a:lnTo>
                  <a:lnTo>
                    <a:pt x="6235" y="2023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7547303" y="1975040"/>
            <a:ext cx="292678" cy="437915"/>
            <a:chOff x="2188701" y="1502383"/>
            <a:chExt cx="236469" cy="353785"/>
          </a:xfrm>
        </p:grpSpPr>
        <p:sp>
          <p:nvSpPr>
            <p:cNvPr id="750" name="Google Shape;750;p35"/>
            <p:cNvSpPr/>
            <p:nvPr/>
          </p:nvSpPr>
          <p:spPr>
            <a:xfrm>
              <a:off x="2205287" y="1502383"/>
              <a:ext cx="44677" cy="44656"/>
            </a:xfrm>
            <a:custGeom>
              <a:avLst/>
              <a:gdLst/>
              <a:ahLst/>
              <a:cxnLst/>
              <a:rect l="l" t="t" r="r" b="b"/>
              <a:pathLst>
                <a:path w="2066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2065" y="2064"/>
                  </a:lnTo>
                  <a:lnTo>
                    <a:pt x="20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2303011" y="1561786"/>
              <a:ext cx="101054" cy="163485"/>
            </a:xfrm>
            <a:custGeom>
              <a:avLst/>
              <a:gdLst/>
              <a:ahLst/>
              <a:cxnLst/>
              <a:rect l="l" t="t" r="r" b="b"/>
              <a:pathLst>
                <a:path w="4673" h="7560" extrusionOk="0">
                  <a:moveTo>
                    <a:pt x="726" y="1"/>
                  </a:moveTo>
                  <a:lnTo>
                    <a:pt x="726" y="1"/>
                  </a:lnTo>
                  <a:cubicBezTo>
                    <a:pt x="990" y="782"/>
                    <a:pt x="683" y="1675"/>
                    <a:pt x="1" y="2149"/>
                  </a:cubicBezTo>
                  <a:cubicBezTo>
                    <a:pt x="1367" y="3599"/>
                    <a:pt x="1855" y="5635"/>
                    <a:pt x="1381" y="7560"/>
                  </a:cubicBezTo>
                  <a:lnTo>
                    <a:pt x="4352" y="7560"/>
                  </a:lnTo>
                  <a:cubicBezTo>
                    <a:pt x="4560" y="6890"/>
                    <a:pt x="4672" y="6165"/>
                    <a:pt x="4672" y="5468"/>
                  </a:cubicBezTo>
                  <a:cubicBezTo>
                    <a:pt x="4672" y="2915"/>
                    <a:pt x="3013" y="754"/>
                    <a:pt x="7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188701" y="1745772"/>
              <a:ext cx="236469" cy="110396"/>
            </a:xfrm>
            <a:custGeom>
              <a:avLst/>
              <a:gdLst/>
              <a:ahLst/>
              <a:cxnLst/>
              <a:rect l="l" t="t" r="r" b="b"/>
              <a:pathLst>
                <a:path w="10935" h="5105" extrusionOk="0">
                  <a:moveTo>
                    <a:pt x="4757" y="0"/>
                  </a:moveTo>
                  <a:lnTo>
                    <a:pt x="4757" y="921"/>
                  </a:lnTo>
                  <a:lnTo>
                    <a:pt x="0" y="921"/>
                  </a:lnTo>
                  <a:lnTo>
                    <a:pt x="0" y="1869"/>
                  </a:lnTo>
                  <a:lnTo>
                    <a:pt x="4757" y="1869"/>
                  </a:lnTo>
                  <a:lnTo>
                    <a:pt x="4757" y="2803"/>
                  </a:lnTo>
                  <a:lnTo>
                    <a:pt x="6444" y="2803"/>
                  </a:lnTo>
                  <a:lnTo>
                    <a:pt x="6444" y="4142"/>
                  </a:lnTo>
                  <a:lnTo>
                    <a:pt x="0" y="4142"/>
                  </a:lnTo>
                  <a:lnTo>
                    <a:pt x="0" y="5105"/>
                  </a:lnTo>
                  <a:lnTo>
                    <a:pt x="10934" y="5105"/>
                  </a:lnTo>
                  <a:lnTo>
                    <a:pt x="10934" y="4142"/>
                  </a:lnTo>
                  <a:lnTo>
                    <a:pt x="7406" y="4142"/>
                  </a:lnTo>
                  <a:lnTo>
                    <a:pt x="7406" y="2803"/>
                  </a:lnTo>
                  <a:lnTo>
                    <a:pt x="9205" y="2803"/>
                  </a:lnTo>
                  <a:lnTo>
                    <a:pt x="92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188701" y="1566025"/>
              <a:ext cx="77547" cy="158944"/>
            </a:xfrm>
            <a:custGeom>
              <a:avLst/>
              <a:gdLst/>
              <a:ahLst/>
              <a:cxnLst/>
              <a:rect l="l" t="t" r="r" b="b"/>
              <a:pathLst>
                <a:path w="3586" h="7350" extrusionOk="0">
                  <a:moveTo>
                    <a:pt x="0" y="0"/>
                  </a:moveTo>
                  <a:lnTo>
                    <a:pt x="0" y="5843"/>
                  </a:lnTo>
                  <a:lnTo>
                    <a:pt x="1311" y="5843"/>
                  </a:lnTo>
                  <a:lnTo>
                    <a:pt x="1311" y="7349"/>
                  </a:lnTo>
                  <a:lnTo>
                    <a:pt x="2274" y="7349"/>
                  </a:lnTo>
                  <a:lnTo>
                    <a:pt x="2274" y="5843"/>
                  </a:lnTo>
                  <a:lnTo>
                    <a:pt x="3585" y="5843"/>
                  </a:lnTo>
                  <a:lnTo>
                    <a:pt x="3585" y="2204"/>
                  </a:lnTo>
                  <a:cubicBezTo>
                    <a:pt x="2693" y="1882"/>
                    <a:pt x="2148" y="934"/>
                    <a:pt x="23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2258982" y="1554239"/>
              <a:ext cx="41044" cy="41044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949" y="1"/>
                  </a:moveTo>
                  <a:cubicBezTo>
                    <a:pt x="432" y="1"/>
                    <a:pt x="0" y="419"/>
                    <a:pt x="0" y="949"/>
                  </a:cubicBezTo>
                  <a:cubicBezTo>
                    <a:pt x="0" y="1466"/>
                    <a:pt x="432" y="1897"/>
                    <a:pt x="949" y="1897"/>
                  </a:cubicBezTo>
                  <a:cubicBezTo>
                    <a:pt x="1479" y="1897"/>
                    <a:pt x="1897" y="1466"/>
                    <a:pt x="1897" y="949"/>
                  </a:cubicBezTo>
                  <a:cubicBezTo>
                    <a:pt x="1897" y="419"/>
                    <a:pt x="1479" y="1"/>
                    <a:pt x="9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890A9B14-6436-4ACE-BEC7-5F5D4C08B6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49" t="28195" r="12201" b="14230"/>
          <a:stretch/>
        </p:blipFill>
        <p:spPr>
          <a:xfrm>
            <a:off x="1354994" y="1296124"/>
            <a:ext cx="6875361" cy="35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44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36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61" name="Google Shape;761;p36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Compartimos experiencias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767" name="Google Shape;767;p36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68" name="Google Shape;768;p36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6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0" name="Google Shape;770;p36"/>
          <p:cNvSpPr/>
          <p:nvPr/>
        </p:nvSpPr>
        <p:spPr>
          <a:xfrm>
            <a:off x="315900" y="14741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71" name="Google Shape;771;p36"/>
          <p:cNvSpPr/>
          <p:nvPr/>
        </p:nvSpPr>
        <p:spPr>
          <a:xfrm>
            <a:off x="337650" y="397050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72" name="Google Shape;772;p36"/>
          <p:cNvSpPr/>
          <p:nvPr/>
        </p:nvSpPr>
        <p:spPr>
          <a:xfrm>
            <a:off x="7780950" y="12074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73" name="Google Shape;773;p36"/>
          <p:cNvGrpSpPr/>
          <p:nvPr/>
        </p:nvGrpSpPr>
        <p:grpSpPr>
          <a:xfrm>
            <a:off x="601497" y="1756509"/>
            <a:ext cx="353726" cy="379682"/>
            <a:chOff x="2789184" y="1502383"/>
            <a:chExt cx="329630" cy="353785"/>
          </a:xfrm>
        </p:grpSpPr>
        <p:sp>
          <p:nvSpPr>
            <p:cNvPr id="774" name="Google Shape;774;p36"/>
            <p:cNvSpPr/>
            <p:nvPr/>
          </p:nvSpPr>
          <p:spPr>
            <a:xfrm>
              <a:off x="2878128" y="1502383"/>
              <a:ext cx="82651" cy="69092"/>
            </a:xfrm>
            <a:custGeom>
              <a:avLst/>
              <a:gdLst/>
              <a:ahLst/>
              <a:cxnLst/>
              <a:rect l="l" t="t" r="r" b="b"/>
              <a:pathLst>
                <a:path w="3822" h="3195" extrusionOk="0">
                  <a:moveTo>
                    <a:pt x="1033" y="0"/>
                  </a:moveTo>
                  <a:lnTo>
                    <a:pt x="1" y="1828"/>
                  </a:lnTo>
                  <a:lnTo>
                    <a:pt x="3264" y="3194"/>
                  </a:lnTo>
                  <a:lnTo>
                    <a:pt x="3822" y="1186"/>
                  </a:lnTo>
                  <a:lnTo>
                    <a:pt x="103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6"/>
            <p:cNvSpPr/>
            <p:nvPr/>
          </p:nvSpPr>
          <p:spPr>
            <a:xfrm>
              <a:off x="2835613" y="1659510"/>
              <a:ext cx="54928" cy="34643"/>
            </a:xfrm>
            <a:custGeom>
              <a:avLst/>
              <a:gdLst/>
              <a:ahLst/>
              <a:cxnLst/>
              <a:rect l="l" t="t" r="r" b="b"/>
              <a:pathLst>
                <a:path w="2540" h="1602" extrusionOk="0">
                  <a:moveTo>
                    <a:pt x="126" y="1"/>
                  </a:moveTo>
                  <a:lnTo>
                    <a:pt x="126" y="1"/>
                  </a:lnTo>
                  <a:cubicBezTo>
                    <a:pt x="1" y="600"/>
                    <a:pt x="308" y="1241"/>
                    <a:pt x="893" y="1492"/>
                  </a:cubicBezTo>
                  <a:lnTo>
                    <a:pt x="907" y="1492"/>
                  </a:lnTo>
                  <a:lnTo>
                    <a:pt x="921" y="1507"/>
                  </a:lnTo>
                  <a:cubicBezTo>
                    <a:pt x="1083" y="1571"/>
                    <a:pt x="1252" y="1601"/>
                    <a:pt x="1418" y="1601"/>
                  </a:cubicBezTo>
                  <a:cubicBezTo>
                    <a:pt x="1865" y="1601"/>
                    <a:pt x="2295" y="1381"/>
                    <a:pt x="2539" y="1005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6"/>
            <p:cNvSpPr/>
            <p:nvPr/>
          </p:nvSpPr>
          <p:spPr>
            <a:xfrm>
              <a:off x="2915539" y="1731283"/>
              <a:ext cx="199058" cy="124884"/>
            </a:xfrm>
            <a:custGeom>
              <a:avLst/>
              <a:gdLst/>
              <a:ahLst/>
              <a:cxnLst/>
              <a:rect l="l" t="t" r="r" b="b"/>
              <a:pathLst>
                <a:path w="9205" h="5775" extrusionOk="0">
                  <a:moveTo>
                    <a:pt x="6611" y="1"/>
                  </a:moveTo>
                  <a:lnTo>
                    <a:pt x="4072" y="3906"/>
                  </a:lnTo>
                  <a:lnTo>
                    <a:pt x="2860" y="3906"/>
                  </a:lnTo>
                  <a:lnTo>
                    <a:pt x="2860" y="2943"/>
                  </a:lnTo>
                  <a:lnTo>
                    <a:pt x="1911" y="2943"/>
                  </a:lnTo>
                  <a:lnTo>
                    <a:pt x="1911" y="3906"/>
                  </a:lnTo>
                  <a:cubicBezTo>
                    <a:pt x="1895" y="3905"/>
                    <a:pt x="1879" y="3905"/>
                    <a:pt x="1863" y="3905"/>
                  </a:cubicBezTo>
                  <a:cubicBezTo>
                    <a:pt x="852" y="3905"/>
                    <a:pt x="0" y="4759"/>
                    <a:pt x="0" y="5775"/>
                  </a:cubicBezTo>
                  <a:lnTo>
                    <a:pt x="9205" y="5775"/>
                  </a:lnTo>
                  <a:cubicBezTo>
                    <a:pt x="9205" y="4742"/>
                    <a:pt x="8368" y="3906"/>
                    <a:pt x="7336" y="3906"/>
                  </a:cubicBezTo>
                  <a:lnTo>
                    <a:pt x="5216" y="3906"/>
                  </a:lnTo>
                  <a:lnTo>
                    <a:pt x="7518" y="363"/>
                  </a:lnTo>
                  <a:cubicBezTo>
                    <a:pt x="7196" y="308"/>
                    <a:pt x="6889" y="182"/>
                    <a:pt x="6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6"/>
            <p:cNvSpPr/>
            <p:nvPr/>
          </p:nvSpPr>
          <p:spPr>
            <a:xfrm>
              <a:off x="2789184" y="1560273"/>
              <a:ext cx="181563" cy="127004"/>
            </a:xfrm>
            <a:custGeom>
              <a:avLst/>
              <a:gdLst/>
              <a:ahLst/>
              <a:cxnLst/>
              <a:rect l="l" t="t" r="r" b="b"/>
              <a:pathLst>
                <a:path w="8396" h="5873" extrusionOk="0">
                  <a:moveTo>
                    <a:pt x="3639" y="1"/>
                  </a:moveTo>
                  <a:cubicBezTo>
                    <a:pt x="2036" y="112"/>
                    <a:pt x="614" y="1144"/>
                    <a:pt x="0" y="2609"/>
                  </a:cubicBezTo>
                  <a:lnTo>
                    <a:pt x="7851" y="5873"/>
                  </a:lnTo>
                  <a:cubicBezTo>
                    <a:pt x="7907" y="5733"/>
                    <a:pt x="7963" y="5579"/>
                    <a:pt x="8005" y="5440"/>
                  </a:cubicBezTo>
                  <a:cubicBezTo>
                    <a:pt x="8396" y="4060"/>
                    <a:pt x="8061" y="2526"/>
                    <a:pt x="7126" y="1451"/>
                  </a:cubicBezTo>
                  <a:lnTo>
                    <a:pt x="36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6"/>
            <p:cNvSpPr/>
            <p:nvPr/>
          </p:nvSpPr>
          <p:spPr>
            <a:xfrm>
              <a:off x="2972542" y="1597381"/>
              <a:ext cx="82953" cy="64853"/>
            </a:xfrm>
            <a:custGeom>
              <a:avLst/>
              <a:gdLst/>
              <a:ahLst/>
              <a:cxnLst/>
              <a:rect l="l" t="t" r="r" b="b"/>
              <a:pathLst>
                <a:path w="3836" h="2999" extrusionOk="0">
                  <a:moveTo>
                    <a:pt x="0" y="1"/>
                  </a:moveTo>
                  <a:lnTo>
                    <a:pt x="0" y="1"/>
                  </a:lnTo>
                  <a:cubicBezTo>
                    <a:pt x="251" y="447"/>
                    <a:pt x="419" y="921"/>
                    <a:pt x="530" y="1423"/>
                  </a:cubicBezTo>
                  <a:lnTo>
                    <a:pt x="3194" y="2999"/>
                  </a:lnTo>
                  <a:cubicBezTo>
                    <a:pt x="3361" y="2706"/>
                    <a:pt x="3584" y="2455"/>
                    <a:pt x="3835" y="226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6"/>
            <p:cNvSpPr/>
            <p:nvPr/>
          </p:nvSpPr>
          <p:spPr>
            <a:xfrm>
              <a:off x="3055474" y="1656180"/>
              <a:ext cx="63340" cy="63058"/>
            </a:xfrm>
            <a:custGeom>
              <a:avLst/>
              <a:gdLst/>
              <a:ahLst/>
              <a:cxnLst/>
              <a:rect l="l" t="t" r="r" b="b"/>
              <a:pathLst>
                <a:path w="2929" h="2916" extrusionOk="0">
                  <a:moveTo>
                    <a:pt x="1465" y="1"/>
                  </a:moveTo>
                  <a:cubicBezTo>
                    <a:pt x="656" y="1"/>
                    <a:pt x="0" y="657"/>
                    <a:pt x="0" y="1451"/>
                  </a:cubicBezTo>
                  <a:cubicBezTo>
                    <a:pt x="0" y="2260"/>
                    <a:pt x="656" y="2916"/>
                    <a:pt x="1465" y="2916"/>
                  </a:cubicBezTo>
                  <a:cubicBezTo>
                    <a:pt x="2274" y="2916"/>
                    <a:pt x="2929" y="2260"/>
                    <a:pt x="2929" y="1451"/>
                  </a:cubicBezTo>
                  <a:cubicBezTo>
                    <a:pt x="2929" y="657"/>
                    <a:pt x="2274" y="1"/>
                    <a:pt x="14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36"/>
          <p:cNvGrpSpPr/>
          <p:nvPr/>
        </p:nvGrpSpPr>
        <p:grpSpPr>
          <a:xfrm>
            <a:off x="776950" y="4404471"/>
            <a:ext cx="313000" cy="379659"/>
            <a:chOff x="3455364" y="1502404"/>
            <a:chExt cx="291678" cy="353763"/>
          </a:xfrm>
        </p:grpSpPr>
        <p:sp>
          <p:nvSpPr>
            <p:cNvPr id="781" name="Google Shape;781;p36"/>
            <p:cNvSpPr/>
            <p:nvPr/>
          </p:nvSpPr>
          <p:spPr>
            <a:xfrm>
              <a:off x="3455364" y="1502404"/>
              <a:ext cx="291678" cy="135091"/>
            </a:xfrm>
            <a:custGeom>
              <a:avLst/>
              <a:gdLst/>
              <a:ahLst/>
              <a:cxnLst/>
              <a:rect l="l" t="t" r="r" b="b"/>
              <a:pathLst>
                <a:path w="13488" h="6247" extrusionOk="0">
                  <a:moveTo>
                    <a:pt x="1945" y="1"/>
                  </a:moveTo>
                  <a:cubicBezTo>
                    <a:pt x="1232" y="1"/>
                    <a:pt x="556" y="182"/>
                    <a:pt x="1" y="529"/>
                  </a:cubicBezTo>
                  <a:cubicBezTo>
                    <a:pt x="85" y="1799"/>
                    <a:pt x="893" y="3082"/>
                    <a:pt x="2232" y="3820"/>
                  </a:cubicBezTo>
                  <a:cubicBezTo>
                    <a:pt x="2937" y="4208"/>
                    <a:pt x="3693" y="4393"/>
                    <a:pt x="4413" y="4393"/>
                  </a:cubicBezTo>
                  <a:cubicBezTo>
                    <a:pt x="5090" y="4393"/>
                    <a:pt x="5736" y="4229"/>
                    <a:pt x="6277" y="3918"/>
                  </a:cubicBezTo>
                  <a:lnTo>
                    <a:pt x="6277" y="6247"/>
                  </a:lnTo>
                  <a:lnTo>
                    <a:pt x="7225" y="6247"/>
                  </a:lnTo>
                  <a:lnTo>
                    <a:pt x="7225" y="5522"/>
                  </a:lnTo>
                  <a:cubicBezTo>
                    <a:pt x="7761" y="5830"/>
                    <a:pt x="8396" y="5990"/>
                    <a:pt x="9061" y="5990"/>
                  </a:cubicBezTo>
                  <a:cubicBezTo>
                    <a:pt x="9782" y="5990"/>
                    <a:pt x="10538" y="5802"/>
                    <a:pt x="11242" y="5410"/>
                  </a:cubicBezTo>
                  <a:cubicBezTo>
                    <a:pt x="12595" y="4672"/>
                    <a:pt x="13404" y="3388"/>
                    <a:pt x="13488" y="2119"/>
                  </a:cubicBezTo>
                  <a:cubicBezTo>
                    <a:pt x="12928" y="1773"/>
                    <a:pt x="12255" y="1592"/>
                    <a:pt x="11548" y="1592"/>
                  </a:cubicBezTo>
                  <a:cubicBezTo>
                    <a:pt x="10827" y="1592"/>
                    <a:pt x="10070" y="1780"/>
                    <a:pt x="9359" y="2175"/>
                  </a:cubicBezTo>
                  <a:cubicBezTo>
                    <a:pt x="8244" y="2788"/>
                    <a:pt x="7504" y="3764"/>
                    <a:pt x="7225" y="4797"/>
                  </a:cubicBezTo>
                  <a:lnTo>
                    <a:pt x="7225" y="892"/>
                  </a:lnTo>
                  <a:lnTo>
                    <a:pt x="6277" y="892"/>
                  </a:lnTo>
                  <a:lnTo>
                    <a:pt x="6277" y="3249"/>
                  </a:lnTo>
                  <a:cubicBezTo>
                    <a:pt x="6012" y="2203"/>
                    <a:pt x="5259" y="1198"/>
                    <a:pt x="4129" y="571"/>
                  </a:cubicBezTo>
                  <a:cubicBezTo>
                    <a:pt x="3422" y="186"/>
                    <a:pt x="2664" y="1"/>
                    <a:pt x="1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6"/>
            <p:cNvSpPr/>
            <p:nvPr/>
          </p:nvSpPr>
          <p:spPr>
            <a:xfrm>
              <a:off x="3513881" y="1724342"/>
              <a:ext cx="174946" cy="131826"/>
            </a:xfrm>
            <a:custGeom>
              <a:avLst/>
              <a:gdLst/>
              <a:ahLst/>
              <a:cxnLst/>
              <a:rect l="l" t="t" r="r" b="b"/>
              <a:pathLst>
                <a:path w="8090" h="6096" extrusionOk="0">
                  <a:moveTo>
                    <a:pt x="1" y="0"/>
                  </a:moveTo>
                  <a:lnTo>
                    <a:pt x="1828" y="6096"/>
                  </a:lnTo>
                  <a:lnTo>
                    <a:pt x="6263" y="6096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6"/>
            <p:cNvSpPr/>
            <p:nvPr/>
          </p:nvSpPr>
          <p:spPr>
            <a:xfrm>
              <a:off x="3478892" y="1658299"/>
              <a:ext cx="244925" cy="45564"/>
            </a:xfrm>
            <a:custGeom>
              <a:avLst/>
              <a:gdLst/>
              <a:ahLst/>
              <a:cxnLst/>
              <a:rect l="l" t="t" r="r" b="b"/>
              <a:pathLst>
                <a:path w="11326" h="2107" extrusionOk="0">
                  <a:moveTo>
                    <a:pt x="1" y="1"/>
                  </a:moveTo>
                  <a:lnTo>
                    <a:pt x="1" y="2106"/>
                  </a:lnTo>
                  <a:lnTo>
                    <a:pt x="11325" y="2106"/>
                  </a:lnTo>
                  <a:lnTo>
                    <a:pt x="1132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6"/>
            <p:cNvSpPr/>
            <p:nvPr/>
          </p:nvSpPr>
          <p:spPr>
            <a:xfrm>
              <a:off x="3478892" y="1658299"/>
              <a:ext cx="244925" cy="45564"/>
            </a:xfrm>
            <a:custGeom>
              <a:avLst/>
              <a:gdLst/>
              <a:ahLst/>
              <a:cxnLst/>
              <a:rect l="l" t="t" r="r" b="b"/>
              <a:pathLst>
                <a:path w="11326" h="2107" extrusionOk="0">
                  <a:moveTo>
                    <a:pt x="1" y="1"/>
                  </a:moveTo>
                  <a:lnTo>
                    <a:pt x="1" y="2106"/>
                  </a:lnTo>
                  <a:lnTo>
                    <a:pt x="11325" y="2106"/>
                  </a:lnTo>
                  <a:lnTo>
                    <a:pt x="1132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" name="Google Shape;785;p36"/>
          <p:cNvGrpSpPr/>
          <p:nvPr/>
        </p:nvGrpSpPr>
        <p:grpSpPr>
          <a:xfrm>
            <a:off x="8080577" y="1623159"/>
            <a:ext cx="379647" cy="379682"/>
            <a:chOff x="4071525" y="1502383"/>
            <a:chExt cx="353785" cy="353785"/>
          </a:xfrm>
        </p:grpSpPr>
        <p:sp>
          <p:nvSpPr>
            <p:cNvPr id="786" name="Google Shape;786;p36"/>
            <p:cNvSpPr/>
            <p:nvPr/>
          </p:nvSpPr>
          <p:spPr>
            <a:xfrm>
              <a:off x="4071525" y="1672463"/>
              <a:ext cx="177649" cy="183704"/>
            </a:xfrm>
            <a:custGeom>
              <a:avLst/>
              <a:gdLst/>
              <a:ahLst/>
              <a:cxnLst/>
              <a:rect l="l" t="t" r="r" b="b"/>
              <a:pathLst>
                <a:path w="8215" h="8495" extrusionOk="0">
                  <a:moveTo>
                    <a:pt x="2357" y="1"/>
                  </a:moveTo>
                  <a:cubicBezTo>
                    <a:pt x="1074" y="1"/>
                    <a:pt x="1" y="1061"/>
                    <a:pt x="1" y="2358"/>
                  </a:cubicBezTo>
                  <a:lnTo>
                    <a:pt x="1" y="8495"/>
                  </a:lnTo>
                  <a:lnTo>
                    <a:pt x="963" y="8495"/>
                  </a:lnTo>
                  <a:lnTo>
                    <a:pt x="963" y="2483"/>
                  </a:lnTo>
                  <a:lnTo>
                    <a:pt x="8215" y="2483"/>
                  </a:lnTo>
                  <a:lnTo>
                    <a:pt x="82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6"/>
            <p:cNvSpPr/>
            <p:nvPr/>
          </p:nvSpPr>
          <p:spPr>
            <a:xfrm>
              <a:off x="4269978" y="1672463"/>
              <a:ext cx="155332" cy="81461"/>
            </a:xfrm>
            <a:custGeom>
              <a:avLst/>
              <a:gdLst/>
              <a:ahLst/>
              <a:cxnLst/>
              <a:rect l="l" t="t" r="r" b="b"/>
              <a:pathLst>
                <a:path w="7183" h="3767" extrusionOk="0">
                  <a:moveTo>
                    <a:pt x="4058" y="1395"/>
                  </a:moveTo>
                  <a:lnTo>
                    <a:pt x="4058" y="2358"/>
                  </a:lnTo>
                  <a:lnTo>
                    <a:pt x="3110" y="2358"/>
                  </a:lnTo>
                  <a:lnTo>
                    <a:pt x="3110" y="1395"/>
                  </a:lnTo>
                  <a:close/>
                  <a:moveTo>
                    <a:pt x="0" y="1"/>
                  </a:moveTo>
                  <a:lnTo>
                    <a:pt x="0" y="3766"/>
                  </a:lnTo>
                  <a:lnTo>
                    <a:pt x="7182" y="3766"/>
                  </a:lnTo>
                  <a:lnTo>
                    <a:pt x="7182" y="2358"/>
                  </a:lnTo>
                  <a:cubicBezTo>
                    <a:pt x="7182" y="1047"/>
                    <a:pt x="6122" y="1"/>
                    <a:pt x="48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4114040" y="1628435"/>
              <a:ext cx="112212" cy="23550"/>
            </a:xfrm>
            <a:custGeom>
              <a:avLst/>
              <a:gdLst/>
              <a:ahLst/>
              <a:cxnLst/>
              <a:rect l="l" t="t" r="r" b="b"/>
              <a:pathLst>
                <a:path w="5189" h="1089" extrusionOk="0">
                  <a:moveTo>
                    <a:pt x="1061" y="1"/>
                  </a:moveTo>
                  <a:cubicBezTo>
                    <a:pt x="475" y="1"/>
                    <a:pt x="1" y="503"/>
                    <a:pt x="43" y="1088"/>
                  </a:cubicBezTo>
                  <a:cubicBezTo>
                    <a:pt x="168" y="1075"/>
                    <a:pt x="280" y="1075"/>
                    <a:pt x="391" y="1075"/>
                  </a:cubicBezTo>
                  <a:lnTo>
                    <a:pt x="5189" y="1075"/>
                  </a:lnTo>
                  <a:lnTo>
                    <a:pt x="5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6"/>
            <p:cNvSpPr/>
            <p:nvPr/>
          </p:nvSpPr>
          <p:spPr>
            <a:xfrm>
              <a:off x="4248266" y="1502383"/>
              <a:ext cx="162879" cy="82348"/>
            </a:xfrm>
            <a:custGeom>
              <a:avLst/>
              <a:gdLst/>
              <a:ahLst/>
              <a:cxnLst/>
              <a:rect l="l" t="t" r="r" b="b"/>
              <a:pathLst>
                <a:path w="7532" h="3808" extrusionOk="0">
                  <a:moveTo>
                    <a:pt x="0" y="0"/>
                  </a:moveTo>
                  <a:lnTo>
                    <a:pt x="0" y="3808"/>
                  </a:lnTo>
                  <a:lnTo>
                    <a:pt x="7531" y="3808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6"/>
            <p:cNvSpPr/>
            <p:nvPr/>
          </p:nvSpPr>
          <p:spPr>
            <a:xfrm>
              <a:off x="4269978" y="1774728"/>
              <a:ext cx="155332" cy="81440"/>
            </a:xfrm>
            <a:custGeom>
              <a:avLst/>
              <a:gdLst/>
              <a:ahLst/>
              <a:cxnLst/>
              <a:rect l="l" t="t" r="r" b="b"/>
              <a:pathLst>
                <a:path w="7183" h="3766" extrusionOk="0">
                  <a:moveTo>
                    <a:pt x="4058" y="1395"/>
                  </a:moveTo>
                  <a:lnTo>
                    <a:pt x="4058" y="2356"/>
                  </a:lnTo>
                  <a:lnTo>
                    <a:pt x="3110" y="2356"/>
                  </a:lnTo>
                  <a:lnTo>
                    <a:pt x="3110" y="1395"/>
                  </a:lnTo>
                  <a:close/>
                  <a:moveTo>
                    <a:pt x="0" y="0"/>
                  </a:moveTo>
                  <a:lnTo>
                    <a:pt x="0" y="3766"/>
                  </a:lnTo>
                  <a:lnTo>
                    <a:pt x="7182" y="3766"/>
                  </a:lnTo>
                  <a:lnTo>
                    <a:pt x="71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6"/>
            <p:cNvSpPr/>
            <p:nvPr/>
          </p:nvSpPr>
          <p:spPr>
            <a:xfrm>
              <a:off x="4248266" y="1605512"/>
              <a:ext cx="162879" cy="46169"/>
            </a:xfrm>
            <a:custGeom>
              <a:avLst/>
              <a:gdLst/>
              <a:ahLst/>
              <a:cxnLst/>
              <a:rect l="l" t="t" r="r" b="b"/>
              <a:pathLst>
                <a:path w="7532" h="2135" extrusionOk="0">
                  <a:moveTo>
                    <a:pt x="0" y="1"/>
                  </a:moveTo>
                  <a:lnTo>
                    <a:pt x="0" y="1172"/>
                  </a:lnTo>
                  <a:lnTo>
                    <a:pt x="3292" y="1172"/>
                  </a:lnTo>
                  <a:lnTo>
                    <a:pt x="3292" y="2135"/>
                  </a:lnTo>
                  <a:lnTo>
                    <a:pt x="4253" y="2135"/>
                  </a:lnTo>
                  <a:lnTo>
                    <a:pt x="4253" y="1172"/>
                  </a:lnTo>
                  <a:lnTo>
                    <a:pt x="7531" y="1172"/>
                  </a:lnTo>
                  <a:lnTo>
                    <a:pt x="75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3E65E6C1-2F47-41D7-B0A5-9E0BABBE2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629" y="1264651"/>
            <a:ext cx="5288836" cy="35194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EAAFD-C93C-4DFC-8633-A0245EC9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09" y="63895"/>
            <a:ext cx="7019400" cy="572700"/>
          </a:xfrm>
        </p:spPr>
        <p:txBody>
          <a:bodyPr/>
          <a:lstStyle/>
          <a:p>
            <a:r>
              <a:rPr lang="es-MX" dirty="0"/>
              <a:t>Cierre: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BBB51B-58DC-4BB9-99A6-AF6E98867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79" t="25621" r="8953" b="13574"/>
          <a:stretch/>
        </p:blipFill>
        <p:spPr>
          <a:xfrm>
            <a:off x="1711841" y="246580"/>
            <a:ext cx="6068024" cy="463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7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MARTES	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0" y="4257614"/>
            <a:ext cx="3714750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chemeClr val="tx1">
                    <a:lumMod val="75000"/>
                  </a:schemeClr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Soy una serpiente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371292" y="4579532"/>
            <a:ext cx="37373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hlinkClick r:id="rId4"/>
              </a:rPr>
              <a:t>https://youtu.be/WUol0rMWxAc</a:t>
            </a:r>
            <a:endParaRPr lang="es-MX" sz="2000" dirty="0"/>
          </a:p>
        </p:txBody>
      </p:sp>
      <p:pic>
        <p:nvPicPr>
          <p:cNvPr id="2" name="Elementos multimedia en línea 1" title="Dￃﾺo Tiempo de Sol - Canciￃﾳn Soy una Serpiente">
            <a:hlinkClick r:id="" action="ppaction://media"/>
            <a:extLst>
              <a:ext uri="{FF2B5EF4-FFF2-40B4-BE49-F238E27FC236}">
                <a16:creationId xmlns:a16="http://schemas.microsoft.com/office/drawing/2014/main" id="{786C838C-A96B-46DC-A411-4CFF7DF17F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60279" y="779251"/>
            <a:ext cx="6394893" cy="3478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12459" t="35385" r="45308" b="24831"/>
          <a:stretch>
            <a:fillRect/>
          </a:stretch>
        </p:blipFill>
        <p:spPr bwMode="auto">
          <a:xfrm>
            <a:off x="1664373" y="1220825"/>
            <a:ext cx="6660478" cy="36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3" name="Google Shape;463;p31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1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1"/>
          <p:cNvSpPr/>
          <p:nvPr/>
        </p:nvSpPr>
        <p:spPr>
          <a:xfrm>
            <a:off x="7615850" y="15122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67" name="Google Shape;467;p31"/>
          <p:cNvSpPr/>
          <p:nvPr/>
        </p:nvSpPr>
        <p:spPr>
          <a:xfrm>
            <a:off x="841200" y="3221875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68" name="Google Shape;468;p31"/>
          <p:cNvSpPr/>
          <p:nvPr/>
        </p:nvSpPr>
        <p:spPr>
          <a:xfrm>
            <a:off x="7577750" y="3317125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69" name="Google Shape;469;p31"/>
          <p:cNvSpPr/>
          <p:nvPr/>
        </p:nvSpPr>
        <p:spPr>
          <a:xfrm>
            <a:off x="841200" y="15884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70" name="Google Shape;470;p31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Práctica de motricidad fina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72" name="Google Shape;472;p31"/>
          <p:cNvSpPr txBox="1">
            <a:spLocks noGrp="1"/>
          </p:cNvSpPr>
          <p:nvPr>
            <p:ph type="title" idx="2"/>
          </p:nvPr>
        </p:nvSpPr>
        <p:spPr>
          <a:xfrm>
            <a:off x="720000" y="17873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74" name="Google Shape;474;p31"/>
          <p:cNvSpPr txBox="1">
            <a:spLocks noGrp="1"/>
          </p:cNvSpPr>
          <p:nvPr>
            <p:ph type="title" idx="4"/>
          </p:nvPr>
        </p:nvSpPr>
        <p:spPr>
          <a:xfrm>
            <a:off x="7422525" y="17068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477" name="Google Shape;477;p31"/>
          <p:cNvSpPr txBox="1">
            <a:spLocks noGrp="1"/>
          </p:cNvSpPr>
          <p:nvPr>
            <p:ph type="title" idx="7"/>
          </p:nvPr>
        </p:nvSpPr>
        <p:spPr>
          <a:xfrm>
            <a:off x="720000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80" name="Google Shape;480;p31"/>
          <p:cNvSpPr txBox="1">
            <a:spLocks noGrp="1"/>
          </p:cNvSpPr>
          <p:nvPr>
            <p:ph type="title" idx="13"/>
          </p:nvPr>
        </p:nvSpPr>
        <p:spPr>
          <a:xfrm>
            <a:off x="7536825" y="351877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753958" y="-74462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100" y="0"/>
            <a:ext cx="6367800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lt1"/>
                </a:solidFill>
              </a:rPr>
              <a:t>Recordar</a:t>
            </a:r>
            <a:br>
              <a:rPr lang="en" sz="4400" dirty="0">
                <a:solidFill>
                  <a:schemeClr val="lt1"/>
                </a:solidFill>
              </a:rPr>
            </a:br>
            <a:br>
              <a:rPr lang="en" sz="4400" dirty="0">
                <a:solidFill>
                  <a:schemeClr val="lt1"/>
                </a:solidFill>
              </a:rPr>
            </a:br>
            <a:r>
              <a:rPr lang="en" sz="4400" dirty="0">
                <a:solidFill>
                  <a:schemeClr val="lt1"/>
                </a:solidFill>
              </a:rPr>
              <a:t> </a:t>
            </a:r>
            <a:endParaRPr sz="4400" dirty="0">
              <a:solidFill>
                <a:schemeClr val="accent2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3496949" y="1135781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5280295" y="365718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6263031" y="139502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0A800C3A-6766-472F-93C5-AAB9A16432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561" t="29489" r="13529" b="50743"/>
          <a:stretch/>
        </p:blipFill>
        <p:spPr>
          <a:xfrm>
            <a:off x="1222658" y="1785360"/>
            <a:ext cx="7594159" cy="138981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5F18A126-9736-481A-A686-3B0A8DF00C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" t="26192" r="85885" b="49193"/>
          <a:stretch/>
        </p:blipFill>
        <p:spPr>
          <a:xfrm>
            <a:off x="78709" y="1521307"/>
            <a:ext cx="1350498" cy="18006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753958" y="-74462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100" y="0"/>
            <a:ext cx="6367800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lt1"/>
                </a:solidFill>
              </a:rPr>
              <a:t>Recordar</a:t>
            </a:r>
            <a:br>
              <a:rPr lang="en" sz="4400" dirty="0">
                <a:solidFill>
                  <a:schemeClr val="lt1"/>
                </a:solidFill>
              </a:rPr>
            </a:br>
            <a:br>
              <a:rPr lang="en" sz="4400" dirty="0">
                <a:solidFill>
                  <a:schemeClr val="lt1"/>
                </a:solidFill>
              </a:rPr>
            </a:br>
            <a:r>
              <a:rPr lang="en" sz="4400" dirty="0">
                <a:solidFill>
                  <a:schemeClr val="lt1"/>
                </a:solidFill>
              </a:rPr>
              <a:t> </a:t>
            </a:r>
            <a:endParaRPr sz="4400" dirty="0">
              <a:solidFill>
                <a:schemeClr val="accent2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3496949" y="1135781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5280295" y="365718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6263031" y="139502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5F18A126-9736-481A-A686-3B0A8DF00C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" t="26192" r="85885" b="49193"/>
          <a:stretch/>
        </p:blipFill>
        <p:spPr>
          <a:xfrm>
            <a:off x="78709" y="1521307"/>
            <a:ext cx="1350498" cy="180066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BDB5495-2443-4D15-9D9D-1E7A2BE04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96" t="28672" r="13178" b="50006"/>
          <a:stretch/>
        </p:blipFill>
        <p:spPr>
          <a:xfrm>
            <a:off x="1769100" y="1482084"/>
            <a:ext cx="7198630" cy="1299349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88D234C9-6710-494C-B79D-8EC7D1361D4F}"/>
              </a:ext>
            </a:extLst>
          </p:cNvPr>
          <p:cNvSpPr txBox="1"/>
          <p:nvPr/>
        </p:nvSpPr>
        <p:spPr>
          <a:xfrm>
            <a:off x="1586596" y="2389422"/>
            <a:ext cx="9642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as</a:t>
            </a:r>
            <a:r>
              <a:rPr lang="es-MX" sz="9600" dirty="0" err="1">
                <a:latin typeface="Century Gothic" panose="020B0502020202020204" pitchFamily="34" charset="0"/>
              </a:rPr>
              <a:t>,</a:t>
            </a:r>
            <a:r>
              <a:rPr lang="es-MX" sz="9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</a:t>
            </a:r>
            <a:r>
              <a:rPr lang="es-MX" sz="9600" dirty="0" err="1">
                <a:latin typeface="Century Gothic" panose="020B0502020202020204" pitchFamily="34" charset="0"/>
              </a:rPr>
              <a:t>,</a:t>
            </a:r>
            <a:r>
              <a:rPr lang="es-MX" sz="9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is</a:t>
            </a:r>
            <a:r>
              <a:rPr lang="es-MX" sz="9600" dirty="0">
                <a:latin typeface="Century Gothic" panose="020B0502020202020204" pitchFamily="34" charset="0"/>
              </a:rPr>
              <a:t>, </a:t>
            </a:r>
            <a:r>
              <a:rPr lang="es-MX" sz="9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os</a:t>
            </a:r>
            <a:r>
              <a:rPr lang="es-MX" sz="9600" dirty="0" err="1">
                <a:latin typeface="Century Gothic" panose="020B0502020202020204" pitchFamily="34" charset="0"/>
              </a:rPr>
              <a:t>,</a:t>
            </a:r>
            <a:r>
              <a:rPr lang="es-MX" sz="9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us</a:t>
            </a:r>
            <a:r>
              <a:rPr lang="es-MX" sz="9600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3951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970555" y="-39840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099" y="0"/>
            <a:ext cx="6871063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3600" dirty="0">
                <a:solidFill>
                  <a:schemeClr val="accent5"/>
                </a:solidFill>
              </a:rPr>
              <a:t>Juego de los dormidos pág. 62 Método</a:t>
            </a:r>
            <a:endParaRPr sz="3600" dirty="0">
              <a:solidFill>
                <a:schemeClr val="accent5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7959879" y="2571750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135934" y="122391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7285418" y="346103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32" name="Tabla 8">
            <a:extLst>
              <a:ext uri="{FF2B5EF4-FFF2-40B4-BE49-F238E27FC236}">
                <a16:creationId xmlns:a16="http://schemas.microsoft.com/office/drawing/2014/main" id="{7E684452-C93F-4AC2-8AED-0A6AD5A5E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824367"/>
              </p:ext>
            </p:extLst>
          </p:nvPr>
        </p:nvGraphicFramePr>
        <p:xfrm>
          <a:off x="1452722" y="1137745"/>
          <a:ext cx="637357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86786">
                  <a:extLst>
                    <a:ext uri="{9D8B030D-6E8A-4147-A177-3AD203B41FA5}">
                      <a16:colId xmlns:a16="http://schemas.microsoft.com/office/drawing/2014/main" val="2991932806"/>
                    </a:ext>
                  </a:extLst>
                </a:gridCol>
                <a:gridCol w="3186786">
                  <a:extLst>
                    <a:ext uri="{9D8B030D-6E8A-4147-A177-3AD203B41FA5}">
                      <a16:colId xmlns:a16="http://schemas.microsoft.com/office/drawing/2014/main" val="1144417265"/>
                    </a:ext>
                  </a:extLst>
                </a:gridCol>
              </a:tblGrid>
              <a:tr h="702436">
                <a:tc>
                  <a:txBody>
                    <a:bodyPr/>
                    <a:lstStyle/>
                    <a:p>
                      <a:r>
                        <a:rPr lang="es-MX" sz="4800" dirty="0"/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32226"/>
                  </a:ext>
                </a:extLst>
              </a:tr>
              <a:tr h="702436">
                <a:tc>
                  <a:txBody>
                    <a:bodyPr/>
                    <a:lstStyle/>
                    <a:p>
                      <a:r>
                        <a:rPr lang="es-MX" sz="4800" dirty="0"/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2998"/>
                  </a:ext>
                </a:extLst>
              </a:tr>
              <a:tr h="702436">
                <a:tc>
                  <a:txBody>
                    <a:bodyPr/>
                    <a:lstStyle/>
                    <a:p>
                      <a:r>
                        <a:rPr lang="es-MX" sz="4800" dirty="0"/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507098"/>
                  </a:ext>
                </a:extLst>
              </a:tr>
              <a:tr h="702436">
                <a:tc>
                  <a:txBody>
                    <a:bodyPr/>
                    <a:lstStyle/>
                    <a:p>
                      <a:r>
                        <a:rPr lang="es-MX" sz="4800" dirty="0"/>
                        <a:t>Soy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Soy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687011"/>
                  </a:ext>
                </a:extLst>
              </a:tr>
              <a:tr h="702436">
                <a:tc>
                  <a:txBody>
                    <a:bodyPr/>
                    <a:lstStyle/>
                    <a:p>
                      <a:r>
                        <a:rPr lang="es-MX" sz="4800" dirty="0"/>
                        <a:t>tío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dirty="0"/>
                        <a:t>tía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16996"/>
                  </a:ext>
                </a:extLst>
              </a:tr>
            </a:tbl>
          </a:graphicData>
        </a:graphic>
      </p:graphicFrame>
      <p:sp>
        <p:nvSpPr>
          <p:cNvPr id="33" name="CuadroTexto 32">
            <a:extLst>
              <a:ext uri="{FF2B5EF4-FFF2-40B4-BE49-F238E27FC236}">
                <a16:creationId xmlns:a16="http://schemas.microsoft.com/office/drawing/2014/main" id="{0B9F3BA5-FC20-40C1-8FD8-4AE1DEF52831}"/>
              </a:ext>
            </a:extLst>
          </p:cNvPr>
          <p:cNvSpPr txBox="1"/>
          <p:nvPr/>
        </p:nvSpPr>
        <p:spPr>
          <a:xfrm>
            <a:off x="3276634" y="1157411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CC07FF1-7749-4F78-8DD3-89666580E9D8}"/>
              </a:ext>
            </a:extLst>
          </p:cNvPr>
          <p:cNvSpPr txBox="1"/>
          <p:nvPr/>
        </p:nvSpPr>
        <p:spPr>
          <a:xfrm>
            <a:off x="6911440" y="1068413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74D7868-904B-4546-B9D1-613C66B06B4B}"/>
              </a:ext>
            </a:extLst>
          </p:cNvPr>
          <p:cNvSpPr txBox="1"/>
          <p:nvPr/>
        </p:nvSpPr>
        <p:spPr>
          <a:xfrm>
            <a:off x="3249330" y="1962920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FCC95AF-1B68-4FFE-8049-0B830EE081B5}"/>
              </a:ext>
            </a:extLst>
          </p:cNvPr>
          <p:cNvSpPr txBox="1"/>
          <p:nvPr/>
        </p:nvSpPr>
        <p:spPr>
          <a:xfrm>
            <a:off x="6904813" y="1882194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A4D2419-7421-4AF5-880E-E879D293407E}"/>
              </a:ext>
            </a:extLst>
          </p:cNvPr>
          <p:cNvSpPr txBox="1"/>
          <p:nvPr/>
        </p:nvSpPr>
        <p:spPr>
          <a:xfrm>
            <a:off x="3260349" y="2779775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D26E9DB-6090-4572-91E5-0E8F74F8AD17}"/>
              </a:ext>
            </a:extLst>
          </p:cNvPr>
          <p:cNvSpPr txBox="1"/>
          <p:nvPr/>
        </p:nvSpPr>
        <p:spPr>
          <a:xfrm>
            <a:off x="6911440" y="2727763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4F51BE1-27AC-4F48-A916-5D691C869644}"/>
              </a:ext>
            </a:extLst>
          </p:cNvPr>
          <p:cNvSpPr txBox="1"/>
          <p:nvPr/>
        </p:nvSpPr>
        <p:spPr>
          <a:xfrm>
            <a:off x="3216439" y="3563042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6332D46-E184-47AF-931F-5CA652A3CEAF}"/>
              </a:ext>
            </a:extLst>
          </p:cNvPr>
          <p:cNvSpPr txBox="1"/>
          <p:nvPr/>
        </p:nvSpPr>
        <p:spPr>
          <a:xfrm>
            <a:off x="6911440" y="3578730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8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792EC6AC-D71B-4A40-B611-43A741843DFC}"/>
              </a:ext>
            </a:extLst>
          </p:cNvPr>
          <p:cNvSpPr txBox="1"/>
          <p:nvPr/>
        </p:nvSpPr>
        <p:spPr>
          <a:xfrm>
            <a:off x="3117287" y="4376480"/>
            <a:ext cx="2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9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D8D57E34-6E0B-4E4D-86E5-44B46F198AB7}"/>
              </a:ext>
            </a:extLst>
          </p:cNvPr>
          <p:cNvSpPr txBox="1"/>
          <p:nvPr/>
        </p:nvSpPr>
        <p:spPr>
          <a:xfrm>
            <a:off x="6775605" y="4431831"/>
            <a:ext cx="563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06269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/>
          <a:srcRect l="19866" t="9796" r="9470" b="73087"/>
          <a:stretch>
            <a:fillRect/>
          </a:stretch>
        </p:blipFill>
        <p:spPr bwMode="auto">
          <a:xfrm>
            <a:off x="655093" y="1364776"/>
            <a:ext cx="8289509" cy="356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6" name="Google Shape;796;p37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97" name="Google Shape;797;p37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98" name="Google Shape;798;p3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0" name="Google Shape;800;p3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COLOREAMOS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809" name="Google Shape;809;p37"/>
          <p:cNvSpPr/>
          <p:nvPr/>
        </p:nvSpPr>
        <p:spPr>
          <a:xfrm>
            <a:off x="0" y="866639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10" name="Google Shape;810;p37"/>
          <p:cNvSpPr/>
          <p:nvPr/>
        </p:nvSpPr>
        <p:spPr>
          <a:xfrm>
            <a:off x="8170800" y="1098650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11" name="Google Shape;811;p37"/>
          <p:cNvSpPr/>
          <p:nvPr/>
        </p:nvSpPr>
        <p:spPr>
          <a:xfrm>
            <a:off x="0" y="3622387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12" name="Google Shape;812;p37"/>
          <p:cNvSpPr/>
          <p:nvPr/>
        </p:nvSpPr>
        <p:spPr>
          <a:xfrm>
            <a:off x="8170800" y="4120200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13" name="Google Shape;813;p37"/>
          <p:cNvGrpSpPr/>
          <p:nvPr/>
        </p:nvGrpSpPr>
        <p:grpSpPr>
          <a:xfrm>
            <a:off x="217498" y="1178296"/>
            <a:ext cx="400319" cy="400001"/>
            <a:chOff x="2129903" y="2156820"/>
            <a:chExt cx="353763" cy="353482"/>
          </a:xfrm>
        </p:grpSpPr>
        <p:sp>
          <p:nvSpPr>
            <p:cNvPr id="814" name="Google Shape;814;p37"/>
            <p:cNvSpPr/>
            <p:nvPr/>
          </p:nvSpPr>
          <p:spPr>
            <a:xfrm>
              <a:off x="2129903" y="2268124"/>
              <a:ext cx="25042" cy="59728"/>
            </a:xfrm>
            <a:custGeom>
              <a:avLst/>
              <a:gdLst/>
              <a:ahLst/>
              <a:cxnLst/>
              <a:rect l="l" t="t" r="r" b="b"/>
              <a:pathLst>
                <a:path w="1158" h="2762" extrusionOk="0">
                  <a:moveTo>
                    <a:pt x="0" y="0"/>
                  </a:moveTo>
                  <a:lnTo>
                    <a:pt x="0" y="2761"/>
                  </a:lnTo>
                  <a:lnTo>
                    <a:pt x="265" y="2761"/>
                  </a:lnTo>
                  <a:cubicBezTo>
                    <a:pt x="502" y="2343"/>
                    <a:pt x="795" y="1966"/>
                    <a:pt x="1157" y="1659"/>
                  </a:cubicBezTo>
                  <a:lnTo>
                    <a:pt x="11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7"/>
            <p:cNvSpPr/>
            <p:nvPr/>
          </p:nvSpPr>
          <p:spPr>
            <a:xfrm>
              <a:off x="2174537" y="2246996"/>
              <a:ext cx="120949" cy="45261"/>
            </a:xfrm>
            <a:custGeom>
              <a:avLst/>
              <a:gdLst/>
              <a:ahLst/>
              <a:cxnLst/>
              <a:rect l="l" t="t" r="r" b="b"/>
              <a:pathLst>
                <a:path w="5593" h="2093" extrusionOk="0">
                  <a:moveTo>
                    <a:pt x="0" y="1"/>
                  </a:moveTo>
                  <a:lnTo>
                    <a:pt x="0" y="2093"/>
                  </a:lnTo>
                  <a:cubicBezTo>
                    <a:pt x="293" y="1995"/>
                    <a:pt x="614" y="1939"/>
                    <a:pt x="934" y="1939"/>
                  </a:cubicBezTo>
                  <a:lnTo>
                    <a:pt x="5592" y="1939"/>
                  </a:lnTo>
                  <a:lnTo>
                    <a:pt x="55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7"/>
            <p:cNvSpPr/>
            <p:nvPr/>
          </p:nvSpPr>
          <p:spPr>
            <a:xfrm>
              <a:off x="2174537" y="2156820"/>
              <a:ext cx="70887" cy="69395"/>
            </a:xfrm>
            <a:custGeom>
              <a:avLst/>
              <a:gdLst/>
              <a:ahLst/>
              <a:cxnLst/>
              <a:rect l="l" t="t" r="r" b="b"/>
              <a:pathLst>
                <a:path w="3278" h="3209" extrusionOk="0">
                  <a:moveTo>
                    <a:pt x="2316" y="0"/>
                  </a:moveTo>
                  <a:cubicBezTo>
                    <a:pt x="1005" y="71"/>
                    <a:pt x="0" y="1103"/>
                    <a:pt x="0" y="2386"/>
                  </a:cubicBezTo>
                  <a:lnTo>
                    <a:pt x="0" y="3208"/>
                  </a:lnTo>
                  <a:lnTo>
                    <a:pt x="3277" y="3208"/>
                  </a:lnTo>
                  <a:lnTo>
                    <a:pt x="32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2141969" y="2309428"/>
              <a:ext cx="329954" cy="75406"/>
            </a:xfrm>
            <a:custGeom>
              <a:avLst/>
              <a:gdLst/>
              <a:ahLst/>
              <a:cxnLst/>
              <a:rect l="l" t="t" r="r" b="b"/>
              <a:pathLst>
                <a:path w="15258" h="3487" extrusionOk="0">
                  <a:moveTo>
                    <a:pt x="2427" y="0"/>
                  </a:moveTo>
                  <a:cubicBezTo>
                    <a:pt x="753" y="0"/>
                    <a:pt x="0" y="2107"/>
                    <a:pt x="0" y="3487"/>
                  </a:cubicBezTo>
                  <a:lnTo>
                    <a:pt x="1506" y="3487"/>
                  </a:lnTo>
                  <a:cubicBezTo>
                    <a:pt x="1576" y="2566"/>
                    <a:pt x="2343" y="1841"/>
                    <a:pt x="3277" y="1841"/>
                  </a:cubicBezTo>
                  <a:cubicBezTo>
                    <a:pt x="4212" y="1841"/>
                    <a:pt x="4979" y="2566"/>
                    <a:pt x="5034" y="3487"/>
                  </a:cubicBezTo>
                  <a:lnTo>
                    <a:pt x="10222" y="3487"/>
                  </a:lnTo>
                  <a:cubicBezTo>
                    <a:pt x="10278" y="2566"/>
                    <a:pt x="11046" y="1841"/>
                    <a:pt x="11980" y="1841"/>
                  </a:cubicBezTo>
                  <a:cubicBezTo>
                    <a:pt x="12915" y="1841"/>
                    <a:pt x="13681" y="2566"/>
                    <a:pt x="13737" y="3487"/>
                  </a:cubicBezTo>
                  <a:lnTo>
                    <a:pt x="15258" y="3487"/>
                  </a:lnTo>
                  <a:cubicBezTo>
                    <a:pt x="15258" y="2107"/>
                    <a:pt x="14504" y="0"/>
                    <a:pt x="12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7"/>
            <p:cNvSpPr/>
            <p:nvPr/>
          </p:nvSpPr>
          <p:spPr>
            <a:xfrm>
              <a:off x="2182970" y="2478319"/>
              <a:ext cx="44353" cy="31983"/>
            </a:xfrm>
            <a:custGeom>
              <a:avLst/>
              <a:gdLst/>
              <a:ahLst/>
              <a:cxnLst/>
              <a:rect l="l" t="t" r="r" b="b"/>
              <a:pathLst>
                <a:path w="2051" h="1479" extrusionOk="0">
                  <a:moveTo>
                    <a:pt x="1" y="0"/>
                  </a:moveTo>
                  <a:lnTo>
                    <a:pt x="1" y="1478"/>
                  </a:lnTo>
                  <a:lnTo>
                    <a:pt x="2051" y="1478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2265902" y="2156820"/>
              <a:ext cx="81764" cy="69395"/>
            </a:xfrm>
            <a:custGeom>
              <a:avLst/>
              <a:gdLst/>
              <a:ahLst/>
              <a:cxnLst/>
              <a:rect l="l" t="t" r="r" b="b"/>
              <a:pathLst>
                <a:path w="3781" h="3209" extrusionOk="0">
                  <a:moveTo>
                    <a:pt x="1" y="0"/>
                  </a:moveTo>
                  <a:lnTo>
                    <a:pt x="1" y="3208"/>
                  </a:lnTo>
                  <a:lnTo>
                    <a:pt x="3781" y="3208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2141969" y="2405637"/>
              <a:ext cx="329954" cy="52181"/>
            </a:xfrm>
            <a:custGeom>
              <a:avLst/>
              <a:gdLst/>
              <a:ahLst/>
              <a:cxnLst/>
              <a:rect l="l" t="t" r="r" b="b"/>
              <a:pathLst>
                <a:path w="15258" h="2413" extrusionOk="0">
                  <a:moveTo>
                    <a:pt x="0" y="1"/>
                  </a:moveTo>
                  <a:lnTo>
                    <a:pt x="0" y="2413"/>
                  </a:lnTo>
                  <a:lnTo>
                    <a:pt x="15258" y="2413"/>
                  </a:lnTo>
                  <a:lnTo>
                    <a:pt x="15258" y="1"/>
                  </a:lnTo>
                  <a:lnTo>
                    <a:pt x="13528" y="1"/>
                  </a:lnTo>
                  <a:cubicBezTo>
                    <a:pt x="13221" y="558"/>
                    <a:pt x="12649" y="921"/>
                    <a:pt x="11980" y="921"/>
                  </a:cubicBezTo>
                  <a:cubicBezTo>
                    <a:pt x="11310" y="921"/>
                    <a:pt x="10724" y="558"/>
                    <a:pt x="10432" y="1"/>
                  </a:cubicBezTo>
                  <a:lnTo>
                    <a:pt x="4826" y="1"/>
                  </a:lnTo>
                  <a:cubicBezTo>
                    <a:pt x="4519" y="558"/>
                    <a:pt x="3947" y="921"/>
                    <a:pt x="3277" y="921"/>
                  </a:cubicBezTo>
                  <a:cubicBezTo>
                    <a:pt x="2608" y="921"/>
                    <a:pt x="2022" y="558"/>
                    <a:pt x="17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2195945" y="2370648"/>
              <a:ext cx="33497" cy="33497"/>
            </a:xfrm>
            <a:custGeom>
              <a:avLst/>
              <a:gdLst/>
              <a:ahLst/>
              <a:cxnLst/>
              <a:rect l="l" t="t" r="r" b="b"/>
              <a:pathLst>
                <a:path w="1549" h="1549" extrusionOk="0">
                  <a:moveTo>
                    <a:pt x="781" y="1"/>
                  </a:moveTo>
                  <a:cubicBezTo>
                    <a:pt x="349" y="1"/>
                    <a:pt x="0" y="349"/>
                    <a:pt x="0" y="782"/>
                  </a:cubicBezTo>
                  <a:cubicBezTo>
                    <a:pt x="0" y="1200"/>
                    <a:pt x="349" y="1548"/>
                    <a:pt x="781" y="1548"/>
                  </a:cubicBezTo>
                  <a:cubicBezTo>
                    <a:pt x="1199" y="1548"/>
                    <a:pt x="1549" y="1200"/>
                    <a:pt x="1549" y="782"/>
                  </a:cubicBezTo>
                  <a:cubicBezTo>
                    <a:pt x="1549" y="349"/>
                    <a:pt x="1199" y="1"/>
                    <a:pt x="7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2458927" y="2268124"/>
              <a:ext cx="24739" cy="59728"/>
            </a:xfrm>
            <a:custGeom>
              <a:avLst/>
              <a:gdLst/>
              <a:ahLst/>
              <a:cxnLst/>
              <a:rect l="l" t="t" r="r" b="b"/>
              <a:pathLst>
                <a:path w="1144" h="2762" extrusionOk="0">
                  <a:moveTo>
                    <a:pt x="0" y="0"/>
                  </a:moveTo>
                  <a:lnTo>
                    <a:pt x="0" y="1659"/>
                  </a:lnTo>
                  <a:cubicBezTo>
                    <a:pt x="363" y="1966"/>
                    <a:pt x="656" y="2343"/>
                    <a:pt x="879" y="2761"/>
                  </a:cubicBezTo>
                  <a:lnTo>
                    <a:pt x="1144" y="2761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2318083" y="2246996"/>
              <a:ext cx="120949" cy="45261"/>
            </a:xfrm>
            <a:custGeom>
              <a:avLst/>
              <a:gdLst/>
              <a:ahLst/>
              <a:cxnLst/>
              <a:rect l="l" t="t" r="r" b="b"/>
              <a:pathLst>
                <a:path w="5593" h="2093" extrusionOk="0">
                  <a:moveTo>
                    <a:pt x="1" y="1"/>
                  </a:moveTo>
                  <a:lnTo>
                    <a:pt x="1" y="1939"/>
                  </a:lnTo>
                  <a:lnTo>
                    <a:pt x="4672" y="1939"/>
                  </a:lnTo>
                  <a:cubicBezTo>
                    <a:pt x="4979" y="1939"/>
                    <a:pt x="5301" y="1995"/>
                    <a:pt x="5593" y="2093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7"/>
            <p:cNvSpPr/>
            <p:nvPr/>
          </p:nvSpPr>
          <p:spPr>
            <a:xfrm>
              <a:off x="2368448" y="2156820"/>
              <a:ext cx="70584" cy="69395"/>
            </a:xfrm>
            <a:custGeom>
              <a:avLst/>
              <a:gdLst/>
              <a:ahLst/>
              <a:cxnLst/>
              <a:rect l="l" t="t" r="r" b="b"/>
              <a:pathLst>
                <a:path w="3264" h="3209" extrusionOk="0">
                  <a:moveTo>
                    <a:pt x="0" y="0"/>
                  </a:moveTo>
                  <a:lnTo>
                    <a:pt x="0" y="3208"/>
                  </a:lnTo>
                  <a:lnTo>
                    <a:pt x="3264" y="3208"/>
                  </a:lnTo>
                  <a:lnTo>
                    <a:pt x="3264" y="2386"/>
                  </a:lnTo>
                  <a:cubicBezTo>
                    <a:pt x="3264" y="1103"/>
                    <a:pt x="2260" y="71"/>
                    <a:pt x="9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2386548" y="2478319"/>
              <a:ext cx="44050" cy="31983"/>
            </a:xfrm>
            <a:custGeom>
              <a:avLst/>
              <a:gdLst/>
              <a:ahLst/>
              <a:cxnLst/>
              <a:rect l="l" t="t" r="r" b="b"/>
              <a:pathLst>
                <a:path w="2037" h="1479" extrusionOk="0">
                  <a:moveTo>
                    <a:pt x="0" y="0"/>
                  </a:moveTo>
                  <a:lnTo>
                    <a:pt x="0" y="1478"/>
                  </a:lnTo>
                  <a:lnTo>
                    <a:pt x="2036" y="1478"/>
                  </a:lnTo>
                  <a:lnTo>
                    <a:pt x="20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7"/>
            <p:cNvSpPr/>
            <p:nvPr/>
          </p:nvSpPr>
          <p:spPr>
            <a:xfrm>
              <a:off x="2384126" y="2370648"/>
              <a:ext cx="33519" cy="33497"/>
            </a:xfrm>
            <a:custGeom>
              <a:avLst/>
              <a:gdLst/>
              <a:ahLst/>
              <a:cxnLst/>
              <a:rect l="l" t="t" r="r" b="b"/>
              <a:pathLst>
                <a:path w="1550" h="1549" extrusionOk="0">
                  <a:moveTo>
                    <a:pt x="782" y="1"/>
                  </a:moveTo>
                  <a:cubicBezTo>
                    <a:pt x="350" y="1"/>
                    <a:pt x="1" y="349"/>
                    <a:pt x="1" y="782"/>
                  </a:cubicBezTo>
                  <a:cubicBezTo>
                    <a:pt x="1" y="1200"/>
                    <a:pt x="350" y="1548"/>
                    <a:pt x="782" y="1548"/>
                  </a:cubicBezTo>
                  <a:cubicBezTo>
                    <a:pt x="1200" y="1548"/>
                    <a:pt x="1549" y="1200"/>
                    <a:pt x="1549" y="782"/>
                  </a:cubicBezTo>
                  <a:cubicBezTo>
                    <a:pt x="1549" y="349"/>
                    <a:pt x="1200" y="1"/>
                    <a:pt x="7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" name="Google Shape;827;p37"/>
          <p:cNvGrpSpPr/>
          <p:nvPr/>
        </p:nvGrpSpPr>
        <p:grpSpPr>
          <a:xfrm>
            <a:off x="340328" y="4009468"/>
            <a:ext cx="400319" cy="276447"/>
            <a:chOff x="2777117" y="2211423"/>
            <a:chExt cx="353763" cy="244298"/>
          </a:xfrm>
        </p:grpSpPr>
        <p:sp>
          <p:nvSpPr>
            <p:cNvPr id="828" name="Google Shape;828;p37"/>
            <p:cNvSpPr/>
            <p:nvPr/>
          </p:nvSpPr>
          <p:spPr>
            <a:xfrm>
              <a:off x="2777117" y="2211423"/>
              <a:ext cx="353763" cy="244298"/>
            </a:xfrm>
            <a:custGeom>
              <a:avLst/>
              <a:gdLst/>
              <a:ahLst/>
              <a:cxnLst/>
              <a:rect l="l" t="t" r="r" b="b"/>
              <a:pathLst>
                <a:path w="16359" h="11297" extrusionOk="0">
                  <a:moveTo>
                    <a:pt x="6694" y="5579"/>
                  </a:moveTo>
                  <a:lnTo>
                    <a:pt x="6694" y="6527"/>
                  </a:lnTo>
                  <a:lnTo>
                    <a:pt x="5732" y="6527"/>
                  </a:lnTo>
                  <a:lnTo>
                    <a:pt x="5732" y="5579"/>
                  </a:lnTo>
                  <a:close/>
                  <a:moveTo>
                    <a:pt x="11952" y="1200"/>
                  </a:moveTo>
                  <a:cubicBezTo>
                    <a:pt x="13848" y="1200"/>
                    <a:pt x="15382" y="2734"/>
                    <a:pt x="15382" y="4630"/>
                  </a:cubicBezTo>
                  <a:cubicBezTo>
                    <a:pt x="15382" y="6513"/>
                    <a:pt x="13848" y="8061"/>
                    <a:pt x="11952" y="8061"/>
                  </a:cubicBezTo>
                  <a:cubicBezTo>
                    <a:pt x="10055" y="8061"/>
                    <a:pt x="8521" y="6513"/>
                    <a:pt x="8521" y="4630"/>
                  </a:cubicBezTo>
                  <a:cubicBezTo>
                    <a:pt x="8521" y="2734"/>
                    <a:pt x="10055" y="1200"/>
                    <a:pt x="11952" y="1200"/>
                  </a:cubicBezTo>
                  <a:close/>
                  <a:moveTo>
                    <a:pt x="3026" y="0"/>
                  </a:moveTo>
                  <a:cubicBezTo>
                    <a:pt x="1395" y="0"/>
                    <a:pt x="0" y="1339"/>
                    <a:pt x="0" y="2970"/>
                  </a:cubicBezTo>
                  <a:lnTo>
                    <a:pt x="0" y="3543"/>
                  </a:lnTo>
                  <a:lnTo>
                    <a:pt x="6694" y="3543"/>
                  </a:lnTo>
                  <a:lnTo>
                    <a:pt x="6694" y="4491"/>
                  </a:lnTo>
                  <a:lnTo>
                    <a:pt x="0" y="4491"/>
                  </a:lnTo>
                  <a:lnTo>
                    <a:pt x="0" y="5579"/>
                  </a:lnTo>
                  <a:lnTo>
                    <a:pt x="4783" y="5579"/>
                  </a:lnTo>
                  <a:lnTo>
                    <a:pt x="4783" y="6527"/>
                  </a:lnTo>
                  <a:lnTo>
                    <a:pt x="0" y="6527"/>
                  </a:lnTo>
                  <a:lnTo>
                    <a:pt x="0" y="9246"/>
                  </a:lnTo>
                  <a:lnTo>
                    <a:pt x="1771" y="9246"/>
                  </a:lnTo>
                  <a:lnTo>
                    <a:pt x="1771" y="11269"/>
                  </a:lnTo>
                  <a:lnTo>
                    <a:pt x="2719" y="11269"/>
                  </a:lnTo>
                  <a:lnTo>
                    <a:pt x="2719" y="9246"/>
                  </a:lnTo>
                  <a:lnTo>
                    <a:pt x="13514" y="9246"/>
                  </a:lnTo>
                  <a:lnTo>
                    <a:pt x="13514" y="11297"/>
                  </a:lnTo>
                  <a:lnTo>
                    <a:pt x="14476" y="11297"/>
                  </a:lnTo>
                  <a:lnTo>
                    <a:pt x="14476" y="9246"/>
                  </a:lnTo>
                  <a:lnTo>
                    <a:pt x="16359" y="9246"/>
                  </a:lnTo>
                  <a:lnTo>
                    <a:pt x="16359" y="2970"/>
                  </a:lnTo>
                  <a:cubicBezTo>
                    <a:pt x="16359" y="1339"/>
                    <a:pt x="14979" y="0"/>
                    <a:pt x="13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7"/>
            <p:cNvSpPr/>
            <p:nvPr/>
          </p:nvSpPr>
          <p:spPr>
            <a:xfrm>
              <a:off x="2982187" y="2258155"/>
              <a:ext cx="106784" cy="106784"/>
            </a:xfrm>
            <a:custGeom>
              <a:avLst/>
              <a:gdLst/>
              <a:ahLst/>
              <a:cxnLst/>
              <a:rect l="l" t="t" r="r" b="b"/>
              <a:pathLst>
                <a:path w="4938" h="4938" extrusionOk="0">
                  <a:moveTo>
                    <a:pt x="2469" y="0"/>
                  </a:moveTo>
                  <a:cubicBezTo>
                    <a:pt x="1102" y="0"/>
                    <a:pt x="1" y="1103"/>
                    <a:pt x="1" y="2469"/>
                  </a:cubicBezTo>
                  <a:cubicBezTo>
                    <a:pt x="1" y="3836"/>
                    <a:pt x="1102" y="4937"/>
                    <a:pt x="2469" y="4937"/>
                  </a:cubicBezTo>
                  <a:cubicBezTo>
                    <a:pt x="3835" y="4937"/>
                    <a:pt x="4938" y="3836"/>
                    <a:pt x="4938" y="2469"/>
                  </a:cubicBezTo>
                  <a:cubicBezTo>
                    <a:pt x="4938" y="1103"/>
                    <a:pt x="3835" y="0"/>
                    <a:pt x="24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" name="Google Shape;830;p37"/>
          <p:cNvGrpSpPr/>
          <p:nvPr/>
        </p:nvGrpSpPr>
        <p:grpSpPr>
          <a:xfrm>
            <a:off x="8457946" y="4384361"/>
            <a:ext cx="400319" cy="400123"/>
            <a:chOff x="3424332" y="2156712"/>
            <a:chExt cx="353763" cy="353590"/>
          </a:xfrm>
        </p:grpSpPr>
        <p:sp>
          <p:nvSpPr>
            <p:cNvPr id="831" name="Google Shape;831;p37"/>
            <p:cNvSpPr/>
            <p:nvPr/>
          </p:nvSpPr>
          <p:spPr>
            <a:xfrm>
              <a:off x="3749723" y="2411368"/>
              <a:ext cx="28372" cy="98934"/>
            </a:xfrm>
            <a:custGeom>
              <a:avLst/>
              <a:gdLst/>
              <a:ahLst/>
              <a:cxnLst/>
              <a:rect l="l" t="t" r="r" b="b"/>
              <a:pathLst>
                <a:path w="1312" h="4575" extrusionOk="0">
                  <a:moveTo>
                    <a:pt x="1" y="0"/>
                  </a:moveTo>
                  <a:lnTo>
                    <a:pt x="1" y="4574"/>
                  </a:lnTo>
                  <a:lnTo>
                    <a:pt x="1311" y="4574"/>
                  </a:lnTo>
                  <a:cubicBezTo>
                    <a:pt x="1311" y="2929"/>
                    <a:pt x="893" y="133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7"/>
            <p:cNvSpPr/>
            <p:nvPr/>
          </p:nvSpPr>
          <p:spPr>
            <a:xfrm>
              <a:off x="3424332" y="2411368"/>
              <a:ext cx="28350" cy="98934"/>
            </a:xfrm>
            <a:custGeom>
              <a:avLst/>
              <a:gdLst/>
              <a:ahLst/>
              <a:cxnLst/>
              <a:rect l="l" t="t" r="r" b="b"/>
              <a:pathLst>
                <a:path w="1311" h="4575" extrusionOk="0">
                  <a:moveTo>
                    <a:pt x="1311" y="0"/>
                  </a:moveTo>
                  <a:cubicBezTo>
                    <a:pt x="418" y="1339"/>
                    <a:pt x="0" y="2929"/>
                    <a:pt x="0" y="4574"/>
                  </a:cubicBezTo>
                  <a:lnTo>
                    <a:pt x="1311" y="4574"/>
                  </a:lnTo>
                  <a:lnTo>
                    <a:pt x="1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7"/>
            <p:cNvSpPr/>
            <p:nvPr/>
          </p:nvSpPr>
          <p:spPr>
            <a:xfrm>
              <a:off x="3462003" y="2298269"/>
              <a:ext cx="42558" cy="69676"/>
            </a:xfrm>
            <a:custGeom>
              <a:avLst/>
              <a:gdLst/>
              <a:ahLst/>
              <a:cxnLst/>
              <a:rect l="l" t="t" r="r" b="b"/>
              <a:pathLst>
                <a:path w="1968" h="3222" extrusionOk="0">
                  <a:moveTo>
                    <a:pt x="1256" y="1"/>
                  </a:moveTo>
                  <a:cubicBezTo>
                    <a:pt x="559" y="1"/>
                    <a:pt x="1" y="572"/>
                    <a:pt x="1" y="1256"/>
                  </a:cubicBezTo>
                  <a:lnTo>
                    <a:pt x="1" y="3222"/>
                  </a:lnTo>
                  <a:cubicBezTo>
                    <a:pt x="614" y="2651"/>
                    <a:pt x="1270" y="2162"/>
                    <a:pt x="1968" y="1799"/>
                  </a:cubicBezTo>
                  <a:cubicBezTo>
                    <a:pt x="1925" y="1660"/>
                    <a:pt x="1897" y="1535"/>
                    <a:pt x="1870" y="1395"/>
                  </a:cubicBezTo>
                  <a:cubicBezTo>
                    <a:pt x="1786" y="935"/>
                    <a:pt x="1772" y="475"/>
                    <a:pt x="1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3552201" y="2443330"/>
              <a:ext cx="98026" cy="66973"/>
            </a:xfrm>
            <a:custGeom>
              <a:avLst/>
              <a:gdLst/>
              <a:ahLst/>
              <a:cxnLst/>
              <a:rect l="l" t="t" r="r" b="b"/>
              <a:pathLst>
                <a:path w="4533" h="3097" extrusionOk="0">
                  <a:moveTo>
                    <a:pt x="2260" y="0"/>
                  </a:moveTo>
                  <a:cubicBezTo>
                    <a:pt x="1816" y="302"/>
                    <a:pt x="1290" y="463"/>
                    <a:pt x="759" y="463"/>
                  </a:cubicBezTo>
                  <a:cubicBezTo>
                    <a:pt x="505" y="463"/>
                    <a:pt x="249" y="426"/>
                    <a:pt x="0" y="350"/>
                  </a:cubicBezTo>
                  <a:lnTo>
                    <a:pt x="0" y="3096"/>
                  </a:lnTo>
                  <a:lnTo>
                    <a:pt x="4532" y="3096"/>
                  </a:lnTo>
                  <a:lnTo>
                    <a:pt x="4532" y="350"/>
                  </a:lnTo>
                  <a:cubicBezTo>
                    <a:pt x="4284" y="422"/>
                    <a:pt x="4028" y="457"/>
                    <a:pt x="3774" y="457"/>
                  </a:cubicBezTo>
                  <a:cubicBezTo>
                    <a:pt x="3241" y="457"/>
                    <a:pt x="2712" y="302"/>
                    <a:pt x="2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7"/>
            <p:cNvSpPr/>
            <p:nvPr/>
          </p:nvSpPr>
          <p:spPr>
            <a:xfrm>
              <a:off x="3697845" y="2298269"/>
              <a:ext cx="42558" cy="69676"/>
            </a:xfrm>
            <a:custGeom>
              <a:avLst/>
              <a:gdLst/>
              <a:ahLst/>
              <a:cxnLst/>
              <a:rect l="l" t="t" r="r" b="b"/>
              <a:pathLst>
                <a:path w="1968" h="3222" extrusionOk="0">
                  <a:moveTo>
                    <a:pt x="196" y="1"/>
                  </a:moveTo>
                  <a:cubicBezTo>
                    <a:pt x="196" y="516"/>
                    <a:pt x="183" y="1018"/>
                    <a:pt x="71" y="1507"/>
                  </a:cubicBezTo>
                  <a:cubicBezTo>
                    <a:pt x="57" y="1604"/>
                    <a:pt x="29" y="1702"/>
                    <a:pt x="1" y="1799"/>
                  </a:cubicBezTo>
                  <a:cubicBezTo>
                    <a:pt x="698" y="2162"/>
                    <a:pt x="1354" y="2651"/>
                    <a:pt x="1968" y="3222"/>
                  </a:cubicBezTo>
                  <a:lnTo>
                    <a:pt x="1968" y="1256"/>
                  </a:lnTo>
                  <a:cubicBezTo>
                    <a:pt x="1968" y="572"/>
                    <a:pt x="1395" y="1"/>
                    <a:pt x="7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7"/>
            <p:cNvSpPr/>
            <p:nvPr/>
          </p:nvSpPr>
          <p:spPr>
            <a:xfrm>
              <a:off x="3520823" y="2238238"/>
              <a:ext cx="160479" cy="150121"/>
            </a:xfrm>
            <a:custGeom>
              <a:avLst/>
              <a:gdLst/>
              <a:ahLst/>
              <a:cxnLst/>
              <a:rect l="l" t="t" r="r" b="b"/>
              <a:pathLst>
                <a:path w="7421" h="6942" extrusionOk="0">
                  <a:moveTo>
                    <a:pt x="3711" y="1"/>
                  </a:moveTo>
                  <a:cubicBezTo>
                    <a:pt x="2931" y="939"/>
                    <a:pt x="1748" y="1472"/>
                    <a:pt x="532" y="1472"/>
                  </a:cubicBezTo>
                  <a:cubicBezTo>
                    <a:pt x="355" y="1472"/>
                    <a:pt x="178" y="1461"/>
                    <a:pt x="1" y="1438"/>
                  </a:cubicBezTo>
                  <a:lnTo>
                    <a:pt x="1" y="3236"/>
                  </a:lnTo>
                  <a:cubicBezTo>
                    <a:pt x="1" y="4367"/>
                    <a:pt x="559" y="5454"/>
                    <a:pt x="1451" y="6152"/>
                  </a:cubicBezTo>
                  <a:cubicBezTo>
                    <a:pt x="2111" y="6661"/>
                    <a:pt x="2928" y="6942"/>
                    <a:pt x="3749" y="6942"/>
                  </a:cubicBezTo>
                  <a:cubicBezTo>
                    <a:pt x="4073" y="6942"/>
                    <a:pt x="4398" y="6898"/>
                    <a:pt x="4715" y="6807"/>
                  </a:cubicBezTo>
                  <a:cubicBezTo>
                    <a:pt x="6277" y="6360"/>
                    <a:pt x="7420" y="4869"/>
                    <a:pt x="7420" y="3236"/>
                  </a:cubicBezTo>
                  <a:lnTo>
                    <a:pt x="7420" y="1438"/>
                  </a:lnTo>
                  <a:cubicBezTo>
                    <a:pt x="7243" y="1461"/>
                    <a:pt x="7066" y="1472"/>
                    <a:pt x="6889" y="1472"/>
                  </a:cubicBezTo>
                  <a:cubicBezTo>
                    <a:pt x="5676" y="1472"/>
                    <a:pt x="4501" y="939"/>
                    <a:pt x="37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7"/>
            <p:cNvSpPr/>
            <p:nvPr/>
          </p:nvSpPr>
          <p:spPr>
            <a:xfrm>
              <a:off x="3471972" y="2356181"/>
              <a:ext cx="57933" cy="154121"/>
            </a:xfrm>
            <a:custGeom>
              <a:avLst/>
              <a:gdLst/>
              <a:ahLst/>
              <a:cxnLst/>
              <a:rect l="l" t="t" r="r" b="b"/>
              <a:pathLst>
                <a:path w="2679" h="7127" extrusionOk="0">
                  <a:moveTo>
                    <a:pt x="1814" y="0"/>
                  </a:moveTo>
                  <a:cubicBezTo>
                    <a:pt x="1144" y="376"/>
                    <a:pt x="530" y="837"/>
                    <a:pt x="1" y="1367"/>
                  </a:cubicBezTo>
                  <a:lnTo>
                    <a:pt x="1" y="7126"/>
                  </a:lnTo>
                  <a:lnTo>
                    <a:pt x="2678" y="7126"/>
                  </a:lnTo>
                  <a:lnTo>
                    <a:pt x="2678" y="1129"/>
                  </a:lnTo>
                  <a:cubicBezTo>
                    <a:pt x="2344" y="809"/>
                    <a:pt x="2050" y="419"/>
                    <a:pt x="18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7"/>
            <p:cNvSpPr/>
            <p:nvPr/>
          </p:nvSpPr>
          <p:spPr>
            <a:xfrm>
              <a:off x="3672219" y="2356181"/>
              <a:ext cx="58214" cy="154121"/>
            </a:xfrm>
            <a:custGeom>
              <a:avLst/>
              <a:gdLst/>
              <a:ahLst/>
              <a:cxnLst/>
              <a:rect l="l" t="t" r="r" b="b"/>
              <a:pathLst>
                <a:path w="2692" h="7127" extrusionOk="0">
                  <a:moveTo>
                    <a:pt x="879" y="0"/>
                  </a:moveTo>
                  <a:cubicBezTo>
                    <a:pt x="642" y="419"/>
                    <a:pt x="349" y="809"/>
                    <a:pt x="1" y="1129"/>
                  </a:cubicBezTo>
                  <a:lnTo>
                    <a:pt x="1" y="7126"/>
                  </a:lnTo>
                  <a:lnTo>
                    <a:pt x="2692" y="7126"/>
                  </a:lnTo>
                  <a:lnTo>
                    <a:pt x="2692" y="1367"/>
                  </a:lnTo>
                  <a:cubicBezTo>
                    <a:pt x="2162" y="837"/>
                    <a:pt x="1535" y="376"/>
                    <a:pt x="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7"/>
            <p:cNvSpPr/>
            <p:nvPr/>
          </p:nvSpPr>
          <p:spPr>
            <a:xfrm>
              <a:off x="3552201" y="2395668"/>
              <a:ext cx="98026" cy="36979"/>
            </a:xfrm>
            <a:custGeom>
              <a:avLst/>
              <a:gdLst/>
              <a:ahLst/>
              <a:cxnLst/>
              <a:rect l="l" t="t" r="r" b="b"/>
              <a:pathLst>
                <a:path w="4533" h="1710" extrusionOk="0">
                  <a:moveTo>
                    <a:pt x="0" y="1"/>
                  </a:moveTo>
                  <a:lnTo>
                    <a:pt x="0" y="1522"/>
                  </a:lnTo>
                  <a:cubicBezTo>
                    <a:pt x="244" y="1647"/>
                    <a:pt x="512" y="1710"/>
                    <a:pt x="779" y="1710"/>
                  </a:cubicBezTo>
                  <a:cubicBezTo>
                    <a:pt x="1046" y="1710"/>
                    <a:pt x="1311" y="1647"/>
                    <a:pt x="1548" y="1522"/>
                  </a:cubicBezTo>
                  <a:cubicBezTo>
                    <a:pt x="1827" y="1382"/>
                    <a:pt x="2260" y="949"/>
                    <a:pt x="2260" y="949"/>
                  </a:cubicBezTo>
                  <a:cubicBezTo>
                    <a:pt x="2260" y="949"/>
                    <a:pt x="2706" y="1382"/>
                    <a:pt x="2985" y="1522"/>
                  </a:cubicBezTo>
                  <a:cubicBezTo>
                    <a:pt x="3222" y="1647"/>
                    <a:pt x="3487" y="1710"/>
                    <a:pt x="3753" y="1710"/>
                  </a:cubicBezTo>
                  <a:cubicBezTo>
                    <a:pt x="4020" y="1710"/>
                    <a:pt x="4288" y="1647"/>
                    <a:pt x="4532" y="1522"/>
                  </a:cubicBezTo>
                  <a:lnTo>
                    <a:pt x="4532" y="1"/>
                  </a:lnTo>
                  <a:cubicBezTo>
                    <a:pt x="3849" y="391"/>
                    <a:pt x="3054" y="601"/>
                    <a:pt x="2260" y="601"/>
                  </a:cubicBezTo>
                  <a:cubicBezTo>
                    <a:pt x="1479" y="601"/>
                    <a:pt x="683" y="39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7"/>
            <p:cNvSpPr/>
            <p:nvPr/>
          </p:nvSpPr>
          <p:spPr>
            <a:xfrm>
              <a:off x="3493381" y="2156712"/>
              <a:ext cx="215666" cy="92382"/>
            </a:xfrm>
            <a:custGeom>
              <a:avLst/>
              <a:gdLst/>
              <a:ahLst/>
              <a:cxnLst/>
              <a:rect l="l" t="t" r="r" b="b"/>
              <a:pathLst>
                <a:path w="9973" h="4272" extrusionOk="0">
                  <a:moveTo>
                    <a:pt x="3142" y="0"/>
                  </a:moveTo>
                  <a:cubicBezTo>
                    <a:pt x="2752" y="0"/>
                    <a:pt x="2363" y="68"/>
                    <a:pt x="1995" y="215"/>
                  </a:cubicBezTo>
                  <a:cubicBezTo>
                    <a:pt x="753" y="731"/>
                    <a:pt x="0" y="2069"/>
                    <a:pt x="112" y="3395"/>
                  </a:cubicBezTo>
                  <a:cubicBezTo>
                    <a:pt x="126" y="3534"/>
                    <a:pt x="140" y="3674"/>
                    <a:pt x="182" y="3813"/>
                  </a:cubicBezTo>
                  <a:cubicBezTo>
                    <a:pt x="677" y="4118"/>
                    <a:pt x="1249" y="4272"/>
                    <a:pt x="1825" y="4272"/>
                  </a:cubicBezTo>
                  <a:cubicBezTo>
                    <a:pt x="2223" y="4272"/>
                    <a:pt x="2623" y="4198"/>
                    <a:pt x="2999" y="4050"/>
                  </a:cubicBezTo>
                  <a:cubicBezTo>
                    <a:pt x="4087" y="3618"/>
                    <a:pt x="4924" y="2516"/>
                    <a:pt x="4980" y="1331"/>
                  </a:cubicBezTo>
                  <a:cubicBezTo>
                    <a:pt x="5049" y="2516"/>
                    <a:pt x="5886" y="3618"/>
                    <a:pt x="6973" y="4050"/>
                  </a:cubicBezTo>
                  <a:cubicBezTo>
                    <a:pt x="7350" y="4198"/>
                    <a:pt x="7750" y="4272"/>
                    <a:pt x="8148" y="4272"/>
                  </a:cubicBezTo>
                  <a:cubicBezTo>
                    <a:pt x="8723" y="4272"/>
                    <a:pt x="9296" y="4118"/>
                    <a:pt x="9790" y="3813"/>
                  </a:cubicBezTo>
                  <a:cubicBezTo>
                    <a:pt x="9833" y="3687"/>
                    <a:pt x="9846" y="3534"/>
                    <a:pt x="9861" y="3395"/>
                  </a:cubicBezTo>
                  <a:cubicBezTo>
                    <a:pt x="9972" y="2069"/>
                    <a:pt x="9219" y="731"/>
                    <a:pt x="7977" y="215"/>
                  </a:cubicBezTo>
                  <a:cubicBezTo>
                    <a:pt x="7610" y="68"/>
                    <a:pt x="7220" y="0"/>
                    <a:pt x="6830" y="0"/>
                  </a:cubicBezTo>
                  <a:cubicBezTo>
                    <a:pt x="6184" y="0"/>
                    <a:pt x="5536" y="186"/>
                    <a:pt x="4980" y="507"/>
                  </a:cubicBezTo>
                  <a:cubicBezTo>
                    <a:pt x="4432" y="186"/>
                    <a:pt x="3786" y="0"/>
                    <a:pt x="3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" name="Google Shape;841;p37"/>
          <p:cNvGrpSpPr/>
          <p:nvPr/>
        </p:nvGrpSpPr>
        <p:grpSpPr>
          <a:xfrm>
            <a:off x="8430640" y="1464900"/>
            <a:ext cx="400343" cy="400001"/>
            <a:chOff x="4071525" y="2156820"/>
            <a:chExt cx="353785" cy="353482"/>
          </a:xfrm>
        </p:grpSpPr>
        <p:sp>
          <p:nvSpPr>
            <p:cNvPr id="842" name="Google Shape;842;p37"/>
            <p:cNvSpPr/>
            <p:nvPr/>
          </p:nvSpPr>
          <p:spPr>
            <a:xfrm>
              <a:off x="4181596" y="2325711"/>
              <a:ext cx="23268" cy="184591"/>
            </a:xfrm>
            <a:custGeom>
              <a:avLst/>
              <a:gdLst/>
              <a:ahLst/>
              <a:cxnLst/>
              <a:rect l="l" t="t" r="r" b="b"/>
              <a:pathLst>
                <a:path w="1076" h="8536" extrusionOk="0">
                  <a:moveTo>
                    <a:pt x="531" y="0"/>
                  </a:moveTo>
                  <a:cubicBezTo>
                    <a:pt x="238" y="0"/>
                    <a:pt x="1" y="251"/>
                    <a:pt x="1" y="545"/>
                  </a:cubicBezTo>
                  <a:lnTo>
                    <a:pt x="1" y="8535"/>
                  </a:lnTo>
                  <a:lnTo>
                    <a:pt x="1075" y="8535"/>
                  </a:lnTo>
                  <a:lnTo>
                    <a:pt x="1075" y="545"/>
                  </a:lnTo>
                  <a:cubicBezTo>
                    <a:pt x="1075" y="251"/>
                    <a:pt x="824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7"/>
            <p:cNvSpPr/>
            <p:nvPr/>
          </p:nvSpPr>
          <p:spPr>
            <a:xfrm>
              <a:off x="4291992" y="2325711"/>
              <a:ext cx="23247" cy="184591"/>
            </a:xfrm>
            <a:custGeom>
              <a:avLst/>
              <a:gdLst/>
              <a:ahLst/>
              <a:cxnLst/>
              <a:rect l="l" t="t" r="r" b="b"/>
              <a:pathLst>
                <a:path w="1075" h="8536" extrusionOk="0">
                  <a:moveTo>
                    <a:pt x="530" y="0"/>
                  </a:moveTo>
                  <a:cubicBezTo>
                    <a:pt x="238" y="0"/>
                    <a:pt x="0" y="251"/>
                    <a:pt x="0" y="545"/>
                  </a:cubicBezTo>
                  <a:lnTo>
                    <a:pt x="0" y="8535"/>
                  </a:lnTo>
                  <a:lnTo>
                    <a:pt x="1074" y="8535"/>
                  </a:lnTo>
                  <a:lnTo>
                    <a:pt x="1074" y="545"/>
                  </a:lnTo>
                  <a:cubicBezTo>
                    <a:pt x="1074" y="251"/>
                    <a:pt x="823" y="0"/>
                    <a:pt x="5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7"/>
            <p:cNvSpPr/>
            <p:nvPr/>
          </p:nvSpPr>
          <p:spPr>
            <a:xfrm>
              <a:off x="4137870" y="2282288"/>
              <a:ext cx="220791" cy="228014"/>
            </a:xfrm>
            <a:custGeom>
              <a:avLst/>
              <a:gdLst/>
              <a:ahLst/>
              <a:cxnLst/>
              <a:rect l="l" t="t" r="r" b="b"/>
              <a:pathLst>
                <a:path w="10210" h="10544" extrusionOk="0">
                  <a:moveTo>
                    <a:pt x="1" y="0"/>
                  </a:moveTo>
                  <a:lnTo>
                    <a:pt x="1" y="10543"/>
                  </a:lnTo>
                  <a:lnTo>
                    <a:pt x="1061" y="10543"/>
                  </a:lnTo>
                  <a:lnTo>
                    <a:pt x="1061" y="2553"/>
                  </a:lnTo>
                  <a:cubicBezTo>
                    <a:pt x="1061" y="1729"/>
                    <a:pt x="1730" y="1060"/>
                    <a:pt x="2553" y="1060"/>
                  </a:cubicBezTo>
                  <a:cubicBezTo>
                    <a:pt x="3376" y="1060"/>
                    <a:pt x="4045" y="1729"/>
                    <a:pt x="4045" y="2553"/>
                  </a:cubicBezTo>
                  <a:lnTo>
                    <a:pt x="4045" y="10543"/>
                  </a:lnTo>
                  <a:lnTo>
                    <a:pt x="6165" y="10543"/>
                  </a:lnTo>
                  <a:lnTo>
                    <a:pt x="6165" y="2553"/>
                  </a:lnTo>
                  <a:cubicBezTo>
                    <a:pt x="6165" y="1729"/>
                    <a:pt x="6835" y="1060"/>
                    <a:pt x="7657" y="1060"/>
                  </a:cubicBezTo>
                  <a:cubicBezTo>
                    <a:pt x="8480" y="1060"/>
                    <a:pt x="9150" y="1729"/>
                    <a:pt x="9150" y="2553"/>
                  </a:cubicBezTo>
                  <a:lnTo>
                    <a:pt x="9150" y="10543"/>
                  </a:lnTo>
                  <a:lnTo>
                    <a:pt x="10210" y="10543"/>
                  </a:lnTo>
                  <a:lnTo>
                    <a:pt x="102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4099573" y="2220462"/>
              <a:ext cx="297387" cy="41044"/>
            </a:xfrm>
            <a:custGeom>
              <a:avLst/>
              <a:gdLst/>
              <a:ahLst/>
              <a:cxnLst/>
              <a:rect l="l" t="t" r="r" b="b"/>
              <a:pathLst>
                <a:path w="13752" h="1898" extrusionOk="0">
                  <a:moveTo>
                    <a:pt x="0" y="1"/>
                  </a:moveTo>
                  <a:lnTo>
                    <a:pt x="0" y="1897"/>
                  </a:lnTo>
                  <a:lnTo>
                    <a:pt x="13751" y="1897"/>
                  </a:lnTo>
                  <a:lnTo>
                    <a:pt x="137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4071525" y="2156820"/>
              <a:ext cx="353785" cy="42839"/>
            </a:xfrm>
            <a:custGeom>
              <a:avLst/>
              <a:gdLst/>
              <a:ahLst/>
              <a:cxnLst/>
              <a:rect l="l" t="t" r="r" b="b"/>
              <a:pathLst>
                <a:path w="16360" h="1981" extrusionOk="0">
                  <a:moveTo>
                    <a:pt x="1" y="0"/>
                  </a:moveTo>
                  <a:lnTo>
                    <a:pt x="1" y="1981"/>
                  </a:lnTo>
                  <a:lnTo>
                    <a:pt x="16359" y="1981"/>
                  </a:lnTo>
                  <a:lnTo>
                    <a:pt x="16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MIÉRCOLES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-9738" y="4176836"/>
            <a:ext cx="4804013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chemeClr val="tx1">
                    <a:lumMod val="75000"/>
                  </a:schemeClr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Twist de los ratoncitos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700988" y="4619779"/>
            <a:ext cx="3600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https://youtu.be/5qnGEVvb8t8</a:t>
            </a:r>
            <a:endParaRPr lang="es-MX" sz="2000" dirty="0"/>
          </a:p>
        </p:txBody>
      </p:sp>
      <p:pic>
        <p:nvPicPr>
          <p:cNvPr id="2" name="Elementos multimedia en línea 1" title="Dￃﾺo Tiempo de Sol - Twist de los Ratoncitos">
            <a:hlinkClick r:id="" action="ppaction://media"/>
            <a:extLst>
              <a:ext uri="{FF2B5EF4-FFF2-40B4-BE49-F238E27FC236}">
                <a16:creationId xmlns:a16="http://schemas.microsoft.com/office/drawing/2014/main" id="{0ACA9F72-18BC-4DAF-999F-4D479C6C5A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51665" y="746024"/>
            <a:ext cx="6319991" cy="357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3"/>
          <p:cNvSpPr/>
          <p:nvPr/>
        </p:nvSpPr>
        <p:spPr>
          <a:xfrm>
            <a:off x="3367391" y="4251285"/>
            <a:ext cx="5503653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9" name="Google Shape;569;p33"/>
          <p:cNvSpPr txBox="1">
            <a:spLocks noGrp="1"/>
          </p:cNvSpPr>
          <p:nvPr>
            <p:ph type="title"/>
          </p:nvPr>
        </p:nvSpPr>
        <p:spPr>
          <a:xfrm>
            <a:off x="3388250" y="4301700"/>
            <a:ext cx="546914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lenguaje oral</a:t>
            </a:r>
            <a:endParaRPr dirty="0"/>
          </a:p>
        </p:txBody>
      </p:sp>
      <p:grpSp>
        <p:nvGrpSpPr>
          <p:cNvPr id="2" name="Google Shape;572;p33"/>
          <p:cNvGrpSpPr/>
          <p:nvPr/>
        </p:nvGrpSpPr>
        <p:grpSpPr>
          <a:xfrm flipH="1">
            <a:off x="-241540" y="3141407"/>
            <a:ext cx="2602414" cy="1511417"/>
            <a:chOff x="1947250" y="1415225"/>
            <a:chExt cx="657225" cy="381700"/>
          </a:xfrm>
        </p:grpSpPr>
        <p:sp>
          <p:nvSpPr>
            <p:cNvPr id="573" name="Google Shape;573;p33"/>
            <p:cNvSpPr/>
            <p:nvPr/>
          </p:nvSpPr>
          <p:spPr>
            <a:xfrm>
              <a:off x="1966175" y="1434150"/>
              <a:ext cx="619125" cy="343825"/>
            </a:xfrm>
            <a:custGeom>
              <a:avLst/>
              <a:gdLst/>
              <a:ahLst/>
              <a:cxnLst/>
              <a:rect l="l" t="t" r="r" b="b"/>
              <a:pathLst>
                <a:path w="24765" h="13753" extrusionOk="0">
                  <a:moveTo>
                    <a:pt x="10187" y="0"/>
                  </a:moveTo>
                  <a:cubicBezTo>
                    <a:pt x="7761" y="0"/>
                    <a:pt x="4666" y="1184"/>
                    <a:pt x="4676" y="3919"/>
                  </a:cubicBezTo>
                  <a:cubicBezTo>
                    <a:pt x="4203" y="4498"/>
                    <a:pt x="3762" y="5096"/>
                    <a:pt x="3268" y="5663"/>
                  </a:cubicBezTo>
                  <a:cubicBezTo>
                    <a:pt x="2658" y="6347"/>
                    <a:pt x="1997" y="6767"/>
                    <a:pt x="1166" y="7124"/>
                  </a:cubicBezTo>
                  <a:cubicBezTo>
                    <a:pt x="851" y="7271"/>
                    <a:pt x="11" y="7523"/>
                    <a:pt x="0" y="7996"/>
                  </a:cubicBezTo>
                  <a:cubicBezTo>
                    <a:pt x="0" y="8605"/>
                    <a:pt x="1229" y="8679"/>
                    <a:pt x="1650" y="8689"/>
                  </a:cubicBezTo>
                  <a:cubicBezTo>
                    <a:pt x="1687" y="8690"/>
                    <a:pt x="1725" y="8691"/>
                    <a:pt x="1763" y="8691"/>
                  </a:cubicBezTo>
                  <a:cubicBezTo>
                    <a:pt x="2000" y="8691"/>
                    <a:pt x="2238" y="8673"/>
                    <a:pt x="2478" y="8673"/>
                  </a:cubicBezTo>
                  <a:cubicBezTo>
                    <a:pt x="2593" y="8673"/>
                    <a:pt x="2709" y="8677"/>
                    <a:pt x="2826" y="8689"/>
                  </a:cubicBezTo>
                  <a:cubicBezTo>
                    <a:pt x="3457" y="8763"/>
                    <a:pt x="3930" y="9089"/>
                    <a:pt x="4413" y="9478"/>
                  </a:cubicBezTo>
                  <a:cubicBezTo>
                    <a:pt x="5054" y="9992"/>
                    <a:pt x="5632" y="10549"/>
                    <a:pt x="6347" y="10959"/>
                  </a:cubicBezTo>
                  <a:cubicBezTo>
                    <a:pt x="6809" y="11232"/>
                    <a:pt x="7292" y="11453"/>
                    <a:pt x="7796" y="11642"/>
                  </a:cubicBezTo>
                  <a:cubicBezTo>
                    <a:pt x="8164" y="12430"/>
                    <a:pt x="8784" y="13197"/>
                    <a:pt x="9583" y="13522"/>
                  </a:cubicBezTo>
                  <a:cubicBezTo>
                    <a:pt x="9991" y="13690"/>
                    <a:pt x="10425" y="13753"/>
                    <a:pt x="10867" y="13753"/>
                  </a:cubicBezTo>
                  <a:cubicBezTo>
                    <a:pt x="11562" y="13753"/>
                    <a:pt x="12274" y="13597"/>
                    <a:pt x="12924" y="13449"/>
                  </a:cubicBezTo>
                  <a:cubicBezTo>
                    <a:pt x="14100" y="13176"/>
                    <a:pt x="15161" y="12766"/>
                    <a:pt x="16160" y="12083"/>
                  </a:cubicBezTo>
                  <a:cubicBezTo>
                    <a:pt x="17158" y="11390"/>
                    <a:pt x="16758" y="10381"/>
                    <a:pt x="16727" y="9341"/>
                  </a:cubicBezTo>
                  <a:cubicBezTo>
                    <a:pt x="17830" y="8374"/>
                    <a:pt x="18839" y="7313"/>
                    <a:pt x="20078" y="6525"/>
                  </a:cubicBezTo>
                  <a:cubicBezTo>
                    <a:pt x="20394" y="6819"/>
                    <a:pt x="20772" y="7019"/>
                    <a:pt x="21108" y="7292"/>
                  </a:cubicBezTo>
                  <a:cubicBezTo>
                    <a:pt x="21444" y="7565"/>
                    <a:pt x="21749" y="7902"/>
                    <a:pt x="22044" y="8217"/>
                  </a:cubicBezTo>
                  <a:cubicBezTo>
                    <a:pt x="22611" y="8847"/>
                    <a:pt x="23167" y="9478"/>
                    <a:pt x="23903" y="9929"/>
                  </a:cubicBezTo>
                  <a:cubicBezTo>
                    <a:pt x="23917" y="9938"/>
                    <a:pt x="23933" y="9942"/>
                    <a:pt x="23948" y="9942"/>
                  </a:cubicBezTo>
                  <a:cubicBezTo>
                    <a:pt x="23991" y="9942"/>
                    <a:pt x="24032" y="9912"/>
                    <a:pt x="24040" y="9866"/>
                  </a:cubicBezTo>
                  <a:cubicBezTo>
                    <a:pt x="24281" y="8784"/>
                    <a:pt x="24386" y="7660"/>
                    <a:pt x="24533" y="6557"/>
                  </a:cubicBezTo>
                  <a:cubicBezTo>
                    <a:pt x="24680" y="5485"/>
                    <a:pt x="24764" y="4403"/>
                    <a:pt x="24607" y="3321"/>
                  </a:cubicBezTo>
                  <a:cubicBezTo>
                    <a:pt x="24607" y="3277"/>
                    <a:pt x="24567" y="3254"/>
                    <a:pt x="24525" y="3254"/>
                  </a:cubicBezTo>
                  <a:cubicBezTo>
                    <a:pt x="24506" y="3254"/>
                    <a:pt x="24486" y="3258"/>
                    <a:pt x="24470" y="3268"/>
                  </a:cubicBezTo>
                  <a:cubicBezTo>
                    <a:pt x="23125" y="4129"/>
                    <a:pt x="21791" y="5023"/>
                    <a:pt x="20499" y="5968"/>
                  </a:cubicBezTo>
                  <a:cubicBezTo>
                    <a:pt x="20499" y="5958"/>
                    <a:pt x="20489" y="5947"/>
                    <a:pt x="20489" y="5937"/>
                  </a:cubicBezTo>
                  <a:cubicBezTo>
                    <a:pt x="19753" y="5285"/>
                    <a:pt x="18902" y="4855"/>
                    <a:pt x="18093" y="4308"/>
                  </a:cubicBezTo>
                  <a:cubicBezTo>
                    <a:pt x="17147" y="3678"/>
                    <a:pt x="16391" y="2869"/>
                    <a:pt x="15550" y="2123"/>
                  </a:cubicBezTo>
                  <a:cubicBezTo>
                    <a:pt x="14216" y="935"/>
                    <a:pt x="12651" y="211"/>
                    <a:pt x="10853" y="32"/>
                  </a:cubicBezTo>
                  <a:cubicBezTo>
                    <a:pt x="10639" y="11"/>
                    <a:pt x="10416" y="0"/>
                    <a:pt x="10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1947250" y="1415225"/>
              <a:ext cx="657225" cy="381700"/>
            </a:xfrm>
            <a:custGeom>
              <a:avLst/>
              <a:gdLst/>
              <a:ahLst/>
              <a:cxnLst/>
              <a:rect l="l" t="t" r="r" b="b"/>
              <a:pathLst>
                <a:path w="26289" h="15268" extrusionOk="0">
                  <a:moveTo>
                    <a:pt x="24692" y="5265"/>
                  </a:moveTo>
                  <a:lnTo>
                    <a:pt x="24692" y="5265"/>
                  </a:lnTo>
                  <a:cubicBezTo>
                    <a:pt x="24702" y="5937"/>
                    <a:pt x="24629" y="6588"/>
                    <a:pt x="24545" y="7219"/>
                  </a:cubicBezTo>
                  <a:cubicBezTo>
                    <a:pt x="24503" y="7503"/>
                    <a:pt x="24471" y="7786"/>
                    <a:pt x="24440" y="8059"/>
                  </a:cubicBezTo>
                  <a:cubicBezTo>
                    <a:pt x="24387" y="8501"/>
                    <a:pt x="24324" y="8963"/>
                    <a:pt x="24261" y="9415"/>
                  </a:cubicBezTo>
                  <a:cubicBezTo>
                    <a:pt x="23977" y="9152"/>
                    <a:pt x="23714" y="8869"/>
                    <a:pt x="23452" y="8564"/>
                  </a:cubicBezTo>
                  <a:lnTo>
                    <a:pt x="23326" y="8438"/>
                  </a:lnTo>
                  <a:cubicBezTo>
                    <a:pt x="23021" y="8112"/>
                    <a:pt x="22717" y="7765"/>
                    <a:pt x="22348" y="7461"/>
                  </a:cubicBezTo>
                  <a:cubicBezTo>
                    <a:pt x="22212" y="7356"/>
                    <a:pt x="22075" y="7251"/>
                    <a:pt x="21939" y="7167"/>
                  </a:cubicBezTo>
                  <a:cubicBezTo>
                    <a:pt x="22759" y="6567"/>
                    <a:pt x="23651" y="5958"/>
                    <a:pt x="24692" y="5265"/>
                  </a:cubicBezTo>
                  <a:close/>
                  <a:moveTo>
                    <a:pt x="10947" y="1507"/>
                  </a:moveTo>
                  <a:cubicBezTo>
                    <a:pt x="11149" y="1507"/>
                    <a:pt x="11346" y="1516"/>
                    <a:pt x="11537" y="1535"/>
                  </a:cubicBezTo>
                  <a:cubicBezTo>
                    <a:pt x="13123" y="1692"/>
                    <a:pt x="14563" y="2334"/>
                    <a:pt x="15813" y="3447"/>
                  </a:cubicBezTo>
                  <a:cubicBezTo>
                    <a:pt x="16044" y="3647"/>
                    <a:pt x="16265" y="3868"/>
                    <a:pt x="16497" y="4078"/>
                  </a:cubicBezTo>
                  <a:cubicBezTo>
                    <a:pt x="17085" y="4634"/>
                    <a:pt x="17704" y="5212"/>
                    <a:pt x="18430" y="5696"/>
                  </a:cubicBezTo>
                  <a:cubicBezTo>
                    <a:pt x="18692" y="5874"/>
                    <a:pt x="18955" y="6032"/>
                    <a:pt x="19217" y="6189"/>
                  </a:cubicBezTo>
                  <a:cubicBezTo>
                    <a:pt x="19543" y="6399"/>
                    <a:pt x="19869" y="6599"/>
                    <a:pt x="20174" y="6820"/>
                  </a:cubicBezTo>
                  <a:cubicBezTo>
                    <a:pt x="19301" y="7398"/>
                    <a:pt x="18556" y="8091"/>
                    <a:pt x="17820" y="8774"/>
                  </a:cubicBezTo>
                  <a:cubicBezTo>
                    <a:pt x="17547" y="9016"/>
                    <a:pt x="17274" y="9278"/>
                    <a:pt x="16990" y="9530"/>
                  </a:cubicBezTo>
                  <a:cubicBezTo>
                    <a:pt x="16822" y="9677"/>
                    <a:pt x="16728" y="9888"/>
                    <a:pt x="16738" y="10119"/>
                  </a:cubicBezTo>
                  <a:cubicBezTo>
                    <a:pt x="16738" y="10361"/>
                    <a:pt x="16770" y="10602"/>
                    <a:pt x="16791" y="10823"/>
                  </a:cubicBezTo>
                  <a:cubicBezTo>
                    <a:pt x="16885" y="11706"/>
                    <a:pt x="16854" y="11958"/>
                    <a:pt x="16486" y="12220"/>
                  </a:cubicBezTo>
                  <a:cubicBezTo>
                    <a:pt x="15635" y="12798"/>
                    <a:pt x="14689" y="13198"/>
                    <a:pt x="13513" y="13471"/>
                  </a:cubicBezTo>
                  <a:cubicBezTo>
                    <a:pt x="12962" y="13600"/>
                    <a:pt x="12279" y="13760"/>
                    <a:pt x="11632" y="13760"/>
                  </a:cubicBezTo>
                  <a:cubicBezTo>
                    <a:pt x="11280" y="13760"/>
                    <a:pt x="10938" y="13712"/>
                    <a:pt x="10634" y="13586"/>
                  </a:cubicBezTo>
                  <a:cubicBezTo>
                    <a:pt x="10087" y="13366"/>
                    <a:pt x="9572" y="12798"/>
                    <a:pt x="9247" y="12084"/>
                  </a:cubicBezTo>
                  <a:cubicBezTo>
                    <a:pt x="9163" y="11905"/>
                    <a:pt x="9005" y="11758"/>
                    <a:pt x="8816" y="11695"/>
                  </a:cubicBezTo>
                  <a:cubicBezTo>
                    <a:pt x="8364" y="11527"/>
                    <a:pt x="7912" y="11316"/>
                    <a:pt x="7482" y="11064"/>
                  </a:cubicBezTo>
                  <a:cubicBezTo>
                    <a:pt x="7009" y="10791"/>
                    <a:pt x="6588" y="10434"/>
                    <a:pt x="6137" y="10056"/>
                  </a:cubicBezTo>
                  <a:cubicBezTo>
                    <a:pt x="5979" y="9920"/>
                    <a:pt x="5811" y="9783"/>
                    <a:pt x="5643" y="9646"/>
                  </a:cubicBezTo>
                  <a:cubicBezTo>
                    <a:pt x="5138" y="9236"/>
                    <a:pt x="4519" y="8785"/>
                    <a:pt x="3657" y="8701"/>
                  </a:cubicBezTo>
                  <a:cubicBezTo>
                    <a:pt x="3499" y="8680"/>
                    <a:pt x="3352" y="8680"/>
                    <a:pt x="3205" y="8680"/>
                  </a:cubicBezTo>
                  <a:lnTo>
                    <a:pt x="2848" y="8680"/>
                  </a:lnTo>
                  <a:cubicBezTo>
                    <a:pt x="2691" y="8690"/>
                    <a:pt x="2554" y="8690"/>
                    <a:pt x="2417" y="8690"/>
                  </a:cubicBezTo>
                  <a:cubicBezTo>
                    <a:pt x="2270" y="8680"/>
                    <a:pt x="2133" y="8680"/>
                    <a:pt x="2018" y="8659"/>
                  </a:cubicBezTo>
                  <a:cubicBezTo>
                    <a:pt x="2018" y="8659"/>
                    <a:pt x="2028" y="8659"/>
                    <a:pt x="2039" y="8648"/>
                  </a:cubicBezTo>
                  <a:cubicBezTo>
                    <a:pt x="2102" y="8627"/>
                    <a:pt x="2165" y="8606"/>
                    <a:pt x="2228" y="8575"/>
                  </a:cubicBezTo>
                  <a:cubicBezTo>
                    <a:pt x="3258" y="8122"/>
                    <a:pt x="3972" y="7629"/>
                    <a:pt x="4592" y="6915"/>
                  </a:cubicBezTo>
                  <a:cubicBezTo>
                    <a:pt x="4876" y="6588"/>
                    <a:pt x="5149" y="6242"/>
                    <a:pt x="5411" y="5916"/>
                  </a:cubicBezTo>
                  <a:cubicBezTo>
                    <a:pt x="5612" y="5654"/>
                    <a:pt x="5811" y="5412"/>
                    <a:pt x="6011" y="5170"/>
                  </a:cubicBezTo>
                  <a:cubicBezTo>
                    <a:pt x="6126" y="5033"/>
                    <a:pt x="6189" y="4855"/>
                    <a:pt x="6189" y="4676"/>
                  </a:cubicBezTo>
                  <a:cubicBezTo>
                    <a:pt x="6189" y="4298"/>
                    <a:pt x="6263" y="3941"/>
                    <a:pt x="6410" y="3626"/>
                  </a:cubicBezTo>
                  <a:cubicBezTo>
                    <a:pt x="6557" y="3321"/>
                    <a:pt x="6767" y="3048"/>
                    <a:pt x="7040" y="2796"/>
                  </a:cubicBezTo>
                  <a:cubicBezTo>
                    <a:pt x="7545" y="2334"/>
                    <a:pt x="8269" y="1965"/>
                    <a:pt x="9131" y="1745"/>
                  </a:cubicBezTo>
                  <a:cubicBezTo>
                    <a:pt x="9720" y="1588"/>
                    <a:pt x="10350" y="1507"/>
                    <a:pt x="10947" y="1507"/>
                  </a:cubicBezTo>
                  <a:close/>
                  <a:moveTo>
                    <a:pt x="10966" y="1"/>
                  </a:moveTo>
                  <a:cubicBezTo>
                    <a:pt x="10234" y="1"/>
                    <a:pt x="9470" y="95"/>
                    <a:pt x="8753" y="284"/>
                  </a:cubicBezTo>
                  <a:cubicBezTo>
                    <a:pt x="7660" y="569"/>
                    <a:pt x="6714" y="1052"/>
                    <a:pt x="6021" y="1682"/>
                  </a:cubicBezTo>
                  <a:cubicBezTo>
                    <a:pt x="5212" y="2418"/>
                    <a:pt x="4760" y="3352"/>
                    <a:pt x="4687" y="4403"/>
                  </a:cubicBezTo>
                  <a:cubicBezTo>
                    <a:pt x="4529" y="4592"/>
                    <a:pt x="4382" y="4792"/>
                    <a:pt x="4225" y="4981"/>
                  </a:cubicBezTo>
                  <a:cubicBezTo>
                    <a:pt x="3962" y="5307"/>
                    <a:pt x="3720" y="5622"/>
                    <a:pt x="3457" y="5916"/>
                  </a:cubicBezTo>
                  <a:cubicBezTo>
                    <a:pt x="2985" y="6462"/>
                    <a:pt x="2449" y="6831"/>
                    <a:pt x="1619" y="7198"/>
                  </a:cubicBezTo>
                  <a:cubicBezTo>
                    <a:pt x="1587" y="7209"/>
                    <a:pt x="1535" y="7230"/>
                    <a:pt x="1482" y="7251"/>
                  </a:cubicBezTo>
                  <a:cubicBezTo>
                    <a:pt x="1262" y="7335"/>
                    <a:pt x="978" y="7450"/>
                    <a:pt x="715" y="7618"/>
                  </a:cubicBezTo>
                  <a:cubicBezTo>
                    <a:pt x="137" y="7996"/>
                    <a:pt x="11" y="8438"/>
                    <a:pt x="11" y="8743"/>
                  </a:cubicBezTo>
                  <a:cubicBezTo>
                    <a:pt x="1" y="9121"/>
                    <a:pt x="179" y="9467"/>
                    <a:pt x="494" y="9719"/>
                  </a:cubicBezTo>
                  <a:cubicBezTo>
                    <a:pt x="694" y="9867"/>
                    <a:pt x="936" y="9972"/>
                    <a:pt x="1230" y="10056"/>
                  </a:cubicBezTo>
                  <a:cubicBezTo>
                    <a:pt x="1545" y="10140"/>
                    <a:pt x="1934" y="10182"/>
                    <a:pt x="2386" y="10193"/>
                  </a:cubicBezTo>
                  <a:cubicBezTo>
                    <a:pt x="2442" y="10196"/>
                    <a:pt x="2499" y="10197"/>
                    <a:pt x="2556" y="10197"/>
                  </a:cubicBezTo>
                  <a:cubicBezTo>
                    <a:pt x="2671" y="10197"/>
                    <a:pt x="2785" y="10193"/>
                    <a:pt x="2890" y="10193"/>
                  </a:cubicBezTo>
                  <a:cubicBezTo>
                    <a:pt x="2982" y="10188"/>
                    <a:pt x="3071" y="10185"/>
                    <a:pt x="3157" y="10185"/>
                  </a:cubicBezTo>
                  <a:cubicBezTo>
                    <a:pt x="3276" y="10185"/>
                    <a:pt x="3389" y="10191"/>
                    <a:pt x="3499" y="10203"/>
                  </a:cubicBezTo>
                  <a:cubicBezTo>
                    <a:pt x="3909" y="10245"/>
                    <a:pt x="4235" y="10455"/>
                    <a:pt x="4697" y="10823"/>
                  </a:cubicBezTo>
                  <a:cubicBezTo>
                    <a:pt x="4855" y="10949"/>
                    <a:pt x="5012" y="11085"/>
                    <a:pt x="5170" y="11211"/>
                  </a:cubicBezTo>
                  <a:cubicBezTo>
                    <a:pt x="5643" y="11611"/>
                    <a:pt x="6137" y="12031"/>
                    <a:pt x="6725" y="12367"/>
                  </a:cubicBezTo>
                  <a:cubicBezTo>
                    <a:pt x="7146" y="12609"/>
                    <a:pt x="7576" y="12819"/>
                    <a:pt x="8007" y="12998"/>
                  </a:cubicBezTo>
                  <a:cubicBezTo>
                    <a:pt x="8511" y="13933"/>
                    <a:pt x="9236" y="14637"/>
                    <a:pt x="10055" y="14984"/>
                  </a:cubicBezTo>
                  <a:cubicBezTo>
                    <a:pt x="10529" y="15173"/>
                    <a:pt x="11043" y="15267"/>
                    <a:pt x="11631" y="15267"/>
                  </a:cubicBezTo>
                  <a:cubicBezTo>
                    <a:pt x="11768" y="15267"/>
                    <a:pt x="11916" y="15257"/>
                    <a:pt x="12063" y="15246"/>
                  </a:cubicBezTo>
                  <a:cubicBezTo>
                    <a:pt x="12682" y="15204"/>
                    <a:pt x="13281" y="15068"/>
                    <a:pt x="13849" y="14942"/>
                  </a:cubicBezTo>
                  <a:cubicBezTo>
                    <a:pt x="15204" y="14627"/>
                    <a:pt x="16349" y="14143"/>
                    <a:pt x="17337" y="13460"/>
                  </a:cubicBezTo>
                  <a:cubicBezTo>
                    <a:pt x="17862" y="13103"/>
                    <a:pt x="18178" y="12619"/>
                    <a:pt x="18293" y="12031"/>
                  </a:cubicBezTo>
                  <a:cubicBezTo>
                    <a:pt x="18388" y="11569"/>
                    <a:pt x="18335" y="11117"/>
                    <a:pt x="18293" y="10676"/>
                  </a:cubicBezTo>
                  <a:cubicBezTo>
                    <a:pt x="18283" y="10581"/>
                    <a:pt x="18272" y="10497"/>
                    <a:pt x="18262" y="10413"/>
                  </a:cubicBezTo>
                  <a:cubicBezTo>
                    <a:pt x="18461" y="10235"/>
                    <a:pt x="18661" y="10056"/>
                    <a:pt x="18850" y="9877"/>
                  </a:cubicBezTo>
                  <a:cubicBezTo>
                    <a:pt x="19501" y="9278"/>
                    <a:pt x="20121" y="8701"/>
                    <a:pt x="20804" y="8217"/>
                  </a:cubicBezTo>
                  <a:lnTo>
                    <a:pt x="20993" y="8344"/>
                  </a:lnTo>
                  <a:cubicBezTo>
                    <a:pt x="21130" y="8438"/>
                    <a:pt x="21267" y="8533"/>
                    <a:pt x="21393" y="8627"/>
                  </a:cubicBezTo>
                  <a:cubicBezTo>
                    <a:pt x="21676" y="8869"/>
                    <a:pt x="21939" y="9152"/>
                    <a:pt x="22212" y="9457"/>
                  </a:cubicBezTo>
                  <a:lnTo>
                    <a:pt x="22338" y="9583"/>
                  </a:lnTo>
                  <a:cubicBezTo>
                    <a:pt x="22895" y="10203"/>
                    <a:pt x="23483" y="10844"/>
                    <a:pt x="24261" y="11327"/>
                  </a:cubicBezTo>
                  <a:cubicBezTo>
                    <a:pt x="24392" y="11411"/>
                    <a:pt x="24544" y="11454"/>
                    <a:pt x="24697" y="11454"/>
                  </a:cubicBezTo>
                  <a:cubicBezTo>
                    <a:pt x="24813" y="11454"/>
                    <a:pt x="24929" y="11429"/>
                    <a:pt x="25038" y="11380"/>
                  </a:cubicBezTo>
                  <a:cubicBezTo>
                    <a:pt x="25290" y="11274"/>
                    <a:pt x="25479" y="11054"/>
                    <a:pt x="25532" y="10791"/>
                  </a:cubicBezTo>
                  <a:cubicBezTo>
                    <a:pt x="25721" y="9941"/>
                    <a:pt x="25837" y="9079"/>
                    <a:pt x="25932" y="8238"/>
                  </a:cubicBezTo>
                  <a:cubicBezTo>
                    <a:pt x="25974" y="7965"/>
                    <a:pt x="26005" y="7692"/>
                    <a:pt x="26037" y="7419"/>
                  </a:cubicBezTo>
                  <a:cubicBezTo>
                    <a:pt x="26173" y="6399"/>
                    <a:pt x="26289" y="5191"/>
                    <a:pt x="26121" y="3973"/>
                  </a:cubicBezTo>
                  <a:cubicBezTo>
                    <a:pt x="26079" y="3689"/>
                    <a:pt x="25900" y="3457"/>
                    <a:pt x="25637" y="3331"/>
                  </a:cubicBezTo>
                  <a:cubicBezTo>
                    <a:pt x="25520" y="3282"/>
                    <a:pt x="25397" y="3258"/>
                    <a:pt x="25275" y="3258"/>
                  </a:cubicBezTo>
                  <a:cubicBezTo>
                    <a:pt x="25114" y="3258"/>
                    <a:pt x="24955" y="3300"/>
                    <a:pt x="24818" y="3384"/>
                  </a:cubicBezTo>
                  <a:cubicBezTo>
                    <a:pt x="23441" y="4277"/>
                    <a:pt x="22306" y="5033"/>
                    <a:pt x="21298" y="5769"/>
                  </a:cubicBezTo>
                  <a:cubicBezTo>
                    <a:pt x="20877" y="5444"/>
                    <a:pt x="20436" y="5170"/>
                    <a:pt x="20006" y="4907"/>
                  </a:cubicBezTo>
                  <a:cubicBezTo>
                    <a:pt x="19754" y="4750"/>
                    <a:pt x="19512" y="4603"/>
                    <a:pt x="19270" y="4435"/>
                  </a:cubicBezTo>
                  <a:cubicBezTo>
                    <a:pt x="18640" y="4025"/>
                    <a:pt x="18104" y="3510"/>
                    <a:pt x="17526" y="2974"/>
                  </a:cubicBezTo>
                  <a:cubicBezTo>
                    <a:pt x="17295" y="2754"/>
                    <a:pt x="17053" y="2533"/>
                    <a:pt x="16812" y="2323"/>
                  </a:cubicBezTo>
                  <a:cubicBezTo>
                    <a:pt x="15320" y="989"/>
                    <a:pt x="13597" y="221"/>
                    <a:pt x="11684" y="32"/>
                  </a:cubicBezTo>
                  <a:cubicBezTo>
                    <a:pt x="11451" y="11"/>
                    <a:pt x="11210" y="1"/>
                    <a:pt x="109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2160275" y="1665025"/>
              <a:ext cx="226200" cy="110400"/>
            </a:xfrm>
            <a:custGeom>
              <a:avLst/>
              <a:gdLst/>
              <a:ahLst/>
              <a:cxnLst/>
              <a:rect l="l" t="t" r="r" b="b"/>
              <a:pathLst>
                <a:path w="9048" h="4416" extrusionOk="0">
                  <a:moveTo>
                    <a:pt x="8868" y="1"/>
                  </a:moveTo>
                  <a:lnTo>
                    <a:pt x="8868" y="1"/>
                  </a:lnTo>
                  <a:cubicBezTo>
                    <a:pt x="8301" y="757"/>
                    <a:pt x="7145" y="1409"/>
                    <a:pt x="6273" y="1745"/>
                  </a:cubicBezTo>
                  <a:cubicBezTo>
                    <a:pt x="5223" y="2165"/>
                    <a:pt x="4161" y="2470"/>
                    <a:pt x="3016" y="2543"/>
                  </a:cubicBezTo>
                  <a:cubicBezTo>
                    <a:pt x="2706" y="2565"/>
                    <a:pt x="2350" y="2593"/>
                    <a:pt x="1989" y="2593"/>
                  </a:cubicBezTo>
                  <a:cubicBezTo>
                    <a:pt x="1298" y="2593"/>
                    <a:pt x="585" y="2491"/>
                    <a:pt x="116" y="2050"/>
                  </a:cubicBezTo>
                  <a:lnTo>
                    <a:pt x="0" y="2071"/>
                  </a:lnTo>
                  <a:cubicBezTo>
                    <a:pt x="222" y="2774"/>
                    <a:pt x="852" y="3573"/>
                    <a:pt x="1461" y="3993"/>
                  </a:cubicBezTo>
                  <a:cubicBezTo>
                    <a:pt x="1927" y="4307"/>
                    <a:pt x="2507" y="4415"/>
                    <a:pt x="3096" y="4415"/>
                  </a:cubicBezTo>
                  <a:cubicBezTo>
                    <a:pt x="3610" y="4415"/>
                    <a:pt x="4132" y="4333"/>
                    <a:pt x="4592" y="4235"/>
                  </a:cubicBezTo>
                  <a:cubicBezTo>
                    <a:pt x="5643" y="4025"/>
                    <a:pt x="6935" y="3689"/>
                    <a:pt x="7807" y="3101"/>
                  </a:cubicBezTo>
                  <a:cubicBezTo>
                    <a:pt x="8280" y="2774"/>
                    <a:pt x="8816" y="2585"/>
                    <a:pt x="8963" y="1976"/>
                  </a:cubicBezTo>
                  <a:cubicBezTo>
                    <a:pt x="9047" y="1640"/>
                    <a:pt x="8984" y="1293"/>
                    <a:pt x="8952" y="957"/>
                  </a:cubicBezTo>
                  <a:cubicBezTo>
                    <a:pt x="8931" y="652"/>
                    <a:pt x="8847" y="306"/>
                    <a:pt x="8868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2157275" y="1662650"/>
              <a:ext cx="238650" cy="115325"/>
            </a:xfrm>
            <a:custGeom>
              <a:avLst/>
              <a:gdLst/>
              <a:ahLst/>
              <a:cxnLst/>
              <a:rect l="l" t="t" r="r" b="b"/>
              <a:pathLst>
                <a:path w="9546" h="4613" extrusionOk="0">
                  <a:moveTo>
                    <a:pt x="8904" y="352"/>
                  </a:moveTo>
                  <a:cubicBezTo>
                    <a:pt x="8934" y="758"/>
                    <a:pt x="9020" y="1157"/>
                    <a:pt x="9020" y="1556"/>
                  </a:cubicBezTo>
                  <a:cubicBezTo>
                    <a:pt x="9030" y="2313"/>
                    <a:pt x="8621" y="2649"/>
                    <a:pt x="8064" y="2996"/>
                  </a:cubicBezTo>
                  <a:cubicBezTo>
                    <a:pt x="7244" y="3511"/>
                    <a:pt x="6393" y="3836"/>
                    <a:pt x="5458" y="4067"/>
                  </a:cubicBezTo>
                  <a:cubicBezTo>
                    <a:pt x="4744" y="4248"/>
                    <a:pt x="4005" y="4415"/>
                    <a:pt x="3270" y="4415"/>
                  </a:cubicBezTo>
                  <a:cubicBezTo>
                    <a:pt x="3064" y="4415"/>
                    <a:pt x="2858" y="4402"/>
                    <a:pt x="2653" y="4372"/>
                  </a:cubicBezTo>
                  <a:cubicBezTo>
                    <a:pt x="1545" y="4202"/>
                    <a:pt x="704" y="3313"/>
                    <a:pt x="280" y="2306"/>
                  </a:cubicBezTo>
                  <a:lnTo>
                    <a:pt x="280" y="2306"/>
                  </a:lnTo>
                  <a:cubicBezTo>
                    <a:pt x="830" y="2694"/>
                    <a:pt x="1544" y="2824"/>
                    <a:pt x="2275" y="2824"/>
                  </a:cubicBezTo>
                  <a:cubicBezTo>
                    <a:pt x="3025" y="2824"/>
                    <a:pt x="3792" y="2688"/>
                    <a:pt x="4418" y="2554"/>
                  </a:cubicBezTo>
                  <a:cubicBezTo>
                    <a:pt x="5981" y="2224"/>
                    <a:pt x="7792" y="1568"/>
                    <a:pt x="8904" y="352"/>
                  </a:cubicBezTo>
                  <a:close/>
                  <a:moveTo>
                    <a:pt x="8986" y="0"/>
                  </a:moveTo>
                  <a:cubicBezTo>
                    <a:pt x="8964" y="0"/>
                    <a:pt x="8942" y="10"/>
                    <a:pt x="8925" y="33"/>
                  </a:cubicBezTo>
                  <a:cubicBezTo>
                    <a:pt x="7959" y="1220"/>
                    <a:pt x="6351" y="1851"/>
                    <a:pt x="4912" y="2239"/>
                  </a:cubicBezTo>
                  <a:cubicBezTo>
                    <a:pt x="4208" y="2430"/>
                    <a:pt x="3229" y="2642"/>
                    <a:pt x="2301" y="2642"/>
                  </a:cubicBezTo>
                  <a:cubicBezTo>
                    <a:pt x="1539" y="2642"/>
                    <a:pt x="811" y="2499"/>
                    <a:pt x="300" y="2082"/>
                  </a:cubicBezTo>
                  <a:cubicBezTo>
                    <a:pt x="279" y="2066"/>
                    <a:pt x="257" y="2059"/>
                    <a:pt x="236" y="2059"/>
                  </a:cubicBezTo>
                  <a:cubicBezTo>
                    <a:pt x="209" y="2059"/>
                    <a:pt x="182" y="2071"/>
                    <a:pt x="163" y="2088"/>
                  </a:cubicBezTo>
                  <a:lnTo>
                    <a:pt x="163" y="2088"/>
                  </a:lnTo>
                  <a:cubicBezTo>
                    <a:pt x="150" y="2083"/>
                    <a:pt x="135" y="2080"/>
                    <a:pt x="121" y="2080"/>
                  </a:cubicBezTo>
                  <a:cubicBezTo>
                    <a:pt x="61" y="2080"/>
                    <a:pt x="1" y="2127"/>
                    <a:pt x="26" y="2197"/>
                  </a:cubicBezTo>
                  <a:cubicBezTo>
                    <a:pt x="352" y="3080"/>
                    <a:pt x="1035" y="4015"/>
                    <a:pt x="1939" y="4382"/>
                  </a:cubicBezTo>
                  <a:cubicBezTo>
                    <a:pt x="2347" y="4550"/>
                    <a:pt x="2781" y="4613"/>
                    <a:pt x="3223" y="4613"/>
                  </a:cubicBezTo>
                  <a:cubicBezTo>
                    <a:pt x="3918" y="4613"/>
                    <a:pt x="4630" y="4457"/>
                    <a:pt x="5280" y="4309"/>
                  </a:cubicBezTo>
                  <a:cubicBezTo>
                    <a:pt x="6456" y="4036"/>
                    <a:pt x="7517" y="3626"/>
                    <a:pt x="8516" y="2943"/>
                  </a:cubicBezTo>
                  <a:cubicBezTo>
                    <a:pt x="9545" y="2229"/>
                    <a:pt x="9093" y="1167"/>
                    <a:pt x="9083" y="96"/>
                  </a:cubicBezTo>
                  <a:cubicBezTo>
                    <a:pt x="9083" y="45"/>
                    <a:pt x="9034" y="0"/>
                    <a:pt x="8986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2208075" y="1731700"/>
              <a:ext cx="29475" cy="45000"/>
            </a:xfrm>
            <a:custGeom>
              <a:avLst/>
              <a:gdLst/>
              <a:ahLst/>
              <a:cxnLst/>
              <a:rect l="l" t="t" r="r" b="b"/>
              <a:pathLst>
                <a:path w="1179" h="1800" extrusionOk="0">
                  <a:moveTo>
                    <a:pt x="117" y="1"/>
                  </a:moveTo>
                  <a:cubicBezTo>
                    <a:pt x="58" y="1"/>
                    <a:pt x="0" y="48"/>
                    <a:pt x="33" y="118"/>
                  </a:cubicBezTo>
                  <a:cubicBezTo>
                    <a:pt x="264" y="707"/>
                    <a:pt x="547" y="1295"/>
                    <a:pt x="978" y="1767"/>
                  </a:cubicBezTo>
                  <a:cubicBezTo>
                    <a:pt x="998" y="1790"/>
                    <a:pt x="1022" y="1800"/>
                    <a:pt x="1044" y="1800"/>
                  </a:cubicBezTo>
                  <a:cubicBezTo>
                    <a:pt x="1115" y="1800"/>
                    <a:pt x="1178" y="1705"/>
                    <a:pt x="1114" y="1641"/>
                  </a:cubicBezTo>
                  <a:cubicBezTo>
                    <a:pt x="705" y="1190"/>
                    <a:pt x="432" y="623"/>
                    <a:pt x="211" y="65"/>
                  </a:cubicBezTo>
                  <a:cubicBezTo>
                    <a:pt x="194" y="20"/>
                    <a:pt x="155" y="1"/>
                    <a:pt x="11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2256550" y="1725875"/>
              <a:ext cx="25125" cy="44775"/>
            </a:xfrm>
            <a:custGeom>
              <a:avLst/>
              <a:gdLst/>
              <a:ahLst/>
              <a:cxnLst/>
              <a:rect l="l" t="t" r="r" b="b"/>
              <a:pathLst>
                <a:path w="1005" h="1791" extrusionOk="0">
                  <a:moveTo>
                    <a:pt x="134" y="1"/>
                  </a:moveTo>
                  <a:cubicBezTo>
                    <a:pt x="70" y="1"/>
                    <a:pt x="1" y="68"/>
                    <a:pt x="37" y="141"/>
                  </a:cubicBezTo>
                  <a:cubicBezTo>
                    <a:pt x="300" y="688"/>
                    <a:pt x="426" y="1276"/>
                    <a:pt x="814" y="1759"/>
                  </a:cubicBezTo>
                  <a:cubicBezTo>
                    <a:pt x="832" y="1782"/>
                    <a:pt x="853" y="1791"/>
                    <a:pt x="874" y="1791"/>
                  </a:cubicBezTo>
                  <a:cubicBezTo>
                    <a:pt x="941" y="1791"/>
                    <a:pt x="1005" y="1695"/>
                    <a:pt x="941" y="1622"/>
                  </a:cubicBezTo>
                  <a:cubicBezTo>
                    <a:pt x="573" y="1160"/>
                    <a:pt x="457" y="572"/>
                    <a:pt x="205" y="46"/>
                  </a:cubicBezTo>
                  <a:cubicBezTo>
                    <a:pt x="189" y="14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2301750" y="1712275"/>
              <a:ext cx="24950" cy="44750"/>
            </a:xfrm>
            <a:custGeom>
              <a:avLst/>
              <a:gdLst/>
              <a:ahLst/>
              <a:cxnLst/>
              <a:rect l="l" t="t" r="r" b="b"/>
              <a:pathLst>
                <a:path w="998" h="1790" extrusionOk="0">
                  <a:moveTo>
                    <a:pt x="114" y="0"/>
                  </a:moveTo>
                  <a:cubicBezTo>
                    <a:pt x="56" y="0"/>
                    <a:pt x="0" y="47"/>
                    <a:pt x="26" y="118"/>
                  </a:cubicBezTo>
                  <a:cubicBezTo>
                    <a:pt x="225" y="674"/>
                    <a:pt x="582" y="1169"/>
                    <a:pt x="783" y="1725"/>
                  </a:cubicBezTo>
                  <a:cubicBezTo>
                    <a:pt x="799" y="1770"/>
                    <a:pt x="838" y="1790"/>
                    <a:pt x="877" y="1790"/>
                  </a:cubicBezTo>
                  <a:cubicBezTo>
                    <a:pt x="937" y="1790"/>
                    <a:pt x="997" y="1743"/>
                    <a:pt x="972" y="1673"/>
                  </a:cubicBezTo>
                  <a:cubicBezTo>
                    <a:pt x="762" y="1116"/>
                    <a:pt x="404" y="622"/>
                    <a:pt x="204" y="65"/>
                  </a:cubicBezTo>
                  <a:cubicBezTo>
                    <a:pt x="188" y="20"/>
                    <a:pt x="150" y="0"/>
                    <a:pt x="1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2344550" y="1693100"/>
              <a:ext cx="24925" cy="42900"/>
            </a:xfrm>
            <a:custGeom>
              <a:avLst/>
              <a:gdLst/>
              <a:ahLst/>
              <a:cxnLst/>
              <a:rect l="l" t="t" r="r" b="b"/>
              <a:pathLst>
                <a:path w="997" h="1716" extrusionOk="0">
                  <a:moveTo>
                    <a:pt x="119" y="0"/>
                  </a:moveTo>
                  <a:cubicBezTo>
                    <a:pt x="61" y="0"/>
                    <a:pt x="1" y="47"/>
                    <a:pt x="26" y="117"/>
                  </a:cubicBezTo>
                  <a:cubicBezTo>
                    <a:pt x="194" y="685"/>
                    <a:pt x="436" y="1221"/>
                    <a:pt x="804" y="1683"/>
                  </a:cubicBezTo>
                  <a:cubicBezTo>
                    <a:pt x="821" y="1706"/>
                    <a:pt x="842" y="1715"/>
                    <a:pt x="863" y="1715"/>
                  </a:cubicBezTo>
                  <a:cubicBezTo>
                    <a:pt x="931" y="1715"/>
                    <a:pt x="996" y="1619"/>
                    <a:pt x="941" y="1546"/>
                  </a:cubicBezTo>
                  <a:cubicBezTo>
                    <a:pt x="594" y="1116"/>
                    <a:pt x="362" y="601"/>
                    <a:pt x="205" y="65"/>
                  </a:cubicBezTo>
                  <a:cubicBezTo>
                    <a:pt x="193" y="20"/>
                    <a:pt x="156" y="0"/>
                    <a:pt x="11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2079900" y="1436200"/>
              <a:ext cx="396650" cy="154375"/>
            </a:xfrm>
            <a:custGeom>
              <a:avLst/>
              <a:gdLst/>
              <a:ahLst/>
              <a:cxnLst/>
              <a:rect l="l" t="t" r="r" b="b"/>
              <a:pathLst>
                <a:path w="15866" h="6175" extrusionOk="0">
                  <a:moveTo>
                    <a:pt x="5342" y="0"/>
                  </a:moveTo>
                  <a:cubicBezTo>
                    <a:pt x="5270" y="0"/>
                    <a:pt x="5199" y="1"/>
                    <a:pt x="5128" y="3"/>
                  </a:cubicBezTo>
                  <a:cubicBezTo>
                    <a:pt x="3005" y="34"/>
                    <a:pt x="0" y="1516"/>
                    <a:pt x="232" y="4047"/>
                  </a:cubicBezTo>
                  <a:lnTo>
                    <a:pt x="285" y="4079"/>
                  </a:lnTo>
                  <a:cubicBezTo>
                    <a:pt x="705" y="3890"/>
                    <a:pt x="1062" y="3533"/>
                    <a:pt x="1450" y="3270"/>
                  </a:cubicBezTo>
                  <a:cubicBezTo>
                    <a:pt x="1903" y="2966"/>
                    <a:pt x="2396" y="2776"/>
                    <a:pt x="2932" y="2639"/>
                  </a:cubicBezTo>
                  <a:cubicBezTo>
                    <a:pt x="3518" y="2492"/>
                    <a:pt x="4120" y="2424"/>
                    <a:pt x="4725" y="2424"/>
                  </a:cubicBezTo>
                  <a:cubicBezTo>
                    <a:pt x="6531" y="2424"/>
                    <a:pt x="8369" y="3025"/>
                    <a:pt x="9919" y="3890"/>
                  </a:cubicBezTo>
                  <a:cubicBezTo>
                    <a:pt x="10948" y="4458"/>
                    <a:pt x="12010" y="4972"/>
                    <a:pt x="13050" y="5550"/>
                  </a:cubicBezTo>
                  <a:cubicBezTo>
                    <a:pt x="13600" y="5832"/>
                    <a:pt x="14325" y="6175"/>
                    <a:pt x="15001" y="6175"/>
                  </a:cubicBezTo>
                  <a:cubicBezTo>
                    <a:pt x="15306" y="6175"/>
                    <a:pt x="15601" y="6105"/>
                    <a:pt x="15866" y="5928"/>
                  </a:cubicBezTo>
                  <a:cubicBezTo>
                    <a:pt x="15330" y="5434"/>
                    <a:pt x="14668" y="5014"/>
                    <a:pt x="14048" y="4657"/>
                  </a:cubicBezTo>
                  <a:cubicBezTo>
                    <a:pt x="13050" y="4079"/>
                    <a:pt x="12272" y="3396"/>
                    <a:pt x="11464" y="2597"/>
                  </a:cubicBezTo>
                  <a:cubicBezTo>
                    <a:pt x="10476" y="1631"/>
                    <a:pt x="9541" y="927"/>
                    <a:pt x="8228" y="454"/>
                  </a:cubicBezTo>
                  <a:cubicBezTo>
                    <a:pt x="7348" y="132"/>
                    <a:pt x="6296" y="0"/>
                    <a:pt x="5342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2079000" y="1434125"/>
              <a:ext cx="400450" cy="158475"/>
            </a:xfrm>
            <a:custGeom>
              <a:avLst/>
              <a:gdLst/>
              <a:ahLst/>
              <a:cxnLst/>
              <a:rect l="l" t="t" r="r" b="b"/>
              <a:pathLst>
                <a:path w="16018" h="6339" extrusionOk="0">
                  <a:moveTo>
                    <a:pt x="5557" y="152"/>
                  </a:moveTo>
                  <a:cubicBezTo>
                    <a:pt x="7602" y="152"/>
                    <a:pt x="9580" y="1032"/>
                    <a:pt x="11079" y="2418"/>
                  </a:cubicBezTo>
                  <a:cubicBezTo>
                    <a:pt x="11888" y="3164"/>
                    <a:pt x="12666" y="3941"/>
                    <a:pt x="13590" y="4551"/>
                  </a:cubicBezTo>
                  <a:cubicBezTo>
                    <a:pt x="14084" y="4866"/>
                    <a:pt x="14599" y="5139"/>
                    <a:pt x="15082" y="5475"/>
                  </a:cubicBezTo>
                  <a:cubicBezTo>
                    <a:pt x="15429" y="5717"/>
                    <a:pt x="15923" y="5969"/>
                    <a:pt x="15250" y="6138"/>
                  </a:cubicBezTo>
                  <a:cubicBezTo>
                    <a:pt x="15167" y="6158"/>
                    <a:pt x="15080" y="6166"/>
                    <a:pt x="14991" y="6166"/>
                  </a:cubicBezTo>
                  <a:cubicBezTo>
                    <a:pt x="14711" y="6166"/>
                    <a:pt x="14413" y="6080"/>
                    <a:pt x="14157" y="6001"/>
                  </a:cubicBezTo>
                  <a:cubicBezTo>
                    <a:pt x="12855" y="5570"/>
                    <a:pt x="11594" y="4751"/>
                    <a:pt x="10386" y="4099"/>
                  </a:cubicBezTo>
                  <a:cubicBezTo>
                    <a:pt x="9366" y="3553"/>
                    <a:pt x="8348" y="3059"/>
                    <a:pt x="7223" y="2754"/>
                  </a:cubicBezTo>
                  <a:cubicBezTo>
                    <a:pt x="6417" y="2540"/>
                    <a:pt x="5581" y="2413"/>
                    <a:pt x="4745" y="2413"/>
                  </a:cubicBezTo>
                  <a:cubicBezTo>
                    <a:pt x="4351" y="2413"/>
                    <a:pt x="3957" y="2442"/>
                    <a:pt x="3567" y="2502"/>
                  </a:cubicBezTo>
                  <a:cubicBezTo>
                    <a:pt x="3010" y="2586"/>
                    <a:pt x="2453" y="2733"/>
                    <a:pt x="1939" y="2986"/>
                  </a:cubicBezTo>
                  <a:cubicBezTo>
                    <a:pt x="1357" y="3256"/>
                    <a:pt x="909" y="3727"/>
                    <a:pt x="358" y="4035"/>
                  </a:cubicBezTo>
                  <a:lnTo>
                    <a:pt x="358" y="4035"/>
                  </a:lnTo>
                  <a:cubicBezTo>
                    <a:pt x="298" y="1917"/>
                    <a:pt x="2376" y="627"/>
                    <a:pt x="4250" y="275"/>
                  </a:cubicBezTo>
                  <a:cubicBezTo>
                    <a:pt x="4686" y="192"/>
                    <a:pt x="5123" y="152"/>
                    <a:pt x="5557" y="152"/>
                  </a:cubicBezTo>
                  <a:close/>
                  <a:moveTo>
                    <a:pt x="5665" y="0"/>
                  </a:moveTo>
                  <a:cubicBezTo>
                    <a:pt x="3183" y="0"/>
                    <a:pt x="1" y="1248"/>
                    <a:pt x="173" y="4130"/>
                  </a:cubicBezTo>
                  <a:cubicBezTo>
                    <a:pt x="177" y="4176"/>
                    <a:pt x="209" y="4203"/>
                    <a:pt x="245" y="4213"/>
                  </a:cubicBezTo>
                  <a:lnTo>
                    <a:pt x="245" y="4213"/>
                  </a:lnTo>
                  <a:cubicBezTo>
                    <a:pt x="263" y="4241"/>
                    <a:pt x="292" y="4260"/>
                    <a:pt x="325" y="4260"/>
                  </a:cubicBezTo>
                  <a:cubicBezTo>
                    <a:pt x="340" y="4260"/>
                    <a:pt x="357" y="4256"/>
                    <a:pt x="373" y="4246"/>
                  </a:cubicBezTo>
                  <a:cubicBezTo>
                    <a:pt x="930" y="3952"/>
                    <a:pt x="1371" y="3490"/>
                    <a:pt x="1928" y="3196"/>
                  </a:cubicBezTo>
                  <a:cubicBezTo>
                    <a:pt x="2674" y="2817"/>
                    <a:pt x="3536" y="2649"/>
                    <a:pt x="4365" y="2607"/>
                  </a:cubicBezTo>
                  <a:cubicBezTo>
                    <a:pt x="4491" y="2601"/>
                    <a:pt x="4618" y="2599"/>
                    <a:pt x="4744" y="2599"/>
                  </a:cubicBezTo>
                  <a:cubicBezTo>
                    <a:pt x="6205" y="2599"/>
                    <a:pt x="7664" y="2985"/>
                    <a:pt x="8988" y="3595"/>
                  </a:cubicBezTo>
                  <a:cubicBezTo>
                    <a:pt x="10375" y="4225"/>
                    <a:pt x="11699" y="5013"/>
                    <a:pt x="13044" y="5706"/>
                  </a:cubicBezTo>
                  <a:cubicBezTo>
                    <a:pt x="13656" y="6027"/>
                    <a:pt x="14332" y="6338"/>
                    <a:pt x="15005" y="6338"/>
                  </a:cubicBezTo>
                  <a:cubicBezTo>
                    <a:pt x="15324" y="6338"/>
                    <a:pt x="15643" y="6268"/>
                    <a:pt x="15955" y="6096"/>
                  </a:cubicBezTo>
                  <a:cubicBezTo>
                    <a:pt x="16007" y="6064"/>
                    <a:pt x="16018" y="5980"/>
                    <a:pt x="15976" y="5938"/>
                  </a:cubicBezTo>
                  <a:cubicBezTo>
                    <a:pt x="15240" y="5286"/>
                    <a:pt x="14389" y="4856"/>
                    <a:pt x="13580" y="4309"/>
                  </a:cubicBezTo>
                  <a:cubicBezTo>
                    <a:pt x="12634" y="3679"/>
                    <a:pt x="11878" y="2870"/>
                    <a:pt x="11037" y="2124"/>
                  </a:cubicBezTo>
                  <a:cubicBezTo>
                    <a:pt x="9703" y="936"/>
                    <a:pt x="8138" y="212"/>
                    <a:pt x="6340" y="33"/>
                  </a:cubicBezTo>
                  <a:cubicBezTo>
                    <a:pt x="6124" y="11"/>
                    <a:pt x="5897" y="0"/>
                    <a:pt x="566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2106375" y="1476925"/>
              <a:ext cx="25475" cy="34150"/>
            </a:xfrm>
            <a:custGeom>
              <a:avLst/>
              <a:gdLst/>
              <a:ahLst/>
              <a:cxnLst/>
              <a:rect l="l" t="t" r="r" b="b"/>
              <a:pathLst>
                <a:path w="1019" h="1366" extrusionOk="0">
                  <a:moveTo>
                    <a:pt x="125" y="0"/>
                  </a:moveTo>
                  <a:cubicBezTo>
                    <a:pt x="57" y="0"/>
                    <a:pt x="0" y="89"/>
                    <a:pt x="55" y="160"/>
                  </a:cubicBezTo>
                  <a:cubicBezTo>
                    <a:pt x="339" y="527"/>
                    <a:pt x="517" y="958"/>
                    <a:pt x="802" y="1326"/>
                  </a:cubicBezTo>
                  <a:cubicBezTo>
                    <a:pt x="823" y="1354"/>
                    <a:pt x="853" y="1365"/>
                    <a:pt x="882" y="1365"/>
                  </a:cubicBezTo>
                  <a:cubicBezTo>
                    <a:pt x="952" y="1365"/>
                    <a:pt x="1018" y="1298"/>
                    <a:pt x="959" y="1232"/>
                  </a:cubicBezTo>
                  <a:cubicBezTo>
                    <a:pt x="675" y="853"/>
                    <a:pt x="486" y="401"/>
                    <a:pt x="192" y="34"/>
                  </a:cubicBezTo>
                  <a:cubicBezTo>
                    <a:pt x="171" y="10"/>
                    <a:pt x="147" y="0"/>
                    <a:pt x="12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2164750" y="1443350"/>
              <a:ext cx="16100" cy="54100"/>
            </a:xfrm>
            <a:custGeom>
              <a:avLst/>
              <a:gdLst/>
              <a:ahLst/>
              <a:cxnLst/>
              <a:rect l="l" t="t" r="r" b="b"/>
              <a:pathLst>
                <a:path w="644" h="2164" extrusionOk="0">
                  <a:moveTo>
                    <a:pt x="105" y="0"/>
                  </a:moveTo>
                  <a:cubicBezTo>
                    <a:pt x="58" y="0"/>
                    <a:pt x="11" y="32"/>
                    <a:pt x="11" y="95"/>
                  </a:cubicBezTo>
                  <a:cubicBezTo>
                    <a:pt x="1" y="788"/>
                    <a:pt x="347" y="1408"/>
                    <a:pt x="452" y="2091"/>
                  </a:cubicBezTo>
                  <a:cubicBezTo>
                    <a:pt x="460" y="2142"/>
                    <a:pt x="494" y="2163"/>
                    <a:pt x="530" y="2163"/>
                  </a:cubicBezTo>
                  <a:cubicBezTo>
                    <a:pt x="584" y="2163"/>
                    <a:pt x="644" y="2114"/>
                    <a:pt x="631" y="2038"/>
                  </a:cubicBezTo>
                  <a:cubicBezTo>
                    <a:pt x="536" y="1377"/>
                    <a:pt x="190" y="767"/>
                    <a:pt x="200" y="95"/>
                  </a:cubicBezTo>
                  <a:cubicBezTo>
                    <a:pt x="200" y="32"/>
                    <a:pt x="152" y="0"/>
                    <a:pt x="10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2226225" y="1436250"/>
              <a:ext cx="13925" cy="63050"/>
            </a:xfrm>
            <a:custGeom>
              <a:avLst/>
              <a:gdLst/>
              <a:ahLst/>
              <a:cxnLst/>
              <a:rect l="l" t="t" r="r" b="b"/>
              <a:pathLst>
                <a:path w="557" h="2522" extrusionOk="0">
                  <a:moveTo>
                    <a:pt x="462" y="0"/>
                  </a:moveTo>
                  <a:cubicBezTo>
                    <a:pt x="415" y="0"/>
                    <a:pt x="367" y="32"/>
                    <a:pt x="367" y="95"/>
                  </a:cubicBezTo>
                  <a:cubicBezTo>
                    <a:pt x="357" y="505"/>
                    <a:pt x="199" y="914"/>
                    <a:pt x="126" y="1325"/>
                  </a:cubicBezTo>
                  <a:cubicBezTo>
                    <a:pt x="52" y="1692"/>
                    <a:pt x="0" y="2049"/>
                    <a:pt x="0" y="2427"/>
                  </a:cubicBezTo>
                  <a:cubicBezTo>
                    <a:pt x="0" y="2490"/>
                    <a:pt x="47" y="2522"/>
                    <a:pt x="95" y="2522"/>
                  </a:cubicBezTo>
                  <a:cubicBezTo>
                    <a:pt x="142" y="2522"/>
                    <a:pt x="189" y="2490"/>
                    <a:pt x="189" y="2427"/>
                  </a:cubicBezTo>
                  <a:cubicBezTo>
                    <a:pt x="189" y="1965"/>
                    <a:pt x="273" y="1503"/>
                    <a:pt x="367" y="1051"/>
                  </a:cubicBezTo>
                  <a:cubicBezTo>
                    <a:pt x="430" y="725"/>
                    <a:pt x="546" y="421"/>
                    <a:pt x="557" y="95"/>
                  </a:cubicBezTo>
                  <a:cubicBezTo>
                    <a:pt x="557" y="32"/>
                    <a:pt x="509" y="0"/>
                    <a:pt x="46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2273125" y="1452700"/>
              <a:ext cx="29850" cy="58350"/>
            </a:xfrm>
            <a:custGeom>
              <a:avLst/>
              <a:gdLst/>
              <a:ahLst/>
              <a:cxnLst/>
              <a:rect l="l" t="t" r="r" b="b"/>
              <a:pathLst>
                <a:path w="1194" h="2334" extrusionOk="0">
                  <a:moveTo>
                    <a:pt x="1063" y="1"/>
                  </a:moveTo>
                  <a:cubicBezTo>
                    <a:pt x="1035" y="1"/>
                    <a:pt x="1008" y="14"/>
                    <a:pt x="992" y="46"/>
                  </a:cubicBezTo>
                  <a:cubicBezTo>
                    <a:pt x="604" y="740"/>
                    <a:pt x="310" y="1475"/>
                    <a:pt x="25" y="2222"/>
                  </a:cubicBezTo>
                  <a:cubicBezTo>
                    <a:pt x="0" y="2291"/>
                    <a:pt x="59" y="2334"/>
                    <a:pt x="119" y="2334"/>
                  </a:cubicBezTo>
                  <a:cubicBezTo>
                    <a:pt x="158" y="2334"/>
                    <a:pt x="198" y="2315"/>
                    <a:pt x="215" y="2274"/>
                  </a:cubicBezTo>
                  <a:cubicBezTo>
                    <a:pt x="478" y="1538"/>
                    <a:pt x="782" y="824"/>
                    <a:pt x="1150" y="141"/>
                  </a:cubicBezTo>
                  <a:cubicBezTo>
                    <a:pt x="1194" y="68"/>
                    <a:pt x="1127" y="1"/>
                    <a:pt x="10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2322250" y="1486925"/>
              <a:ext cx="33550" cy="45000"/>
            </a:xfrm>
            <a:custGeom>
              <a:avLst/>
              <a:gdLst/>
              <a:ahLst/>
              <a:cxnLst/>
              <a:rect l="l" t="t" r="r" b="b"/>
              <a:pathLst>
                <a:path w="1342" h="1800" extrusionOk="0">
                  <a:moveTo>
                    <a:pt x="1214" y="1"/>
                  </a:moveTo>
                  <a:cubicBezTo>
                    <a:pt x="1192" y="1"/>
                    <a:pt x="1170" y="10"/>
                    <a:pt x="1149" y="33"/>
                  </a:cubicBezTo>
                  <a:cubicBezTo>
                    <a:pt x="908" y="285"/>
                    <a:pt x="740" y="610"/>
                    <a:pt x="519" y="884"/>
                  </a:cubicBezTo>
                  <a:cubicBezTo>
                    <a:pt x="320" y="1136"/>
                    <a:pt x="131" y="1378"/>
                    <a:pt x="26" y="1682"/>
                  </a:cubicBezTo>
                  <a:cubicBezTo>
                    <a:pt x="0" y="1753"/>
                    <a:pt x="56" y="1800"/>
                    <a:pt x="113" y="1800"/>
                  </a:cubicBezTo>
                  <a:cubicBezTo>
                    <a:pt x="150" y="1800"/>
                    <a:pt x="187" y="1780"/>
                    <a:pt x="204" y="1735"/>
                  </a:cubicBezTo>
                  <a:cubicBezTo>
                    <a:pt x="309" y="1430"/>
                    <a:pt x="530" y="1178"/>
                    <a:pt x="729" y="926"/>
                  </a:cubicBezTo>
                  <a:cubicBezTo>
                    <a:pt x="918" y="673"/>
                    <a:pt x="1065" y="390"/>
                    <a:pt x="1286" y="159"/>
                  </a:cubicBezTo>
                  <a:cubicBezTo>
                    <a:pt x="1342" y="95"/>
                    <a:pt x="1283" y="1"/>
                    <a:pt x="121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2363750" y="1520725"/>
              <a:ext cx="28700" cy="32875"/>
            </a:xfrm>
            <a:custGeom>
              <a:avLst/>
              <a:gdLst/>
              <a:ahLst/>
              <a:cxnLst/>
              <a:rect l="l" t="t" r="r" b="b"/>
              <a:pathLst>
                <a:path w="1148" h="1315" extrusionOk="0">
                  <a:moveTo>
                    <a:pt x="1018" y="1"/>
                  </a:moveTo>
                  <a:cubicBezTo>
                    <a:pt x="988" y="1"/>
                    <a:pt x="959" y="14"/>
                    <a:pt x="939" y="47"/>
                  </a:cubicBezTo>
                  <a:cubicBezTo>
                    <a:pt x="666" y="425"/>
                    <a:pt x="362" y="792"/>
                    <a:pt x="57" y="1150"/>
                  </a:cubicBezTo>
                  <a:cubicBezTo>
                    <a:pt x="0" y="1223"/>
                    <a:pt x="62" y="1314"/>
                    <a:pt x="132" y="1314"/>
                  </a:cubicBezTo>
                  <a:cubicBezTo>
                    <a:pt x="153" y="1314"/>
                    <a:pt x="174" y="1306"/>
                    <a:pt x="194" y="1287"/>
                  </a:cubicBezTo>
                  <a:cubicBezTo>
                    <a:pt x="509" y="908"/>
                    <a:pt x="813" y="540"/>
                    <a:pt x="1097" y="141"/>
                  </a:cubicBezTo>
                  <a:cubicBezTo>
                    <a:pt x="1148" y="68"/>
                    <a:pt x="1083" y="1"/>
                    <a:pt x="101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2400100" y="1544900"/>
              <a:ext cx="23525" cy="29725"/>
            </a:xfrm>
            <a:custGeom>
              <a:avLst/>
              <a:gdLst/>
              <a:ahLst/>
              <a:cxnLst/>
              <a:rect l="l" t="t" r="r" b="b"/>
              <a:pathLst>
                <a:path w="941" h="1189" extrusionOk="0">
                  <a:moveTo>
                    <a:pt x="812" y="1"/>
                  </a:moveTo>
                  <a:cubicBezTo>
                    <a:pt x="784" y="1"/>
                    <a:pt x="756" y="14"/>
                    <a:pt x="736" y="47"/>
                  </a:cubicBezTo>
                  <a:cubicBezTo>
                    <a:pt x="536" y="404"/>
                    <a:pt x="295" y="729"/>
                    <a:pt x="53" y="1055"/>
                  </a:cubicBezTo>
                  <a:cubicBezTo>
                    <a:pt x="1" y="1122"/>
                    <a:pt x="70" y="1189"/>
                    <a:pt x="137" y="1189"/>
                  </a:cubicBezTo>
                  <a:cubicBezTo>
                    <a:pt x="165" y="1189"/>
                    <a:pt x="192" y="1177"/>
                    <a:pt x="211" y="1149"/>
                  </a:cubicBezTo>
                  <a:cubicBezTo>
                    <a:pt x="463" y="824"/>
                    <a:pt x="704" y="498"/>
                    <a:pt x="904" y="141"/>
                  </a:cubicBezTo>
                  <a:cubicBezTo>
                    <a:pt x="940" y="68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2425775" y="1560625"/>
              <a:ext cx="10800" cy="14650"/>
            </a:xfrm>
            <a:custGeom>
              <a:avLst/>
              <a:gdLst/>
              <a:ahLst/>
              <a:cxnLst/>
              <a:rect l="l" t="t" r="r" b="b"/>
              <a:pathLst>
                <a:path w="432" h="586" extrusionOk="0">
                  <a:moveTo>
                    <a:pt x="321" y="1"/>
                  </a:moveTo>
                  <a:cubicBezTo>
                    <a:pt x="284" y="1"/>
                    <a:pt x="247" y="22"/>
                    <a:pt x="234" y="69"/>
                  </a:cubicBezTo>
                  <a:cubicBezTo>
                    <a:pt x="192" y="205"/>
                    <a:pt x="129" y="321"/>
                    <a:pt x="45" y="447"/>
                  </a:cubicBezTo>
                  <a:cubicBezTo>
                    <a:pt x="1" y="513"/>
                    <a:pt x="71" y="585"/>
                    <a:pt x="138" y="585"/>
                  </a:cubicBezTo>
                  <a:cubicBezTo>
                    <a:pt x="167" y="585"/>
                    <a:pt x="195" y="572"/>
                    <a:pt x="213" y="541"/>
                  </a:cubicBezTo>
                  <a:cubicBezTo>
                    <a:pt x="297" y="405"/>
                    <a:pt x="371" y="268"/>
                    <a:pt x="413" y="121"/>
                  </a:cubicBezTo>
                  <a:cubicBezTo>
                    <a:pt x="432" y="46"/>
                    <a:pt x="376" y="1"/>
                    <a:pt x="3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2386925" y="1542000"/>
              <a:ext cx="16925" cy="17025"/>
            </a:xfrm>
            <a:custGeom>
              <a:avLst/>
              <a:gdLst/>
              <a:ahLst/>
              <a:cxnLst/>
              <a:rect l="l" t="t" r="r" b="b"/>
              <a:pathLst>
                <a:path w="677" h="681" extrusionOk="0">
                  <a:moveTo>
                    <a:pt x="543" y="1"/>
                  </a:moveTo>
                  <a:cubicBezTo>
                    <a:pt x="513" y="1"/>
                    <a:pt x="484" y="14"/>
                    <a:pt x="465" y="47"/>
                  </a:cubicBezTo>
                  <a:cubicBezTo>
                    <a:pt x="349" y="236"/>
                    <a:pt x="159" y="362"/>
                    <a:pt x="44" y="541"/>
                  </a:cubicBezTo>
                  <a:cubicBezTo>
                    <a:pt x="1" y="613"/>
                    <a:pt x="68" y="681"/>
                    <a:pt x="134" y="681"/>
                  </a:cubicBezTo>
                  <a:cubicBezTo>
                    <a:pt x="163" y="681"/>
                    <a:pt x="193" y="667"/>
                    <a:pt x="212" y="635"/>
                  </a:cubicBezTo>
                  <a:cubicBezTo>
                    <a:pt x="328" y="457"/>
                    <a:pt x="517" y="331"/>
                    <a:pt x="633" y="141"/>
                  </a:cubicBezTo>
                  <a:cubicBezTo>
                    <a:pt x="676" y="69"/>
                    <a:pt x="609" y="1"/>
                    <a:pt x="5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2347700" y="1512600"/>
              <a:ext cx="18925" cy="25150"/>
            </a:xfrm>
            <a:custGeom>
              <a:avLst/>
              <a:gdLst/>
              <a:ahLst/>
              <a:cxnLst/>
              <a:rect l="l" t="t" r="r" b="b"/>
              <a:pathLst>
                <a:path w="757" h="1006" extrusionOk="0">
                  <a:moveTo>
                    <a:pt x="628" y="0"/>
                  </a:moveTo>
                  <a:cubicBezTo>
                    <a:pt x="599" y="0"/>
                    <a:pt x="571" y="13"/>
                    <a:pt x="552" y="46"/>
                  </a:cubicBezTo>
                  <a:cubicBezTo>
                    <a:pt x="394" y="330"/>
                    <a:pt x="184" y="571"/>
                    <a:pt x="37" y="865"/>
                  </a:cubicBezTo>
                  <a:cubicBezTo>
                    <a:pt x="1" y="938"/>
                    <a:pt x="70" y="1006"/>
                    <a:pt x="134" y="1006"/>
                  </a:cubicBezTo>
                  <a:cubicBezTo>
                    <a:pt x="162" y="1006"/>
                    <a:pt x="189" y="993"/>
                    <a:pt x="205" y="960"/>
                  </a:cubicBezTo>
                  <a:cubicBezTo>
                    <a:pt x="342" y="666"/>
                    <a:pt x="563" y="424"/>
                    <a:pt x="720" y="141"/>
                  </a:cubicBezTo>
                  <a:cubicBezTo>
                    <a:pt x="756" y="68"/>
                    <a:pt x="692" y="0"/>
                    <a:pt x="628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2302525" y="1476425"/>
              <a:ext cx="21775" cy="34275"/>
            </a:xfrm>
            <a:custGeom>
              <a:avLst/>
              <a:gdLst/>
              <a:ahLst/>
              <a:cxnLst/>
              <a:rect l="l" t="t" r="r" b="b"/>
              <a:pathLst>
                <a:path w="871" h="1371" extrusionOk="0">
                  <a:moveTo>
                    <a:pt x="743" y="1"/>
                  </a:moveTo>
                  <a:cubicBezTo>
                    <a:pt x="713" y="1"/>
                    <a:pt x="684" y="16"/>
                    <a:pt x="667" y="54"/>
                  </a:cubicBezTo>
                  <a:cubicBezTo>
                    <a:pt x="478" y="453"/>
                    <a:pt x="257" y="841"/>
                    <a:pt x="37" y="1231"/>
                  </a:cubicBezTo>
                  <a:cubicBezTo>
                    <a:pt x="0" y="1303"/>
                    <a:pt x="65" y="1371"/>
                    <a:pt x="129" y="1371"/>
                  </a:cubicBezTo>
                  <a:cubicBezTo>
                    <a:pt x="157" y="1371"/>
                    <a:pt x="186" y="1357"/>
                    <a:pt x="205" y="1325"/>
                  </a:cubicBezTo>
                  <a:cubicBezTo>
                    <a:pt x="415" y="936"/>
                    <a:pt x="636" y="547"/>
                    <a:pt x="836" y="148"/>
                  </a:cubicBezTo>
                  <a:cubicBezTo>
                    <a:pt x="871" y="70"/>
                    <a:pt x="805" y="1"/>
                    <a:pt x="7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2252900" y="1452300"/>
              <a:ext cx="16300" cy="39775"/>
            </a:xfrm>
            <a:custGeom>
              <a:avLst/>
              <a:gdLst/>
              <a:ahLst/>
              <a:cxnLst/>
              <a:rect l="l" t="t" r="r" b="b"/>
              <a:pathLst>
                <a:path w="652" h="1591" extrusionOk="0">
                  <a:moveTo>
                    <a:pt x="537" y="0"/>
                  </a:moveTo>
                  <a:cubicBezTo>
                    <a:pt x="499" y="0"/>
                    <a:pt x="465" y="22"/>
                    <a:pt x="456" y="73"/>
                  </a:cubicBezTo>
                  <a:cubicBezTo>
                    <a:pt x="383" y="556"/>
                    <a:pt x="162" y="1008"/>
                    <a:pt x="26" y="1470"/>
                  </a:cubicBezTo>
                  <a:cubicBezTo>
                    <a:pt x="1" y="1545"/>
                    <a:pt x="58" y="1590"/>
                    <a:pt x="114" y="1590"/>
                  </a:cubicBezTo>
                  <a:cubicBezTo>
                    <a:pt x="153" y="1590"/>
                    <a:pt x="191" y="1570"/>
                    <a:pt x="204" y="1523"/>
                  </a:cubicBezTo>
                  <a:cubicBezTo>
                    <a:pt x="341" y="1050"/>
                    <a:pt x="572" y="609"/>
                    <a:pt x="645" y="115"/>
                  </a:cubicBezTo>
                  <a:cubicBezTo>
                    <a:pt x="652" y="46"/>
                    <a:pt x="591" y="0"/>
                    <a:pt x="53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2196800" y="1446225"/>
              <a:ext cx="6450" cy="38175"/>
            </a:xfrm>
            <a:custGeom>
              <a:avLst/>
              <a:gdLst/>
              <a:ahLst/>
              <a:cxnLst/>
              <a:rect l="l" t="t" r="r" b="b"/>
              <a:pathLst>
                <a:path w="258" h="1527" extrusionOk="0">
                  <a:moveTo>
                    <a:pt x="116" y="1"/>
                  </a:moveTo>
                  <a:cubicBezTo>
                    <a:pt x="69" y="1"/>
                    <a:pt x="21" y="32"/>
                    <a:pt x="21" y="95"/>
                  </a:cubicBezTo>
                  <a:cubicBezTo>
                    <a:pt x="21" y="536"/>
                    <a:pt x="0" y="989"/>
                    <a:pt x="52" y="1440"/>
                  </a:cubicBezTo>
                  <a:cubicBezTo>
                    <a:pt x="63" y="1498"/>
                    <a:pt x="116" y="1527"/>
                    <a:pt x="164" y="1527"/>
                  </a:cubicBezTo>
                  <a:cubicBezTo>
                    <a:pt x="213" y="1527"/>
                    <a:pt x="258" y="1498"/>
                    <a:pt x="253" y="1440"/>
                  </a:cubicBezTo>
                  <a:cubicBezTo>
                    <a:pt x="200" y="989"/>
                    <a:pt x="210" y="536"/>
                    <a:pt x="210" y="95"/>
                  </a:cubicBezTo>
                  <a:cubicBezTo>
                    <a:pt x="210" y="32"/>
                    <a:pt x="163" y="1"/>
                    <a:pt x="11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2136775" y="1462175"/>
              <a:ext cx="13925" cy="28525"/>
            </a:xfrm>
            <a:custGeom>
              <a:avLst/>
              <a:gdLst/>
              <a:ahLst/>
              <a:cxnLst/>
              <a:rect l="l" t="t" r="r" b="b"/>
              <a:pathLst>
                <a:path w="557" h="1141" extrusionOk="0">
                  <a:moveTo>
                    <a:pt x="135" y="0"/>
                  </a:moveTo>
                  <a:cubicBezTo>
                    <a:pt x="71" y="0"/>
                    <a:pt x="1" y="70"/>
                    <a:pt x="37" y="151"/>
                  </a:cubicBezTo>
                  <a:cubicBezTo>
                    <a:pt x="184" y="435"/>
                    <a:pt x="258" y="760"/>
                    <a:pt x="352" y="1075"/>
                  </a:cubicBezTo>
                  <a:cubicBezTo>
                    <a:pt x="365" y="1121"/>
                    <a:pt x="401" y="1140"/>
                    <a:pt x="439" y="1140"/>
                  </a:cubicBezTo>
                  <a:cubicBezTo>
                    <a:pt x="497" y="1140"/>
                    <a:pt x="557" y="1093"/>
                    <a:pt x="531" y="1023"/>
                  </a:cubicBezTo>
                  <a:cubicBezTo>
                    <a:pt x="436" y="697"/>
                    <a:pt x="363" y="361"/>
                    <a:pt x="205" y="45"/>
                  </a:cubicBezTo>
                  <a:cubicBezTo>
                    <a:pt x="189" y="13"/>
                    <a:pt x="163" y="0"/>
                    <a:pt x="13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2099025" y="1497525"/>
              <a:ext cx="14125" cy="13800"/>
            </a:xfrm>
            <a:custGeom>
              <a:avLst/>
              <a:gdLst/>
              <a:ahLst/>
              <a:cxnLst/>
              <a:rect l="l" t="t" r="r" b="b"/>
              <a:pathLst>
                <a:path w="565" h="552" extrusionOk="0">
                  <a:moveTo>
                    <a:pt x="134" y="0"/>
                  </a:moveTo>
                  <a:cubicBezTo>
                    <a:pt x="66" y="0"/>
                    <a:pt x="0" y="67"/>
                    <a:pt x="45" y="134"/>
                  </a:cubicBezTo>
                  <a:cubicBezTo>
                    <a:pt x="150" y="281"/>
                    <a:pt x="244" y="429"/>
                    <a:pt x="391" y="534"/>
                  </a:cubicBezTo>
                  <a:cubicBezTo>
                    <a:pt x="408" y="546"/>
                    <a:pt x="424" y="552"/>
                    <a:pt x="439" y="552"/>
                  </a:cubicBezTo>
                  <a:cubicBezTo>
                    <a:pt x="513" y="552"/>
                    <a:pt x="564" y="426"/>
                    <a:pt x="486" y="365"/>
                  </a:cubicBezTo>
                  <a:cubicBezTo>
                    <a:pt x="370" y="281"/>
                    <a:pt x="297" y="155"/>
                    <a:pt x="213" y="39"/>
                  </a:cubicBezTo>
                  <a:cubicBezTo>
                    <a:pt x="191" y="12"/>
                    <a:pt x="163" y="0"/>
                    <a:pt x="13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948300" y="1475350"/>
              <a:ext cx="522475" cy="260750"/>
            </a:xfrm>
            <a:custGeom>
              <a:avLst/>
              <a:gdLst/>
              <a:ahLst/>
              <a:cxnLst/>
              <a:rect l="l" t="t" r="r" b="b"/>
              <a:pathLst>
                <a:path w="20899" h="10430" extrusionOk="0">
                  <a:moveTo>
                    <a:pt x="10131" y="0"/>
                  </a:moveTo>
                  <a:cubicBezTo>
                    <a:pt x="9282" y="0"/>
                    <a:pt x="8446" y="148"/>
                    <a:pt x="7681" y="517"/>
                  </a:cubicBezTo>
                  <a:cubicBezTo>
                    <a:pt x="5738" y="1431"/>
                    <a:pt x="5023" y="3144"/>
                    <a:pt x="3573" y="4583"/>
                  </a:cubicBezTo>
                  <a:cubicBezTo>
                    <a:pt x="2859" y="5308"/>
                    <a:pt x="2091" y="5423"/>
                    <a:pt x="1262" y="5875"/>
                  </a:cubicBezTo>
                  <a:cubicBezTo>
                    <a:pt x="1" y="6600"/>
                    <a:pt x="1713" y="6947"/>
                    <a:pt x="2365" y="6947"/>
                  </a:cubicBezTo>
                  <a:cubicBezTo>
                    <a:pt x="2630" y="6947"/>
                    <a:pt x="2884" y="6935"/>
                    <a:pt x="3130" y="6935"/>
                  </a:cubicBezTo>
                  <a:cubicBezTo>
                    <a:pt x="3654" y="6935"/>
                    <a:pt x="4138" y="6989"/>
                    <a:pt x="4603" y="7325"/>
                  </a:cubicBezTo>
                  <a:cubicBezTo>
                    <a:pt x="5359" y="7819"/>
                    <a:pt x="5969" y="8502"/>
                    <a:pt x="6725" y="8996"/>
                  </a:cubicBezTo>
                  <a:cubicBezTo>
                    <a:pt x="8023" y="9841"/>
                    <a:pt x="9715" y="10429"/>
                    <a:pt x="11342" y="10429"/>
                  </a:cubicBezTo>
                  <a:cubicBezTo>
                    <a:pt x="12060" y="10429"/>
                    <a:pt x="12765" y="10315"/>
                    <a:pt x="13418" y="10057"/>
                  </a:cubicBezTo>
                  <a:cubicBezTo>
                    <a:pt x="15246" y="9374"/>
                    <a:pt x="16833" y="8239"/>
                    <a:pt x="18167" y="6905"/>
                  </a:cubicBezTo>
                  <a:cubicBezTo>
                    <a:pt x="19007" y="6065"/>
                    <a:pt x="19911" y="5276"/>
                    <a:pt x="20898" y="4699"/>
                  </a:cubicBezTo>
                  <a:lnTo>
                    <a:pt x="20867" y="4625"/>
                  </a:lnTo>
                  <a:cubicBezTo>
                    <a:pt x="19649" y="4625"/>
                    <a:pt x="18734" y="4131"/>
                    <a:pt x="17862" y="3291"/>
                  </a:cubicBezTo>
                  <a:cubicBezTo>
                    <a:pt x="16423" y="1967"/>
                    <a:pt x="14447" y="821"/>
                    <a:pt x="12504" y="328"/>
                  </a:cubicBezTo>
                  <a:cubicBezTo>
                    <a:pt x="11732" y="130"/>
                    <a:pt x="10926" y="0"/>
                    <a:pt x="10131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1957250" y="1473150"/>
              <a:ext cx="516575" cy="265200"/>
            </a:xfrm>
            <a:custGeom>
              <a:avLst/>
              <a:gdLst/>
              <a:ahLst/>
              <a:cxnLst/>
              <a:rect l="l" t="t" r="r" b="b"/>
              <a:pathLst>
                <a:path w="20663" h="10608" extrusionOk="0">
                  <a:moveTo>
                    <a:pt x="9842" y="193"/>
                  </a:moveTo>
                  <a:cubicBezTo>
                    <a:pt x="10475" y="193"/>
                    <a:pt x="11116" y="275"/>
                    <a:pt x="11747" y="416"/>
                  </a:cubicBezTo>
                  <a:cubicBezTo>
                    <a:pt x="13617" y="846"/>
                    <a:pt x="15382" y="1750"/>
                    <a:pt x="16874" y="2959"/>
                  </a:cubicBezTo>
                  <a:cubicBezTo>
                    <a:pt x="17988" y="3870"/>
                    <a:pt x="18868" y="4703"/>
                    <a:pt x="20341" y="4800"/>
                  </a:cubicBezTo>
                  <a:lnTo>
                    <a:pt x="20341" y="4800"/>
                  </a:lnTo>
                  <a:cubicBezTo>
                    <a:pt x="19063" y="5611"/>
                    <a:pt x="18067" y="6697"/>
                    <a:pt x="16926" y="7687"/>
                  </a:cubicBezTo>
                  <a:cubicBezTo>
                    <a:pt x="15686" y="8758"/>
                    <a:pt x="14194" y="9735"/>
                    <a:pt x="12597" y="10197"/>
                  </a:cubicBezTo>
                  <a:cubicBezTo>
                    <a:pt x="12070" y="10353"/>
                    <a:pt x="11525" y="10422"/>
                    <a:pt x="10977" y="10422"/>
                  </a:cubicBezTo>
                  <a:cubicBezTo>
                    <a:pt x="9974" y="10422"/>
                    <a:pt x="8962" y="10190"/>
                    <a:pt x="8037" y="9830"/>
                  </a:cubicBezTo>
                  <a:cubicBezTo>
                    <a:pt x="7250" y="9525"/>
                    <a:pt x="6503" y="9105"/>
                    <a:pt x="5842" y="8579"/>
                  </a:cubicBezTo>
                  <a:cubicBezTo>
                    <a:pt x="5296" y="8138"/>
                    <a:pt x="4791" y="7624"/>
                    <a:pt x="4192" y="7266"/>
                  </a:cubicBezTo>
                  <a:cubicBezTo>
                    <a:pt x="3783" y="7026"/>
                    <a:pt x="3339" y="6983"/>
                    <a:pt x="2890" y="6983"/>
                  </a:cubicBezTo>
                  <a:cubicBezTo>
                    <a:pt x="2644" y="6983"/>
                    <a:pt x="2396" y="6996"/>
                    <a:pt x="2152" y="6996"/>
                  </a:cubicBezTo>
                  <a:cubicBezTo>
                    <a:pt x="1731" y="6996"/>
                    <a:pt x="1320" y="6958"/>
                    <a:pt x="946" y="6751"/>
                  </a:cubicBezTo>
                  <a:cubicBezTo>
                    <a:pt x="0" y="6237"/>
                    <a:pt x="1733" y="5690"/>
                    <a:pt x="2154" y="5501"/>
                  </a:cubicBezTo>
                  <a:cubicBezTo>
                    <a:pt x="2805" y="5196"/>
                    <a:pt x="3288" y="4776"/>
                    <a:pt x="3762" y="4229"/>
                  </a:cubicBezTo>
                  <a:cubicBezTo>
                    <a:pt x="4665" y="3190"/>
                    <a:pt x="5411" y="1971"/>
                    <a:pt x="6556" y="1161"/>
                  </a:cubicBezTo>
                  <a:cubicBezTo>
                    <a:pt x="7549" y="468"/>
                    <a:pt x="8682" y="193"/>
                    <a:pt x="9842" y="193"/>
                  </a:cubicBezTo>
                  <a:close/>
                  <a:moveTo>
                    <a:pt x="9824" y="0"/>
                  </a:moveTo>
                  <a:cubicBezTo>
                    <a:pt x="8709" y="0"/>
                    <a:pt x="7615" y="253"/>
                    <a:pt x="6651" y="878"/>
                  </a:cubicBezTo>
                  <a:cubicBezTo>
                    <a:pt x="5380" y="1687"/>
                    <a:pt x="4602" y="2990"/>
                    <a:pt x="3625" y="4103"/>
                  </a:cubicBezTo>
                  <a:cubicBezTo>
                    <a:pt x="3015" y="4787"/>
                    <a:pt x="2354" y="5207"/>
                    <a:pt x="1523" y="5564"/>
                  </a:cubicBezTo>
                  <a:cubicBezTo>
                    <a:pt x="1208" y="5711"/>
                    <a:pt x="368" y="5963"/>
                    <a:pt x="357" y="6436"/>
                  </a:cubicBezTo>
                  <a:cubicBezTo>
                    <a:pt x="357" y="7045"/>
                    <a:pt x="1586" y="7119"/>
                    <a:pt x="2007" y="7129"/>
                  </a:cubicBezTo>
                  <a:cubicBezTo>
                    <a:pt x="2044" y="7130"/>
                    <a:pt x="2082" y="7131"/>
                    <a:pt x="2120" y="7131"/>
                  </a:cubicBezTo>
                  <a:cubicBezTo>
                    <a:pt x="2357" y="7131"/>
                    <a:pt x="2595" y="7113"/>
                    <a:pt x="2835" y="7113"/>
                  </a:cubicBezTo>
                  <a:cubicBezTo>
                    <a:pt x="2950" y="7113"/>
                    <a:pt x="3066" y="7117"/>
                    <a:pt x="3183" y="7129"/>
                  </a:cubicBezTo>
                  <a:cubicBezTo>
                    <a:pt x="3814" y="7203"/>
                    <a:pt x="4287" y="7529"/>
                    <a:pt x="4770" y="7918"/>
                  </a:cubicBezTo>
                  <a:cubicBezTo>
                    <a:pt x="5411" y="8432"/>
                    <a:pt x="5989" y="8989"/>
                    <a:pt x="6704" y="9399"/>
                  </a:cubicBezTo>
                  <a:cubicBezTo>
                    <a:pt x="7992" y="10147"/>
                    <a:pt x="9487" y="10608"/>
                    <a:pt x="10984" y="10608"/>
                  </a:cubicBezTo>
                  <a:cubicBezTo>
                    <a:pt x="11000" y="10608"/>
                    <a:pt x="11016" y="10608"/>
                    <a:pt x="11032" y="10607"/>
                  </a:cubicBezTo>
                  <a:cubicBezTo>
                    <a:pt x="12755" y="10597"/>
                    <a:pt x="14373" y="9788"/>
                    <a:pt x="15770" y="8821"/>
                  </a:cubicBezTo>
                  <a:cubicBezTo>
                    <a:pt x="17494" y="7634"/>
                    <a:pt x="18786" y="5953"/>
                    <a:pt x="20593" y="4871"/>
                  </a:cubicBezTo>
                  <a:cubicBezTo>
                    <a:pt x="20662" y="4829"/>
                    <a:pt x="20645" y="4743"/>
                    <a:pt x="20595" y="4706"/>
                  </a:cubicBezTo>
                  <a:lnTo>
                    <a:pt x="20595" y="4706"/>
                  </a:lnTo>
                  <a:cubicBezTo>
                    <a:pt x="20593" y="4661"/>
                    <a:pt x="20564" y="4619"/>
                    <a:pt x="20509" y="4619"/>
                  </a:cubicBezTo>
                  <a:cubicBezTo>
                    <a:pt x="18555" y="4566"/>
                    <a:pt x="17462" y="3053"/>
                    <a:pt x="15949" y="2055"/>
                  </a:cubicBezTo>
                  <a:cubicBezTo>
                    <a:pt x="14510" y="1088"/>
                    <a:pt x="12871" y="395"/>
                    <a:pt x="11147" y="111"/>
                  </a:cubicBezTo>
                  <a:cubicBezTo>
                    <a:pt x="10707" y="39"/>
                    <a:pt x="10264" y="0"/>
                    <a:pt x="9824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2468925" y="1517925"/>
              <a:ext cx="115075" cy="162375"/>
            </a:xfrm>
            <a:custGeom>
              <a:avLst/>
              <a:gdLst/>
              <a:ahLst/>
              <a:cxnLst/>
              <a:rect l="l" t="t" r="r" b="b"/>
              <a:pathLst>
                <a:path w="4603" h="6495" extrusionOk="0">
                  <a:moveTo>
                    <a:pt x="4413" y="1"/>
                  </a:moveTo>
                  <a:cubicBezTo>
                    <a:pt x="2931" y="946"/>
                    <a:pt x="1450" y="1934"/>
                    <a:pt x="42" y="2996"/>
                  </a:cubicBezTo>
                  <a:lnTo>
                    <a:pt x="0" y="3069"/>
                  </a:lnTo>
                  <a:cubicBezTo>
                    <a:pt x="274" y="3374"/>
                    <a:pt x="725" y="3573"/>
                    <a:pt x="1061" y="3867"/>
                  </a:cubicBezTo>
                  <a:cubicBezTo>
                    <a:pt x="2018" y="4666"/>
                    <a:pt x="2774" y="5885"/>
                    <a:pt x="3835" y="6494"/>
                  </a:cubicBezTo>
                  <a:cubicBezTo>
                    <a:pt x="4066" y="5548"/>
                    <a:pt x="4140" y="4446"/>
                    <a:pt x="4297" y="3458"/>
                  </a:cubicBezTo>
                  <a:cubicBezTo>
                    <a:pt x="4444" y="2354"/>
                    <a:pt x="4602" y="1136"/>
                    <a:pt x="441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2465975" y="1515475"/>
              <a:ext cx="119325" cy="167225"/>
            </a:xfrm>
            <a:custGeom>
              <a:avLst/>
              <a:gdLst/>
              <a:ahLst/>
              <a:cxnLst/>
              <a:rect l="l" t="t" r="r" b="b"/>
              <a:pathLst>
                <a:path w="4773" h="6689" extrusionOk="0">
                  <a:moveTo>
                    <a:pt x="4274" y="378"/>
                  </a:moveTo>
                  <a:cubicBezTo>
                    <a:pt x="4365" y="378"/>
                    <a:pt x="4444" y="444"/>
                    <a:pt x="4499" y="624"/>
                  </a:cubicBezTo>
                  <a:cubicBezTo>
                    <a:pt x="4594" y="929"/>
                    <a:pt x="4520" y="1381"/>
                    <a:pt x="4510" y="1707"/>
                  </a:cubicBezTo>
                  <a:cubicBezTo>
                    <a:pt x="4478" y="2442"/>
                    <a:pt x="4373" y="3167"/>
                    <a:pt x="4268" y="3902"/>
                  </a:cubicBezTo>
                  <a:cubicBezTo>
                    <a:pt x="4184" y="4544"/>
                    <a:pt x="4121" y="5195"/>
                    <a:pt x="4016" y="5825"/>
                  </a:cubicBezTo>
                  <a:cubicBezTo>
                    <a:pt x="3963" y="6146"/>
                    <a:pt x="3960" y="6351"/>
                    <a:pt x="3834" y="6351"/>
                  </a:cubicBezTo>
                  <a:cubicBezTo>
                    <a:pt x="3761" y="6351"/>
                    <a:pt x="3647" y="6283"/>
                    <a:pt x="3459" y="6130"/>
                  </a:cubicBezTo>
                  <a:cubicBezTo>
                    <a:pt x="3238" y="5952"/>
                    <a:pt x="3039" y="5751"/>
                    <a:pt x="2850" y="5552"/>
                  </a:cubicBezTo>
                  <a:cubicBezTo>
                    <a:pt x="2419" y="5111"/>
                    <a:pt x="2041" y="4638"/>
                    <a:pt x="1599" y="4218"/>
                  </a:cubicBezTo>
                  <a:cubicBezTo>
                    <a:pt x="1174" y="3813"/>
                    <a:pt x="662" y="3544"/>
                    <a:pt x="240" y="3150"/>
                  </a:cubicBezTo>
                  <a:lnTo>
                    <a:pt x="240" y="3150"/>
                  </a:lnTo>
                  <a:cubicBezTo>
                    <a:pt x="1352" y="2320"/>
                    <a:pt x="2485" y="1540"/>
                    <a:pt x="3638" y="782"/>
                  </a:cubicBezTo>
                  <a:cubicBezTo>
                    <a:pt x="3849" y="648"/>
                    <a:pt x="4088" y="378"/>
                    <a:pt x="4274" y="378"/>
                  </a:cubicBezTo>
                  <a:close/>
                  <a:moveTo>
                    <a:pt x="4533" y="1"/>
                  </a:moveTo>
                  <a:cubicBezTo>
                    <a:pt x="4514" y="1"/>
                    <a:pt x="4494" y="5"/>
                    <a:pt x="4478" y="15"/>
                  </a:cubicBezTo>
                  <a:cubicBezTo>
                    <a:pt x="2997" y="971"/>
                    <a:pt x="1526" y="1948"/>
                    <a:pt x="107" y="3010"/>
                  </a:cubicBezTo>
                  <a:cubicBezTo>
                    <a:pt x="78" y="3033"/>
                    <a:pt x="67" y="3065"/>
                    <a:pt x="69" y="3096"/>
                  </a:cubicBezTo>
                  <a:lnTo>
                    <a:pt x="69" y="3096"/>
                  </a:lnTo>
                  <a:cubicBezTo>
                    <a:pt x="23" y="3127"/>
                    <a:pt x="1" y="3193"/>
                    <a:pt x="55" y="3241"/>
                  </a:cubicBezTo>
                  <a:cubicBezTo>
                    <a:pt x="370" y="3556"/>
                    <a:pt x="770" y="3755"/>
                    <a:pt x="1116" y="4039"/>
                  </a:cubicBezTo>
                  <a:cubicBezTo>
                    <a:pt x="1452" y="4312"/>
                    <a:pt x="1757" y="4649"/>
                    <a:pt x="2052" y="4964"/>
                  </a:cubicBezTo>
                  <a:cubicBezTo>
                    <a:pt x="2619" y="5594"/>
                    <a:pt x="3175" y="6225"/>
                    <a:pt x="3911" y="6676"/>
                  </a:cubicBezTo>
                  <a:cubicBezTo>
                    <a:pt x="3925" y="6685"/>
                    <a:pt x="3941" y="6689"/>
                    <a:pt x="3956" y="6689"/>
                  </a:cubicBezTo>
                  <a:cubicBezTo>
                    <a:pt x="3999" y="6689"/>
                    <a:pt x="4040" y="6659"/>
                    <a:pt x="4048" y="6613"/>
                  </a:cubicBezTo>
                  <a:cubicBezTo>
                    <a:pt x="4289" y="5531"/>
                    <a:pt x="4394" y="4407"/>
                    <a:pt x="4541" y="3304"/>
                  </a:cubicBezTo>
                  <a:cubicBezTo>
                    <a:pt x="4688" y="2232"/>
                    <a:pt x="4772" y="1150"/>
                    <a:pt x="4615" y="68"/>
                  </a:cubicBezTo>
                  <a:cubicBezTo>
                    <a:pt x="4615" y="24"/>
                    <a:pt x="4575" y="1"/>
                    <a:pt x="453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2468375" y="1537375"/>
              <a:ext cx="98175" cy="57900"/>
            </a:xfrm>
            <a:custGeom>
              <a:avLst/>
              <a:gdLst/>
              <a:ahLst/>
              <a:cxnLst/>
              <a:rect l="l" t="t" r="r" b="b"/>
              <a:pathLst>
                <a:path w="3927" h="2316" extrusionOk="0">
                  <a:moveTo>
                    <a:pt x="3785" y="1"/>
                  </a:moveTo>
                  <a:cubicBezTo>
                    <a:pt x="3771" y="1"/>
                    <a:pt x="3756" y="4"/>
                    <a:pt x="3742" y="11"/>
                  </a:cubicBezTo>
                  <a:cubicBezTo>
                    <a:pt x="3100" y="348"/>
                    <a:pt x="2512" y="747"/>
                    <a:pt x="1903" y="1125"/>
                  </a:cubicBezTo>
                  <a:cubicBezTo>
                    <a:pt x="1325" y="1482"/>
                    <a:pt x="779" y="1955"/>
                    <a:pt x="116" y="2134"/>
                  </a:cubicBezTo>
                  <a:cubicBezTo>
                    <a:pt x="0" y="2153"/>
                    <a:pt x="36" y="2315"/>
                    <a:pt x="133" y="2315"/>
                  </a:cubicBezTo>
                  <a:cubicBezTo>
                    <a:pt x="141" y="2315"/>
                    <a:pt x="150" y="2314"/>
                    <a:pt x="158" y="2312"/>
                  </a:cubicBezTo>
                  <a:cubicBezTo>
                    <a:pt x="789" y="2144"/>
                    <a:pt x="1272" y="1744"/>
                    <a:pt x="1808" y="1408"/>
                  </a:cubicBezTo>
                  <a:cubicBezTo>
                    <a:pt x="2481" y="988"/>
                    <a:pt x="3132" y="537"/>
                    <a:pt x="3836" y="179"/>
                  </a:cubicBezTo>
                  <a:cubicBezTo>
                    <a:pt x="3926" y="125"/>
                    <a:pt x="3869" y="1"/>
                    <a:pt x="378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2468300" y="1593300"/>
              <a:ext cx="91650" cy="52325"/>
            </a:xfrm>
            <a:custGeom>
              <a:avLst/>
              <a:gdLst/>
              <a:ahLst/>
              <a:cxnLst/>
              <a:rect l="l" t="t" r="r" b="b"/>
              <a:pathLst>
                <a:path w="3666" h="2093" extrusionOk="0">
                  <a:moveTo>
                    <a:pt x="144" y="0"/>
                  </a:moveTo>
                  <a:cubicBezTo>
                    <a:pt x="41" y="0"/>
                    <a:pt x="0" y="171"/>
                    <a:pt x="119" y="191"/>
                  </a:cubicBezTo>
                  <a:cubicBezTo>
                    <a:pt x="1412" y="443"/>
                    <a:pt x="2337" y="1483"/>
                    <a:pt x="3472" y="2082"/>
                  </a:cubicBezTo>
                  <a:cubicBezTo>
                    <a:pt x="3487" y="2089"/>
                    <a:pt x="3503" y="2092"/>
                    <a:pt x="3518" y="2092"/>
                  </a:cubicBezTo>
                  <a:cubicBezTo>
                    <a:pt x="3609" y="2092"/>
                    <a:pt x="3666" y="1968"/>
                    <a:pt x="3566" y="1914"/>
                  </a:cubicBezTo>
                  <a:cubicBezTo>
                    <a:pt x="2421" y="1305"/>
                    <a:pt x="1485" y="264"/>
                    <a:pt x="161" y="2"/>
                  </a:cubicBezTo>
                  <a:cubicBezTo>
                    <a:pt x="155" y="1"/>
                    <a:pt x="150" y="0"/>
                    <a:pt x="14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2474025" y="1591500"/>
              <a:ext cx="95275" cy="34250"/>
            </a:xfrm>
            <a:custGeom>
              <a:avLst/>
              <a:gdLst/>
              <a:ahLst/>
              <a:cxnLst/>
              <a:rect l="l" t="t" r="r" b="b"/>
              <a:pathLst>
                <a:path w="3811" h="1370" extrusionOk="0">
                  <a:moveTo>
                    <a:pt x="142" y="0"/>
                  </a:moveTo>
                  <a:cubicBezTo>
                    <a:pt x="57" y="0"/>
                    <a:pt x="0" y="125"/>
                    <a:pt x="91" y="179"/>
                  </a:cubicBezTo>
                  <a:cubicBezTo>
                    <a:pt x="595" y="431"/>
                    <a:pt x="1141" y="546"/>
                    <a:pt x="1677" y="714"/>
                  </a:cubicBezTo>
                  <a:cubicBezTo>
                    <a:pt x="2339" y="924"/>
                    <a:pt x="2979" y="1198"/>
                    <a:pt x="3652" y="1366"/>
                  </a:cubicBezTo>
                  <a:cubicBezTo>
                    <a:pt x="3661" y="1368"/>
                    <a:pt x="3669" y="1369"/>
                    <a:pt x="3678" y="1369"/>
                  </a:cubicBezTo>
                  <a:cubicBezTo>
                    <a:pt x="3775" y="1369"/>
                    <a:pt x="3810" y="1206"/>
                    <a:pt x="3694" y="1177"/>
                  </a:cubicBezTo>
                  <a:cubicBezTo>
                    <a:pt x="3106" y="1029"/>
                    <a:pt x="2549" y="798"/>
                    <a:pt x="1961" y="609"/>
                  </a:cubicBezTo>
                  <a:cubicBezTo>
                    <a:pt x="1372" y="410"/>
                    <a:pt x="752" y="294"/>
                    <a:pt x="185" y="11"/>
                  </a:cubicBezTo>
                  <a:cubicBezTo>
                    <a:pt x="170" y="3"/>
                    <a:pt x="156" y="0"/>
                    <a:pt x="14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2474425" y="1590425"/>
              <a:ext cx="95375" cy="16325"/>
            </a:xfrm>
            <a:custGeom>
              <a:avLst/>
              <a:gdLst/>
              <a:ahLst/>
              <a:cxnLst/>
              <a:rect l="l" t="t" r="r" b="b"/>
              <a:pathLst>
                <a:path w="3815" h="653" extrusionOk="0">
                  <a:moveTo>
                    <a:pt x="117" y="0"/>
                  </a:moveTo>
                  <a:cubicBezTo>
                    <a:pt x="1" y="0"/>
                    <a:pt x="4" y="180"/>
                    <a:pt x="127" y="190"/>
                  </a:cubicBezTo>
                  <a:cubicBezTo>
                    <a:pt x="1314" y="337"/>
                    <a:pt x="2501" y="495"/>
                    <a:pt x="3699" y="652"/>
                  </a:cubicBezTo>
                  <a:cubicBezTo>
                    <a:pt x="3702" y="652"/>
                    <a:pt x="3705" y="653"/>
                    <a:pt x="3708" y="653"/>
                  </a:cubicBezTo>
                  <a:cubicBezTo>
                    <a:pt x="3815" y="653"/>
                    <a:pt x="3812" y="474"/>
                    <a:pt x="3699" y="463"/>
                  </a:cubicBezTo>
                  <a:cubicBezTo>
                    <a:pt x="2501" y="306"/>
                    <a:pt x="1314" y="148"/>
                    <a:pt x="127" y="1"/>
                  </a:cubicBezTo>
                  <a:cubicBezTo>
                    <a:pt x="123" y="0"/>
                    <a:pt x="120" y="0"/>
                    <a:pt x="11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2477325" y="1583825"/>
              <a:ext cx="90625" cy="9525"/>
            </a:xfrm>
            <a:custGeom>
              <a:avLst/>
              <a:gdLst/>
              <a:ahLst/>
              <a:cxnLst/>
              <a:rect l="l" t="t" r="r" b="b"/>
              <a:pathLst>
                <a:path w="3625" h="381" extrusionOk="0">
                  <a:moveTo>
                    <a:pt x="3322" y="1"/>
                  </a:moveTo>
                  <a:cubicBezTo>
                    <a:pt x="2257" y="1"/>
                    <a:pt x="1191" y="172"/>
                    <a:pt x="127" y="192"/>
                  </a:cubicBezTo>
                  <a:cubicBezTo>
                    <a:pt x="1" y="192"/>
                    <a:pt x="1" y="381"/>
                    <a:pt x="127" y="381"/>
                  </a:cubicBezTo>
                  <a:cubicBezTo>
                    <a:pt x="1191" y="361"/>
                    <a:pt x="2257" y="190"/>
                    <a:pt x="3322" y="190"/>
                  </a:cubicBezTo>
                  <a:cubicBezTo>
                    <a:pt x="3381" y="190"/>
                    <a:pt x="3440" y="190"/>
                    <a:pt x="3499" y="192"/>
                  </a:cubicBezTo>
                  <a:cubicBezTo>
                    <a:pt x="3625" y="192"/>
                    <a:pt x="3625" y="2"/>
                    <a:pt x="3499" y="2"/>
                  </a:cubicBezTo>
                  <a:cubicBezTo>
                    <a:pt x="3440" y="1"/>
                    <a:pt x="3381" y="1"/>
                    <a:pt x="332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2478775" y="1559175"/>
              <a:ext cx="87775" cy="35050"/>
            </a:xfrm>
            <a:custGeom>
              <a:avLst/>
              <a:gdLst/>
              <a:ahLst/>
              <a:cxnLst/>
              <a:rect l="l" t="t" r="r" b="b"/>
              <a:pathLst>
                <a:path w="3511" h="1402" extrusionOk="0">
                  <a:moveTo>
                    <a:pt x="3368" y="1"/>
                  </a:moveTo>
                  <a:cubicBezTo>
                    <a:pt x="3355" y="1"/>
                    <a:pt x="3340" y="4"/>
                    <a:pt x="3326" y="11"/>
                  </a:cubicBezTo>
                  <a:cubicBezTo>
                    <a:pt x="2296" y="568"/>
                    <a:pt x="1129" y="704"/>
                    <a:pt x="90" y="1230"/>
                  </a:cubicBezTo>
                  <a:cubicBezTo>
                    <a:pt x="1" y="1274"/>
                    <a:pt x="54" y="1402"/>
                    <a:pt x="137" y="1402"/>
                  </a:cubicBezTo>
                  <a:cubicBezTo>
                    <a:pt x="152" y="1402"/>
                    <a:pt x="168" y="1397"/>
                    <a:pt x="184" y="1388"/>
                  </a:cubicBezTo>
                  <a:cubicBezTo>
                    <a:pt x="1224" y="872"/>
                    <a:pt x="2401" y="725"/>
                    <a:pt x="3420" y="179"/>
                  </a:cubicBezTo>
                  <a:cubicBezTo>
                    <a:pt x="3510" y="125"/>
                    <a:pt x="3453" y="1"/>
                    <a:pt x="336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2055375" y="1586725"/>
              <a:ext cx="41900" cy="25050"/>
            </a:xfrm>
            <a:custGeom>
              <a:avLst/>
              <a:gdLst/>
              <a:ahLst/>
              <a:cxnLst/>
              <a:rect l="l" t="t" r="r" b="b"/>
              <a:pathLst>
                <a:path w="1676" h="1002" extrusionOk="0">
                  <a:moveTo>
                    <a:pt x="792" y="1"/>
                  </a:moveTo>
                  <a:cubicBezTo>
                    <a:pt x="378" y="1"/>
                    <a:pt x="87" y="390"/>
                    <a:pt x="26" y="769"/>
                  </a:cubicBezTo>
                  <a:cubicBezTo>
                    <a:pt x="0" y="908"/>
                    <a:pt x="123" y="1001"/>
                    <a:pt x="232" y="1001"/>
                  </a:cubicBezTo>
                  <a:cubicBezTo>
                    <a:pt x="304" y="1001"/>
                    <a:pt x="370" y="960"/>
                    <a:pt x="383" y="863"/>
                  </a:cubicBezTo>
                  <a:cubicBezTo>
                    <a:pt x="425" y="653"/>
                    <a:pt x="530" y="412"/>
                    <a:pt x="782" y="380"/>
                  </a:cubicBezTo>
                  <a:cubicBezTo>
                    <a:pt x="797" y="378"/>
                    <a:pt x="811" y="378"/>
                    <a:pt x="824" y="378"/>
                  </a:cubicBezTo>
                  <a:cubicBezTo>
                    <a:pt x="1080" y="378"/>
                    <a:pt x="1216" y="644"/>
                    <a:pt x="1276" y="863"/>
                  </a:cubicBezTo>
                  <a:cubicBezTo>
                    <a:pt x="1301" y="960"/>
                    <a:pt x="1373" y="1001"/>
                    <a:pt x="1447" y="1001"/>
                  </a:cubicBezTo>
                  <a:cubicBezTo>
                    <a:pt x="1559" y="1001"/>
                    <a:pt x="1675" y="908"/>
                    <a:pt x="1644" y="769"/>
                  </a:cubicBezTo>
                  <a:cubicBezTo>
                    <a:pt x="1539" y="359"/>
                    <a:pt x="1266" y="23"/>
                    <a:pt x="824" y="2"/>
                  </a:cubicBezTo>
                  <a:cubicBezTo>
                    <a:pt x="813" y="1"/>
                    <a:pt x="802" y="1"/>
                    <a:pt x="79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2141100" y="1477550"/>
              <a:ext cx="49675" cy="250675"/>
            </a:xfrm>
            <a:custGeom>
              <a:avLst/>
              <a:gdLst/>
              <a:ahLst/>
              <a:cxnLst/>
              <a:rect l="l" t="t" r="r" b="b"/>
              <a:pathLst>
                <a:path w="1987" h="10027" extrusionOk="0">
                  <a:moveTo>
                    <a:pt x="1027" y="1"/>
                  </a:moveTo>
                  <a:cubicBezTo>
                    <a:pt x="997" y="1"/>
                    <a:pt x="968" y="12"/>
                    <a:pt x="947" y="40"/>
                  </a:cubicBezTo>
                  <a:cubicBezTo>
                    <a:pt x="299" y="952"/>
                    <a:pt x="302" y="2130"/>
                    <a:pt x="1279" y="2693"/>
                  </a:cubicBezTo>
                  <a:lnTo>
                    <a:pt x="1279" y="2693"/>
                  </a:lnTo>
                  <a:cubicBezTo>
                    <a:pt x="808" y="2860"/>
                    <a:pt x="395" y="3162"/>
                    <a:pt x="358" y="3707"/>
                  </a:cubicBezTo>
                  <a:cubicBezTo>
                    <a:pt x="337" y="4011"/>
                    <a:pt x="452" y="4306"/>
                    <a:pt x="610" y="4558"/>
                  </a:cubicBezTo>
                  <a:cubicBezTo>
                    <a:pt x="757" y="4800"/>
                    <a:pt x="1209" y="5031"/>
                    <a:pt x="1293" y="5241"/>
                  </a:cubicBezTo>
                  <a:cubicBezTo>
                    <a:pt x="1346" y="5262"/>
                    <a:pt x="1377" y="5293"/>
                    <a:pt x="1388" y="5356"/>
                  </a:cubicBezTo>
                  <a:cubicBezTo>
                    <a:pt x="1272" y="5451"/>
                    <a:pt x="1157" y="5545"/>
                    <a:pt x="1031" y="5629"/>
                  </a:cubicBezTo>
                  <a:cubicBezTo>
                    <a:pt x="904" y="5724"/>
                    <a:pt x="767" y="5808"/>
                    <a:pt x="652" y="5924"/>
                  </a:cubicBezTo>
                  <a:cubicBezTo>
                    <a:pt x="463" y="6124"/>
                    <a:pt x="389" y="6355"/>
                    <a:pt x="400" y="6638"/>
                  </a:cubicBezTo>
                  <a:cubicBezTo>
                    <a:pt x="426" y="7319"/>
                    <a:pt x="966" y="7650"/>
                    <a:pt x="1524" y="7888"/>
                  </a:cubicBezTo>
                  <a:lnTo>
                    <a:pt x="1524" y="7888"/>
                  </a:lnTo>
                  <a:cubicBezTo>
                    <a:pt x="690" y="8181"/>
                    <a:pt x="672" y="9411"/>
                    <a:pt x="1346" y="10000"/>
                  </a:cubicBezTo>
                  <a:cubicBezTo>
                    <a:pt x="1367" y="10019"/>
                    <a:pt x="1389" y="10027"/>
                    <a:pt x="1410" y="10027"/>
                  </a:cubicBezTo>
                  <a:cubicBezTo>
                    <a:pt x="1485" y="10027"/>
                    <a:pt x="1547" y="9930"/>
                    <a:pt x="1482" y="9864"/>
                  </a:cubicBezTo>
                  <a:cubicBezTo>
                    <a:pt x="873" y="9328"/>
                    <a:pt x="852" y="8046"/>
                    <a:pt x="1871" y="8015"/>
                  </a:cubicBezTo>
                  <a:cubicBezTo>
                    <a:pt x="1976" y="8015"/>
                    <a:pt x="1986" y="7868"/>
                    <a:pt x="1892" y="7826"/>
                  </a:cubicBezTo>
                  <a:cubicBezTo>
                    <a:pt x="1241" y="7584"/>
                    <a:pt x="22" y="6964"/>
                    <a:pt x="789" y="6050"/>
                  </a:cubicBezTo>
                  <a:cubicBezTo>
                    <a:pt x="1020" y="5777"/>
                    <a:pt x="1388" y="5640"/>
                    <a:pt x="1629" y="5367"/>
                  </a:cubicBezTo>
                  <a:cubicBezTo>
                    <a:pt x="1671" y="5314"/>
                    <a:pt x="1671" y="5251"/>
                    <a:pt x="1608" y="5220"/>
                  </a:cubicBezTo>
                  <a:cubicBezTo>
                    <a:pt x="557" y="4611"/>
                    <a:pt x="1" y="3224"/>
                    <a:pt x="1556" y="2804"/>
                  </a:cubicBezTo>
                  <a:cubicBezTo>
                    <a:pt x="1650" y="2783"/>
                    <a:pt x="1629" y="2656"/>
                    <a:pt x="1556" y="2625"/>
                  </a:cubicBezTo>
                  <a:cubicBezTo>
                    <a:pt x="452" y="2162"/>
                    <a:pt x="505" y="985"/>
                    <a:pt x="1115" y="135"/>
                  </a:cubicBezTo>
                  <a:cubicBezTo>
                    <a:pt x="1166" y="68"/>
                    <a:pt x="1097" y="1"/>
                    <a:pt x="102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2203100" y="1539125"/>
              <a:ext cx="146950" cy="135125"/>
            </a:xfrm>
            <a:custGeom>
              <a:avLst/>
              <a:gdLst/>
              <a:ahLst/>
              <a:cxnLst/>
              <a:rect l="l" t="t" r="r" b="b"/>
              <a:pathLst>
                <a:path w="5878" h="5405" extrusionOk="0">
                  <a:moveTo>
                    <a:pt x="4355" y="0"/>
                  </a:moveTo>
                  <a:cubicBezTo>
                    <a:pt x="4061" y="0"/>
                    <a:pt x="3723" y="69"/>
                    <a:pt x="3342" y="214"/>
                  </a:cubicBezTo>
                  <a:cubicBezTo>
                    <a:pt x="2616" y="477"/>
                    <a:pt x="1934" y="855"/>
                    <a:pt x="1324" y="1349"/>
                  </a:cubicBezTo>
                  <a:cubicBezTo>
                    <a:pt x="1061" y="1580"/>
                    <a:pt x="1" y="2379"/>
                    <a:pt x="1" y="2526"/>
                  </a:cubicBezTo>
                  <a:cubicBezTo>
                    <a:pt x="1177" y="3366"/>
                    <a:pt x="1976" y="4658"/>
                    <a:pt x="3373" y="5226"/>
                  </a:cubicBezTo>
                  <a:cubicBezTo>
                    <a:pt x="3685" y="5349"/>
                    <a:pt x="3958" y="5404"/>
                    <a:pt x="4197" y="5404"/>
                  </a:cubicBezTo>
                  <a:cubicBezTo>
                    <a:pt x="5589" y="5404"/>
                    <a:pt x="5816" y="3522"/>
                    <a:pt x="5852" y="2221"/>
                  </a:cubicBezTo>
                  <a:cubicBezTo>
                    <a:pt x="5877" y="841"/>
                    <a:pt x="5381" y="0"/>
                    <a:pt x="435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2200250" y="1536875"/>
              <a:ext cx="151775" cy="140375"/>
            </a:xfrm>
            <a:custGeom>
              <a:avLst/>
              <a:gdLst/>
              <a:ahLst/>
              <a:cxnLst/>
              <a:rect l="l" t="t" r="r" b="b"/>
              <a:pathLst>
                <a:path w="6071" h="5615" extrusionOk="0">
                  <a:moveTo>
                    <a:pt x="4432" y="198"/>
                  </a:moveTo>
                  <a:cubicBezTo>
                    <a:pt x="4889" y="198"/>
                    <a:pt x="5313" y="364"/>
                    <a:pt x="5578" y="819"/>
                  </a:cubicBezTo>
                  <a:cubicBezTo>
                    <a:pt x="5914" y="1386"/>
                    <a:pt x="5882" y="2122"/>
                    <a:pt x="5851" y="2763"/>
                  </a:cubicBezTo>
                  <a:cubicBezTo>
                    <a:pt x="5782" y="3773"/>
                    <a:pt x="5535" y="5388"/>
                    <a:pt x="4295" y="5388"/>
                  </a:cubicBezTo>
                  <a:cubicBezTo>
                    <a:pt x="4218" y="5388"/>
                    <a:pt x="4138" y="5381"/>
                    <a:pt x="4054" y="5369"/>
                  </a:cubicBezTo>
                  <a:cubicBezTo>
                    <a:pt x="2455" y="5131"/>
                    <a:pt x="1433" y="3516"/>
                    <a:pt x="223" y="2592"/>
                  </a:cubicBezTo>
                  <a:lnTo>
                    <a:pt x="223" y="2592"/>
                  </a:lnTo>
                  <a:cubicBezTo>
                    <a:pt x="411" y="2224"/>
                    <a:pt x="1054" y="1879"/>
                    <a:pt x="1354" y="1638"/>
                  </a:cubicBezTo>
                  <a:cubicBezTo>
                    <a:pt x="2058" y="1082"/>
                    <a:pt x="2814" y="588"/>
                    <a:pt x="3676" y="325"/>
                  </a:cubicBezTo>
                  <a:cubicBezTo>
                    <a:pt x="3924" y="247"/>
                    <a:pt x="4183" y="198"/>
                    <a:pt x="4432" y="198"/>
                  </a:cubicBezTo>
                  <a:close/>
                  <a:moveTo>
                    <a:pt x="4415" y="1"/>
                  </a:moveTo>
                  <a:cubicBezTo>
                    <a:pt x="4286" y="1"/>
                    <a:pt x="4149" y="14"/>
                    <a:pt x="4002" y="41"/>
                  </a:cubicBezTo>
                  <a:cubicBezTo>
                    <a:pt x="3014" y="230"/>
                    <a:pt x="2079" y="809"/>
                    <a:pt x="1301" y="1428"/>
                  </a:cubicBezTo>
                  <a:cubicBezTo>
                    <a:pt x="923" y="1743"/>
                    <a:pt x="199" y="2122"/>
                    <a:pt x="20" y="2595"/>
                  </a:cubicBezTo>
                  <a:cubicBezTo>
                    <a:pt x="0" y="2648"/>
                    <a:pt x="28" y="2688"/>
                    <a:pt x="67" y="2704"/>
                  </a:cubicBezTo>
                  <a:lnTo>
                    <a:pt x="67" y="2704"/>
                  </a:lnTo>
                  <a:cubicBezTo>
                    <a:pt x="1120" y="3490"/>
                    <a:pt x="2610" y="5615"/>
                    <a:pt x="4186" y="5615"/>
                  </a:cubicBezTo>
                  <a:cubicBezTo>
                    <a:pt x="4386" y="5615"/>
                    <a:pt x="4587" y="5581"/>
                    <a:pt x="4790" y="5505"/>
                  </a:cubicBezTo>
                  <a:cubicBezTo>
                    <a:pt x="5945" y="5075"/>
                    <a:pt x="6040" y="3340"/>
                    <a:pt x="6061" y="2311"/>
                  </a:cubicBezTo>
                  <a:cubicBezTo>
                    <a:pt x="6070" y="1134"/>
                    <a:pt x="5618" y="1"/>
                    <a:pt x="441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2202300" y="1598175"/>
              <a:ext cx="148700" cy="12250"/>
            </a:xfrm>
            <a:custGeom>
              <a:avLst/>
              <a:gdLst/>
              <a:ahLst/>
              <a:cxnLst/>
              <a:rect l="l" t="t" r="r" b="b"/>
              <a:pathLst>
                <a:path w="5948" h="490" extrusionOk="0">
                  <a:moveTo>
                    <a:pt x="794" y="1"/>
                  </a:moveTo>
                  <a:cubicBezTo>
                    <a:pt x="571" y="1"/>
                    <a:pt x="349" y="6"/>
                    <a:pt x="127" y="17"/>
                  </a:cubicBezTo>
                  <a:cubicBezTo>
                    <a:pt x="4" y="17"/>
                    <a:pt x="1" y="206"/>
                    <a:pt x="118" y="206"/>
                  </a:cubicBezTo>
                  <a:cubicBezTo>
                    <a:pt x="121" y="206"/>
                    <a:pt x="124" y="206"/>
                    <a:pt x="127" y="206"/>
                  </a:cubicBezTo>
                  <a:cubicBezTo>
                    <a:pt x="349" y="195"/>
                    <a:pt x="571" y="190"/>
                    <a:pt x="794" y="190"/>
                  </a:cubicBezTo>
                  <a:cubicBezTo>
                    <a:pt x="2471" y="190"/>
                    <a:pt x="4142" y="471"/>
                    <a:pt x="5821" y="489"/>
                  </a:cubicBezTo>
                  <a:cubicBezTo>
                    <a:pt x="5947" y="489"/>
                    <a:pt x="5947" y="300"/>
                    <a:pt x="5821" y="300"/>
                  </a:cubicBezTo>
                  <a:cubicBezTo>
                    <a:pt x="4142" y="282"/>
                    <a:pt x="2471" y="1"/>
                    <a:pt x="79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2204975" y="1550575"/>
              <a:ext cx="134800" cy="50825"/>
            </a:xfrm>
            <a:custGeom>
              <a:avLst/>
              <a:gdLst/>
              <a:ahLst/>
              <a:cxnLst/>
              <a:rect l="l" t="t" r="r" b="b"/>
              <a:pathLst>
                <a:path w="5392" h="2033" extrusionOk="0">
                  <a:moveTo>
                    <a:pt x="5263" y="1"/>
                  </a:moveTo>
                  <a:cubicBezTo>
                    <a:pt x="5246" y="1"/>
                    <a:pt x="5228" y="6"/>
                    <a:pt x="5210" y="19"/>
                  </a:cubicBezTo>
                  <a:cubicBezTo>
                    <a:pt x="4485" y="460"/>
                    <a:pt x="3655" y="639"/>
                    <a:pt x="2846" y="891"/>
                  </a:cubicBezTo>
                  <a:cubicBezTo>
                    <a:pt x="1922" y="1174"/>
                    <a:pt x="1018" y="1522"/>
                    <a:pt x="104" y="1847"/>
                  </a:cubicBezTo>
                  <a:cubicBezTo>
                    <a:pt x="1" y="1885"/>
                    <a:pt x="32" y="2032"/>
                    <a:pt x="123" y="2032"/>
                  </a:cubicBezTo>
                  <a:cubicBezTo>
                    <a:pt x="133" y="2032"/>
                    <a:pt x="145" y="2030"/>
                    <a:pt x="157" y="2026"/>
                  </a:cubicBezTo>
                  <a:cubicBezTo>
                    <a:pt x="1154" y="1669"/>
                    <a:pt x="2153" y="1290"/>
                    <a:pt x="3172" y="985"/>
                  </a:cubicBezTo>
                  <a:cubicBezTo>
                    <a:pt x="3907" y="765"/>
                    <a:pt x="4643" y="576"/>
                    <a:pt x="5305" y="177"/>
                  </a:cubicBezTo>
                  <a:cubicBezTo>
                    <a:pt x="5392" y="125"/>
                    <a:pt x="5342" y="1"/>
                    <a:pt x="52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2204200" y="1599925"/>
              <a:ext cx="129000" cy="64275"/>
            </a:xfrm>
            <a:custGeom>
              <a:avLst/>
              <a:gdLst/>
              <a:ahLst/>
              <a:cxnLst/>
              <a:rect l="l" t="t" r="r" b="b"/>
              <a:pathLst>
                <a:path w="5160" h="2571" extrusionOk="0">
                  <a:moveTo>
                    <a:pt x="107" y="1"/>
                  </a:moveTo>
                  <a:cubicBezTo>
                    <a:pt x="22" y="1"/>
                    <a:pt x="0" y="151"/>
                    <a:pt x="93" y="188"/>
                  </a:cubicBezTo>
                  <a:cubicBezTo>
                    <a:pt x="1753" y="840"/>
                    <a:pt x="3466" y="1596"/>
                    <a:pt x="4979" y="2553"/>
                  </a:cubicBezTo>
                  <a:cubicBezTo>
                    <a:pt x="4997" y="2565"/>
                    <a:pt x="5015" y="2571"/>
                    <a:pt x="5031" y="2571"/>
                  </a:cubicBezTo>
                  <a:cubicBezTo>
                    <a:pt x="5110" y="2571"/>
                    <a:pt x="5160" y="2447"/>
                    <a:pt x="5073" y="2395"/>
                  </a:cubicBezTo>
                  <a:cubicBezTo>
                    <a:pt x="3550" y="1428"/>
                    <a:pt x="1827" y="661"/>
                    <a:pt x="146" y="10"/>
                  </a:cubicBezTo>
                  <a:cubicBezTo>
                    <a:pt x="132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2209200" y="1600500"/>
              <a:ext cx="136850" cy="38375"/>
            </a:xfrm>
            <a:custGeom>
              <a:avLst/>
              <a:gdLst/>
              <a:ahLst/>
              <a:cxnLst/>
              <a:rect l="l" t="t" r="r" b="b"/>
              <a:pathLst>
                <a:path w="5474" h="1535" extrusionOk="0">
                  <a:moveTo>
                    <a:pt x="162" y="1"/>
                  </a:moveTo>
                  <a:cubicBezTo>
                    <a:pt x="71" y="1"/>
                    <a:pt x="1" y="129"/>
                    <a:pt x="103" y="176"/>
                  </a:cubicBezTo>
                  <a:cubicBezTo>
                    <a:pt x="870" y="522"/>
                    <a:pt x="1679" y="701"/>
                    <a:pt x="2498" y="880"/>
                  </a:cubicBezTo>
                  <a:cubicBezTo>
                    <a:pt x="3444" y="1080"/>
                    <a:pt x="4369" y="1332"/>
                    <a:pt x="5314" y="1531"/>
                  </a:cubicBezTo>
                  <a:cubicBezTo>
                    <a:pt x="5323" y="1533"/>
                    <a:pt x="5332" y="1535"/>
                    <a:pt x="5340" y="1535"/>
                  </a:cubicBezTo>
                  <a:cubicBezTo>
                    <a:pt x="5437" y="1535"/>
                    <a:pt x="5473" y="1372"/>
                    <a:pt x="5367" y="1353"/>
                  </a:cubicBezTo>
                  <a:cubicBezTo>
                    <a:pt x="4495" y="1174"/>
                    <a:pt x="3644" y="933"/>
                    <a:pt x="2782" y="743"/>
                  </a:cubicBezTo>
                  <a:cubicBezTo>
                    <a:pt x="1900" y="554"/>
                    <a:pt x="1017" y="386"/>
                    <a:pt x="198" y="8"/>
                  </a:cubicBezTo>
                  <a:cubicBezTo>
                    <a:pt x="186" y="3"/>
                    <a:pt x="173" y="1"/>
                    <a:pt x="16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2210225" y="1580675"/>
              <a:ext cx="140075" cy="21775"/>
            </a:xfrm>
            <a:custGeom>
              <a:avLst/>
              <a:gdLst/>
              <a:ahLst/>
              <a:cxnLst/>
              <a:rect l="l" t="t" r="r" b="b"/>
              <a:pathLst>
                <a:path w="5603" h="871" extrusionOk="0">
                  <a:moveTo>
                    <a:pt x="5460" y="1"/>
                  </a:moveTo>
                  <a:cubicBezTo>
                    <a:pt x="5454" y="1"/>
                    <a:pt x="5448" y="1"/>
                    <a:pt x="5441" y="2"/>
                  </a:cubicBezTo>
                  <a:cubicBezTo>
                    <a:pt x="4433" y="171"/>
                    <a:pt x="3424" y="286"/>
                    <a:pt x="2405" y="360"/>
                  </a:cubicBezTo>
                  <a:cubicBezTo>
                    <a:pt x="1617" y="412"/>
                    <a:pt x="850" y="444"/>
                    <a:pt x="104" y="685"/>
                  </a:cubicBezTo>
                  <a:cubicBezTo>
                    <a:pt x="0" y="714"/>
                    <a:pt x="32" y="870"/>
                    <a:pt x="124" y="870"/>
                  </a:cubicBezTo>
                  <a:cubicBezTo>
                    <a:pt x="134" y="870"/>
                    <a:pt x="145" y="868"/>
                    <a:pt x="157" y="864"/>
                  </a:cubicBezTo>
                  <a:cubicBezTo>
                    <a:pt x="1049" y="570"/>
                    <a:pt x="2006" y="580"/>
                    <a:pt x="2931" y="507"/>
                  </a:cubicBezTo>
                  <a:cubicBezTo>
                    <a:pt x="3792" y="433"/>
                    <a:pt x="4643" y="328"/>
                    <a:pt x="5494" y="181"/>
                  </a:cubicBezTo>
                  <a:cubicBezTo>
                    <a:pt x="5603" y="161"/>
                    <a:pt x="5563" y="1"/>
                    <a:pt x="5460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2168425" y="1558450"/>
              <a:ext cx="18575" cy="32025"/>
            </a:xfrm>
            <a:custGeom>
              <a:avLst/>
              <a:gdLst/>
              <a:ahLst/>
              <a:cxnLst/>
              <a:rect l="l" t="t" r="r" b="b"/>
              <a:pathLst>
                <a:path w="743" h="1281" extrusionOk="0">
                  <a:moveTo>
                    <a:pt x="473" y="1"/>
                  </a:moveTo>
                  <a:cubicBezTo>
                    <a:pt x="457" y="1"/>
                    <a:pt x="439" y="6"/>
                    <a:pt x="421" y="19"/>
                  </a:cubicBezTo>
                  <a:cubicBezTo>
                    <a:pt x="1" y="334"/>
                    <a:pt x="106" y="1028"/>
                    <a:pt x="557" y="1270"/>
                  </a:cubicBezTo>
                  <a:cubicBezTo>
                    <a:pt x="572" y="1277"/>
                    <a:pt x="586" y="1280"/>
                    <a:pt x="600" y="1280"/>
                  </a:cubicBezTo>
                  <a:cubicBezTo>
                    <a:pt x="685" y="1280"/>
                    <a:pt x="743" y="1156"/>
                    <a:pt x="652" y="1102"/>
                  </a:cubicBezTo>
                  <a:cubicBezTo>
                    <a:pt x="347" y="944"/>
                    <a:pt x="211" y="418"/>
                    <a:pt x="515" y="187"/>
                  </a:cubicBezTo>
                  <a:cubicBezTo>
                    <a:pt x="602" y="126"/>
                    <a:pt x="552" y="1"/>
                    <a:pt x="47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2170525" y="1497175"/>
              <a:ext cx="18725" cy="27700"/>
            </a:xfrm>
            <a:custGeom>
              <a:avLst/>
              <a:gdLst/>
              <a:ahLst/>
              <a:cxnLst/>
              <a:rect l="l" t="t" r="r" b="b"/>
              <a:pathLst>
                <a:path w="749" h="1108" extrusionOk="0">
                  <a:moveTo>
                    <a:pt x="364" y="1"/>
                  </a:moveTo>
                  <a:cubicBezTo>
                    <a:pt x="344" y="1"/>
                    <a:pt x="323" y="10"/>
                    <a:pt x="305" y="32"/>
                  </a:cubicBezTo>
                  <a:cubicBezTo>
                    <a:pt x="1" y="401"/>
                    <a:pt x="85" y="999"/>
                    <a:pt x="589" y="1104"/>
                  </a:cubicBezTo>
                  <a:cubicBezTo>
                    <a:pt x="598" y="1107"/>
                    <a:pt x="607" y="1108"/>
                    <a:pt x="615" y="1108"/>
                  </a:cubicBezTo>
                  <a:cubicBezTo>
                    <a:pt x="711" y="1108"/>
                    <a:pt x="748" y="945"/>
                    <a:pt x="641" y="926"/>
                  </a:cubicBezTo>
                  <a:cubicBezTo>
                    <a:pt x="284" y="852"/>
                    <a:pt x="221" y="432"/>
                    <a:pt x="431" y="169"/>
                  </a:cubicBezTo>
                  <a:cubicBezTo>
                    <a:pt x="495" y="97"/>
                    <a:pt x="431" y="1"/>
                    <a:pt x="36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2167100" y="1627475"/>
              <a:ext cx="21025" cy="25400"/>
            </a:xfrm>
            <a:custGeom>
              <a:avLst/>
              <a:gdLst/>
              <a:ahLst/>
              <a:cxnLst/>
              <a:rect l="l" t="t" r="r" b="b"/>
              <a:pathLst>
                <a:path w="841" h="1016" extrusionOk="0">
                  <a:moveTo>
                    <a:pt x="496" y="0"/>
                  </a:moveTo>
                  <a:cubicBezTo>
                    <a:pt x="482" y="0"/>
                    <a:pt x="467" y="3"/>
                    <a:pt x="453" y="11"/>
                  </a:cubicBezTo>
                  <a:cubicBezTo>
                    <a:pt x="1" y="284"/>
                    <a:pt x="306" y="841"/>
                    <a:pt x="684" y="1009"/>
                  </a:cubicBezTo>
                  <a:cubicBezTo>
                    <a:pt x="696" y="1014"/>
                    <a:pt x="707" y="1016"/>
                    <a:pt x="718" y="1016"/>
                  </a:cubicBezTo>
                  <a:cubicBezTo>
                    <a:pt x="808" y="1016"/>
                    <a:pt x="840" y="867"/>
                    <a:pt x="736" y="820"/>
                  </a:cubicBezTo>
                  <a:cubicBezTo>
                    <a:pt x="495" y="725"/>
                    <a:pt x="253" y="358"/>
                    <a:pt x="558" y="179"/>
                  </a:cubicBezTo>
                  <a:cubicBezTo>
                    <a:pt x="648" y="124"/>
                    <a:pt x="583" y="0"/>
                    <a:pt x="496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2176300" y="1685950"/>
              <a:ext cx="22850" cy="27575"/>
            </a:xfrm>
            <a:custGeom>
              <a:avLst/>
              <a:gdLst/>
              <a:ahLst/>
              <a:cxnLst/>
              <a:rect l="l" t="t" r="r" b="b"/>
              <a:pathLst>
                <a:path w="914" h="1103" extrusionOk="0">
                  <a:moveTo>
                    <a:pt x="533" y="1"/>
                  </a:moveTo>
                  <a:cubicBezTo>
                    <a:pt x="518" y="1"/>
                    <a:pt x="501" y="5"/>
                    <a:pt x="484" y="15"/>
                  </a:cubicBezTo>
                  <a:cubicBezTo>
                    <a:pt x="1" y="309"/>
                    <a:pt x="295" y="961"/>
                    <a:pt x="757" y="1097"/>
                  </a:cubicBezTo>
                  <a:cubicBezTo>
                    <a:pt x="769" y="1101"/>
                    <a:pt x="780" y="1103"/>
                    <a:pt x="790" y="1103"/>
                  </a:cubicBezTo>
                  <a:cubicBezTo>
                    <a:pt x="881" y="1103"/>
                    <a:pt x="914" y="947"/>
                    <a:pt x="809" y="919"/>
                  </a:cubicBezTo>
                  <a:cubicBezTo>
                    <a:pt x="515" y="835"/>
                    <a:pt x="242" y="382"/>
                    <a:pt x="578" y="183"/>
                  </a:cubicBezTo>
                  <a:cubicBezTo>
                    <a:pt x="666" y="121"/>
                    <a:pt x="614" y="1"/>
                    <a:pt x="53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2092775" y="1626950"/>
              <a:ext cx="39425" cy="21575"/>
            </a:xfrm>
            <a:custGeom>
              <a:avLst/>
              <a:gdLst/>
              <a:ahLst/>
              <a:cxnLst/>
              <a:rect l="l" t="t" r="r" b="b"/>
              <a:pathLst>
                <a:path w="1577" h="863" extrusionOk="0">
                  <a:moveTo>
                    <a:pt x="788" y="1"/>
                  </a:moveTo>
                  <a:cubicBezTo>
                    <a:pt x="347" y="1"/>
                    <a:pt x="1" y="200"/>
                    <a:pt x="1" y="431"/>
                  </a:cubicBezTo>
                  <a:cubicBezTo>
                    <a:pt x="1" y="673"/>
                    <a:pt x="347" y="862"/>
                    <a:pt x="788" y="862"/>
                  </a:cubicBezTo>
                  <a:cubicBezTo>
                    <a:pt x="1219" y="862"/>
                    <a:pt x="1577" y="673"/>
                    <a:pt x="1577" y="431"/>
                  </a:cubicBezTo>
                  <a:cubicBezTo>
                    <a:pt x="1577" y="200"/>
                    <a:pt x="1219" y="1"/>
                    <a:pt x="788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2210700" y="1629975"/>
              <a:ext cx="27625" cy="107850"/>
            </a:xfrm>
            <a:custGeom>
              <a:avLst/>
              <a:gdLst/>
              <a:ahLst/>
              <a:cxnLst/>
              <a:rect l="l" t="t" r="r" b="b"/>
              <a:pathLst>
                <a:path w="1105" h="4314" extrusionOk="0">
                  <a:moveTo>
                    <a:pt x="927" y="0"/>
                  </a:moveTo>
                  <a:cubicBezTo>
                    <a:pt x="906" y="0"/>
                    <a:pt x="883" y="8"/>
                    <a:pt x="862" y="27"/>
                  </a:cubicBezTo>
                  <a:cubicBezTo>
                    <a:pt x="516" y="321"/>
                    <a:pt x="201" y="468"/>
                    <a:pt x="232" y="972"/>
                  </a:cubicBezTo>
                  <a:cubicBezTo>
                    <a:pt x="253" y="1361"/>
                    <a:pt x="831" y="1771"/>
                    <a:pt x="789" y="2054"/>
                  </a:cubicBezTo>
                  <a:cubicBezTo>
                    <a:pt x="768" y="2191"/>
                    <a:pt x="400" y="2422"/>
                    <a:pt x="306" y="2558"/>
                  </a:cubicBezTo>
                  <a:cubicBezTo>
                    <a:pt x="201" y="2705"/>
                    <a:pt x="127" y="2853"/>
                    <a:pt x="96" y="3021"/>
                  </a:cubicBezTo>
                  <a:cubicBezTo>
                    <a:pt x="1" y="3609"/>
                    <a:pt x="348" y="3893"/>
                    <a:pt x="705" y="4281"/>
                  </a:cubicBezTo>
                  <a:cubicBezTo>
                    <a:pt x="725" y="4304"/>
                    <a:pt x="748" y="4314"/>
                    <a:pt x="770" y="4314"/>
                  </a:cubicBezTo>
                  <a:cubicBezTo>
                    <a:pt x="842" y="4314"/>
                    <a:pt x="905" y="4217"/>
                    <a:pt x="841" y="4145"/>
                  </a:cubicBezTo>
                  <a:cubicBezTo>
                    <a:pt x="474" y="3746"/>
                    <a:pt x="75" y="3315"/>
                    <a:pt x="411" y="2726"/>
                  </a:cubicBezTo>
                  <a:cubicBezTo>
                    <a:pt x="568" y="2464"/>
                    <a:pt x="852" y="2254"/>
                    <a:pt x="1072" y="2044"/>
                  </a:cubicBezTo>
                  <a:cubicBezTo>
                    <a:pt x="1104" y="2012"/>
                    <a:pt x="1104" y="1939"/>
                    <a:pt x="1072" y="1907"/>
                  </a:cubicBezTo>
                  <a:cubicBezTo>
                    <a:pt x="652" y="1561"/>
                    <a:pt x="537" y="1466"/>
                    <a:pt x="631" y="877"/>
                  </a:cubicBezTo>
                  <a:cubicBezTo>
                    <a:pt x="705" y="342"/>
                    <a:pt x="684" y="426"/>
                    <a:pt x="988" y="163"/>
                  </a:cubicBezTo>
                  <a:cubicBezTo>
                    <a:pt x="1062" y="97"/>
                    <a:pt x="1002" y="0"/>
                    <a:pt x="92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2209400" y="1478900"/>
              <a:ext cx="37800" cy="102125"/>
            </a:xfrm>
            <a:custGeom>
              <a:avLst/>
              <a:gdLst/>
              <a:ahLst/>
              <a:cxnLst/>
              <a:rect l="l" t="t" r="r" b="b"/>
              <a:pathLst>
                <a:path w="1512" h="4085" extrusionOk="0">
                  <a:moveTo>
                    <a:pt x="1388" y="1"/>
                  </a:moveTo>
                  <a:cubicBezTo>
                    <a:pt x="1378" y="1"/>
                    <a:pt x="1367" y="3"/>
                    <a:pt x="1356" y="7"/>
                  </a:cubicBezTo>
                  <a:cubicBezTo>
                    <a:pt x="946" y="123"/>
                    <a:pt x="673" y="427"/>
                    <a:pt x="599" y="847"/>
                  </a:cubicBezTo>
                  <a:cubicBezTo>
                    <a:pt x="568" y="1047"/>
                    <a:pt x="589" y="1247"/>
                    <a:pt x="641" y="1436"/>
                  </a:cubicBezTo>
                  <a:cubicBezTo>
                    <a:pt x="704" y="1636"/>
                    <a:pt x="1019" y="1940"/>
                    <a:pt x="1030" y="2108"/>
                  </a:cubicBezTo>
                  <a:cubicBezTo>
                    <a:pt x="1051" y="2381"/>
                    <a:pt x="410" y="2581"/>
                    <a:pt x="274" y="2865"/>
                  </a:cubicBezTo>
                  <a:cubicBezTo>
                    <a:pt x="53" y="3327"/>
                    <a:pt x="337" y="3737"/>
                    <a:pt x="641" y="4052"/>
                  </a:cubicBezTo>
                  <a:cubicBezTo>
                    <a:pt x="661" y="4075"/>
                    <a:pt x="684" y="4084"/>
                    <a:pt x="707" y="4084"/>
                  </a:cubicBezTo>
                  <a:cubicBezTo>
                    <a:pt x="778" y="4084"/>
                    <a:pt x="842" y="3990"/>
                    <a:pt x="778" y="3926"/>
                  </a:cubicBezTo>
                  <a:cubicBezTo>
                    <a:pt x="1" y="3117"/>
                    <a:pt x="809" y="2676"/>
                    <a:pt x="1314" y="2287"/>
                  </a:cubicBezTo>
                  <a:cubicBezTo>
                    <a:pt x="1356" y="2255"/>
                    <a:pt x="1335" y="2192"/>
                    <a:pt x="1314" y="2150"/>
                  </a:cubicBezTo>
                  <a:cubicBezTo>
                    <a:pt x="883" y="1604"/>
                    <a:pt x="347" y="501"/>
                    <a:pt x="1398" y="186"/>
                  </a:cubicBezTo>
                  <a:cubicBezTo>
                    <a:pt x="1511" y="157"/>
                    <a:pt x="1480" y="1"/>
                    <a:pt x="138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2267725" y="1493950"/>
              <a:ext cx="33650" cy="52400"/>
            </a:xfrm>
            <a:custGeom>
              <a:avLst/>
              <a:gdLst/>
              <a:ahLst/>
              <a:cxnLst/>
              <a:rect l="l" t="t" r="r" b="b"/>
              <a:pathLst>
                <a:path w="1346" h="2096" extrusionOk="0">
                  <a:moveTo>
                    <a:pt x="1214" y="0"/>
                  </a:moveTo>
                  <a:cubicBezTo>
                    <a:pt x="1205" y="0"/>
                    <a:pt x="1196" y="2"/>
                    <a:pt x="1187" y="4"/>
                  </a:cubicBezTo>
                  <a:cubicBezTo>
                    <a:pt x="346" y="277"/>
                    <a:pt x="0" y="1422"/>
                    <a:pt x="631" y="2063"/>
                  </a:cubicBezTo>
                  <a:cubicBezTo>
                    <a:pt x="651" y="2086"/>
                    <a:pt x="674" y="2095"/>
                    <a:pt x="696" y="2095"/>
                  </a:cubicBezTo>
                  <a:cubicBezTo>
                    <a:pt x="767" y="2095"/>
                    <a:pt x="831" y="2001"/>
                    <a:pt x="767" y="1937"/>
                  </a:cubicBezTo>
                  <a:cubicBezTo>
                    <a:pt x="241" y="1391"/>
                    <a:pt x="536" y="414"/>
                    <a:pt x="1240" y="193"/>
                  </a:cubicBezTo>
                  <a:cubicBezTo>
                    <a:pt x="1346" y="155"/>
                    <a:pt x="1310" y="0"/>
                    <a:pt x="12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2261150" y="1668875"/>
              <a:ext cx="27400" cy="59875"/>
            </a:xfrm>
            <a:custGeom>
              <a:avLst/>
              <a:gdLst/>
              <a:ahLst/>
              <a:cxnLst/>
              <a:rect l="l" t="t" r="r" b="b"/>
              <a:pathLst>
                <a:path w="1096" h="2395" extrusionOk="0">
                  <a:moveTo>
                    <a:pt x="869" y="0"/>
                  </a:moveTo>
                  <a:cubicBezTo>
                    <a:pt x="853" y="0"/>
                    <a:pt x="837" y="5"/>
                    <a:pt x="820" y="15"/>
                  </a:cubicBezTo>
                  <a:cubicBezTo>
                    <a:pt x="0" y="509"/>
                    <a:pt x="294" y="1812"/>
                    <a:pt x="894" y="2368"/>
                  </a:cubicBezTo>
                  <a:cubicBezTo>
                    <a:pt x="912" y="2387"/>
                    <a:pt x="933" y="2395"/>
                    <a:pt x="954" y="2395"/>
                  </a:cubicBezTo>
                  <a:cubicBezTo>
                    <a:pt x="1027" y="2395"/>
                    <a:pt x="1095" y="2298"/>
                    <a:pt x="1030" y="2232"/>
                  </a:cubicBezTo>
                  <a:cubicBezTo>
                    <a:pt x="525" y="1759"/>
                    <a:pt x="200" y="603"/>
                    <a:pt x="915" y="173"/>
                  </a:cubicBezTo>
                  <a:cubicBezTo>
                    <a:pt x="1003" y="120"/>
                    <a:pt x="950" y="0"/>
                    <a:pt x="86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2341800" y="1548400"/>
              <a:ext cx="46125" cy="140425"/>
            </a:xfrm>
            <a:custGeom>
              <a:avLst/>
              <a:gdLst/>
              <a:ahLst/>
              <a:cxnLst/>
              <a:rect l="l" t="t" r="r" b="b"/>
              <a:pathLst>
                <a:path w="1845" h="5617" extrusionOk="0">
                  <a:moveTo>
                    <a:pt x="1703" y="1"/>
                  </a:moveTo>
                  <a:cubicBezTo>
                    <a:pt x="1689" y="1"/>
                    <a:pt x="1675" y="4"/>
                    <a:pt x="1660" y="12"/>
                  </a:cubicBezTo>
                  <a:cubicBezTo>
                    <a:pt x="1082" y="274"/>
                    <a:pt x="820" y="726"/>
                    <a:pt x="1040" y="1356"/>
                  </a:cubicBezTo>
                  <a:cubicBezTo>
                    <a:pt x="1082" y="1483"/>
                    <a:pt x="1156" y="1588"/>
                    <a:pt x="1208" y="1714"/>
                  </a:cubicBezTo>
                  <a:cubicBezTo>
                    <a:pt x="1324" y="2008"/>
                    <a:pt x="1345" y="1903"/>
                    <a:pt x="1145" y="2081"/>
                  </a:cubicBezTo>
                  <a:cubicBezTo>
                    <a:pt x="935" y="2281"/>
                    <a:pt x="704" y="2323"/>
                    <a:pt x="599" y="2617"/>
                  </a:cubicBezTo>
                  <a:cubicBezTo>
                    <a:pt x="514" y="2869"/>
                    <a:pt x="578" y="3132"/>
                    <a:pt x="683" y="3363"/>
                  </a:cubicBezTo>
                  <a:cubicBezTo>
                    <a:pt x="904" y="3867"/>
                    <a:pt x="946" y="3752"/>
                    <a:pt x="588" y="4140"/>
                  </a:cubicBezTo>
                  <a:cubicBezTo>
                    <a:pt x="168" y="4582"/>
                    <a:pt x="10" y="5128"/>
                    <a:pt x="483" y="5590"/>
                  </a:cubicBezTo>
                  <a:cubicBezTo>
                    <a:pt x="502" y="5609"/>
                    <a:pt x="523" y="5617"/>
                    <a:pt x="544" y="5617"/>
                  </a:cubicBezTo>
                  <a:cubicBezTo>
                    <a:pt x="616" y="5617"/>
                    <a:pt x="683" y="5520"/>
                    <a:pt x="609" y="5454"/>
                  </a:cubicBezTo>
                  <a:cubicBezTo>
                    <a:pt x="0" y="4845"/>
                    <a:pt x="715" y="4203"/>
                    <a:pt x="1145" y="3930"/>
                  </a:cubicBezTo>
                  <a:cubicBezTo>
                    <a:pt x="1187" y="3909"/>
                    <a:pt x="1208" y="3846"/>
                    <a:pt x="1177" y="3804"/>
                  </a:cubicBezTo>
                  <a:cubicBezTo>
                    <a:pt x="914" y="3374"/>
                    <a:pt x="872" y="3416"/>
                    <a:pt x="977" y="2837"/>
                  </a:cubicBezTo>
                  <a:cubicBezTo>
                    <a:pt x="1103" y="2249"/>
                    <a:pt x="1124" y="2323"/>
                    <a:pt x="1565" y="2071"/>
                  </a:cubicBezTo>
                  <a:cubicBezTo>
                    <a:pt x="1607" y="2050"/>
                    <a:pt x="1628" y="1976"/>
                    <a:pt x="1597" y="1945"/>
                  </a:cubicBezTo>
                  <a:cubicBezTo>
                    <a:pt x="1145" y="1346"/>
                    <a:pt x="862" y="579"/>
                    <a:pt x="1754" y="169"/>
                  </a:cubicBezTo>
                  <a:cubicBezTo>
                    <a:pt x="1845" y="124"/>
                    <a:pt x="1788" y="1"/>
                    <a:pt x="170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2395500" y="1572925"/>
              <a:ext cx="24325" cy="69425"/>
            </a:xfrm>
            <a:custGeom>
              <a:avLst/>
              <a:gdLst/>
              <a:ahLst/>
              <a:cxnLst/>
              <a:rect l="l" t="t" r="r" b="b"/>
              <a:pathLst>
                <a:path w="973" h="2777" extrusionOk="0">
                  <a:moveTo>
                    <a:pt x="838" y="1"/>
                  </a:moveTo>
                  <a:cubicBezTo>
                    <a:pt x="827" y="1"/>
                    <a:pt x="816" y="3"/>
                    <a:pt x="804" y="7"/>
                  </a:cubicBezTo>
                  <a:cubicBezTo>
                    <a:pt x="73" y="271"/>
                    <a:pt x="283" y="969"/>
                    <a:pt x="686" y="1446"/>
                  </a:cubicBezTo>
                  <a:lnTo>
                    <a:pt x="686" y="1446"/>
                  </a:lnTo>
                  <a:cubicBezTo>
                    <a:pt x="67" y="1711"/>
                    <a:pt x="1" y="2239"/>
                    <a:pt x="531" y="2750"/>
                  </a:cubicBezTo>
                  <a:cubicBezTo>
                    <a:pt x="552" y="2768"/>
                    <a:pt x="575" y="2776"/>
                    <a:pt x="597" y="2776"/>
                  </a:cubicBezTo>
                  <a:cubicBezTo>
                    <a:pt x="675" y="2776"/>
                    <a:pt x="741" y="2679"/>
                    <a:pt x="668" y="2613"/>
                  </a:cubicBezTo>
                  <a:cubicBezTo>
                    <a:pt x="542" y="2498"/>
                    <a:pt x="363" y="2330"/>
                    <a:pt x="342" y="2151"/>
                  </a:cubicBezTo>
                  <a:cubicBezTo>
                    <a:pt x="300" y="1814"/>
                    <a:pt x="626" y="1657"/>
                    <a:pt x="878" y="1573"/>
                  </a:cubicBezTo>
                  <a:cubicBezTo>
                    <a:pt x="941" y="1552"/>
                    <a:pt x="972" y="1468"/>
                    <a:pt x="920" y="1415"/>
                  </a:cubicBezTo>
                  <a:cubicBezTo>
                    <a:pt x="594" y="1079"/>
                    <a:pt x="206" y="428"/>
                    <a:pt x="857" y="186"/>
                  </a:cubicBezTo>
                  <a:cubicBezTo>
                    <a:pt x="960" y="149"/>
                    <a:pt x="929" y="1"/>
                    <a:pt x="83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2433725" y="1585400"/>
              <a:ext cx="11650" cy="27000"/>
            </a:xfrm>
            <a:custGeom>
              <a:avLst/>
              <a:gdLst/>
              <a:ahLst/>
              <a:cxnLst/>
              <a:rect l="l" t="t" r="r" b="b"/>
              <a:pathLst>
                <a:path w="466" h="1080" extrusionOk="0">
                  <a:moveTo>
                    <a:pt x="265" y="1"/>
                  </a:moveTo>
                  <a:cubicBezTo>
                    <a:pt x="228" y="1"/>
                    <a:pt x="191" y="20"/>
                    <a:pt x="179" y="66"/>
                  </a:cubicBezTo>
                  <a:cubicBezTo>
                    <a:pt x="95" y="360"/>
                    <a:pt x="0" y="811"/>
                    <a:pt x="263" y="1053"/>
                  </a:cubicBezTo>
                  <a:cubicBezTo>
                    <a:pt x="281" y="1072"/>
                    <a:pt x="302" y="1079"/>
                    <a:pt x="323" y="1079"/>
                  </a:cubicBezTo>
                  <a:cubicBezTo>
                    <a:pt x="396" y="1079"/>
                    <a:pt x="465" y="982"/>
                    <a:pt x="400" y="916"/>
                  </a:cubicBezTo>
                  <a:cubicBezTo>
                    <a:pt x="200" y="727"/>
                    <a:pt x="295" y="339"/>
                    <a:pt x="358" y="118"/>
                  </a:cubicBezTo>
                  <a:cubicBezTo>
                    <a:pt x="383" y="48"/>
                    <a:pt x="323" y="1"/>
                    <a:pt x="26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2325225" y="1517250"/>
              <a:ext cx="21025" cy="27050"/>
            </a:xfrm>
            <a:custGeom>
              <a:avLst/>
              <a:gdLst/>
              <a:ahLst/>
              <a:cxnLst/>
              <a:rect l="l" t="t" r="r" b="b"/>
              <a:pathLst>
                <a:path w="841" h="1082" extrusionOk="0">
                  <a:moveTo>
                    <a:pt x="726" y="1"/>
                  </a:moveTo>
                  <a:cubicBezTo>
                    <a:pt x="716" y="1"/>
                    <a:pt x="706" y="3"/>
                    <a:pt x="694" y="7"/>
                  </a:cubicBezTo>
                  <a:cubicBezTo>
                    <a:pt x="253" y="165"/>
                    <a:pt x="1" y="522"/>
                    <a:pt x="12" y="994"/>
                  </a:cubicBezTo>
                  <a:cubicBezTo>
                    <a:pt x="12" y="1052"/>
                    <a:pt x="59" y="1081"/>
                    <a:pt x="106" y="1081"/>
                  </a:cubicBezTo>
                  <a:cubicBezTo>
                    <a:pt x="153" y="1081"/>
                    <a:pt x="201" y="1052"/>
                    <a:pt x="201" y="994"/>
                  </a:cubicBezTo>
                  <a:cubicBezTo>
                    <a:pt x="190" y="616"/>
                    <a:pt x="379" y="312"/>
                    <a:pt x="736" y="186"/>
                  </a:cubicBezTo>
                  <a:cubicBezTo>
                    <a:pt x="841" y="157"/>
                    <a:pt x="817" y="1"/>
                    <a:pt x="72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2310275" y="1670375"/>
              <a:ext cx="17350" cy="36450"/>
            </a:xfrm>
            <a:custGeom>
              <a:avLst/>
              <a:gdLst/>
              <a:ahLst/>
              <a:cxnLst/>
              <a:rect l="l" t="t" r="r" b="b"/>
              <a:pathLst>
                <a:path w="694" h="1458" extrusionOk="0">
                  <a:moveTo>
                    <a:pt x="343" y="1"/>
                  </a:moveTo>
                  <a:cubicBezTo>
                    <a:pt x="320" y="1"/>
                    <a:pt x="295" y="9"/>
                    <a:pt x="273" y="29"/>
                  </a:cubicBezTo>
                  <a:cubicBezTo>
                    <a:pt x="0" y="291"/>
                    <a:pt x="21" y="722"/>
                    <a:pt x="199" y="1037"/>
                  </a:cubicBezTo>
                  <a:cubicBezTo>
                    <a:pt x="234" y="1097"/>
                    <a:pt x="429" y="1457"/>
                    <a:pt x="568" y="1457"/>
                  </a:cubicBezTo>
                  <a:cubicBezTo>
                    <a:pt x="600" y="1457"/>
                    <a:pt x="628" y="1439"/>
                    <a:pt x="652" y="1395"/>
                  </a:cubicBezTo>
                  <a:cubicBezTo>
                    <a:pt x="693" y="1326"/>
                    <a:pt x="635" y="1261"/>
                    <a:pt x="575" y="1254"/>
                  </a:cubicBezTo>
                  <a:lnTo>
                    <a:pt x="575" y="1254"/>
                  </a:lnTo>
                  <a:cubicBezTo>
                    <a:pt x="566" y="1244"/>
                    <a:pt x="556" y="1225"/>
                    <a:pt x="547" y="1216"/>
                  </a:cubicBezTo>
                  <a:cubicBezTo>
                    <a:pt x="536" y="1184"/>
                    <a:pt x="494" y="1153"/>
                    <a:pt x="473" y="1110"/>
                  </a:cubicBezTo>
                  <a:cubicBezTo>
                    <a:pt x="431" y="1047"/>
                    <a:pt x="379" y="974"/>
                    <a:pt x="347" y="900"/>
                  </a:cubicBezTo>
                  <a:cubicBezTo>
                    <a:pt x="220" y="659"/>
                    <a:pt x="210" y="354"/>
                    <a:pt x="410" y="155"/>
                  </a:cubicBezTo>
                  <a:cubicBezTo>
                    <a:pt x="483" y="90"/>
                    <a:pt x="419" y="1"/>
                    <a:pt x="3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2243275" y="1690725"/>
              <a:ext cx="10550" cy="21375"/>
            </a:xfrm>
            <a:custGeom>
              <a:avLst/>
              <a:gdLst/>
              <a:ahLst/>
              <a:cxnLst/>
              <a:rect l="l" t="t" r="r" b="b"/>
              <a:pathLst>
                <a:path w="422" h="855" extrusionOk="0">
                  <a:moveTo>
                    <a:pt x="142" y="1"/>
                  </a:moveTo>
                  <a:cubicBezTo>
                    <a:pt x="106" y="1"/>
                    <a:pt x="72" y="20"/>
                    <a:pt x="64" y="65"/>
                  </a:cubicBezTo>
                  <a:cubicBezTo>
                    <a:pt x="1" y="349"/>
                    <a:pt x="1" y="612"/>
                    <a:pt x="222" y="822"/>
                  </a:cubicBezTo>
                  <a:cubicBezTo>
                    <a:pt x="242" y="845"/>
                    <a:pt x="265" y="854"/>
                    <a:pt x="287" y="854"/>
                  </a:cubicBezTo>
                  <a:cubicBezTo>
                    <a:pt x="358" y="854"/>
                    <a:pt x="422" y="760"/>
                    <a:pt x="358" y="696"/>
                  </a:cubicBezTo>
                  <a:cubicBezTo>
                    <a:pt x="190" y="528"/>
                    <a:pt x="201" y="339"/>
                    <a:pt x="243" y="118"/>
                  </a:cubicBezTo>
                  <a:cubicBezTo>
                    <a:pt x="262" y="48"/>
                    <a:pt x="199" y="1"/>
                    <a:pt x="14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290825" y="1691250"/>
              <a:ext cx="9300" cy="16625"/>
            </a:xfrm>
            <a:custGeom>
              <a:avLst/>
              <a:gdLst/>
              <a:ahLst/>
              <a:cxnLst/>
              <a:rect l="l" t="t" r="r" b="b"/>
              <a:pathLst>
                <a:path w="372" h="665" extrusionOk="0">
                  <a:moveTo>
                    <a:pt x="121" y="1"/>
                  </a:moveTo>
                  <a:cubicBezTo>
                    <a:pt x="85" y="1"/>
                    <a:pt x="51" y="20"/>
                    <a:pt x="43" y="65"/>
                  </a:cubicBezTo>
                  <a:cubicBezTo>
                    <a:pt x="1" y="275"/>
                    <a:pt x="43" y="465"/>
                    <a:pt x="179" y="633"/>
                  </a:cubicBezTo>
                  <a:cubicBezTo>
                    <a:pt x="199" y="655"/>
                    <a:pt x="221" y="665"/>
                    <a:pt x="243" y="665"/>
                  </a:cubicBezTo>
                  <a:cubicBezTo>
                    <a:pt x="312" y="665"/>
                    <a:pt x="372" y="568"/>
                    <a:pt x="316" y="497"/>
                  </a:cubicBezTo>
                  <a:cubicBezTo>
                    <a:pt x="232" y="391"/>
                    <a:pt x="200" y="254"/>
                    <a:pt x="221" y="118"/>
                  </a:cubicBezTo>
                  <a:cubicBezTo>
                    <a:pt x="240" y="48"/>
                    <a:pt x="178" y="1"/>
                    <a:pt x="1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252475" y="1497400"/>
              <a:ext cx="7075" cy="22700"/>
            </a:xfrm>
            <a:custGeom>
              <a:avLst/>
              <a:gdLst/>
              <a:ahLst/>
              <a:cxnLst/>
              <a:rect l="l" t="t" r="r" b="b"/>
              <a:pathLst>
                <a:path w="283" h="908" extrusionOk="0">
                  <a:moveTo>
                    <a:pt x="158" y="1"/>
                  </a:moveTo>
                  <a:cubicBezTo>
                    <a:pt x="121" y="1"/>
                    <a:pt x="86" y="20"/>
                    <a:pt x="74" y="65"/>
                  </a:cubicBezTo>
                  <a:cubicBezTo>
                    <a:pt x="22" y="328"/>
                    <a:pt x="1" y="581"/>
                    <a:pt x="74" y="843"/>
                  </a:cubicBezTo>
                  <a:cubicBezTo>
                    <a:pt x="86" y="888"/>
                    <a:pt x="123" y="908"/>
                    <a:pt x="161" y="908"/>
                  </a:cubicBezTo>
                  <a:cubicBezTo>
                    <a:pt x="220" y="908"/>
                    <a:pt x="282" y="861"/>
                    <a:pt x="263" y="791"/>
                  </a:cubicBezTo>
                  <a:cubicBezTo>
                    <a:pt x="200" y="570"/>
                    <a:pt x="211" y="349"/>
                    <a:pt x="263" y="118"/>
                  </a:cubicBezTo>
                  <a:cubicBezTo>
                    <a:pt x="276" y="48"/>
                    <a:pt x="215" y="1"/>
                    <a:pt x="15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2301075" y="1514000"/>
              <a:ext cx="6950" cy="13725"/>
            </a:xfrm>
            <a:custGeom>
              <a:avLst/>
              <a:gdLst/>
              <a:ahLst/>
              <a:cxnLst/>
              <a:rect l="l" t="t" r="r" b="b"/>
              <a:pathLst>
                <a:path w="278" h="549" extrusionOk="0">
                  <a:moveTo>
                    <a:pt x="152" y="0"/>
                  </a:moveTo>
                  <a:cubicBezTo>
                    <a:pt x="124" y="0"/>
                    <a:pt x="98" y="16"/>
                    <a:pt x="84" y="53"/>
                  </a:cubicBezTo>
                  <a:cubicBezTo>
                    <a:pt x="11" y="190"/>
                    <a:pt x="0" y="337"/>
                    <a:pt x="53" y="484"/>
                  </a:cubicBezTo>
                  <a:cubicBezTo>
                    <a:pt x="65" y="529"/>
                    <a:pt x="102" y="549"/>
                    <a:pt x="139" y="549"/>
                  </a:cubicBezTo>
                  <a:cubicBezTo>
                    <a:pt x="197" y="549"/>
                    <a:pt x="257" y="502"/>
                    <a:pt x="231" y="431"/>
                  </a:cubicBezTo>
                  <a:cubicBezTo>
                    <a:pt x="200" y="337"/>
                    <a:pt x="200" y="232"/>
                    <a:pt x="242" y="148"/>
                  </a:cubicBezTo>
                  <a:cubicBezTo>
                    <a:pt x="278" y="69"/>
                    <a:pt x="211" y="0"/>
                    <a:pt x="15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2355175" y="1543425"/>
              <a:ext cx="7150" cy="15250"/>
            </a:xfrm>
            <a:custGeom>
              <a:avLst/>
              <a:gdLst/>
              <a:ahLst/>
              <a:cxnLst/>
              <a:rect l="l" t="t" r="r" b="b"/>
              <a:pathLst>
                <a:path w="286" h="610" extrusionOk="0">
                  <a:moveTo>
                    <a:pt x="160" y="0"/>
                  </a:moveTo>
                  <a:cubicBezTo>
                    <a:pt x="130" y="0"/>
                    <a:pt x="102" y="16"/>
                    <a:pt x="85" y="53"/>
                  </a:cubicBezTo>
                  <a:cubicBezTo>
                    <a:pt x="0" y="200"/>
                    <a:pt x="11" y="358"/>
                    <a:pt x="11" y="515"/>
                  </a:cubicBezTo>
                  <a:cubicBezTo>
                    <a:pt x="11" y="578"/>
                    <a:pt x="59" y="609"/>
                    <a:pt x="106" y="609"/>
                  </a:cubicBezTo>
                  <a:cubicBezTo>
                    <a:pt x="153" y="609"/>
                    <a:pt x="201" y="578"/>
                    <a:pt x="201" y="515"/>
                  </a:cubicBezTo>
                  <a:cubicBezTo>
                    <a:pt x="201" y="389"/>
                    <a:pt x="190" y="263"/>
                    <a:pt x="243" y="148"/>
                  </a:cubicBezTo>
                  <a:cubicBezTo>
                    <a:pt x="285" y="69"/>
                    <a:pt x="222" y="0"/>
                    <a:pt x="160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2385400" y="1568625"/>
              <a:ext cx="8075" cy="18525"/>
            </a:xfrm>
            <a:custGeom>
              <a:avLst/>
              <a:gdLst/>
              <a:ahLst/>
              <a:cxnLst/>
              <a:rect l="l" t="t" r="r" b="b"/>
              <a:pathLst>
                <a:path w="323" h="741" extrusionOk="0">
                  <a:moveTo>
                    <a:pt x="199" y="1"/>
                  </a:moveTo>
                  <a:cubicBezTo>
                    <a:pt x="171" y="1"/>
                    <a:pt x="143" y="16"/>
                    <a:pt x="126" y="53"/>
                  </a:cubicBezTo>
                  <a:cubicBezTo>
                    <a:pt x="42" y="253"/>
                    <a:pt x="0" y="452"/>
                    <a:pt x="42" y="674"/>
                  </a:cubicBezTo>
                  <a:cubicBezTo>
                    <a:pt x="51" y="720"/>
                    <a:pt x="85" y="741"/>
                    <a:pt x="121" y="741"/>
                  </a:cubicBezTo>
                  <a:cubicBezTo>
                    <a:pt x="175" y="741"/>
                    <a:pt x="233" y="696"/>
                    <a:pt x="220" y="621"/>
                  </a:cubicBezTo>
                  <a:cubicBezTo>
                    <a:pt x="199" y="463"/>
                    <a:pt x="220" y="295"/>
                    <a:pt x="294" y="148"/>
                  </a:cubicBezTo>
                  <a:cubicBezTo>
                    <a:pt x="323" y="69"/>
                    <a:pt x="259" y="1"/>
                    <a:pt x="199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2378575" y="1612950"/>
              <a:ext cx="9050" cy="19450"/>
            </a:xfrm>
            <a:custGeom>
              <a:avLst/>
              <a:gdLst/>
              <a:ahLst/>
              <a:cxnLst/>
              <a:rect l="l" t="t" r="r" b="b"/>
              <a:pathLst>
                <a:path w="362" h="778" extrusionOk="0">
                  <a:moveTo>
                    <a:pt x="186" y="1"/>
                  </a:moveTo>
                  <a:cubicBezTo>
                    <a:pt x="139" y="1"/>
                    <a:pt x="89" y="30"/>
                    <a:pt x="84" y="87"/>
                  </a:cubicBezTo>
                  <a:cubicBezTo>
                    <a:pt x="63" y="319"/>
                    <a:pt x="0" y="550"/>
                    <a:pt x="168" y="750"/>
                  </a:cubicBezTo>
                  <a:cubicBezTo>
                    <a:pt x="187" y="769"/>
                    <a:pt x="209" y="777"/>
                    <a:pt x="230" y="777"/>
                  </a:cubicBezTo>
                  <a:cubicBezTo>
                    <a:pt x="300" y="777"/>
                    <a:pt x="361" y="686"/>
                    <a:pt x="304" y="613"/>
                  </a:cubicBezTo>
                  <a:cubicBezTo>
                    <a:pt x="178" y="477"/>
                    <a:pt x="252" y="255"/>
                    <a:pt x="273" y="87"/>
                  </a:cubicBezTo>
                  <a:cubicBezTo>
                    <a:pt x="278" y="30"/>
                    <a:pt x="233" y="1"/>
                    <a:pt x="18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2376725" y="1645725"/>
              <a:ext cx="7175" cy="11250"/>
            </a:xfrm>
            <a:custGeom>
              <a:avLst/>
              <a:gdLst/>
              <a:ahLst/>
              <a:cxnLst/>
              <a:rect l="l" t="t" r="r" b="b"/>
              <a:pathLst>
                <a:path w="287" h="450" extrusionOk="0">
                  <a:moveTo>
                    <a:pt x="143" y="0"/>
                  </a:moveTo>
                  <a:cubicBezTo>
                    <a:pt x="102" y="0"/>
                    <a:pt x="59" y="21"/>
                    <a:pt x="42" y="69"/>
                  </a:cubicBezTo>
                  <a:cubicBezTo>
                    <a:pt x="0" y="184"/>
                    <a:pt x="0" y="300"/>
                    <a:pt x="74" y="405"/>
                  </a:cubicBezTo>
                  <a:cubicBezTo>
                    <a:pt x="93" y="436"/>
                    <a:pt x="121" y="449"/>
                    <a:pt x="149" y="449"/>
                  </a:cubicBezTo>
                  <a:cubicBezTo>
                    <a:pt x="216" y="449"/>
                    <a:pt x="287" y="377"/>
                    <a:pt x="242" y="310"/>
                  </a:cubicBezTo>
                  <a:cubicBezTo>
                    <a:pt x="200" y="247"/>
                    <a:pt x="200" y="184"/>
                    <a:pt x="231" y="111"/>
                  </a:cubicBezTo>
                  <a:cubicBezTo>
                    <a:pt x="256" y="43"/>
                    <a:pt x="201" y="0"/>
                    <a:pt x="143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2423475" y="1591450"/>
              <a:ext cx="7900" cy="14175"/>
            </a:xfrm>
            <a:custGeom>
              <a:avLst/>
              <a:gdLst/>
              <a:ahLst/>
              <a:cxnLst/>
              <a:rect l="l" t="t" r="r" b="b"/>
              <a:pathLst>
                <a:path w="316" h="567" extrusionOk="0">
                  <a:moveTo>
                    <a:pt x="121" y="0"/>
                  </a:moveTo>
                  <a:cubicBezTo>
                    <a:pt x="85" y="0"/>
                    <a:pt x="51" y="20"/>
                    <a:pt x="42" y="65"/>
                  </a:cubicBezTo>
                  <a:cubicBezTo>
                    <a:pt x="0" y="223"/>
                    <a:pt x="21" y="380"/>
                    <a:pt x="105" y="527"/>
                  </a:cubicBezTo>
                  <a:cubicBezTo>
                    <a:pt x="124" y="555"/>
                    <a:pt x="151" y="566"/>
                    <a:pt x="178" y="566"/>
                  </a:cubicBezTo>
                  <a:cubicBezTo>
                    <a:pt x="246" y="566"/>
                    <a:pt x="315" y="497"/>
                    <a:pt x="263" y="422"/>
                  </a:cubicBezTo>
                  <a:cubicBezTo>
                    <a:pt x="210" y="328"/>
                    <a:pt x="189" y="233"/>
                    <a:pt x="221" y="118"/>
                  </a:cubicBezTo>
                  <a:cubicBezTo>
                    <a:pt x="240" y="47"/>
                    <a:pt x="178" y="0"/>
                    <a:pt x="121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33"/>
          <p:cNvSpPr/>
          <p:nvPr/>
        </p:nvSpPr>
        <p:spPr>
          <a:xfrm rot="743547">
            <a:off x="1103565" y="1507577"/>
            <a:ext cx="480414" cy="682275"/>
          </a:xfrm>
          <a:custGeom>
            <a:avLst/>
            <a:gdLst/>
            <a:ahLst/>
            <a:cxnLst/>
            <a:rect l="l" t="t" r="r" b="b"/>
            <a:pathLst>
              <a:path w="13825" h="19634" extrusionOk="0">
                <a:moveTo>
                  <a:pt x="3187" y="0"/>
                </a:moveTo>
                <a:cubicBezTo>
                  <a:pt x="2313" y="0"/>
                  <a:pt x="1533" y="323"/>
                  <a:pt x="927" y="928"/>
                </a:cubicBezTo>
                <a:cubicBezTo>
                  <a:pt x="323" y="1533"/>
                  <a:pt x="0" y="2313"/>
                  <a:pt x="0" y="3187"/>
                </a:cubicBezTo>
                <a:lnTo>
                  <a:pt x="0" y="16446"/>
                </a:lnTo>
                <a:cubicBezTo>
                  <a:pt x="0" y="17321"/>
                  <a:pt x="323" y="18101"/>
                  <a:pt x="914" y="18705"/>
                </a:cubicBezTo>
                <a:cubicBezTo>
                  <a:pt x="1519" y="19311"/>
                  <a:pt x="2326" y="19634"/>
                  <a:pt x="3227" y="19634"/>
                </a:cubicBezTo>
                <a:cubicBezTo>
                  <a:pt x="4074" y="19634"/>
                  <a:pt x="4841" y="19324"/>
                  <a:pt x="5460" y="18746"/>
                </a:cubicBezTo>
                <a:cubicBezTo>
                  <a:pt x="6091" y="18141"/>
                  <a:pt x="6441" y="17348"/>
                  <a:pt x="6441" y="16446"/>
                </a:cubicBezTo>
                <a:lnTo>
                  <a:pt x="6441" y="12896"/>
                </a:lnTo>
                <a:lnTo>
                  <a:pt x="9602" y="12896"/>
                </a:lnTo>
                <a:cubicBezTo>
                  <a:pt x="10475" y="12896"/>
                  <a:pt x="11242" y="12587"/>
                  <a:pt x="11847" y="11995"/>
                </a:cubicBezTo>
                <a:cubicBezTo>
                  <a:pt x="12466" y="11390"/>
                  <a:pt x="12788" y="10637"/>
                  <a:pt x="12788" y="9817"/>
                </a:cubicBezTo>
                <a:cubicBezTo>
                  <a:pt x="12788" y="8929"/>
                  <a:pt x="12453" y="8135"/>
                  <a:pt x="11834" y="7544"/>
                </a:cubicBezTo>
                <a:cubicBezTo>
                  <a:pt x="11228" y="6979"/>
                  <a:pt x="10462" y="6683"/>
                  <a:pt x="9602" y="6683"/>
                </a:cubicBezTo>
                <a:lnTo>
                  <a:pt x="6441" y="6683"/>
                </a:lnTo>
                <a:lnTo>
                  <a:pt x="6441" y="6213"/>
                </a:lnTo>
                <a:lnTo>
                  <a:pt x="10637" y="6213"/>
                </a:lnTo>
                <a:cubicBezTo>
                  <a:pt x="11497" y="6213"/>
                  <a:pt x="12277" y="5903"/>
                  <a:pt x="12883" y="5325"/>
                </a:cubicBezTo>
                <a:cubicBezTo>
                  <a:pt x="13502" y="4720"/>
                  <a:pt x="13824" y="3967"/>
                  <a:pt x="13824" y="3147"/>
                </a:cubicBezTo>
                <a:cubicBezTo>
                  <a:pt x="13824" y="2245"/>
                  <a:pt x="13488" y="1465"/>
                  <a:pt x="12856" y="874"/>
                </a:cubicBezTo>
                <a:cubicBezTo>
                  <a:pt x="12264" y="309"/>
                  <a:pt x="11484" y="0"/>
                  <a:pt x="1063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3"/>
          <p:cNvSpPr/>
          <p:nvPr/>
        </p:nvSpPr>
        <p:spPr>
          <a:xfrm rot="-1089829">
            <a:off x="3026966" y="3348078"/>
            <a:ext cx="611236" cy="698144"/>
          </a:xfrm>
          <a:custGeom>
            <a:avLst/>
            <a:gdLst/>
            <a:ahLst/>
            <a:cxnLst/>
            <a:rect l="l" t="t" r="r" b="b"/>
            <a:pathLst>
              <a:path w="17590" h="20091" extrusionOk="0">
                <a:moveTo>
                  <a:pt x="10153" y="0"/>
                </a:moveTo>
                <a:cubicBezTo>
                  <a:pt x="8754" y="0"/>
                  <a:pt x="7436" y="269"/>
                  <a:pt x="6199" y="794"/>
                </a:cubicBezTo>
                <a:cubicBezTo>
                  <a:pt x="4989" y="1305"/>
                  <a:pt x="3900" y="2031"/>
                  <a:pt x="2985" y="2946"/>
                </a:cubicBezTo>
                <a:cubicBezTo>
                  <a:pt x="2057" y="3860"/>
                  <a:pt x="1331" y="4922"/>
                  <a:pt x="807" y="6119"/>
                </a:cubicBezTo>
                <a:cubicBezTo>
                  <a:pt x="269" y="7342"/>
                  <a:pt x="0" y="8660"/>
                  <a:pt x="0" y="10046"/>
                </a:cubicBezTo>
                <a:cubicBezTo>
                  <a:pt x="0" y="11445"/>
                  <a:pt x="269" y="12762"/>
                  <a:pt x="807" y="13973"/>
                </a:cubicBezTo>
                <a:cubicBezTo>
                  <a:pt x="1331" y="15169"/>
                  <a:pt x="2057" y="16245"/>
                  <a:pt x="2985" y="17159"/>
                </a:cubicBezTo>
                <a:cubicBezTo>
                  <a:pt x="3900" y="18074"/>
                  <a:pt x="4989" y="18787"/>
                  <a:pt x="6199" y="19311"/>
                </a:cubicBezTo>
                <a:cubicBezTo>
                  <a:pt x="7436" y="19822"/>
                  <a:pt x="8754" y="20091"/>
                  <a:pt x="10153" y="20091"/>
                </a:cubicBezTo>
                <a:cubicBezTo>
                  <a:pt x="11242" y="20091"/>
                  <a:pt x="12304" y="19943"/>
                  <a:pt x="13299" y="19634"/>
                </a:cubicBezTo>
                <a:cubicBezTo>
                  <a:pt x="14282" y="19338"/>
                  <a:pt x="15196" y="18934"/>
                  <a:pt x="16016" y="18437"/>
                </a:cubicBezTo>
                <a:cubicBezTo>
                  <a:pt x="16043" y="18423"/>
                  <a:pt x="16057" y="18410"/>
                  <a:pt x="16084" y="18396"/>
                </a:cubicBezTo>
                <a:cubicBezTo>
                  <a:pt x="16433" y="18154"/>
                  <a:pt x="16756" y="17846"/>
                  <a:pt x="17025" y="17482"/>
                </a:cubicBezTo>
                <a:cubicBezTo>
                  <a:pt x="17387" y="16971"/>
                  <a:pt x="17590" y="16352"/>
                  <a:pt x="17590" y="15667"/>
                </a:cubicBezTo>
                <a:lnTo>
                  <a:pt x="17590" y="10799"/>
                </a:lnTo>
                <a:cubicBezTo>
                  <a:pt x="17590" y="9938"/>
                  <a:pt x="17280" y="9171"/>
                  <a:pt x="16688" y="8567"/>
                </a:cubicBezTo>
                <a:cubicBezTo>
                  <a:pt x="16096" y="7948"/>
                  <a:pt x="15304" y="7625"/>
                  <a:pt x="14429" y="7625"/>
                </a:cubicBezTo>
                <a:lnTo>
                  <a:pt x="10664" y="7625"/>
                </a:lnTo>
                <a:cubicBezTo>
                  <a:pt x="9803" y="7625"/>
                  <a:pt x="9023" y="7934"/>
                  <a:pt x="8418" y="8513"/>
                </a:cubicBezTo>
                <a:cubicBezTo>
                  <a:pt x="7800" y="9118"/>
                  <a:pt x="7477" y="9897"/>
                  <a:pt x="7477" y="10785"/>
                </a:cubicBezTo>
                <a:cubicBezTo>
                  <a:pt x="7477" y="11673"/>
                  <a:pt x="7800" y="12453"/>
                  <a:pt x="8418" y="13044"/>
                </a:cubicBezTo>
                <a:cubicBezTo>
                  <a:pt x="8687" y="13313"/>
                  <a:pt x="9010" y="13528"/>
                  <a:pt x="9346" y="13677"/>
                </a:cubicBezTo>
                <a:cubicBezTo>
                  <a:pt x="8996" y="13596"/>
                  <a:pt x="8673" y="13462"/>
                  <a:pt x="8365" y="13273"/>
                </a:cubicBezTo>
                <a:cubicBezTo>
                  <a:pt x="7813" y="12937"/>
                  <a:pt x="7369" y="12493"/>
                  <a:pt x="7047" y="11915"/>
                </a:cubicBezTo>
                <a:cubicBezTo>
                  <a:pt x="6710" y="11337"/>
                  <a:pt x="6563" y="10731"/>
                  <a:pt x="6563" y="10046"/>
                </a:cubicBezTo>
                <a:cubicBezTo>
                  <a:pt x="6563" y="9347"/>
                  <a:pt x="6710" y="8741"/>
                  <a:pt x="7033" y="8176"/>
                </a:cubicBezTo>
                <a:cubicBezTo>
                  <a:pt x="7369" y="7598"/>
                  <a:pt x="7800" y="7154"/>
                  <a:pt x="8365" y="6819"/>
                </a:cubicBezTo>
                <a:cubicBezTo>
                  <a:pt x="8902" y="6496"/>
                  <a:pt x="9494" y="6334"/>
                  <a:pt x="10153" y="6334"/>
                </a:cubicBezTo>
                <a:cubicBezTo>
                  <a:pt x="10502" y="6334"/>
                  <a:pt x="10839" y="6361"/>
                  <a:pt x="11135" y="6428"/>
                </a:cubicBezTo>
                <a:cubicBezTo>
                  <a:pt x="11431" y="6496"/>
                  <a:pt x="11712" y="6576"/>
                  <a:pt x="11981" y="6697"/>
                </a:cubicBezTo>
                <a:cubicBezTo>
                  <a:pt x="12211" y="6805"/>
                  <a:pt x="12453" y="6885"/>
                  <a:pt x="12695" y="6953"/>
                </a:cubicBezTo>
                <a:cubicBezTo>
                  <a:pt x="12964" y="7007"/>
                  <a:pt x="13219" y="7047"/>
                  <a:pt x="13488" y="7047"/>
                </a:cubicBezTo>
                <a:cubicBezTo>
                  <a:pt x="14389" y="7047"/>
                  <a:pt x="15209" y="6657"/>
                  <a:pt x="15788" y="5971"/>
                </a:cubicBezTo>
                <a:cubicBezTo>
                  <a:pt x="16312" y="5366"/>
                  <a:pt x="16581" y="4626"/>
                  <a:pt x="16581" y="3833"/>
                </a:cubicBezTo>
                <a:cubicBezTo>
                  <a:pt x="16581" y="3308"/>
                  <a:pt x="16446" y="2811"/>
                  <a:pt x="16177" y="2340"/>
                </a:cubicBezTo>
                <a:cubicBezTo>
                  <a:pt x="15895" y="1829"/>
                  <a:pt x="15478" y="1425"/>
                  <a:pt x="14954" y="1130"/>
                </a:cubicBezTo>
                <a:cubicBezTo>
                  <a:pt x="14241" y="753"/>
                  <a:pt x="13461" y="471"/>
                  <a:pt x="12641" y="283"/>
                </a:cubicBezTo>
                <a:cubicBezTo>
                  <a:pt x="11834" y="95"/>
                  <a:pt x="11000" y="0"/>
                  <a:pt x="10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3"/>
          <p:cNvSpPr/>
          <p:nvPr/>
        </p:nvSpPr>
        <p:spPr>
          <a:xfrm rot="743547">
            <a:off x="1165704" y="1569707"/>
            <a:ext cx="356114" cy="557975"/>
          </a:xfrm>
          <a:custGeom>
            <a:avLst/>
            <a:gdLst/>
            <a:ahLst/>
            <a:cxnLst/>
            <a:rect l="l" t="t" r="r" b="b"/>
            <a:pathLst>
              <a:path w="10248" h="16057" extrusionOk="0">
                <a:moveTo>
                  <a:pt x="1399" y="0"/>
                </a:moveTo>
                <a:cubicBezTo>
                  <a:pt x="995" y="0"/>
                  <a:pt x="659" y="135"/>
                  <a:pt x="403" y="404"/>
                </a:cubicBezTo>
                <a:cubicBezTo>
                  <a:pt x="134" y="673"/>
                  <a:pt x="0" y="1009"/>
                  <a:pt x="0" y="1399"/>
                </a:cubicBezTo>
                <a:lnTo>
                  <a:pt x="0" y="14658"/>
                </a:lnTo>
                <a:cubicBezTo>
                  <a:pt x="0" y="15062"/>
                  <a:pt x="134" y="15384"/>
                  <a:pt x="403" y="15653"/>
                </a:cubicBezTo>
                <a:cubicBezTo>
                  <a:pt x="659" y="15922"/>
                  <a:pt x="1009" y="16057"/>
                  <a:pt x="1439" y="16057"/>
                </a:cubicBezTo>
                <a:cubicBezTo>
                  <a:pt x="1829" y="16057"/>
                  <a:pt x="2152" y="15922"/>
                  <a:pt x="2435" y="15653"/>
                </a:cubicBezTo>
                <a:cubicBezTo>
                  <a:pt x="2716" y="15384"/>
                  <a:pt x="2865" y="15062"/>
                  <a:pt x="2865" y="14658"/>
                </a:cubicBezTo>
                <a:lnTo>
                  <a:pt x="2865" y="9320"/>
                </a:lnTo>
                <a:lnTo>
                  <a:pt x="7814" y="9320"/>
                </a:lnTo>
                <a:cubicBezTo>
                  <a:pt x="8217" y="9320"/>
                  <a:pt x="8540" y="9185"/>
                  <a:pt x="8809" y="8929"/>
                </a:cubicBezTo>
                <a:cubicBezTo>
                  <a:pt x="9078" y="8660"/>
                  <a:pt x="9212" y="8365"/>
                  <a:pt x="9212" y="8029"/>
                </a:cubicBezTo>
                <a:cubicBezTo>
                  <a:pt x="9212" y="7638"/>
                  <a:pt x="9078" y="7303"/>
                  <a:pt x="8809" y="7061"/>
                </a:cubicBezTo>
                <a:cubicBezTo>
                  <a:pt x="8540" y="6805"/>
                  <a:pt x="8217" y="6684"/>
                  <a:pt x="7814" y="6684"/>
                </a:cubicBezTo>
                <a:lnTo>
                  <a:pt x="2865" y="6684"/>
                </a:lnTo>
                <a:lnTo>
                  <a:pt x="2865" y="2636"/>
                </a:lnTo>
                <a:lnTo>
                  <a:pt x="8849" y="2636"/>
                </a:lnTo>
                <a:cubicBezTo>
                  <a:pt x="9252" y="2636"/>
                  <a:pt x="9575" y="2515"/>
                  <a:pt x="9844" y="2246"/>
                </a:cubicBezTo>
                <a:cubicBezTo>
                  <a:pt x="10113" y="1990"/>
                  <a:pt x="10247" y="1695"/>
                  <a:pt x="10247" y="1359"/>
                </a:cubicBezTo>
                <a:cubicBezTo>
                  <a:pt x="10247" y="955"/>
                  <a:pt x="10113" y="633"/>
                  <a:pt x="9844" y="377"/>
                </a:cubicBezTo>
                <a:cubicBezTo>
                  <a:pt x="9575" y="135"/>
                  <a:pt x="9252" y="0"/>
                  <a:pt x="884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3"/>
          <p:cNvSpPr/>
          <p:nvPr/>
        </p:nvSpPr>
        <p:spPr>
          <a:xfrm rot="-1089829">
            <a:off x="3089105" y="3410254"/>
            <a:ext cx="486939" cy="573846"/>
          </a:xfrm>
          <a:custGeom>
            <a:avLst/>
            <a:gdLst/>
            <a:ahLst/>
            <a:cxnLst/>
            <a:rect l="l" t="t" r="r" b="b"/>
            <a:pathLst>
              <a:path w="14013" h="16514" extrusionOk="0">
                <a:moveTo>
                  <a:pt x="8365" y="0"/>
                </a:moveTo>
                <a:cubicBezTo>
                  <a:pt x="7208" y="0"/>
                  <a:pt x="6119" y="215"/>
                  <a:pt x="5110" y="646"/>
                </a:cubicBezTo>
                <a:cubicBezTo>
                  <a:pt x="4102" y="1076"/>
                  <a:pt x="3215" y="1668"/>
                  <a:pt x="2448" y="2421"/>
                </a:cubicBezTo>
                <a:cubicBezTo>
                  <a:pt x="1694" y="3174"/>
                  <a:pt x="1090" y="4061"/>
                  <a:pt x="660" y="5042"/>
                </a:cubicBezTo>
                <a:cubicBezTo>
                  <a:pt x="215" y="6038"/>
                  <a:pt x="0" y="7113"/>
                  <a:pt x="0" y="8257"/>
                </a:cubicBezTo>
                <a:cubicBezTo>
                  <a:pt x="0" y="9399"/>
                  <a:pt x="215" y="10475"/>
                  <a:pt x="660" y="11470"/>
                </a:cubicBezTo>
                <a:cubicBezTo>
                  <a:pt x="1090" y="12466"/>
                  <a:pt x="1694" y="13340"/>
                  <a:pt x="2448" y="14093"/>
                </a:cubicBezTo>
                <a:cubicBezTo>
                  <a:pt x="3215" y="14846"/>
                  <a:pt x="4102" y="15451"/>
                  <a:pt x="5110" y="15868"/>
                </a:cubicBezTo>
                <a:cubicBezTo>
                  <a:pt x="6119" y="16299"/>
                  <a:pt x="7208" y="16514"/>
                  <a:pt x="8365" y="16514"/>
                </a:cubicBezTo>
                <a:cubicBezTo>
                  <a:pt x="9293" y="16514"/>
                  <a:pt x="10167" y="16392"/>
                  <a:pt x="11000" y="16137"/>
                </a:cubicBezTo>
                <a:cubicBezTo>
                  <a:pt x="11834" y="15881"/>
                  <a:pt x="12601" y="15546"/>
                  <a:pt x="13300" y="15115"/>
                </a:cubicBezTo>
                <a:cubicBezTo>
                  <a:pt x="13489" y="14994"/>
                  <a:pt x="13650" y="14832"/>
                  <a:pt x="13797" y="14631"/>
                </a:cubicBezTo>
                <a:cubicBezTo>
                  <a:pt x="13932" y="14443"/>
                  <a:pt x="14013" y="14187"/>
                  <a:pt x="14013" y="13878"/>
                </a:cubicBezTo>
                <a:lnTo>
                  <a:pt x="14013" y="9010"/>
                </a:lnTo>
                <a:cubicBezTo>
                  <a:pt x="14013" y="8620"/>
                  <a:pt x="13878" y="8284"/>
                  <a:pt x="13623" y="8015"/>
                </a:cubicBezTo>
                <a:cubicBezTo>
                  <a:pt x="13367" y="7746"/>
                  <a:pt x="13031" y="7611"/>
                  <a:pt x="12641" y="7611"/>
                </a:cubicBezTo>
                <a:lnTo>
                  <a:pt x="8876" y="7611"/>
                </a:lnTo>
                <a:cubicBezTo>
                  <a:pt x="8472" y="7611"/>
                  <a:pt x="8149" y="7746"/>
                  <a:pt x="7880" y="8001"/>
                </a:cubicBezTo>
                <a:cubicBezTo>
                  <a:pt x="7611" y="8270"/>
                  <a:pt x="7477" y="8593"/>
                  <a:pt x="7477" y="8996"/>
                </a:cubicBezTo>
                <a:cubicBezTo>
                  <a:pt x="7477" y="9387"/>
                  <a:pt x="7611" y="9722"/>
                  <a:pt x="7880" y="9978"/>
                </a:cubicBezTo>
                <a:cubicBezTo>
                  <a:pt x="8149" y="10233"/>
                  <a:pt x="8472" y="10368"/>
                  <a:pt x="8876" y="10368"/>
                </a:cubicBezTo>
                <a:lnTo>
                  <a:pt x="11027" y="10368"/>
                </a:lnTo>
                <a:lnTo>
                  <a:pt x="11027" y="13341"/>
                </a:lnTo>
                <a:lnTo>
                  <a:pt x="11027" y="13341"/>
                </a:lnTo>
                <a:cubicBezTo>
                  <a:pt x="10708" y="13452"/>
                  <a:pt x="10331" y="13546"/>
                  <a:pt x="9885" y="13622"/>
                </a:cubicBezTo>
                <a:cubicBezTo>
                  <a:pt x="9333" y="13717"/>
                  <a:pt x="8822" y="13757"/>
                  <a:pt x="8365" y="13757"/>
                </a:cubicBezTo>
                <a:cubicBezTo>
                  <a:pt x="7369" y="13757"/>
                  <a:pt x="6469" y="13514"/>
                  <a:pt x="5648" y="13017"/>
                </a:cubicBezTo>
                <a:cubicBezTo>
                  <a:pt x="4828" y="12519"/>
                  <a:pt x="4183" y="11847"/>
                  <a:pt x="3699" y="11013"/>
                </a:cubicBezTo>
                <a:cubicBezTo>
                  <a:pt x="3228" y="10167"/>
                  <a:pt x="2985" y="9252"/>
                  <a:pt x="2985" y="8257"/>
                </a:cubicBezTo>
                <a:cubicBezTo>
                  <a:pt x="2985" y="7248"/>
                  <a:pt x="3228" y="6333"/>
                  <a:pt x="3699" y="5500"/>
                </a:cubicBezTo>
                <a:cubicBezTo>
                  <a:pt x="4183" y="4666"/>
                  <a:pt x="4828" y="3994"/>
                  <a:pt x="5648" y="3496"/>
                </a:cubicBezTo>
                <a:cubicBezTo>
                  <a:pt x="6469" y="2998"/>
                  <a:pt x="7369" y="2756"/>
                  <a:pt x="8365" y="2756"/>
                </a:cubicBezTo>
                <a:cubicBezTo>
                  <a:pt x="8849" y="2756"/>
                  <a:pt x="9293" y="2797"/>
                  <a:pt x="9723" y="2891"/>
                </a:cubicBezTo>
                <a:cubicBezTo>
                  <a:pt x="10154" y="2985"/>
                  <a:pt x="10557" y="3120"/>
                  <a:pt x="10934" y="3281"/>
                </a:cubicBezTo>
                <a:cubicBezTo>
                  <a:pt x="11054" y="3348"/>
                  <a:pt x="11189" y="3389"/>
                  <a:pt x="11323" y="3416"/>
                </a:cubicBezTo>
                <a:cubicBezTo>
                  <a:pt x="11445" y="3456"/>
                  <a:pt x="11579" y="3470"/>
                  <a:pt x="11700" y="3470"/>
                </a:cubicBezTo>
                <a:cubicBezTo>
                  <a:pt x="12076" y="3470"/>
                  <a:pt x="12386" y="3321"/>
                  <a:pt x="12641" y="3025"/>
                </a:cubicBezTo>
                <a:cubicBezTo>
                  <a:pt x="12883" y="2743"/>
                  <a:pt x="13005" y="2407"/>
                  <a:pt x="13005" y="2044"/>
                </a:cubicBezTo>
                <a:cubicBezTo>
                  <a:pt x="13005" y="1829"/>
                  <a:pt x="12951" y="1614"/>
                  <a:pt x="12829" y="1412"/>
                </a:cubicBezTo>
                <a:cubicBezTo>
                  <a:pt x="12722" y="1210"/>
                  <a:pt x="12547" y="1049"/>
                  <a:pt x="12318" y="915"/>
                </a:cubicBezTo>
                <a:cubicBezTo>
                  <a:pt x="11753" y="619"/>
                  <a:pt x="11135" y="390"/>
                  <a:pt x="10462" y="228"/>
                </a:cubicBezTo>
                <a:cubicBezTo>
                  <a:pt x="9790" y="81"/>
                  <a:pt x="9091" y="0"/>
                  <a:pt x="83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644;p33"/>
          <p:cNvGrpSpPr/>
          <p:nvPr/>
        </p:nvGrpSpPr>
        <p:grpSpPr>
          <a:xfrm>
            <a:off x="3442064" y="1384679"/>
            <a:ext cx="467562" cy="470843"/>
            <a:chOff x="3518264" y="1613279"/>
            <a:chExt cx="467562" cy="470843"/>
          </a:xfrm>
        </p:grpSpPr>
        <p:sp>
          <p:nvSpPr>
            <p:cNvPr id="645" name="Google Shape;645;p33"/>
            <p:cNvSpPr/>
            <p:nvPr/>
          </p:nvSpPr>
          <p:spPr>
            <a:xfrm>
              <a:off x="3518264" y="1613279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3539983" y="1638339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47;p33"/>
          <p:cNvGrpSpPr/>
          <p:nvPr/>
        </p:nvGrpSpPr>
        <p:grpSpPr>
          <a:xfrm>
            <a:off x="506566" y="2751147"/>
            <a:ext cx="467562" cy="470843"/>
            <a:chOff x="955139" y="3406754"/>
            <a:chExt cx="467562" cy="470843"/>
          </a:xfrm>
        </p:grpSpPr>
        <p:sp>
          <p:nvSpPr>
            <p:cNvPr id="648" name="Google Shape;648;p33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83 Rectángulo"/>
          <p:cNvSpPr/>
          <p:nvPr/>
        </p:nvSpPr>
        <p:spPr>
          <a:xfrm>
            <a:off x="1689443" y="185037"/>
            <a:ext cx="3599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https://youtu.be/IfJZpq4HMQo</a:t>
            </a:r>
            <a:endParaRPr lang="es-MX" sz="2000" dirty="0"/>
          </a:p>
        </p:txBody>
      </p:sp>
      <p:pic>
        <p:nvPicPr>
          <p:cNvPr id="5" name="Elementos multimedia en línea 4" title="Canciￃﾳn de los opuestos- Canciones Infantiles- (Juego rￃﾭtmico) PAra Los Mￃﾁs ChIQuiTOS!!!￰ﾟﾎﾈ￰ﾟﾎﾈ￰ﾟﾎﾈ￰ﾟﾎﾈ">
            <a:hlinkClick r:id="" action="ppaction://media"/>
            <a:extLst>
              <a:ext uri="{FF2B5EF4-FFF2-40B4-BE49-F238E27FC236}">
                <a16:creationId xmlns:a16="http://schemas.microsoft.com/office/drawing/2014/main" id="{A6D457DC-86F3-475B-917B-E18E322046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65771" y="767137"/>
            <a:ext cx="5551037" cy="3136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dirty="0">
                <a:solidFill>
                  <a:schemeClr val="accent2"/>
                </a:solidFill>
              </a:rPr>
              <a:t>Lectura </a:t>
            </a:r>
            <a:r>
              <a:rPr lang="es-MX" sz="2400" dirty="0">
                <a:solidFill>
                  <a:schemeClr val="accent2"/>
                </a:solidFill>
              </a:rPr>
              <a:t>de nuevos </a:t>
            </a:r>
            <a:r>
              <a:rPr lang="es-MX" sz="2400" dirty="0" err="1">
                <a:solidFill>
                  <a:schemeClr val="accent2"/>
                </a:solidFill>
              </a:rPr>
              <a:t>sílabos</a:t>
            </a:r>
            <a:r>
              <a:rPr lang="es-MX" sz="2400" dirty="0" err="1"/>
              <a:t>Lectura</a:t>
            </a:r>
            <a:r>
              <a:rPr lang="es-MX" sz="2400" dirty="0"/>
              <a:t> de nuevos</a:t>
            </a:r>
            <a:endParaRPr sz="2400" dirty="0">
              <a:solidFill>
                <a:schemeClr val="accent2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3" name="Tabla 9">
            <a:extLst>
              <a:ext uri="{FF2B5EF4-FFF2-40B4-BE49-F238E27FC236}">
                <a16:creationId xmlns:a16="http://schemas.microsoft.com/office/drawing/2014/main" id="{EF814812-6A05-4CA4-ADBC-DF5399A71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012199"/>
              </p:ext>
            </p:extLst>
          </p:nvPr>
        </p:nvGraphicFramePr>
        <p:xfrm>
          <a:off x="1160196" y="1285022"/>
          <a:ext cx="8128000" cy="356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7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170209" y="173408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76809" y="197672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400" dirty="0">
                <a:solidFill>
                  <a:schemeClr val="accent5"/>
                </a:solidFill>
              </a:rPr>
              <a:t>Vamos ha realizar algunos enunciados</a:t>
            </a:r>
            <a:endParaRPr sz="2400" dirty="0">
              <a:solidFill>
                <a:schemeClr val="accent5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2" name="Tabla 9">
            <a:extLst>
              <a:ext uri="{FF2B5EF4-FFF2-40B4-BE49-F238E27FC236}">
                <a16:creationId xmlns:a16="http://schemas.microsoft.com/office/drawing/2014/main" id="{B6578286-DF74-4E41-A0BC-F92FD0314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642619"/>
              </p:ext>
            </p:extLst>
          </p:nvPr>
        </p:nvGraphicFramePr>
        <p:xfrm>
          <a:off x="2012315" y="1200150"/>
          <a:ext cx="6246124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531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1561531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1561531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1561531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  <p:sp>
        <p:nvSpPr>
          <p:cNvPr id="43" name="Rectángulo 42">
            <a:extLst>
              <a:ext uri="{FF2B5EF4-FFF2-40B4-BE49-F238E27FC236}">
                <a16:creationId xmlns:a16="http://schemas.microsoft.com/office/drawing/2014/main" id="{2D9F6E29-3D4F-47AF-893C-CE280BB71FE0}"/>
              </a:ext>
            </a:extLst>
          </p:cNvPr>
          <p:cNvSpPr/>
          <p:nvPr/>
        </p:nvSpPr>
        <p:spPr>
          <a:xfrm>
            <a:off x="336597" y="2790947"/>
            <a:ext cx="8027045" cy="1128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6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Lola ___ ___ mamá</a:t>
            </a:r>
            <a:endParaRPr lang="es-MX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384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404085" y="125574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530725" y="138722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400" dirty="0">
                <a:solidFill>
                  <a:schemeClr val="accent5"/>
                </a:solidFill>
              </a:rPr>
              <a:t>Vamos ha realizar algunos enunciados</a:t>
            </a:r>
            <a:endParaRPr sz="2400" dirty="0">
              <a:solidFill>
                <a:schemeClr val="accent5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AB00C7F-6817-4287-B9A6-01ADB8C75E7A}"/>
              </a:ext>
            </a:extLst>
          </p:cNvPr>
          <p:cNvSpPr/>
          <p:nvPr/>
        </p:nvSpPr>
        <p:spPr>
          <a:xfrm>
            <a:off x="67483" y="2471488"/>
            <a:ext cx="10801203" cy="940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5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 oso ___ ___ la nena Ana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Tabla 9">
            <a:extLst>
              <a:ext uri="{FF2B5EF4-FFF2-40B4-BE49-F238E27FC236}">
                <a16:creationId xmlns:a16="http://schemas.microsoft.com/office/drawing/2014/main" id="{1887E586-F3B5-4256-B597-F21C5618C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51856"/>
              </p:ext>
            </p:extLst>
          </p:nvPr>
        </p:nvGraphicFramePr>
        <p:xfrm>
          <a:off x="1404085" y="779251"/>
          <a:ext cx="8128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235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359204" y="14622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543686" y="231771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400" dirty="0">
                <a:solidFill>
                  <a:schemeClr val="accent5"/>
                </a:solidFill>
              </a:rPr>
              <a:t>Vamos ha realizar algunos enunciados</a:t>
            </a:r>
            <a:endParaRPr sz="2400" dirty="0">
              <a:solidFill>
                <a:schemeClr val="accent5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856F11C-E872-469B-876B-5F55D70F18B7}"/>
              </a:ext>
            </a:extLst>
          </p:cNvPr>
          <p:cNvSpPr/>
          <p:nvPr/>
        </p:nvSpPr>
        <p:spPr>
          <a:xfrm>
            <a:off x="93794" y="2732581"/>
            <a:ext cx="8496237" cy="845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Ema ___ ___ mamá ___ Lola</a:t>
            </a:r>
            <a:endParaRPr lang="es-MX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Tabla 9">
            <a:extLst>
              <a:ext uri="{FF2B5EF4-FFF2-40B4-BE49-F238E27FC236}">
                <a16:creationId xmlns:a16="http://schemas.microsoft.com/office/drawing/2014/main" id="{4C0AC728-66E7-4ED6-AF92-8F2F7ECB0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31612"/>
              </p:ext>
            </p:extLst>
          </p:nvPr>
        </p:nvGraphicFramePr>
        <p:xfrm>
          <a:off x="1244374" y="1055541"/>
          <a:ext cx="8128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128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39219" y="590738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400" dirty="0">
                <a:solidFill>
                  <a:schemeClr val="accent5"/>
                </a:solidFill>
              </a:rPr>
              <a:t>Vamos ha realizar algunos enunciados</a:t>
            </a:r>
            <a:endParaRPr sz="2400" dirty="0">
              <a:solidFill>
                <a:schemeClr val="accent5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D322C3A-9386-4FDD-90E4-31617EC70BA4}"/>
              </a:ext>
            </a:extLst>
          </p:cNvPr>
          <p:cNvSpPr/>
          <p:nvPr/>
        </p:nvSpPr>
        <p:spPr>
          <a:xfrm>
            <a:off x="703023" y="2879734"/>
            <a:ext cx="7922362" cy="1034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6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Daditos ___ ___ amo</a:t>
            </a:r>
            <a:endParaRPr lang="es-MX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Tabla 9">
            <a:extLst>
              <a:ext uri="{FF2B5EF4-FFF2-40B4-BE49-F238E27FC236}">
                <a16:creationId xmlns:a16="http://schemas.microsoft.com/office/drawing/2014/main" id="{B2FD13E5-302E-4DD0-9976-53F8CF1DA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3360"/>
              </p:ext>
            </p:extLst>
          </p:nvPr>
        </p:nvGraphicFramePr>
        <p:xfrm>
          <a:off x="1439219" y="1395577"/>
          <a:ext cx="8128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692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39219" y="590738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400" dirty="0">
                <a:solidFill>
                  <a:schemeClr val="accent5"/>
                </a:solidFill>
              </a:rPr>
              <a:t>Vamos ha realizar algunos enunciados</a:t>
            </a:r>
            <a:endParaRPr sz="2400" dirty="0">
              <a:solidFill>
                <a:schemeClr val="accent5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2" name="Tabla 41">
            <a:extLst>
              <a:ext uri="{FF2B5EF4-FFF2-40B4-BE49-F238E27FC236}">
                <a16:creationId xmlns:a16="http://schemas.microsoft.com/office/drawing/2014/main" id="{6F00237C-70AA-4DB7-9EFC-9B395047C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899476"/>
              </p:ext>
            </p:extLst>
          </p:nvPr>
        </p:nvGraphicFramePr>
        <p:xfrm>
          <a:off x="1439219" y="1220583"/>
          <a:ext cx="8128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  <p:sp>
        <p:nvSpPr>
          <p:cNvPr id="43" name="Rectángulo 42">
            <a:extLst>
              <a:ext uri="{FF2B5EF4-FFF2-40B4-BE49-F238E27FC236}">
                <a16:creationId xmlns:a16="http://schemas.microsoft.com/office/drawing/2014/main" id="{368D7E85-B740-4430-96DE-634E330BED84}"/>
              </a:ext>
            </a:extLst>
          </p:cNvPr>
          <p:cNvSpPr/>
          <p:nvPr/>
        </p:nvSpPr>
        <p:spPr>
          <a:xfrm>
            <a:off x="32730" y="2714263"/>
            <a:ext cx="9561190" cy="1128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6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Mi mamá ___ dio___</a:t>
            </a:r>
            <a:endParaRPr lang="es-MX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92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39219" y="590738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400" dirty="0">
                <a:solidFill>
                  <a:schemeClr val="accent5"/>
                </a:solidFill>
              </a:rPr>
              <a:t>Vamos ha realizar algunos enunciados</a:t>
            </a:r>
            <a:endParaRPr sz="2400" dirty="0">
              <a:solidFill>
                <a:schemeClr val="accent5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2" name="Tabla 41">
            <a:extLst>
              <a:ext uri="{FF2B5EF4-FFF2-40B4-BE49-F238E27FC236}">
                <a16:creationId xmlns:a16="http://schemas.microsoft.com/office/drawing/2014/main" id="{78E0F7F8-7243-4EC4-A961-A5B552D52E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217370"/>
              </p:ext>
            </p:extLst>
          </p:nvPr>
        </p:nvGraphicFramePr>
        <p:xfrm>
          <a:off x="1441965" y="1330081"/>
          <a:ext cx="8128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480339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22294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11949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673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58600"/>
                  </a:ext>
                </a:extLst>
              </a:tr>
            </a:tbl>
          </a:graphicData>
        </a:graphic>
      </p:graphicFrame>
      <p:sp>
        <p:nvSpPr>
          <p:cNvPr id="43" name="Rectángulo 42">
            <a:extLst>
              <a:ext uri="{FF2B5EF4-FFF2-40B4-BE49-F238E27FC236}">
                <a16:creationId xmlns:a16="http://schemas.microsoft.com/office/drawing/2014/main" id="{5C960972-FD02-43D1-A9A5-AD30CBC8502B}"/>
              </a:ext>
            </a:extLst>
          </p:cNvPr>
          <p:cNvSpPr/>
          <p:nvPr/>
        </p:nvSpPr>
        <p:spPr>
          <a:xfrm>
            <a:off x="880903" y="3607368"/>
            <a:ext cx="8156400" cy="1222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7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Lulú ___ ___ Lola.</a:t>
            </a:r>
            <a:endParaRPr lang="es-MX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809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/>
          <p:nvPr/>
        </p:nvSpPr>
        <p:spPr>
          <a:xfrm>
            <a:off x="1215122" y="129549"/>
            <a:ext cx="6969911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5" name="Google Shape;935;p40"/>
          <p:cNvSpPr txBox="1">
            <a:spLocks noGrp="1"/>
          </p:cNvSpPr>
          <p:nvPr>
            <p:ph type="subTitle" idx="2"/>
          </p:nvPr>
        </p:nvSpPr>
        <p:spPr>
          <a:xfrm>
            <a:off x="1184009" y="41565"/>
            <a:ext cx="6822927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sz="3600" dirty="0">
                <a:solidFill>
                  <a:schemeClr val="accent5"/>
                </a:solidFill>
              </a:rPr>
              <a:t>¿Con qué carretilla comienza?</a:t>
            </a:r>
            <a:endParaRPr sz="3600" dirty="0">
              <a:solidFill>
                <a:schemeClr val="accent5"/>
              </a:solidFill>
            </a:endParaRPr>
          </a:p>
        </p:txBody>
      </p:sp>
      <p:grpSp>
        <p:nvGrpSpPr>
          <p:cNvPr id="937" name="Google Shape;937;p40"/>
          <p:cNvGrpSpPr/>
          <p:nvPr/>
        </p:nvGrpSpPr>
        <p:grpSpPr>
          <a:xfrm>
            <a:off x="7517056" y="879680"/>
            <a:ext cx="353482" cy="312157"/>
            <a:chOff x="1482991" y="2177645"/>
            <a:chExt cx="353482" cy="312157"/>
          </a:xfrm>
        </p:grpSpPr>
        <p:sp>
          <p:nvSpPr>
            <p:cNvPr id="938" name="Google Shape;938;p40"/>
            <p:cNvSpPr/>
            <p:nvPr/>
          </p:nvSpPr>
          <p:spPr>
            <a:xfrm>
              <a:off x="1537572" y="2177645"/>
              <a:ext cx="298901" cy="103757"/>
            </a:xfrm>
            <a:custGeom>
              <a:avLst/>
              <a:gdLst/>
              <a:ahLst/>
              <a:cxnLst/>
              <a:rect l="l" t="t" r="r" b="b"/>
              <a:pathLst>
                <a:path w="13822" h="4798" extrusionOk="0">
                  <a:moveTo>
                    <a:pt x="2400" y="0"/>
                  </a:moveTo>
                  <a:cubicBezTo>
                    <a:pt x="1074" y="0"/>
                    <a:pt x="1" y="1074"/>
                    <a:pt x="1" y="2399"/>
                  </a:cubicBezTo>
                  <a:cubicBezTo>
                    <a:pt x="1" y="2942"/>
                    <a:pt x="182" y="3444"/>
                    <a:pt x="488" y="3849"/>
                  </a:cubicBezTo>
                  <a:lnTo>
                    <a:pt x="8884" y="3849"/>
                  </a:lnTo>
                  <a:cubicBezTo>
                    <a:pt x="9805" y="3849"/>
                    <a:pt x="10628" y="4212"/>
                    <a:pt x="11242" y="4798"/>
                  </a:cubicBezTo>
                  <a:lnTo>
                    <a:pt x="13821" y="4798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73"/>
                  </a:lnTo>
                  <a:lnTo>
                    <a:pt x="4519" y="2873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9"/>
                  </a:lnTo>
                  <a:lnTo>
                    <a:pt x="13821" y="949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1537572" y="2385742"/>
              <a:ext cx="298901" cy="104060"/>
            </a:xfrm>
            <a:custGeom>
              <a:avLst/>
              <a:gdLst/>
              <a:ahLst/>
              <a:cxnLst/>
              <a:rect l="l" t="t" r="r" b="b"/>
              <a:pathLst>
                <a:path w="13822" h="4812" extrusionOk="0">
                  <a:moveTo>
                    <a:pt x="11242" y="0"/>
                  </a:moveTo>
                  <a:cubicBezTo>
                    <a:pt x="10628" y="586"/>
                    <a:pt x="9805" y="948"/>
                    <a:pt x="8884" y="948"/>
                  </a:cubicBezTo>
                  <a:lnTo>
                    <a:pt x="488" y="948"/>
                  </a:lnTo>
                  <a:cubicBezTo>
                    <a:pt x="182" y="1352"/>
                    <a:pt x="1" y="1854"/>
                    <a:pt x="1" y="2399"/>
                  </a:cubicBezTo>
                  <a:cubicBezTo>
                    <a:pt x="1" y="3723"/>
                    <a:pt x="1074" y="4811"/>
                    <a:pt x="2400" y="4811"/>
                  </a:cubicBezTo>
                  <a:lnTo>
                    <a:pt x="13821" y="4811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86"/>
                  </a:lnTo>
                  <a:lnTo>
                    <a:pt x="4519" y="2886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8"/>
                  </a:lnTo>
                  <a:lnTo>
                    <a:pt x="13821" y="948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1482991" y="2281683"/>
              <a:ext cx="298901" cy="104081"/>
            </a:xfrm>
            <a:custGeom>
              <a:avLst/>
              <a:gdLst/>
              <a:ahLst/>
              <a:cxnLst/>
              <a:rect l="l" t="t" r="r" b="b"/>
              <a:pathLst>
                <a:path w="13822" h="4813" extrusionOk="0">
                  <a:moveTo>
                    <a:pt x="0" y="0"/>
                  </a:moveTo>
                  <a:lnTo>
                    <a:pt x="0" y="948"/>
                  </a:lnTo>
                  <a:lnTo>
                    <a:pt x="1032" y="948"/>
                  </a:lnTo>
                  <a:lnTo>
                    <a:pt x="1032" y="1925"/>
                  </a:lnTo>
                  <a:lnTo>
                    <a:pt x="9303" y="1925"/>
                  </a:lnTo>
                  <a:lnTo>
                    <a:pt x="9303" y="2873"/>
                  </a:lnTo>
                  <a:lnTo>
                    <a:pt x="1032" y="2873"/>
                  </a:lnTo>
                  <a:lnTo>
                    <a:pt x="1032" y="3849"/>
                  </a:lnTo>
                  <a:lnTo>
                    <a:pt x="0" y="3849"/>
                  </a:lnTo>
                  <a:lnTo>
                    <a:pt x="0" y="4812"/>
                  </a:lnTo>
                  <a:lnTo>
                    <a:pt x="11408" y="4812"/>
                  </a:lnTo>
                  <a:cubicBezTo>
                    <a:pt x="12719" y="4812"/>
                    <a:pt x="13821" y="3710"/>
                    <a:pt x="13821" y="2399"/>
                  </a:cubicBezTo>
                  <a:cubicBezTo>
                    <a:pt x="13821" y="1075"/>
                    <a:pt x="12747" y="0"/>
                    <a:pt x="1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1" name="Google Shape;941;p40"/>
          <p:cNvGrpSpPr/>
          <p:nvPr/>
        </p:nvGrpSpPr>
        <p:grpSpPr>
          <a:xfrm>
            <a:off x="720003" y="540012"/>
            <a:ext cx="661619" cy="679178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7762378" y="3924312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blob:https://web.whatsapp.com/94751778-8042-4e30-917f-bf45e6fa8c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D8B6ED29-C9D8-4486-B220-FE0022FFA4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46" t="43392" r="8888" b="34797"/>
          <a:stretch/>
        </p:blipFill>
        <p:spPr>
          <a:xfrm>
            <a:off x="1767498" y="1087777"/>
            <a:ext cx="3555488" cy="2952416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3CCC9AA6-D432-476F-9168-6EB312610E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81" t="71834" r="71071" b="6355"/>
          <a:stretch/>
        </p:blipFill>
        <p:spPr>
          <a:xfrm>
            <a:off x="4407539" y="1087778"/>
            <a:ext cx="3027750" cy="295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93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/>
          <p:nvPr/>
        </p:nvSpPr>
        <p:spPr>
          <a:xfrm>
            <a:off x="1215122" y="129549"/>
            <a:ext cx="6969911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5" name="Google Shape;935;p40"/>
          <p:cNvSpPr txBox="1">
            <a:spLocks noGrp="1"/>
          </p:cNvSpPr>
          <p:nvPr>
            <p:ph type="subTitle" idx="2"/>
          </p:nvPr>
        </p:nvSpPr>
        <p:spPr>
          <a:xfrm>
            <a:off x="1184009" y="41565"/>
            <a:ext cx="6822927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sz="3600" dirty="0">
                <a:solidFill>
                  <a:schemeClr val="accent5"/>
                </a:solidFill>
              </a:rPr>
              <a:t>¿Con qué carretilla comienza?</a:t>
            </a:r>
            <a:endParaRPr sz="3600" dirty="0">
              <a:solidFill>
                <a:schemeClr val="accent5"/>
              </a:solidFill>
            </a:endParaRPr>
          </a:p>
        </p:txBody>
      </p:sp>
      <p:grpSp>
        <p:nvGrpSpPr>
          <p:cNvPr id="937" name="Google Shape;937;p40"/>
          <p:cNvGrpSpPr/>
          <p:nvPr/>
        </p:nvGrpSpPr>
        <p:grpSpPr>
          <a:xfrm>
            <a:off x="7517056" y="879680"/>
            <a:ext cx="353482" cy="312157"/>
            <a:chOff x="1482991" y="2177645"/>
            <a:chExt cx="353482" cy="312157"/>
          </a:xfrm>
        </p:grpSpPr>
        <p:sp>
          <p:nvSpPr>
            <p:cNvPr id="938" name="Google Shape;938;p40"/>
            <p:cNvSpPr/>
            <p:nvPr/>
          </p:nvSpPr>
          <p:spPr>
            <a:xfrm>
              <a:off x="1537572" y="2177645"/>
              <a:ext cx="298901" cy="103757"/>
            </a:xfrm>
            <a:custGeom>
              <a:avLst/>
              <a:gdLst/>
              <a:ahLst/>
              <a:cxnLst/>
              <a:rect l="l" t="t" r="r" b="b"/>
              <a:pathLst>
                <a:path w="13822" h="4798" extrusionOk="0">
                  <a:moveTo>
                    <a:pt x="2400" y="0"/>
                  </a:moveTo>
                  <a:cubicBezTo>
                    <a:pt x="1074" y="0"/>
                    <a:pt x="1" y="1074"/>
                    <a:pt x="1" y="2399"/>
                  </a:cubicBezTo>
                  <a:cubicBezTo>
                    <a:pt x="1" y="2942"/>
                    <a:pt x="182" y="3444"/>
                    <a:pt x="488" y="3849"/>
                  </a:cubicBezTo>
                  <a:lnTo>
                    <a:pt x="8884" y="3849"/>
                  </a:lnTo>
                  <a:cubicBezTo>
                    <a:pt x="9805" y="3849"/>
                    <a:pt x="10628" y="4212"/>
                    <a:pt x="11242" y="4798"/>
                  </a:cubicBezTo>
                  <a:lnTo>
                    <a:pt x="13821" y="4798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73"/>
                  </a:lnTo>
                  <a:lnTo>
                    <a:pt x="4519" y="2873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9"/>
                  </a:lnTo>
                  <a:lnTo>
                    <a:pt x="13821" y="949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1537572" y="2385742"/>
              <a:ext cx="298901" cy="104060"/>
            </a:xfrm>
            <a:custGeom>
              <a:avLst/>
              <a:gdLst/>
              <a:ahLst/>
              <a:cxnLst/>
              <a:rect l="l" t="t" r="r" b="b"/>
              <a:pathLst>
                <a:path w="13822" h="4812" extrusionOk="0">
                  <a:moveTo>
                    <a:pt x="11242" y="0"/>
                  </a:moveTo>
                  <a:cubicBezTo>
                    <a:pt x="10628" y="586"/>
                    <a:pt x="9805" y="948"/>
                    <a:pt x="8884" y="948"/>
                  </a:cubicBezTo>
                  <a:lnTo>
                    <a:pt x="488" y="948"/>
                  </a:lnTo>
                  <a:cubicBezTo>
                    <a:pt x="182" y="1352"/>
                    <a:pt x="1" y="1854"/>
                    <a:pt x="1" y="2399"/>
                  </a:cubicBezTo>
                  <a:cubicBezTo>
                    <a:pt x="1" y="3723"/>
                    <a:pt x="1074" y="4811"/>
                    <a:pt x="2400" y="4811"/>
                  </a:cubicBezTo>
                  <a:lnTo>
                    <a:pt x="13821" y="4811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86"/>
                  </a:lnTo>
                  <a:lnTo>
                    <a:pt x="4519" y="2886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8"/>
                  </a:lnTo>
                  <a:lnTo>
                    <a:pt x="13821" y="948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1482991" y="2281683"/>
              <a:ext cx="298901" cy="104081"/>
            </a:xfrm>
            <a:custGeom>
              <a:avLst/>
              <a:gdLst/>
              <a:ahLst/>
              <a:cxnLst/>
              <a:rect l="l" t="t" r="r" b="b"/>
              <a:pathLst>
                <a:path w="13822" h="4813" extrusionOk="0">
                  <a:moveTo>
                    <a:pt x="0" y="0"/>
                  </a:moveTo>
                  <a:lnTo>
                    <a:pt x="0" y="948"/>
                  </a:lnTo>
                  <a:lnTo>
                    <a:pt x="1032" y="948"/>
                  </a:lnTo>
                  <a:lnTo>
                    <a:pt x="1032" y="1925"/>
                  </a:lnTo>
                  <a:lnTo>
                    <a:pt x="9303" y="1925"/>
                  </a:lnTo>
                  <a:lnTo>
                    <a:pt x="9303" y="2873"/>
                  </a:lnTo>
                  <a:lnTo>
                    <a:pt x="1032" y="2873"/>
                  </a:lnTo>
                  <a:lnTo>
                    <a:pt x="1032" y="3849"/>
                  </a:lnTo>
                  <a:lnTo>
                    <a:pt x="0" y="3849"/>
                  </a:lnTo>
                  <a:lnTo>
                    <a:pt x="0" y="4812"/>
                  </a:lnTo>
                  <a:lnTo>
                    <a:pt x="11408" y="4812"/>
                  </a:lnTo>
                  <a:cubicBezTo>
                    <a:pt x="12719" y="4812"/>
                    <a:pt x="13821" y="3710"/>
                    <a:pt x="13821" y="2399"/>
                  </a:cubicBezTo>
                  <a:cubicBezTo>
                    <a:pt x="13821" y="1075"/>
                    <a:pt x="12747" y="0"/>
                    <a:pt x="1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1" name="Google Shape;941;p40"/>
          <p:cNvGrpSpPr/>
          <p:nvPr/>
        </p:nvGrpSpPr>
        <p:grpSpPr>
          <a:xfrm>
            <a:off x="720003" y="540012"/>
            <a:ext cx="661619" cy="679178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7762378" y="3924312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blob:https://web.whatsapp.com/94751778-8042-4e30-917f-bf45e6fa8c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3D35ED13-159C-4BB6-8AFC-A4E4A3AC2A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65" t="16215" r="24760" b="63791"/>
          <a:stretch/>
        </p:blipFill>
        <p:spPr>
          <a:xfrm>
            <a:off x="3753400" y="1231961"/>
            <a:ext cx="3832416" cy="3325912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4721117B-91D3-43D0-9F09-2EB1350ED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84" t="15325" r="55481" b="65084"/>
          <a:stretch/>
        </p:blipFill>
        <p:spPr>
          <a:xfrm>
            <a:off x="315923" y="1270843"/>
            <a:ext cx="3832416" cy="324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31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/>
          <p:nvPr/>
        </p:nvSpPr>
        <p:spPr>
          <a:xfrm>
            <a:off x="1215122" y="129549"/>
            <a:ext cx="6969911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5" name="Google Shape;935;p40"/>
          <p:cNvSpPr txBox="1">
            <a:spLocks noGrp="1"/>
          </p:cNvSpPr>
          <p:nvPr>
            <p:ph type="subTitle" idx="2"/>
          </p:nvPr>
        </p:nvSpPr>
        <p:spPr>
          <a:xfrm>
            <a:off x="1184009" y="41565"/>
            <a:ext cx="6822927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sz="3600" dirty="0">
                <a:solidFill>
                  <a:schemeClr val="accent5"/>
                </a:solidFill>
              </a:rPr>
              <a:t>¿Con qué carretilla comienza?</a:t>
            </a:r>
            <a:endParaRPr sz="3600" dirty="0">
              <a:solidFill>
                <a:schemeClr val="accent5"/>
              </a:solidFill>
            </a:endParaRPr>
          </a:p>
        </p:txBody>
      </p:sp>
      <p:grpSp>
        <p:nvGrpSpPr>
          <p:cNvPr id="937" name="Google Shape;937;p40"/>
          <p:cNvGrpSpPr/>
          <p:nvPr/>
        </p:nvGrpSpPr>
        <p:grpSpPr>
          <a:xfrm>
            <a:off x="7517056" y="879680"/>
            <a:ext cx="353482" cy="312157"/>
            <a:chOff x="1482991" y="2177645"/>
            <a:chExt cx="353482" cy="312157"/>
          </a:xfrm>
        </p:grpSpPr>
        <p:sp>
          <p:nvSpPr>
            <p:cNvPr id="938" name="Google Shape;938;p40"/>
            <p:cNvSpPr/>
            <p:nvPr/>
          </p:nvSpPr>
          <p:spPr>
            <a:xfrm>
              <a:off x="1537572" y="2177645"/>
              <a:ext cx="298901" cy="103757"/>
            </a:xfrm>
            <a:custGeom>
              <a:avLst/>
              <a:gdLst/>
              <a:ahLst/>
              <a:cxnLst/>
              <a:rect l="l" t="t" r="r" b="b"/>
              <a:pathLst>
                <a:path w="13822" h="4798" extrusionOk="0">
                  <a:moveTo>
                    <a:pt x="2400" y="0"/>
                  </a:moveTo>
                  <a:cubicBezTo>
                    <a:pt x="1074" y="0"/>
                    <a:pt x="1" y="1074"/>
                    <a:pt x="1" y="2399"/>
                  </a:cubicBezTo>
                  <a:cubicBezTo>
                    <a:pt x="1" y="2942"/>
                    <a:pt x="182" y="3444"/>
                    <a:pt x="488" y="3849"/>
                  </a:cubicBezTo>
                  <a:lnTo>
                    <a:pt x="8884" y="3849"/>
                  </a:lnTo>
                  <a:cubicBezTo>
                    <a:pt x="9805" y="3849"/>
                    <a:pt x="10628" y="4212"/>
                    <a:pt x="11242" y="4798"/>
                  </a:cubicBezTo>
                  <a:lnTo>
                    <a:pt x="13821" y="4798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73"/>
                  </a:lnTo>
                  <a:lnTo>
                    <a:pt x="4519" y="2873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9"/>
                  </a:lnTo>
                  <a:lnTo>
                    <a:pt x="13821" y="949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1537572" y="2385742"/>
              <a:ext cx="298901" cy="104060"/>
            </a:xfrm>
            <a:custGeom>
              <a:avLst/>
              <a:gdLst/>
              <a:ahLst/>
              <a:cxnLst/>
              <a:rect l="l" t="t" r="r" b="b"/>
              <a:pathLst>
                <a:path w="13822" h="4812" extrusionOk="0">
                  <a:moveTo>
                    <a:pt x="11242" y="0"/>
                  </a:moveTo>
                  <a:cubicBezTo>
                    <a:pt x="10628" y="586"/>
                    <a:pt x="9805" y="948"/>
                    <a:pt x="8884" y="948"/>
                  </a:cubicBezTo>
                  <a:lnTo>
                    <a:pt x="488" y="948"/>
                  </a:lnTo>
                  <a:cubicBezTo>
                    <a:pt x="182" y="1352"/>
                    <a:pt x="1" y="1854"/>
                    <a:pt x="1" y="2399"/>
                  </a:cubicBezTo>
                  <a:cubicBezTo>
                    <a:pt x="1" y="3723"/>
                    <a:pt x="1074" y="4811"/>
                    <a:pt x="2400" y="4811"/>
                  </a:cubicBezTo>
                  <a:lnTo>
                    <a:pt x="13821" y="4811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86"/>
                  </a:lnTo>
                  <a:lnTo>
                    <a:pt x="4519" y="2886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8"/>
                  </a:lnTo>
                  <a:lnTo>
                    <a:pt x="13821" y="948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1482991" y="2281683"/>
              <a:ext cx="298901" cy="104081"/>
            </a:xfrm>
            <a:custGeom>
              <a:avLst/>
              <a:gdLst/>
              <a:ahLst/>
              <a:cxnLst/>
              <a:rect l="l" t="t" r="r" b="b"/>
              <a:pathLst>
                <a:path w="13822" h="4813" extrusionOk="0">
                  <a:moveTo>
                    <a:pt x="0" y="0"/>
                  </a:moveTo>
                  <a:lnTo>
                    <a:pt x="0" y="948"/>
                  </a:lnTo>
                  <a:lnTo>
                    <a:pt x="1032" y="948"/>
                  </a:lnTo>
                  <a:lnTo>
                    <a:pt x="1032" y="1925"/>
                  </a:lnTo>
                  <a:lnTo>
                    <a:pt x="9303" y="1925"/>
                  </a:lnTo>
                  <a:lnTo>
                    <a:pt x="9303" y="2873"/>
                  </a:lnTo>
                  <a:lnTo>
                    <a:pt x="1032" y="2873"/>
                  </a:lnTo>
                  <a:lnTo>
                    <a:pt x="1032" y="3849"/>
                  </a:lnTo>
                  <a:lnTo>
                    <a:pt x="0" y="3849"/>
                  </a:lnTo>
                  <a:lnTo>
                    <a:pt x="0" y="4812"/>
                  </a:lnTo>
                  <a:lnTo>
                    <a:pt x="11408" y="4812"/>
                  </a:lnTo>
                  <a:cubicBezTo>
                    <a:pt x="12719" y="4812"/>
                    <a:pt x="13821" y="3710"/>
                    <a:pt x="13821" y="2399"/>
                  </a:cubicBezTo>
                  <a:cubicBezTo>
                    <a:pt x="13821" y="1075"/>
                    <a:pt x="12747" y="0"/>
                    <a:pt x="1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1" name="Google Shape;941;p40"/>
          <p:cNvGrpSpPr/>
          <p:nvPr/>
        </p:nvGrpSpPr>
        <p:grpSpPr>
          <a:xfrm>
            <a:off x="720003" y="540012"/>
            <a:ext cx="661619" cy="679178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7762378" y="3924312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blob:https://web.whatsapp.com/94751778-8042-4e30-917f-bf45e6fa8c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AF58BD6B-AF6A-4FA3-AB39-64D95B6B2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644" t="25773" r="20320" b="24704"/>
          <a:stretch/>
        </p:blipFill>
        <p:spPr>
          <a:xfrm>
            <a:off x="1312340" y="1316912"/>
            <a:ext cx="3746211" cy="3288395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C60AD116-8A61-4089-B00E-79E11FF114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934" t="15127" r="71472" b="17253"/>
          <a:stretch/>
        </p:blipFill>
        <p:spPr>
          <a:xfrm>
            <a:off x="4104990" y="1160868"/>
            <a:ext cx="4245343" cy="328839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/>
          <p:nvPr/>
        </p:nvSpPr>
        <p:spPr>
          <a:xfrm>
            <a:off x="1215122" y="129549"/>
            <a:ext cx="6969911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5" name="Google Shape;935;p40"/>
          <p:cNvSpPr txBox="1">
            <a:spLocks noGrp="1"/>
          </p:cNvSpPr>
          <p:nvPr>
            <p:ph type="subTitle" idx="2"/>
          </p:nvPr>
        </p:nvSpPr>
        <p:spPr>
          <a:xfrm>
            <a:off x="1184009" y="41565"/>
            <a:ext cx="6822927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sz="3600" dirty="0">
                <a:solidFill>
                  <a:schemeClr val="accent5"/>
                </a:solidFill>
              </a:rPr>
              <a:t>¿Con qué carretilla comienza?</a:t>
            </a:r>
            <a:endParaRPr sz="3600" dirty="0">
              <a:solidFill>
                <a:schemeClr val="accent5"/>
              </a:solidFill>
            </a:endParaRPr>
          </a:p>
        </p:txBody>
      </p:sp>
      <p:grpSp>
        <p:nvGrpSpPr>
          <p:cNvPr id="937" name="Google Shape;937;p40"/>
          <p:cNvGrpSpPr/>
          <p:nvPr/>
        </p:nvGrpSpPr>
        <p:grpSpPr>
          <a:xfrm>
            <a:off x="7517056" y="879680"/>
            <a:ext cx="353482" cy="312157"/>
            <a:chOff x="1482991" y="2177645"/>
            <a:chExt cx="353482" cy="312157"/>
          </a:xfrm>
        </p:grpSpPr>
        <p:sp>
          <p:nvSpPr>
            <p:cNvPr id="938" name="Google Shape;938;p40"/>
            <p:cNvSpPr/>
            <p:nvPr/>
          </p:nvSpPr>
          <p:spPr>
            <a:xfrm>
              <a:off x="1537572" y="2177645"/>
              <a:ext cx="298901" cy="103757"/>
            </a:xfrm>
            <a:custGeom>
              <a:avLst/>
              <a:gdLst/>
              <a:ahLst/>
              <a:cxnLst/>
              <a:rect l="l" t="t" r="r" b="b"/>
              <a:pathLst>
                <a:path w="13822" h="4798" extrusionOk="0">
                  <a:moveTo>
                    <a:pt x="2400" y="0"/>
                  </a:moveTo>
                  <a:cubicBezTo>
                    <a:pt x="1074" y="0"/>
                    <a:pt x="1" y="1074"/>
                    <a:pt x="1" y="2399"/>
                  </a:cubicBezTo>
                  <a:cubicBezTo>
                    <a:pt x="1" y="2942"/>
                    <a:pt x="182" y="3444"/>
                    <a:pt x="488" y="3849"/>
                  </a:cubicBezTo>
                  <a:lnTo>
                    <a:pt x="8884" y="3849"/>
                  </a:lnTo>
                  <a:cubicBezTo>
                    <a:pt x="9805" y="3849"/>
                    <a:pt x="10628" y="4212"/>
                    <a:pt x="11242" y="4798"/>
                  </a:cubicBezTo>
                  <a:lnTo>
                    <a:pt x="13821" y="4798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73"/>
                  </a:lnTo>
                  <a:lnTo>
                    <a:pt x="4519" y="2873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9"/>
                  </a:lnTo>
                  <a:lnTo>
                    <a:pt x="13821" y="949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1537572" y="2385742"/>
              <a:ext cx="298901" cy="104060"/>
            </a:xfrm>
            <a:custGeom>
              <a:avLst/>
              <a:gdLst/>
              <a:ahLst/>
              <a:cxnLst/>
              <a:rect l="l" t="t" r="r" b="b"/>
              <a:pathLst>
                <a:path w="13822" h="4812" extrusionOk="0">
                  <a:moveTo>
                    <a:pt x="11242" y="0"/>
                  </a:moveTo>
                  <a:cubicBezTo>
                    <a:pt x="10628" y="586"/>
                    <a:pt x="9805" y="948"/>
                    <a:pt x="8884" y="948"/>
                  </a:cubicBezTo>
                  <a:lnTo>
                    <a:pt x="488" y="948"/>
                  </a:lnTo>
                  <a:cubicBezTo>
                    <a:pt x="182" y="1352"/>
                    <a:pt x="1" y="1854"/>
                    <a:pt x="1" y="2399"/>
                  </a:cubicBezTo>
                  <a:cubicBezTo>
                    <a:pt x="1" y="3723"/>
                    <a:pt x="1074" y="4811"/>
                    <a:pt x="2400" y="4811"/>
                  </a:cubicBezTo>
                  <a:lnTo>
                    <a:pt x="13821" y="4811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86"/>
                  </a:lnTo>
                  <a:lnTo>
                    <a:pt x="4519" y="2886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8"/>
                  </a:lnTo>
                  <a:lnTo>
                    <a:pt x="13821" y="948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1482991" y="2281683"/>
              <a:ext cx="298901" cy="104081"/>
            </a:xfrm>
            <a:custGeom>
              <a:avLst/>
              <a:gdLst/>
              <a:ahLst/>
              <a:cxnLst/>
              <a:rect l="l" t="t" r="r" b="b"/>
              <a:pathLst>
                <a:path w="13822" h="4813" extrusionOk="0">
                  <a:moveTo>
                    <a:pt x="0" y="0"/>
                  </a:moveTo>
                  <a:lnTo>
                    <a:pt x="0" y="948"/>
                  </a:lnTo>
                  <a:lnTo>
                    <a:pt x="1032" y="948"/>
                  </a:lnTo>
                  <a:lnTo>
                    <a:pt x="1032" y="1925"/>
                  </a:lnTo>
                  <a:lnTo>
                    <a:pt x="9303" y="1925"/>
                  </a:lnTo>
                  <a:lnTo>
                    <a:pt x="9303" y="2873"/>
                  </a:lnTo>
                  <a:lnTo>
                    <a:pt x="1032" y="2873"/>
                  </a:lnTo>
                  <a:lnTo>
                    <a:pt x="1032" y="3849"/>
                  </a:lnTo>
                  <a:lnTo>
                    <a:pt x="0" y="3849"/>
                  </a:lnTo>
                  <a:lnTo>
                    <a:pt x="0" y="4812"/>
                  </a:lnTo>
                  <a:lnTo>
                    <a:pt x="11408" y="4812"/>
                  </a:lnTo>
                  <a:cubicBezTo>
                    <a:pt x="12719" y="4812"/>
                    <a:pt x="13821" y="3710"/>
                    <a:pt x="13821" y="2399"/>
                  </a:cubicBezTo>
                  <a:cubicBezTo>
                    <a:pt x="13821" y="1075"/>
                    <a:pt x="12747" y="0"/>
                    <a:pt x="1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1" name="Google Shape;941;p40"/>
          <p:cNvGrpSpPr/>
          <p:nvPr/>
        </p:nvGrpSpPr>
        <p:grpSpPr>
          <a:xfrm>
            <a:off x="720003" y="540012"/>
            <a:ext cx="661619" cy="679178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7762378" y="3924312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blob:https://web.whatsapp.com/94751778-8042-4e30-917f-bf45e6fa8c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A8E6A3B2-A289-43AC-AE49-8E085F100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70" t="23350" r="69077" b="20659"/>
          <a:stretch/>
        </p:blipFill>
        <p:spPr>
          <a:xfrm>
            <a:off x="780896" y="1025836"/>
            <a:ext cx="4485861" cy="3795732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5F668B8D-F5B9-4B23-BA3D-3E585AA2B8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286" t="40883" r="26703" b="41628"/>
          <a:stretch/>
        </p:blipFill>
        <p:spPr>
          <a:xfrm>
            <a:off x="4299898" y="1039991"/>
            <a:ext cx="4485861" cy="378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24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/>
          <p:nvPr/>
        </p:nvSpPr>
        <p:spPr>
          <a:xfrm>
            <a:off x="1215122" y="129549"/>
            <a:ext cx="6969911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5" name="Google Shape;935;p40"/>
          <p:cNvSpPr txBox="1">
            <a:spLocks noGrp="1"/>
          </p:cNvSpPr>
          <p:nvPr>
            <p:ph type="subTitle" idx="2"/>
          </p:nvPr>
        </p:nvSpPr>
        <p:spPr>
          <a:xfrm>
            <a:off x="1184009" y="41565"/>
            <a:ext cx="6822927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sz="3600" dirty="0">
                <a:solidFill>
                  <a:schemeClr val="accent5"/>
                </a:solidFill>
              </a:rPr>
              <a:t>¿Con qué carretilla comienza?</a:t>
            </a:r>
            <a:endParaRPr sz="3600" dirty="0">
              <a:solidFill>
                <a:schemeClr val="accent5"/>
              </a:solidFill>
            </a:endParaRPr>
          </a:p>
        </p:txBody>
      </p:sp>
      <p:grpSp>
        <p:nvGrpSpPr>
          <p:cNvPr id="937" name="Google Shape;937;p40"/>
          <p:cNvGrpSpPr/>
          <p:nvPr/>
        </p:nvGrpSpPr>
        <p:grpSpPr>
          <a:xfrm>
            <a:off x="7517056" y="879680"/>
            <a:ext cx="353482" cy="312157"/>
            <a:chOff x="1482991" y="2177645"/>
            <a:chExt cx="353482" cy="312157"/>
          </a:xfrm>
        </p:grpSpPr>
        <p:sp>
          <p:nvSpPr>
            <p:cNvPr id="938" name="Google Shape;938;p40"/>
            <p:cNvSpPr/>
            <p:nvPr/>
          </p:nvSpPr>
          <p:spPr>
            <a:xfrm>
              <a:off x="1537572" y="2177645"/>
              <a:ext cx="298901" cy="103757"/>
            </a:xfrm>
            <a:custGeom>
              <a:avLst/>
              <a:gdLst/>
              <a:ahLst/>
              <a:cxnLst/>
              <a:rect l="l" t="t" r="r" b="b"/>
              <a:pathLst>
                <a:path w="13822" h="4798" extrusionOk="0">
                  <a:moveTo>
                    <a:pt x="2400" y="0"/>
                  </a:moveTo>
                  <a:cubicBezTo>
                    <a:pt x="1074" y="0"/>
                    <a:pt x="1" y="1074"/>
                    <a:pt x="1" y="2399"/>
                  </a:cubicBezTo>
                  <a:cubicBezTo>
                    <a:pt x="1" y="2942"/>
                    <a:pt x="182" y="3444"/>
                    <a:pt x="488" y="3849"/>
                  </a:cubicBezTo>
                  <a:lnTo>
                    <a:pt x="8884" y="3849"/>
                  </a:lnTo>
                  <a:cubicBezTo>
                    <a:pt x="9805" y="3849"/>
                    <a:pt x="10628" y="4212"/>
                    <a:pt x="11242" y="4798"/>
                  </a:cubicBezTo>
                  <a:lnTo>
                    <a:pt x="13821" y="4798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73"/>
                  </a:lnTo>
                  <a:lnTo>
                    <a:pt x="4519" y="2873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9"/>
                  </a:lnTo>
                  <a:lnTo>
                    <a:pt x="13821" y="949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1537572" y="2385742"/>
              <a:ext cx="298901" cy="104060"/>
            </a:xfrm>
            <a:custGeom>
              <a:avLst/>
              <a:gdLst/>
              <a:ahLst/>
              <a:cxnLst/>
              <a:rect l="l" t="t" r="r" b="b"/>
              <a:pathLst>
                <a:path w="13822" h="4812" extrusionOk="0">
                  <a:moveTo>
                    <a:pt x="11242" y="0"/>
                  </a:moveTo>
                  <a:cubicBezTo>
                    <a:pt x="10628" y="586"/>
                    <a:pt x="9805" y="948"/>
                    <a:pt x="8884" y="948"/>
                  </a:cubicBezTo>
                  <a:lnTo>
                    <a:pt x="488" y="948"/>
                  </a:lnTo>
                  <a:cubicBezTo>
                    <a:pt x="182" y="1352"/>
                    <a:pt x="1" y="1854"/>
                    <a:pt x="1" y="2399"/>
                  </a:cubicBezTo>
                  <a:cubicBezTo>
                    <a:pt x="1" y="3723"/>
                    <a:pt x="1074" y="4811"/>
                    <a:pt x="2400" y="4811"/>
                  </a:cubicBezTo>
                  <a:lnTo>
                    <a:pt x="13821" y="4811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86"/>
                  </a:lnTo>
                  <a:lnTo>
                    <a:pt x="4519" y="2886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8"/>
                  </a:lnTo>
                  <a:lnTo>
                    <a:pt x="13821" y="948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1482991" y="2281683"/>
              <a:ext cx="298901" cy="104081"/>
            </a:xfrm>
            <a:custGeom>
              <a:avLst/>
              <a:gdLst/>
              <a:ahLst/>
              <a:cxnLst/>
              <a:rect l="l" t="t" r="r" b="b"/>
              <a:pathLst>
                <a:path w="13822" h="4813" extrusionOk="0">
                  <a:moveTo>
                    <a:pt x="0" y="0"/>
                  </a:moveTo>
                  <a:lnTo>
                    <a:pt x="0" y="948"/>
                  </a:lnTo>
                  <a:lnTo>
                    <a:pt x="1032" y="948"/>
                  </a:lnTo>
                  <a:lnTo>
                    <a:pt x="1032" y="1925"/>
                  </a:lnTo>
                  <a:lnTo>
                    <a:pt x="9303" y="1925"/>
                  </a:lnTo>
                  <a:lnTo>
                    <a:pt x="9303" y="2873"/>
                  </a:lnTo>
                  <a:lnTo>
                    <a:pt x="1032" y="2873"/>
                  </a:lnTo>
                  <a:lnTo>
                    <a:pt x="1032" y="3849"/>
                  </a:lnTo>
                  <a:lnTo>
                    <a:pt x="0" y="3849"/>
                  </a:lnTo>
                  <a:lnTo>
                    <a:pt x="0" y="4812"/>
                  </a:lnTo>
                  <a:lnTo>
                    <a:pt x="11408" y="4812"/>
                  </a:lnTo>
                  <a:cubicBezTo>
                    <a:pt x="12719" y="4812"/>
                    <a:pt x="13821" y="3710"/>
                    <a:pt x="13821" y="2399"/>
                  </a:cubicBezTo>
                  <a:cubicBezTo>
                    <a:pt x="13821" y="1075"/>
                    <a:pt x="12747" y="0"/>
                    <a:pt x="1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1" name="Google Shape;941;p40"/>
          <p:cNvGrpSpPr/>
          <p:nvPr/>
        </p:nvGrpSpPr>
        <p:grpSpPr>
          <a:xfrm>
            <a:off x="720003" y="540012"/>
            <a:ext cx="661619" cy="679178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7762378" y="3924312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blob:https://web.whatsapp.com/94751778-8042-4e30-917f-bf45e6fa8c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08BA32A5-5C33-4ED3-8C01-168DFECAB8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63" t="16319" r="71161" b="64606"/>
          <a:stretch/>
        </p:blipFill>
        <p:spPr>
          <a:xfrm>
            <a:off x="1694589" y="1191836"/>
            <a:ext cx="2782040" cy="2681085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59198AD9-F868-45E4-AE21-300E012C6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65" t="16215" r="24760" b="63791"/>
          <a:stretch/>
        </p:blipFill>
        <p:spPr>
          <a:xfrm>
            <a:off x="4396836" y="1132955"/>
            <a:ext cx="2906907" cy="268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7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JUEVES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140761" y="4354199"/>
            <a:ext cx="7737965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chemeClr val="tx1">
                    <a:lumMod val="75000"/>
                  </a:schemeClr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Este es el baile del movimiento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460615" y="4154144"/>
            <a:ext cx="3558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https://youtu.be/FzSbcGSaiIU</a:t>
            </a:r>
            <a:endParaRPr lang="es-MX" sz="2000" dirty="0"/>
          </a:p>
        </p:txBody>
      </p:sp>
      <p:pic>
        <p:nvPicPr>
          <p:cNvPr id="2" name="Elementos multimedia en línea 1" title="Dￃﾺo Tiempo de Sol - Este Es El Baile Del Movimiento">
            <a:hlinkClick r:id="" action="ppaction://media"/>
            <a:extLst>
              <a:ext uri="{FF2B5EF4-FFF2-40B4-BE49-F238E27FC236}">
                <a16:creationId xmlns:a16="http://schemas.microsoft.com/office/drawing/2014/main" id="{AD46647A-1857-4870-89A5-8D658C4A54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45684" y="710053"/>
            <a:ext cx="5852632" cy="3306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4"/>
          <a:srcRect l="8116" t="30090" r="44870" b="19045"/>
          <a:stretch>
            <a:fillRect/>
          </a:stretch>
        </p:blipFill>
        <p:spPr bwMode="auto">
          <a:xfrm>
            <a:off x="398528" y="0"/>
            <a:ext cx="811369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5" name="Google Shape;995;p41"/>
          <p:cNvSpPr/>
          <p:nvPr/>
        </p:nvSpPr>
        <p:spPr>
          <a:xfrm>
            <a:off x="989250" y="3865525"/>
            <a:ext cx="7165500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6" name="Google Shape;996;p41"/>
          <p:cNvSpPr txBox="1">
            <a:spLocks noGrp="1"/>
          </p:cNvSpPr>
          <p:nvPr>
            <p:ph type="body" idx="1"/>
          </p:nvPr>
        </p:nvSpPr>
        <p:spPr>
          <a:xfrm>
            <a:off x="1103975" y="3847525"/>
            <a:ext cx="6936000" cy="7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Práctica de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997" name="Google Shape;997;p41"/>
          <p:cNvGrpSpPr/>
          <p:nvPr/>
        </p:nvGrpSpPr>
        <p:grpSpPr>
          <a:xfrm>
            <a:off x="631781" y="3924478"/>
            <a:ext cx="568694" cy="572684"/>
            <a:chOff x="507831" y="493240"/>
            <a:chExt cx="568694" cy="572684"/>
          </a:xfrm>
        </p:grpSpPr>
        <p:sp>
          <p:nvSpPr>
            <p:cNvPr id="998" name="Google Shape;998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41"/>
          <p:cNvGrpSpPr/>
          <p:nvPr/>
        </p:nvGrpSpPr>
        <p:grpSpPr>
          <a:xfrm flipH="1">
            <a:off x="7855306" y="3924478"/>
            <a:ext cx="568694" cy="572684"/>
            <a:chOff x="507831" y="493240"/>
            <a:chExt cx="568694" cy="572684"/>
          </a:xfrm>
        </p:grpSpPr>
        <p:sp>
          <p:nvSpPr>
            <p:cNvPr id="1001" name="Google Shape;1001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42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008" name="Google Shape;1008;p42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009" name="Google Shape;1009;p42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2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1" name="Google Shape;1011;p42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Sílabas compuestas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1014" name="Google Shape;1014;p42"/>
          <p:cNvGrpSpPr/>
          <p:nvPr/>
        </p:nvGrpSpPr>
        <p:grpSpPr>
          <a:xfrm>
            <a:off x="4583415" y="4358886"/>
            <a:ext cx="661619" cy="679178"/>
            <a:chOff x="5017725" y="4792775"/>
            <a:chExt cx="159200" cy="163425"/>
          </a:xfrm>
        </p:grpSpPr>
        <p:sp>
          <p:nvSpPr>
            <p:cNvPr id="1015" name="Google Shape;1015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2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2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2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2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2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2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2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2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2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2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2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2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2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2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2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2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2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2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2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2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2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2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9" name="Google Shape;1039;p42"/>
          <p:cNvGrpSpPr/>
          <p:nvPr/>
        </p:nvGrpSpPr>
        <p:grpSpPr>
          <a:xfrm rot="2404934">
            <a:off x="7686354" y="1825874"/>
            <a:ext cx="463937" cy="476250"/>
            <a:chOff x="5017725" y="4792775"/>
            <a:chExt cx="159200" cy="163425"/>
          </a:xfrm>
        </p:grpSpPr>
        <p:sp>
          <p:nvSpPr>
            <p:cNvPr id="1040" name="Google Shape;1040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2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2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2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2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2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2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2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2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2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2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2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2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2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2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2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2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2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2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2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2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2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2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59 Rectángulo"/>
          <p:cNvSpPr/>
          <p:nvPr/>
        </p:nvSpPr>
        <p:spPr>
          <a:xfrm>
            <a:off x="5367332" y="4760270"/>
            <a:ext cx="3770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https://youtu.be/GSM2dIMyKBo</a:t>
            </a:r>
          </a:p>
        </p:txBody>
      </p:sp>
      <p:pic>
        <p:nvPicPr>
          <p:cNvPr id="2" name="Elementos multimedia en línea 1" title="Las sￃﾭlabas compuestas">
            <a:hlinkClick r:id="" action="ppaction://media"/>
            <a:extLst>
              <a:ext uri="{FF2B5EF4-FFF2-40B4-BE49-F238E27FC236}">
                <a16:creationId xmlns:a16="http://schemas.microsoft.com/office/drawing/2014/main" id="{08683EB8-F240-4121-ABEC-363E3EEACD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6350" y="1198611"/>
            <a:ext cx="6136490" cy="3050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E8C66226-A2E9-42FE-A729-23D59578C8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68" t="4699" b="73349"/>
          <a:stretch/>
        </p:blipFill>
        <p:spPr>
          <a:xfrm>
            <a:off x="3109450" y="1888487"/>
            <a:ext cx="5791942" cy="1811121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AE82DA0E-BD9F-4423-95B6-A0BCF3E07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98" y="1697623"/>
            <a:ext cx="1643988" cy="21928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BB5C0D7F-B505-42A2-BD30-1CBA87DA3F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212" b="38031"/>
          <a:stretch/>
        </p:blipFill>
        <p:spPr>
          <a:xfrm>
            <a:off x="1054029" y="2094244"/>
            <a:ext cx="7319461" cy="15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06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7B7F307A-E81D-44FB-BF24-8B895086C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48" t="65855" r="11978" b="10605"/>
          <a:stretch/>
        </p:blipFill>
        <p:spPr>
          <a:xfrm>
            <a:off x="2343694" y="1655805"/>
            <a:ext cx="6315585" cy="193989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68E9628F-E556-4444-A92C-A803FB8DEC40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128323" y="1860871"/>
            <a:ext cx="2068183" cy="160921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61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FB64F126-CA00-4E42-9416-50805031B7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8" t="40564" r="7220" b="33233"/>
          <a:stretch/>
        </p:blipFill>
        <p:spPr>
          <a:xfrm>
            <a:off x="949556" y="1595294"/>
            <a:ext cx="7246994" cy="218577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C7024A98-9382-4D41-A0C2-B9800A2F7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39" y="1595295"/>
            <a:ext cx="1151233" cy="218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513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DCC34B52-91FA-4D84-B1D9-D04627936B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160"/>
          <a:stretch/>
        </p:blipFill>
        <p:spPr>
          <a:xfrm>
            <a:off x="892600" y="1747676"/>
            <a:ext cx="7506738" cy="232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43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BD97A09-1981-47F9-99A6-C36D8FD1BD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5" t="21518" r="11514" b="44433"/>
          <a:stretch/>
        </p:blipFill>
        <p:spPr>
          <a:xfrm>
            <a:off x="1181310" y="2063682"/>
            <a:ext cx="7192180" cy="166023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3A1AFD6B-D5A1-4C03-B4CB-49639071A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311" y="2288153"/>
            <a:ext cx="975574" cy="141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49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763373" y="139825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5"/>
                </a:solidFill>
              </a:rPr>
              <a:t>¿Quién me dice palabras qué comiencen con la carretilla? </a:t>
            </a:r>
            <a:endParaRPr lang="es-MX" sz="1050" dirty="0">
              <a:solidFill>
                <a:schemeClr val="accent5"/>
              </a:solidFill>
            </a:endParaRP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-66766" y="2996267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87798" y="2553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10060" y="4389672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7971229" y="59597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690464" y="689752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710060" y="25167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3F704E74-4D38-4CFA-AF50-900BE49025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8" t="12768" r="9170" b="62011"/>
          <a:stretch/>
        </p:blipFill>
        <p:spPr>
          <a:xfrm>
            <a:off x="1019734" y="1737147"/>
            <a:ext cx="7558310" cy="1756708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7FCECAE0-10D0-4490-95DA-A3F5C6371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93" y="1769943"/>
            <a:ext cx="1520112" cy="174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763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1"/>
            <a:ext cx="5478376" cy="1099854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501254" y="-10184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accent2"/>
                </a:solidFill>
              </a:rPr>
              <a:t>Dictado</a:t>
            </a: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1576" y="3181565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120654" y="33222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27902" y="4417523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6150848" y="856664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120123" y="327551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002148" y="1896389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C8D215-CFB2-4E3B-8A1D-2C76D39580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33" t="21411" r="26667" b="13657"/>
          <a:stretch/>
        </p:blipFill>
        <p:spPr>
          <a:xfrm>
            <a:off x="2644753" y="1466545"/>
            <a:ext cx="3576009" cy="361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990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VIERNES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135365" y="4070996"/>
            <a:ext cx="4026091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rgbClr val="FFFF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 baile del cuadrado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221978" y="3870941"/>
            <a:ext cx="37305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https://youtu.be/3BIhGZwRZV4</a:t>
            </a:r>
            <a:endParaRPr lang="es-MX" sz="2000" dirty="0"/>
          </a:p>
        </p:txBody>
      </p:sp>
      <p:pic>
        <p:nvPicPr>
          <p:cNvPr id="2" name="Elementos multimedia en línea 1" title="Activaciￃﾳn fￃﾭsica &quot;el baile del cuadrado&quot; Diviￃﾩrtete y activate con nosotras.">
            <a:hlinkClick r:id="" action="ppaction://media"/>
            <a:extLst>
              <a:ext uri="{FF2B5EF4-FFF2-40B4-BE49-F238E27FC236}">
                <a16:creationId xmlns:a16="http://schemas.microsoft.com/office/drawing/2014/main" id="{3C936141-FD71-4C27-9254-3834AC4650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34976" y="779251"/>
            <a:ext cx="6352364" cy="3091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9914" t="30861" r="50932" b="19818"/>
          <a:stretch>
            <a:fillRect/>
          </a:stretch>
        </p:blipFill>
        <p:spPr bwMode="auto">
          <a:xfrm>
            <a:off x="2306471" y="173607"/>
            <a:ext cx="4940489" cy="364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5" name="Google Shape;995;p41"/>
          <p:cNvSpPr/>
          <p:nvPr/>
        </p:nvSpPr>
        <p:spPr>
          <a:xfrm>
            <a:off x="989250" y="3865525"/>
            <a:ext cx="7165500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6" name="Google Shape;996;p41"/>
          <p:cNvSpPr txBox="1">
            <a:spLocks noGrp="1"/>
          </p:cNvSpPr>
          <p:nvPr>
            <p:ph type="body" idx="1"/>
          </p:nvPr>
        </p:nvSpPr>
        <p:spPr>
          <a:xfrm>
            <a:off x="1103975" y="3847525"/>
            <a:ext cx="6936000" cy="7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Práctica de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997;p41"/>
          <p:cNvGrpSpPr/>
          <p:nvPr/>
        </p:nvGrpSpPr>
        <p:grpSpPr>
          <a:xfrm>
            <a:off x="631781" y="3924478"/>
            <a:ext cx="568694" cy="572684"/>
            <a:chOff x="507831" y="493240"/>
            <a:chExt cx="568694" cy="572684"/>
          </a:xfrm>
        </p:grpSpPr>
        <p:sp>
          <p:nvSpPr>
            <p:cNvPr id="998" name="Google Shape;998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000;p41"/>
          <p:cNvGrpSpPr/>
          <p:nvPr/>
        </p:nvGrpSpPr>
        <p:grpSpPr>
          <a:xfrm flipH="1">
            <a:off x="7855306" y="3924478"/>
            <a:ext cx="568694" cy="572684"/>
            <a:chOff x="507831" y="493240"/>
            <a:chExt cx="568694" cy="572684"/>
          </a:xfrm>
        </p:grpSpPr>
        <p:sp>
          <p:nvSpPr>
            <p:cNvPr id="1001" name="Google Shape;1001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47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217" name="Google Shape;1217;p47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218" name="Google Shape;1218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0" name="Google Shape;1220;p4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Engordamos</a:t>
            </a:r>
            <a:endParaRPr dirty="0">
              <a:solidFill>
                <a:schemeClr val="accent2"/>
              </a:solidFill>
            </a:endParaRPr>
          </a:p>
        </p:txBody>
      </p:sp>
      <p:graphicFrame>
        <p:nvGraphicFramePr>
          <p:cNvPr id="1221" name="Google Shape;1221;p47"/>
          <p:cNvGraphicFramePr/>
          <p:nvPr/>
        </p:nvGraphicFramePr>
        <p:xfrm>
          <a:off x="952500" y="1467775"/>
          <a:ext cx="7239000" cy="548610"/>
        </p:xfrm>
        <a:graphic>
          <a:graphicData uri="http://schemas.openxmlformats.org/drawingml/2006/table">
            <a:tbl>
              <a:tblPr>
                <a:noFill/>
                <a:tableStyleId>{0A364FE3-4A0A-4930-8F2B-684E52DFCE25}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blusa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clase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brasa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crudo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P</a:t>
                      </a: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lato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22" name="Google Shape;1222;p47"/>
          <p:cNvGrpSpPr/>
          <p:nvPr/>
        </p:nvGrpSpPr>
        <p:grpSpPr>
          <a:xfrm>
            <a:off x="1318872" y="4181833"/>
            <a:ext cx="323018" cy="325285"/>
            <a:chOff x="507831" y="493240"/>
            <a:chExt cx="568694" cy="572684"/>
          </a:xfrm>
        </p:grpSpPr>
        <p:sp>
          <p:nvSpPr>
            <p:cNvPr id="1223" name="Google Shape;1223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" name="Google Shape;1225;p47"/>
          <p:cNvGrpSpPr/>
          <p:nvPr/>
        </p:nvGrpSpPr>
        <p:grpSpPr>
          <a:xfrm>
            <a:off x="3996422" y="4181833"/>
            <a:ext cx="323018" cy="325285"/>
            <a:chOff x="507831" y="493240"/>
            <a:chExt cx="568694" cy="572684"/>
          </a:xfrm>
        </p:grpSpPr>
        <p:sp>
          <p:nvSpPr>
            <p:cNvPr id="1226" name="Google Shape;1226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" name="Google Shape;1228;p47"/>
          <p:cNvGrpSpPr/>
          <p:nvPr/>
        </p:nvGrpSpPr>
        <p:grpSpPr>
          <a:xfrm>
            <a:off x="6351722" y="4181833"/>
            <a:ext cx="323018" cy="325285"/>
            <a:chOff x="507831" y="493240"/>
            <a:chExt cx="568694" cy="572684"/>
          </a:xfrm>
        </p:grpSpPr>
        <p:sp>
          <p:nvSpPr>
            <p:cNvPr id="1229" name="Google Shape;1229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DDD18211-373F-40D0-8B69-AF0E618361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44" t="26655" r="31395" b="28259"/>
          <a:stretch/>
        </p:blipFill>
        <p:spPr>
          <a:xfrm>
            <a:off x="1202675" y="1172725"/>
            <a:ext cx="2444860" cy="36757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D1B11F-A15D-414A-8819-4D673B3515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53" t="35135" r="30537" b="20606"/>
          <a:stretch/>
        </p:blipFill>
        <p:spPr>
          <a:xfrm>
            <a:off x="4668326" y="1307805"/>
            <a:ext cx="2976483" cy="356000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47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217" name="Google Shape;1217;p47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218" name="Google Shape;1218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0" name="Google Shape;1220;p4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Engordamos</a:t>
            </a:r>
            <a:endParaRPr dirty="0">
              <a:solidFill>
                <a:schemeClr val="accent2"/>
              </a:solidFill>
            </a:endParaRPr>
          </a:p>
        </p:txBody>
      </p:sp>
      <p:graphicFrame>
        <p:nvGraphicFramePr>
          <p:cNvPr id="1221" name="Google Shape;1221;p47"/>
          <p:cNvGraphicFramePr/>
          <p:nvPr/>
        </p:nvGraphicFramePr>
        <p:xfrm>
          <a:off x="952500" y="1467775"/>
          <a:ext cx="7239000" cy="548610"/>
        </p:xfrm>
        <a:graphic>
          <a:graphicData uri="http://schemas.openxmlformats.org/drawingml/2006/table">
            <a:tbl>
              <a:tblPr>
                <a:noFill/>
                <a:tableStyleId>{0A364FE3-4A0A-4930-8F2B-684E52DFCE25}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blusa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clase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brasa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crudo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P</a:t>
                      </a:r>
                      <a:r>
                        <a:rPr lang="en" sz="2400" dirty="0">
                          <a:solidFill>
                            <a:schemeClr val="accent2"/>
                          </a:solidFill>
                          <a:latin typeface="Love Ya Like A Sister"/>
                          <a:ea typeface="Love Ya Like A Sister"/>
                          <a:cs typeface="Love Ya Like A Sister"/>
                          <a:sym typeface="Love Ya Like A Sister"/>
                        </a:rPr>
                        <a:t>lato</a:t>
                      </a:r>
                      <a:endParaRPr sz="2400" dirty="0">
                        <a:solidFill>
                          <a:schemeClr val="accent2"/>
                        </a:solidFill>
                        <a:latin typeface="Love Ya Like A Sister"/>
                        <a:ea typeface="Love Ya Like A Sister"/>
                        <a:cs typeface="Love Ya Like A Sister"/>
                        <a:sym typeface="Love Ya Like A Sister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22" name="Google Shape;1222;p47"/>
          <p:cNvGrpSpPr/>
          <p:nvPr/>
        </p:nvGrpSpPr>
        <p:grpSpPr>
          <a:xfrm>
            <a:off x="1318872" y="4181833"/>
            <a:ext cx="323018" cy="325285"/>
            <a:chOff x="507831" y="493240"/>
            <a:chExt cx="568694" cy="572684"/>
          </a:xfrm>
        </p:grpSpPr>
        <p:sp>
          <p:nvSpPr>
            <p:cNvPr id="1223" name="Google Shape;1223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" name="Google Shape;1225;p47"/>
          <p:cNvGrpSpPr/>
          <p:nvPr/>
        </p:nvGrpSpPr>
        <p:grpSpPr>
          <a:xfrm>
            <a:off x="3996422" y="4181833"/>
            <a:ext cx="323018" cy="325285"/>
            <a:chOff x="507831" y="493240"/>
            <a:chExt cx="568694" cy="572684"/>
          </a:xfrm>
        </p:grpSpPr>
        <p:sp>
          <p:nvSpPr>
            <p:cNvPr id="1226" name="Google Shape;1226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" name="Google Shape;1228;p47"/>
          <p:cNvGrpSpPr/>
          <p:nvPr/>
        </p:nvGrpSpPr>
        <p:grpSpPr>
          <a:xfrm>
            <a:off x="6351722" y="4181833"/>
            <a:ext cx="323018" cy="325285"/>
            <a:chOff x="507831" y="493240"/>
            <a:chExt cx="568694" cy="572684"/>
          </a:xfrm>
        </p:grpSpPr>
        <p:sp>
          <p:nvSpPr>
            <p:cNvPr id="1229" name="Google Shape;1229;p4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1E753B51-906F-4D5D-8266-3522050206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12" t="41960" r="30537" b="13628"/>
          <a:stretch/>
        </p:blipFill>
        <p:spPr>
          <a:xfrm>
            <a:off x="952500" y="1467775"/>
            <a:ext cx="2322642" cy="32307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C3DD15B-8790-439E-9EFC-41A159F6F6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11" t="37158" r="30537" b="18689"/>
          <a:stretch/>
        </p:blipFill>
        <p:spPr>
          <a:xfrm>
            <a:off x="3751249" y="1497075"/>
            <a:ext cx="2336299" cy="32306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2293AE-1A21-41E2-8C67-18526A881A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744" t="29096" r="30537" b="24949"/>
          <a:stretch/>
        </p:blipFill>
        <p:spPr>
          <a:xfrm>
            <a:off x="6366726" y="1548908"/>
            <a:ext cx="2106825" cy="307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98158"/>
      </p:ext>
    </p:extLst>
  </p:cSld>
  <p:clrMapOvr>
    <a:masterClrMapping/>
  </p:clrMapOvr>
</p:sld>
</file>

<file path=ppt/theme/theme1.xml><?xml version="1.0" encoding="utf-8"?>
<a:theme xmlns:a="http://schemas.openxmlformats.org/drawingml/2006/main" name="Phonics Subject for Pre-K: Grammar by Slidesgo">
  <a:themeElements>
    <a:clrScheme name="Simple Light">
      <a:dk1>
        <a:srgbClr val="FD96C3"/>
      </a:dk1>
      <a:lt1>
        <a:srgbClr val="2E3952"/>
      </a:lt1>
      <a:dk2>
        <a:srgbClr val="FEE8D0"/>
      </a:dk2>
      <a:lt2>
        <a:srgbClr val="359EA5"/>
      </a:lt2>
      <a:accent1>
        <a:srgbClr val="FDB02F"/>
      </a:accent1>
      <a:accent2>
        <a:srgbClr val="FFFFFF"/>
      </a:accent2>
      <a:accent3>
        <a:srgbClr val="1E273E"/>
      </a:accent3>
      <a:accent4>
        <a:srgbClr val="EFEFEF"/>
      </a:accent4>
      <a:accent5>
        <a:srgbClr val="FFFFFF"/>
      </a:accent5>
      <a:accent6>
        <a:srgbClr val="FFFFFF"/>
      </a:accent6>
      <a:hlink>
        <a:srgbClr val="2E39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441</Words>
  <Application>Microsoft Office PowerPoint</Application>
  <PresentationFormat>Presentación en pantalla (16:9)</PresentationFormat>
  <Paragraphs>183</Paragraphs>
  <Slides>44</Slides>
  <Notes>43</Notes>
  <HiddenSlides>0</HiddenSlides>
  <MMClips>9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4" baseType="lpstr">
      <vt:lpstr>Quicksand</vt:lpstr>
      <vt:lpstr>Century Gothic</vt:lpstr>
      <vt:lpstr>Calibri</vt:lpstr>
      <vt:lpstr>Love Ya Like A Sister</vt:lpstr>
      <vt:lpstr>Anaheim</vt:lpstr>
      <vt:lpstr>Comic Sans MS</vt:lpstr>
      <vt:lpstr>Aharoni</vt:lpstr>
      <vt:lpstr>Arial</vt:lpstr>
      <vt:lpstr>Roboto Condensed Light</vt:lpstr>
      <vt:lpstr>Phonics Subject for Pre-K: Grammar by Slidesgo</vt:lpstr>
      <vt:lpstr>Presentación de PowerPoint</vt:lpstr>
      <vt:lpstr>LUNES    ACTIVACIÓN</vt:lpstr>
      <vt:lpstr>Práctica de lenguaje oral</vt:lpstr>
      <vt:lpstr>Juego de manos</vt:lpstr>
      <vt:lpstr>Lectura</vt:lpstr>
      <vt:lpstr>Lectura</vt:lpstr>
      <vt:lpstr>Lectura</vt:lpstr>
      <vt:lpstr>Compartimos experiencias</vt:lpstr>
      <vt:lpstr>Cierre: </vt:lpstr>
      <vt:lpstr>MARTES    ACTIVACIÓN</vt:lpstr>
      <vt:lpstr>Práctica de motricidad fina</vt:lpstr>
      <vt:lpstr>Recordar   </vt:lpstr>
      <vt:lpstr>Recordar   </vt:lpstr>
      <vt:lpstr>Juego de los dormidos pág. 62 Método</vt:lpstr>
      <vt:lpstr>COLOREAMOS</vt:lpstr>
      <vt:lpstr>MIÉRCOLES   ACTIVACIÓN</vt:lpstr>
      <vt:lpstr>Práctica de lenguaje oral</vt:lpstr>
      <vt:lpstr>Lectura de nuevos sílabosLectura de nuevos</vt:lpstr>
      <vt:lpstr>Vamos ha realizar algunos enunciados</vt:lpstr>
      <vt:lpstr>Vamos ha realizar algunos enunciados</vt:lpstr>
      <vt:lpstr>Vamos ha realizar algunos enunciados</vt:lpstr>
      <vt:lpstr>Vamos ha realizar algunos enunciados</vt:lpstr>
      <vt:lpstr>Vamos ha realizar algunos enunciados</vt:lpstr>
      <vt:lpstr>Vamos ha realizar algunos enunciados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JUEVES   ACTIVACIÓN</vt:lpstr>
      <vt:lpstr>Presentación de PowerPoint</vt:lpstr>
      <vt:lpstr>Sílabas compuestas</vt:lpstr>
      <vt:lpstr>¿Quién me dice palabras qué comiencen con la carretilla? </vt:lpstr>
      <vt:lpstr>¿Quién me dice palabras qué comiencen con la carretilla? </vt:lpstr>
      <vt:lpstr>¿Quién me dice palabras qué comiencen con la carretilla? </vt:lpstr>
      <vt:lpstr>¿Quién me dice palabras qué comiencen con la carretilla? </vt:lpstr>
      <vt:lpstr>¿Quién me dice palabras qué comiencen con la carretilla? </vt:lpstr>
      <vt:lpstr>¿Quién me dice palabras qué comiencen con la carretilla? </vt:lpstr>
      <vt:lpstr>¿Quién me dice palabras qué comiencen con la carretilla? </vt:lpstr>
      <vt:lpstr>Dictado</vt:lpstr>
      <vt:lpstr>VIERNES   ACTIVACIÓN</vt:lpstr>
      <vt:lpstr>Presentación de PowerPoint</vt:lpstr>
      <vt:lpstr>Engordamos</vt:lpstr>
      <vt:lpstr>Engordamos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Marina Villarreal</cp:lastModifiedBy>
  <cp:revision>23</cp:revision>
  <dcterms:modified xsi:type="dcterms:W3CDTF">2022-04-22T19:49:33Z</dcterms:modified>
</cp:coreProperties>
</file>