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44"/>
  </p:notesMasterIdLst>
  <p:sldIdLst>
    <p:sldId id="256" r:id="rId2"/>
    <p:sldId id="309" r:id="rId3"/>
    <p:sldId id="257" r:id="rId4"/>
    <p:sldId id="258" r:id="rId5"/>
    <p:sldId id="319" r:id="rId6"/>
    <p:sldId id="320" r:id="rId7"/>
    <p:sldId id="321" r:id="rId8"/>
    <p:sldId id="328" r:id="rId9"/>
    <p:sldId id="306" r:id="rId10"/>
    <p:sldId id="311" r:id="rId11"/>
    <p:sldId id="312" r:id="rId12"/>
    <p:sldId id="313" r:id="rId13"/>
    <p:sldId id="329" r:id="rId14"/>
    <p:sldId id="330" r:id="rId15"/>
    <p:sldId id="331" r:id="rId16"/>
    <p:sldId id="332" r:id="rId17"/>
    <p:sldId id="333" r:id="rId18"/>
    <p:sldId id="337" r:id="rId19"/>
    <p:sldId id="336" r:id="rId20"/>
    <p:sldId id="307" r:id="rId21"/>
    <p:sldId id="315" r:id="rId22"/>
    <p:sldId id="338" r:id="rId23"/>
    <p:sldId id="339" r:id="rId24"/>
    <p:sldId id="340" r:id="rId25"/>
    <p:sldId id="341" r:id="rId26"/>
    <p:sldId id="347" r:id="rId27"/>
    <p:sldId id="346" r:id="rId28"/>
    <p:sldId id="348" r:id="rId29"/>
    <p:sldId id="342" r:id="rId30"/>
    <p:sldId id="345" r:id="rId31"/>
    <p:sldId id="344" r:id="rId32"/>
    <p:sldId id="349" r:id="rId33"/>
    <p:sldId id="354" r:id="rId34"/>
    <p:sldId id="353" r:id="rId35"/>
    <p:sldId id="352" r:id="rId36"/>
    <p:sldId id="351" r:id="rId37"/>
    <p:sldId id="350" r:id="rId38"/>
    <p:sldId id="308" r:id="rId39"/>
    <p:sldId id="318" r:id="rId40"/>
    <p:sldId id="357" r:id="rId41"/>
    <p:sldId id="324" r:id="rId42"/>
    <p:sldId id="266" r:id="rId43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5"/>
    </p:embeddedFont>
    <p:embeddedFont>
      <p:font typeface="Barlow" panose="020B0604020202020204" charset="0"/>
      <p:regular r:id="rId46"/>
      <p:bold r:id="rId47"/>
      <p:italic r:id="rId48"/>
      <p:boldItalic r:id="rId49"/>
    </p:embeddedFont>
    <p:embeddedFont>
      <p:font typeface="Century Gothic" panose="020B0502020202020204" pitchFamily="34" charset="0"/>
      <p:regular r:id="rId50"/>
      <p:bold r:id="rId51"/>
      <p:italic r:id="rId52"/>
      <p:boldItalic r:id="rId53"/>
    </p:embeddedFont>
    <p:embeddedFont>
      <p:font typeface="Comic Sans MS" panose="030F0702030302020204" pitchFamily="66" charset="0"/>
      <p:regular r:id="rId54"/>
      <p:bold r:id="rId55"/>
      <p:italic r:id="rId56"/>
      <p:boldItalic r:id="rId57"/>
    </p:embeddedFont>
    <p:embeddedFont>
      <p:font typeface="Work Sans" panose="020B0604020202020204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2B37B7-6FC3-4929-9C8C-2E9A58EC1B93}">
  <a:tblStyle styleId="{1C2B37B7-6FC3-4929-9C8C-2E9A58EC1B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32" autoAdjust="0"/>
    <p:restoredTop sz="94291" autoAdjust="0"/>
  </p:normalViewPr>
  <p:slideViewPr>
    <p:cSldViewPr>
      <p:cViewPr>
        <p:scale>
          <a:sx n="60" d="100"/>
          <a:sy n="60" d="100"/>
        </p:scale>
        <p:origin x="2028" y="6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5" Type="http://schemas.openxmlformats.org/officeDocument/2006/relationships/slide" Target="slides/slide4.xml"/><Relationship Id="rId61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ge7a0f457d0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8" name="Google Shape;2278;ge7a0f457d0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0" name="Google Shape;2430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1" name="Google Shape;2361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" name="Google Shape;2367;gcc9050bdf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8" name="Google Shape;2368;gcc9050bdf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cc9050bdf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cc9050bdf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302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cc9050bdf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cc9050bdf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89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cc9050bdf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cc9050bdf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4979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0" name="Google Shape;2430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5" name="Google Shape;2635;gb84f3c50fa_0_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6" name="Google Shape;2636;gb84f3c50fa_0_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0" name="Google Shape;2910;gcc9050bdf8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1" name="Google Shape;2911;gcc9050bdf8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0" name="Google Shape;2430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1" name="Google Shape;2361;gcc9050bdf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0" name="Google Shape;2430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gcc9050bdf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1" name="Google Shape;3011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2" name="Google Shape;3012;gcc9050bdf8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10" name="Google Shape;10;p2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2"/>
          <p:cNvSpPr/>
          <p:nvPr/>
        </p:nvSpPr>
        <p:spPr>
          <a:xfrm>
            <a:off x="-9525" y="-38100"/>
            <a:ext cx="2665972" cy="1671430"/>
          </a:xfrm>
          <a:custGeom>
            <a:avLst/>
            <a:gdLst/>
            <a:ahLst/>
            <a:cxnLst/>
            <a:rect l="l" t="t" r="r" b="b"/>
            <a:pathLst>
              <a:path w="46932" h="29424" extrusionOk="0">
                <a:moveTo>
                  <a:pt x="0" y="1"/>
                </a:moveTo>
                <a:lnTo>
                  <a:pt x="0" y="29424"/>
                </a:lnTo>
                <a:cubicBezTo>
                  <a:pt x="3526" y="28299"/>
                  <a:pt x="6930" y="25868"/>
                  <a:pt x="10578" y="24834"/>
                </a:cubicBezTo>
                <a:cubicBezTo>
                  <a:pt x="12227" y="24362"/>
                  <a:pt x="13909" y="24180"/>
                  <a:pt x="15609" y="24180"/>
                </a:cubicBezTo>
                <a:cubicBezTo>
                  <a:pt x="19267" y="24180"/>
                  <a:pt x="23005" y="25023"/>
                  <a:pt x="26657" y="25624"/>
                </a:cubicBezTo>
                <a:cubicBezTo>
                  <a:pt x="28548" y="25925"/>
                  <a:pt x="30522" y="26139"/>
                  <a:pt x="32470" y="26139"/>
                </a:cubicBezTo>
                <a:cubicBezTo>
                  <a:pt x="36033" y="26139"/>
                  <a:pt x="39508" y="25424"/>
                  <a:pt x="42220" y="23223"/>
                </a:cubicBezTo>
                <a:cubicBezTo>
                  <a:pt x="45381" y="20670"/>
                  <a:pt x="46931" y="16415"/>
                  <a:pt x="46718" y="12341"/>
                </a:cubicBezTo>
                <a:cubicBezTo>
                  <a:pt x="46475" y="7113"/>
                  <a:pt x="43618" y="2888"/>
                  <a:pt x="39606" y="1"/>
                </a:cubicBezTo>
                <a:close/>
              </a:path>
            </a:pathLst>
          </a:custGeom>
          <a:solidFill>
            <a:srgbClr val="F76D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3617051" y="629265"/>
            <a:ext cx="5659341" cy="4595669"/>
          </a:xfrm>
          <a:custGeom>
            <a:avLst/>
            <a:gdLst/>
            <a:ahLst/>
            <a:cxnLst/>
            <a:rect l="l" t="t" r="r" b="b"/>
            <a:pathLst>
              <a:path w="145475" h="118133" extrusionOk="0">
                <a:moveTo>
                  <a:pt x="119010" y="0"/>
                </a:moveTo>
                <a:cubicBezTo>
                  <a:pt x="109437" y="0"/>
                  <a:pt x="99862" y="2964"/>
                  <a:pt x="92646" y="9043"/>
                </a:cubicBezTo>
                <a:cubicBezTo>
                  <a:pt x="82585" y="17523"/>
                  <a:pt x="80275" y="31657"/>
                  <a:pt x="77388" y="43907"/>
                </a:cubicBezTo>
                <a:cubicBezTo>
                  <a:pt x="74561" y="56034"/>
                  <a:pt x="70032" y="68436"/>
                  <a:pt x="61035" y="77403"/>
                </a:cubicBezTo>
                <a:cubicBezTo>
                  <a:pt x="52190" y="86217"/>
                  <a:pt x="40153" y="89774"/>
                  <a:pt x="27964" y="90503"/>
                </a:cubicBezTo>
                <a:cubicBezTo>
                  <a:pt x="21460" y="90929"/>
                  <a:pt x="14803" y="90929"/>
                  <a:pt x="9241" y="94698"/>
                </a:cubicBezTo>
                <a:cubicBezTo>
                  <a:pt x="3587" y="98527"/>
                  <a:pt x="0" y="104941"/>
                  <a:pt x="122" y="111810"/>
                </a:cubicBezTo>
                <a:cubicBezTo>
                  <a:pt x="152" y="113968"/>
                  <a:pt x="578" y="116096"/>
                  <a:pt x="1307" y="118133"/>
                </a:cubicBezTo>
                <a:lnTo>
                  <a:pt x="138301" y="118133"/>
                </a:lnTo>
                <a:cubicBezTo>
                  <a:pt x="142252" y="118133"/>
                  <a:pt x="145474" y="114911"/>
                  <a:pt x="145474" y="110959"/>
                </a:cubicBezTo>
                <a:lnTo>
                  <a:pt x="145474" y="8830"/>
                </a:lnTo>
                <a:cubicBezTo>
                  <a:pt x="138252" y="2995"/>
                  <a:pt x="128632" y="0"/>
                  <a:pt x="1190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"/>
          <p:cNvSpPr txBox="1">
            <a:spLocks noGrp="1"/>
          </p:cNvSpPr>
          <p:nvPr>
            <p:ph type="ctrTitle"/>
          </p:nvPr>
        </p:nvSpPr>
        <p:spPr>
          <a:xfrm>
            <a:off x="720000" y="1623800"/>
            <a:ext cx="5357100" cy="1500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7" name="Google Shape;67;p2"/>
          <p:cNvSpPr txBox="1">
            <a:spLocks noGrp="1"/>
          </p:cNvSpPr>
          <p:nvPr>
            <p:ph type="subTitle" idx="1"/>
          </p:nvPr>
        </p:nvSpPr>
        <p:spPr>
          <a:xfrm>
            <a:off x="720000" y="3124100"/>
            <a:ext cx="5034600" cy="4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68" name="Google Shape;68;p2"/>
          <p:cNvGrpSpPr/>
          <p:nvPr/>
        </p:nvGrpSpPr>
        <p:grpSpPr>
          <a:xfrm>
            <a:off x="158025" y="115975"/>
            <a:ext cx="8826825" cy="4853525"/>
            <a:chOff x="158025" y="115975"/>
            <a:chExt cx="8826825" cy="4853525"/>
          </a:xfrm>
        </p:grpSpPr>
        <p:sp>
          <p:nvSpPr>
            <p:cNvPr id="69" name="Google Shape;69;p2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58025" y="397597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71050" y="471588"/>
              <a:ext cx="402000" cy="440850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633750" y="4291350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997825" y="462998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228600" y="47187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5047200" y="689225"/>
              <a:ext cx="158850" cy="164925"/>
            </a:xfrm>
            <a:custGeom>
              <a:avLst/>
              <a:gdLst/>
              <a:ahLst/>
              <a:cxnLst/>
              <a:rect l="l" t="t" r="r" b="b"/>
              <a:pathLst>
                <a:path w="6354" h="6597" extrusionOk="0">
                  <a:moveTo>
                    <a:pt x="2250" y="1"/>
                  </a:moveTo>
                  <a:lnTo>
                    <a:pt x="2007" y="2280"/>
                  </a:lnTo>
                  <a:lnTo>
                    <a:pt x="0" y="3405"/>
                  </a:lnTo>
                  <a:lnTo>
                    <a:pt x="2128" y="4317"/>
                  </a:lnTo>
                  <a:lnTo>
                    <a:pt x="2554" y="6597"/>
                  </a:lnTo>
                  <a:lnTo>
                    <a:pt x="4073" y="4864"/>
                  </a:lnTo>
                  <a:lnTo>
                    <a:pt x="6353" y="5138"/>
                  </a:lnTo>
                  <a:lnTo>
                    <a:pt x="5198" y="3162"/>
                  </a:lnTo>
                  <a:lnTo>
                    <a:pt x="6171" y="1095"/>
                  </a:lnTo>
                  <a:lnTo>
                    <a:pt x="3921" y="1581"/>
                  </a:lnTo>
                  <a:lnTo>
                    <a:pt x="22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8607350" y="3093100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" name="Google Shape;78;p2"/>
            <p:cNvGrpSpPr/>
            <p:nvPr/>
          </p:nvGrpSpPr>
          <p:grpSpPr>
            <a:xfrm>
              <a:off x="6155275" y="115975"/>
              <a:ext cx="2328525" cy="589638"/>
              <a:chOff x="1265200" y="-681550"/>
              <a:chExt cx="2328525" cy="589638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170450" y="-423137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4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153" name="Google Shape;153;p4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" name="Google Shape;207;p4"/>
          <p:cNvSpPr/>
          <p:nvPr/>
        </p:nvSpPr>
        <p:spPr>
          <a:xfrm rot="3495162">
            <a:off x="-1020549" y="-1982071"/>
            <a:ext cx="2631314" cy="3298896"/>
          </a:xfrm>
          <a:custGeom>
            <a:avLst/>
            <a:gdLst/>
            <a:ahLst/>
            <a:cxnLst/>
            <a:rect l="l" t="t" r="r" b="b"/>
            <a:pathLst>
              <a:path w="75678" h="94878" extrusionOk="0">
                <a:moveTo>
                  <a:pt x="48300" y="1"/>
                </a:moveTo>
                <a:cubicBezTo>
                  <a:pt x="26513" y="1"/>
                  <a:pt x="8828" y="29296"/>
                  <a:pt x="6231" y="33892"/>
                </a:cubicBezTo>
                <a:cubicBezTo>
                  <a:pt x="2219" y="41096"/>
                  <a:pt x="0" y="49363"/>
                  <a:pt x="152" y="57661"/>
                </a:cubicBezTo>
                <a:cubicBezTo>
                  <a:pt x="335" y="65929"/>
                  <a:pt x="2827" y="74318"/>
                  <a:pt x="7903" y="80792"/>
                </a:cubicBezTo>
                <a:cubicBezTo>
                  <a:pt x="15662" y="90649"/>
                  <a:pt x="27236" y="94877"/>
                  <a:pt x="38483" y="94877"/>
                </a:cubicBezTo>
                <a:cubicBezTo>
                  <a:pt x="57551" y="94877"/>
                  <a:pt x="75678" y="82723"/>
                  <a:pt x="72676" y="65230"/>
                </a:cubicBezTo>
                <a:cubicBezTo>
                  <a:pt x="71947" y="61127"/>
                  <a:pt x="68451" y="58026"/>
                  <a:pt x="67418" y="53984"/>
                </a:cubicBezTo>
                <a:cubicBezTo>
                  <a:pt x="64713" y="43588"/>
                  <a:pt x="72859" y="33102"/>
                  <a:pt x="71764" y="22433"/>
                </a:cubicBezTo>
                <a:cubicBezTo>
                  <a:pt x="71126" y="16141"/>
                  <a:pt x="67205" y="913"/>
                  <a:pt x="49515" y="31"/>
                </a:cubicBezTo>
                <a:cubicBezTo>
                  <a:pt x="49108" y="11"/>
                  <a:pt x="48703" y="1"/>
                  <a:pt x="483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4"/>
          <p:cNvSpPr/>
          <p:nvPr/>
        </p:nvSpPr>
        <p:spPr>
          <a:xfrm flipH="1">
            <a:off x="3216554" y="4514850"/>
            <a:ext cx="5984596" cy="809643"/>
          </a:xfrm>
          <a:custGeom>
            <a:avLst/>
            <a:gdLst/>
            <a:ahLst/>
            <a:cxnLst/>
            <a:rect l="l" t="t" r="r" b="b"/>
            <a:pathLst>
              <a:path w="127481" h="20982" extrusionOk="0">
                <a:moveTo>
                  <a:pt x="29067" y="0"/>
                </a:moveTo>
                <a:cubicBezTo>
                  <a:pt x="22660" y="0"/>
                  <a:pt x="16702" y="1322"/>
                  <a:pt x="12250" y="4902"/>
                </a:cubicBezTo>
                <a:cubicBezTo>
                  <a:pt x="7205" y="8914"/>
                  <a:pt x="2493" y="14659"/>
                  <a:pt x="1" y="20981"/>
                </a:cubicBezTo>
                <a:lnTo>
                  <a:pt x="127480" y="20981"/>
                </a:lnTo>
                <a:cubicBezTo>
                  <a:pt x="122648" y="15054"/>
                  <a:pt x="116538" y="10191"/>
                  <a:pt x="109121" y="7547"/>
                </a:cubicBezTo>
                <a:cubicBezTo>
                  <a:pt x="105683" y="6275"/>
                  <a:pt x="102317" y="5790"/>
                  <a:pt x="98987" y="5790"/>
                </a:cubicBezTo>
                <a:cubicBezTo>
                  <a:pt x="95870" y="5790"/>
                  <a:pt x="92784" y="6215"/>
                  <a:pt x="89699" y="6817"/>
                </a:cubicBezTo>
                <a:cubicBezTo>
                  <a:pt x="85112" y="7701"/>
                  <a:pt x="80460" y="8153"/>
                  <a:pt x="75816" y="8153"/>
                </a:cubicBezTo>
                <a:cubicBezTo>
                  <a:pt x="68641" y="8153"/>
                  <a:pt x="61486" y="7074"/>
                  <a:pt x="54622" y="4841"/>
                </a:cubicBezTo>
                <a:cubicBezTo>
                  <a:pt x="46976" y="2356"/>
                  <a:pt x="37620" y="0"/>
                  <a:pt x="2906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arabicPeriod"/>
              <a:defRPr sz="13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211" name="Google Shape;211;p4"/>
          <p:cNvGrpSpPr/>
          <p:nvPr/>
        </p:nvGrpSpPr>
        <p:grpSpPr>
          <a:xfrm>
            <a:off x="203500" y="115975"/>
            <a:ext cx="8940500" cy="4917725"/>
            <a:chOff x="203500" y="115975"/>
            <a:chExt cx="8940500" cy="4917725"/>
          </a:xfrm>
        </p:grpSpPr>
        <p:sp>
          <p:nvSpPr>
            <p:cNvPr id="212" name="Google Shape;212;p4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203500" y="386122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8633750" y="4291350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997825" y="462998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8669800" y="1712475"/>
              <a:ext cx="474200" cy="417375"/>
            </a:xfrm>
            <a:custGeom>
              <a:avLst/>
              <a:gdLst/>
              <a:ahLst/>
              <a:cxnLst/>
              <a:rect l="l" t="t" r="r" b="b"/>
              <a:pathLst>
                <a:path w="18968" h="16695" extrusionOk="0">
                  <a:moveTo>
                    <a:pt x="9483" y="0"/>
                  </a:moveTo>
                  <a:cubicBezTo>
                    <a:pt x="8406" y="0"/>
                    <a:pt x="7314" y="211"/>
                    <a:pt x="6262" y="658"/>
                  </a:cubicBezTo>
                  <a:cubicBezTo>
                    <a:pt x="2007" y="2451"/>
                    <a:pt x="0" y="7345"/>
                    <a:pt x="1794" y="11570"/>
                  </a:cubicBezTo>
                  <a:cubicBezTo>
                    <a:pt x="3141" y="14767"/>
                    <a:pt x="6239" y="16695"/>
                    <a:pt x="9502" y="16695"/>
                  </a:cubicBezTo>
                  <a:cubicBezTo>
                    <a:pt x="10581" y="16695"/>
                    <a:pt x="11678" y="16484"/>
                    <a:pt x="12736" y="16038"/>
                  </a:cubicBezTo>
                  <a:cubicBezTo>
                    <a:pt x="16961" y="14244"/>
                    <a:pt x="18967" y="9351"/>
                    <a:pt x="17174" y="5095"/>
                  </a:cubicBezTo>
                  <a:cubicBezTo>
                    <a:pt x="15827" y="1922"/>
                    <a:pt x="12731" y="0"/>
                    <a:pt x="9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1459150" y="47829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8607350" y="3093100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0" name="Google Shape;220;p4"/>
            <p:cNvGrpSpPr/>
            <p:nvPr/>
          </p:nvGrpSpPr>
          <p:grpSpPr>
            <a:xfrm>
              <a:off x="6155275" y="115975"/>
              <a:ext cx="2328525" cy="4806875"/>
              <a:chOff x="1265200" y="-681550"/>
              <a:chExt cx="2328525" cy="4806875"/>
            </a:xfrm>
          </p:grpSpPr>
          <p:sp>
            <p:nvSpPr>
              <p:cNvPr id="221" name="Google Shape;221;p4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3170450" y="-423137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>
                <a:off x="2662100" y="3845625"/>
                <a:ext cx="310825" cy="279700"/>
              </a:xfrm>
              <a:custGeom>
                <a:avLst/>
                <a:gdLst/>
                <a:ahLst/>
                <a:cxnLst/>
                <a:rect l="l" t="t" r="r" b="b"/>
                <a:pathLst>
                  <a:path w="12433" h="11188" extrusionOk="0">
                    <a:moveTo>
                      <a:pt x="10882" y="1"/>
                    </a:moveTo>
                    <a:lnTo>
                      <a:pt x="9879" y="214"/>
                    </a:lnTo>
                    <a:lnTo>
                      <a:pt x="2341" y="1612"/>
                    </a:lnTo>
                    <a:lnTo>
                      <a:pt x="1338" y="1794"/>
                    </a:lnTo>
                    <a:lnTo>
                      <a:pt x="2432" y="7661"/>
                    </a:lnTo>
                    <a:cubicBezTo>
                      <a:pt x="2282" y="7623"/>
                      <a:pt x="2120" y="7597"/>
                      <a:pt x="1954" y="7597"/>
                    </a:cubicBezTo>
                    <a:cubicBezTo>
                      <a:pt x="1851" y="7597"/>
                      <a:pt x="1747" y="7607"/>
                      <a:pt x="1642" y="7630"/>
                    </a:cubicBezTo>
                    <a:cubicBezTo>
                      <a:pt x="670" y="7813"/>
                      <a:pt x="1" y="8755"/>
                      <a:pt x="183" y="9727"/>
                    </a:cubicBezTo>
                    <a:cubicBezTo>
                      <a:pt x="345" y="10588"/>
                      <a:pt x="1101" y="11187"/>
                      <a:pt x="1947" y="11187"/>
                    </a:cubicBezTo>
                    <a:cubicBezTo>
                      <a:pt x="2057" y="11187"/>
                      <a:pt x="2169" y="11177"/>
                      <a:pt x="2281" y="11156"/>
                    </a:cubicBezTo>
                    <a:cubicBezTo>
                      <a:pt x="3284" y="10974"/>
                      <a:pt x="3922" y="10031"/>
                      <a:pt x="3740" y="9059"/>
                    </a:cubicBezTo>
                    <a:cubicBezTo>
                      <a:pt x="3740" y="9028"/>
                      <a:pt x="3709" y="8998"/>
                      <a:pt x="3709" y="8998"/>
                    </a:cubicBezTo>
                    <a:lnTo>
                      <a:pt x="2858" y="4378"/>
                    </a:lnTo>
                    <a:lnTo>
                      <a:pt x="10396" y="2980"/>
                    </a:lnTo>
                    <a:lnTo>
                      <a:pt x="10974" y="6050"/>
                    </a:lnTo>
                    <a:cubicBezTo>
                      <a:pt x="10823" y="6012"/>
                      <a:pt x="10662" y="5986"/>
                      <a:pt x="10495" y="5986"/>
                    </a:cubicBezTo>
                    <a:cubicBezTo>
                      <a:pt x="10392" y="5986"/>
                      <a:pt x="10288" y="5996"/>
                      <a:pt x="10183" y="6019"/>
                    </a:cubicBezTo>
                    <a:cubicBezTo>
                      <a:pt x="9180" y="6202"/>
                      <a:pt x="8542" y="7144"/>
                      <a:pt x="8724" y="8117"/>
                    </a:cubicBezTo>
                    <a:cubicBezTo>
                      <a:pt x="8886" y="8977"/>
                      <a:pt x="9642" y="9576"/>
                      <a:pt x="10488" y="9576"/>
                    </a:cubicBezTo>
                    <a:cubicBezTo>
                      <a:pt x="10598" y="9576"/>
                      <a:pt x="10710" y="9566"/>
                      <a:pt x="10822" y="9545"/>
                    </a:cubicBezTo>
                    <a:cubicBezTo>
                      <a:pt x="11794" y="9363"/>
                      <a:pt x="12433" y="8451"/>
                      <a:pt x="12281" y="7478"/>
                    </a:cubicBezTo>
                    <a:lnTo>
                      <a:pt x="12281" y="7448"/>
                    </a:lnTo>
                    <a:lnTo>
                      <a:pt x="10882" y="1"/>
                    </a:lnTo>
                    <a:close/>
                  </a:path>
                </a:pathLst>
              </a:custGeom>
              <a:solidFill>
                <a:srgbClr val="FCE2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6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302" name="Google Shape;302;p6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6"/>
          <p:cNvSpPr/>
          <p:nvPr/>
        </p:nvSpPr>
        <p:spPr>
          <a:xfrm>
            <a:off x="-251975" y="-29087"/>
            <a:ext cx="3066525" cy="1710875"/>
          </a:xfrm>
          <a:custGeom>
            <a:avLst/>
            <a:gdLst/>
            <a:ahLst/>
            <a:cxnLst/>
            <a:rect l="l" t="t" r="r" b="b"/>
            <a:pathLst>
              <a:path w="122661" h="68435" extrusionOk="0">
                <a:moveTo>
                  <a:pt x="8191" y="1"/>
                </a:moveTo>
                <a:lnTo>
                  <a:pt x="8282" y="68087"/>
                </a:lnTo>
                <a:cubicBezTo>
                  <a:pt x="10963" y="68321"/>
                  <a:pt x="13404" y="68434"/>
                  <a:pt x="15624" y="68434"/>
                </a:cubicBezTo>
                <a:cubicBezTo>
                  <a:pt x="66912" y="68434"/>
                  <a:pt x="1" y="8343"/>
                  <a:pt x="47755" y="8343"/>
                </a:cubicBezTo>
                <a:cubicBezTo>
                  <a:pt x="54911" y="8343"/>
                  <a:pt x="64644" y="9693"/>
                  <a:pt x="77736" y="12797"/>
                </a:cubicBezTo>
                <a:cubicBezTo>
                  <a:pt x="83980" y="14285"/>
                  <a:pt x="90451" y="15241"/>
                  <a:pt x="96500" y="15241"/>
                </a:cubicBezTo>
                <a:cubicBezTo>
                  <a:pt x="108735" y="15241"/>
                  <a:pt x="119244" y="11330"/>
                  <a:pt x="12266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8" name="Google Shape;358;p6"/>
          <p:cNvGrpSpPr/>
          <p:nvPr/>
        </p:nvGrpSpPr>
        <p:grpSpPr>
          <a:xfrm>
            <a:off x="287450" y="375075"/>
            <a:ext cx="8573725" cy="4452338"/>
            <a:chOff x="287450" y="375075"/>
            <a:chExt cx="8573725" cy="4452338"/>
          </a:xfrm>
        </p:grpSpPr>
        <p:sp>
          <p:nvSpPr>
            <p:cNvPr id="359" name="Google Shape;359;p6"/>
            <p:cNvSpPr/>
            <p:nvPr/>
          </p:nvSpPr>
          <p:spPr>
            <a:xfrm>
              <a:off x="1011025" y="375075"/>
              <a:ext cx="158850" cy="164925"/>
            </a:xfrm>
            <a:custGeom>
              <a:avLst/>
              <a:gdLst/>
              <a:ahLst/>
              <a:cxnLst/>
              <a:rect l="l" t="t" r="r" b="b"/>
              <a:pathLst>
                <a:path w="6354" h="6597" extrusionOk="0">
                  <a:moveTo>
                    <a:pt x="2250" y="1"/>
                  </a:moveTo>
                  <a:lnTo>
                    <a:pt x="2007" y="2280"/>
                  </a:lnTo>
                  <a:lnTo>
                    <a:pt x="0" y="3405"/>
                  </a:lnTo>
                  <a:lnTo>
                    <a:pt x="2128" y="4317"/>
                  </a:lnTo>
                  <a:lnTo>
                    <a:pt x="2554" y="6597"/>
                  </a:lnTo>
                  <a:lnTo>
                    <a:pt x="4073" y="4864"/>
                  </a:lnTo>
                  <a:lnTo>
                    <a:pt x="6353" y="5138"/>
                  </a:lnTo>
                  <a:lnTo>
                    <a:pt x="5198" y="3162"/>
                  </a:lnTo>
                  <a:lnTo>
                    <a:pt x="6171" y="1095"/>
                  </a:lnTo>
                  <a:lnTo>
                    <a:pt x="3921" y="1581"/>
                  </a:lnTo>
                  <a:lnTo>
                    <a:pt x="22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0" name="Google Shape;360;p6"/>
            <p:cNvGrpSpPr/>
            <p:nvPr/>
          </p:nvGrpSpPr>
          <p:grpSpPr>
            <a:xfrm>
              <a:off x="287450" y="540000"/>
              <a:ext cx="8573725" cy="4287413"/>
              <a:chOff x="-4602625" y="-257525"/>
              <a:chExt cx="8573725" cy="4287413"/>
            </a:xfrm>
          </p:grpSpPr>
          <p:sp>
            <p:nvSpPr>
              <p:cNvPr id="361" name="Google Shape;361;p6"/>
              <p:cNvSpPr/>
              <p:nvPr/>
            </p:nvSpPr>
            <p:spPr>
              <a:xfrm>
                <a:off x="3743100" y="-257525"/>
                <a:ext cx="228000" cy="20232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6"/>
              <p:cNvSpPr/>
              <p:nvPr/>
            </p:nvSpPr>
            <p:spPr>
              <a:xfrm>
                <a:off x="-4602625" y="3750188"/>
                <a:ext cx="310825" cy="279700"/>
              </a:xfrm>
              <a:custGeom>
                <a:avLst/>
                <a:gdLst/>
                <a:ahLst/>
                <a:cxnLst/>
                <a:rect l="l" t="t" r="r" b="b"/>
                <a:pathLst>
                  <a:path w="12433" h="11188" extrusionOk="0">
                    <a:moveTo>
                      <a:pt x="10882" y="1"/>
                    </a:moveTo>
                    <a:lnTo>
                      <a:pt x="9879" y="214"/>
                    </a:lnTo>
                    <a:lnTo>
                      <a:pt x="2341" y="1612"/>
                    </a:lnTo>
                    <a:lnTo>
                      <a:pt x="1338" y="1794"/>
                    </a:lnTo>
                    <a:lnTo>
                      <a:pt x="2432" y="7661"/>
                    </a:lnTo>
                    <a:cubicBezTo>
                      <a:pt x="2282" y="7623"/>
                      <a:pt x="2120" y="7597"/>
                      <a:pt x="1954" y="7597"/>
                    </a:cubicBezTo>
                    <a:cubicBezTo>
                      <a:pt x="1851" y="7597"/>
                      <a:pt x="1747" y="7607"/>
                      <a:pt x="1642" y="7630"/>
                    </a:cubicBezTo>
                    <a:cubicBezTo>
                      <a:pt x="670" y="7813"/>
                      <a:pt x="1" y="8755"/>
                      <a:pt x="183" y="9727"/>
                    </a:cubicBezTo>
                    <a:cubicBezTo>
                      <a:pt x="345" y="10588"/>
                      <a:pt x="1101" y="11187"/>
                      <a:pt x="1947" y="11187"/>
                    </a:cubicBezTo>
                    <a:cubicBezTo>
                      <a:pt x="2057" y="11187"/>
                      <a:pt x="2169" y="11177"/>
                      <a:pt x="2281" y="11156"/>
                    </a:cubicBezTo>
                    <a:cubicBezTo>
                      <a:pt x="3284" y="10974"/>
                      <a:pt x="3922" y="10031"/>
                      <a:pt x="3740" y="9059"/>
                    </a:cubicBezTo>
                    <a:cubicBezTo>
                      <a:pt x="3740" y="9028"/>
                      <a:pt x="3709" y="8998"/>
                      <a:pt x="3709" y="8998"/>
                    </a:cubicBezTo>
                    <a:lnTo>
                      <a:pt x="2858" y="4378"/>
                    </a:lnTo>
                    <a:lnTo>
                      <a:pt x="10396" y="2980"/>
                    </a:lnTo>
                    <a:lnTo>
                      <a:pt x="10974" y="6050"/>
                    </a:lnTo>
                    <a:cubicBezTo>
                      <a:pt x="10823" y="6012"/>
                      <a:pt x="10662" y="5986"/>
                      <a:pt x="10495" y="5986"/>
                    </a:cubicBezTo>
                    <a:cubicBezTo>
                      <a:pt x="10392" y="5986"/>
                      <a:pt x="10288" y="5996"/>
                      <a:pt x="10183" y="6019"/>
                    </a:cubicBezTo>
                    <a:cubicBezTo>
                      <a:pt x="9180" y="6202"/>
                      <a:pt x="8542" y="7144"/>
                      <a:pt x="8724" y="8117"/>
                    </a:cubicBezTo>
                    <a:cubicBezTo>
                      <a:pt x="8886" y="8977"/>
                      <a:pt x="9642" y="9576"/>
                      <a:pt x="10488" y="9576"/>
                    </a:cubicBezTo>
                    <a:cubicBezTo>
                      <a:pt x="10598" y="9576"/>
                      <a:pt x="10710" y="9566"/>
                      <a:pt x="10822" y="9545"/>
                    </a:cubicBezTo>
                    <a:cubicBezTo>
                      <a:pt x="11794" y="9363"/>
                      <a:pt x="12433" y="8451"/>
                      <a:pt x="12281" y="7478"/>
                    </a:cubicBezTo>
                    <a:lnTo>
                      <a:pt x="12281" y="7448"/>
                    </a:lnTo>
                    <a:lnTo>
                      <a:pt x="10882" y="1"/>
                    </a:lnTo>
                    <a:close/>
                  </a:path>
                </a:pathLst>
              </a:custGeom>
              <a:solidFill>
                <a:srgbClr val="FCE2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3" name="Google Shape;363;p6"/>
          <p:cNvSpPr/>
          <p:nvPr/>
        </p:nvSpPr>
        <p:spPr>
          <a:xfrm rot="10800000">
            <a:off x="7188759" y="3458675"/>
            <a:ext cx="2098116" cy="1710875"/>
          </a:xfrm>
          <a:custGeom>
            <a:avLst/>
            <a:gdLst/>
            <a:ahLst/>
            <a:cxnLst/>
            <a:rect l="l" t="t" r="r" b="b"/>
            <a:pathLst>
              <a:path w="122661" h="68435" extrusionOk="0">
                <a:moveTo>
                  <a:pt x="8191" y="1"/>
                </a:moveTo>
                <a:lnTo>
                  <a:pt x="8282" y="68087"/>
                </a:lnTo>
                <a:cubicBezTo>
                  <a:pt x="10963" y="68321"/>
                  <a:pt x="13404" y="68434"/>
                  <a:pt x="15624" y="68434"/>
                </a:cubicBezTo>
                <a:cubicBezTo>
                  <a:pt x="66912" y="68434"/>
                  <a:pt x="1" y="8343"/>
                  <a:pt x="47755" y="8343"/>
                </a:cubicBezTo>
                <a:cubicBezTo>
                  <a:pt x="54911" y="8343"/>
                  <a:pt x="64644" y="9693"/>
                  <a:pt x="77736" y="12797"/>
                </a:cubicBezTo>
                <a:cubicBezTo>
                  <a:pt x="83980" y="14285"/>
                  <a:pt x="90451" y="15241"/>
                  <a:pt x="96500" y="15241"/>
                </a:cubicBezTo>
                <a:cubicBezTo>
                  <a:pt x="108735" y="15241"/>
                  <a:pt x="119244" y="11330"/>
                  <a:pt x="1226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4" name="Google Shape;364;p6"/>
          <p:cNvGrpSpPr/>
          <p:nvPr/>
        </p:nvGrpSpPr>
        <p:grpSpPr>
          <a:xfrm>
            <a:off x="116388" y="99313"/>
            <a:ext cx="8703763" cy="4920913"/>
            <a:chOff x="-4583187" y="-749787"/>
            <a:chExt cx="8703763" cy="4920913"/>
          </a:xfrm>
        </p:grpSpPr>
        <p:sp>
          <p:nvSpPr>
            <p:cNvPr id="365" name="Google Shape;365;p6"/>
            <p:cNvSpPr/>
            <p:nvPr/>
          </p:nvSpPr>
          <p:spPr>
            <a:xfrm>
              <a:off x="1838100" y="3968800"/>
              <a:ext cx="228000" cy="202325"/>
            </a:xfrm>
            <a:custGeom>
              <a:avLst/>
              <a:gdLst/>
              <a:ahLst/>
              <a:cxnLst/>
              <a:rect l="l" t="t" r="r" b="b"/>
              <a:pathLst>
                <a:path w="9120" h="8093" extrusionOk="0">
                  <a:moveTo>
                    <a:pt x="2684" y="0"/>
                  </a:moveTo>
                  <a:cubicBezTo>
                    <a:pt x="2379" y="0"/>
                    <a:pt x="2066" y="61"/>
                    <a:pt x="1764" y="190"/>
                  </a:cubicBezTo>
                  <a:cubicBezTo>
                    <a:pt x="578" y="676"/>
                    <a:pt x="1" y="2044"/>
                    <a:pt x="487" y="3229"/>
                  </a:cubicBezTo>
                  <a:lnTo>
                    <a:pt x="2493" y="8093"/>
                  </a:lnTo>
                  <a:lnTo>
                    <a:pt x="7356" y="6087"/>
                  </a:lnTo>
                  <a:cubicBezTo>
                    <a:pt x="8542" y="5600"/>
                    <a:pt x="9119" y="4233"/>
                    <a:pt x="8633" y="3047"/>
                  </a:cubicBezTo>
                  <a:cubicBezTo>
                    <a:pt x="8266" y="2130"/>
                    <a:pt x="7398" y="1594"/>
                    <a:pt x="6486" y="1594"/>
                  </a:cubicBezTo>
                  <a:cubicBezTo>
                    <a:pt x="6188" y="1594"/>
                    <a:pt x="5885" y="1651"/>
                    <a:pt x="5593" y="1770"/>
                  </a:cubicBezTo>
                  <a:lnTo>
                    <a:pt x="5046" y="1983"/>
                  </a:lnTo>
                  <a:lnTo>
                    <a:pt x="4834" y="1467"/>
                  </a:lnTo>
                  <a:cubicBezTo>
                    <a:pt x="4468" y="553"/>
                    <a:pt x="3606" y="0"/>
                    <a:pt x="2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3218075" y="-749787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-4583187" y="-236300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3828000" y="3803625"/>
              <a:ext cx="292575" cy="311725"/>
            </a:xfrm>
            <a:custGeom>
              <a:avLst/>
              <a:gdLst/>
              <a:ahLst/>
              <a:cxnLst/>
              <a:rect l="l" t="t" r="r" b="b"/>
              <a:pathLst>
                <a:path w="11703" h="12469" extrusionOk="0">
                  <a:moveTo>
                    <a:pt x="7019" y="0"/>
                  </a:moveTo>
                  <a:cubicBezTo>
                    <a:pt x="6582" y="0"/>
                    <a:pt x="6189" y="306"/>
                    <a:pt x="6110" y="724"/>
                  </a:cubicBezTo>
                  <a:lnTo>
                    <a:pt x="4378" y="7989"/>
                  </a:lnTo>
                  <a:cubicBezTo>
                    <a:pt x="4074" y="7715"/>
                    <a:pt x="3709" y="7533"/>
                    <a:pt x="3314" y="7472"/>
                  </a:cubicBezTo>
                  <a:cubicBezTo>
                    <a:pt x="3135" y="7431"/>
                    <a:pt x="2955" y="7412"/>
                    <a:pt x="2779" y="7412"/>
                  </a:cubicBezTo>
                  <a:cubicBezTo>
                    <a:pt x="1636" y="7412"/>
                    <a:pt x="594" y="8225"/>
                    <a:pt x="305" y="9357"/>
                  </a:cubicBezTo>
                  <a:cubicBezTo>
                    <a:pt x="1" y="10724"/>
                    <a:pt x="821" y="12092"/>
                    <a:pt x="2189" y="12396"/>
                  </a:cubicBezTo>
                  <a:cubicBezTo>
                    <a:pt x="2390" y="12445"/>
                    <a:pt x="2592" y="12469"/>
                    <a:pt x="2789" y="12469"/>
                  </a:cubicBezTo>
                  <a:cubicBezTo>
                    <a:pt x="3937" y="12469"/>
                    <a:pt x="4974" y="11678"/>
                    <a:pt x="5259" y="10512"/>
                  </a:cubicBezTo>
                  <a:cubicBezTo>
                    <a:pt x="5259" y="10481"/>
                    <a:pt x="5259" y="10451"/>
                    <a:pt x="5259" y="10420"/>
                  </a:cubicBezTo>
                  <a:lnTo>
                    <a:pt x="7113" y="2639"/>
                  </a:lnTo>
                  <a:lnTo>
                    <a:pt x="10214" y="3369"/>
                  </a:lnTo>
                  <a:cubicBezTo>
                    <a:pt x="10289" y="3385"/>
                    <a:pt x="10365" y="3394"/>
                    <a:pt x="10440" y="3394"/>
                  </a:cubicBezTo>
                  <a:cubicBezTo>
                    <a:pt x="10905" y="3394"/>
                    <a:pt x="11329" y="3080"/>
                    <a:pt x="11460" y="2609"/>
                  </a:cubicBezTo>
                  <a:lnTo>
                    <a:pt x="11551" y="2122"/>
                  </a:lnTo>
                  <a:cubicBezTo>
                    <a:pt x="11703" y="1575"/>
                    <a:pt x="11369" y="998"/>
                    <a:pt x="10791" y="876"/>
                  </a:cubicBezTo>
                  <a:lnTo>
                    <a:pt x="7235" y="25"/>
                  </a:lnTo>
                  <a:cubicBezTo>
                    <a:pt x="7162" y="8"/>
                    <a:pt x="7090" y="0"/>
                    <a:pt x="70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08;p9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509" name="Google Shape;509;p9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9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9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9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9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9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9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9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3" name="Google Shape;563;p9"/>
          <p:cNvSpPr txBox="1">
            <a:spLocks noGrp="1"/>
          </p:cNvSpPr>
          <p:nvPr>
            <p:ph type="title"/>
          </p:nvPr>
        </p:nvSpPr>
        <p:spPr>
          <a:xfrm>
            <a:off x="2248525" y="1619525"/>
            <a:ext cx="4647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64" name="Google Shape;564;p9"/>
          <p:cNvSpPr txBox="1">
            <a:spLocks noGrp="1"/>
          </p:cNvSpPr>
          <p:nvPr>
            <p:ph type="subTitle" idx="1"/>
          </p:nvPr>
        </p:nvSpPr>
        <p:spPr>
          <a:xfrm>
            <a:off x="2248500" y="2475000"/>
            <a:ext cx="4647000" cy="14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9"/>
          <p:cNvSpPr/>
          <p:nvPr/>
        </p:nvSpPr>
        <p:spPr>
          <a:xfrm rot="-1853444">
            <a:off x="-2588087" y="-1108562"/>
            <a:ext cx="5772947" cy="3591095"/>
          </a:xfrm>
          <a:custGeom>
            <a:avLst/>
            <a:gdLst/>
            <a:ahLst/>
            <a:cxnLst/>
            <a:rect l="l" t="t" r="r" b="b"/>
            <a:pathLst>
              <a:path w="121706" h="75159" extrusionOk="0">
                <a:moveTo>
                  <a:pt x="33033" y="0"/>
                </a:moveTo>
                <a:cubicBezTo>
                  <a:pt x="30360" y="0"/>
                  <a:pt x="27709" y="192"/>
                  <a:pt x="25057" y="543"/>
                </a:cubicBezTo>
                <a:cubicBezTo>
                  <a:pt x="21213" y="1065"/>
                  <a:pt x="17475" y="1970"/>
                  <a:pt x="13908" y="3536"/>
                </a:cubicBezTo>
                <a:cubicBezTo>
                  <a:pt x="11075" y="4782"/>
                  <a:pt x="8392" y="6283"/>
                  <a:pt x="5996" y="8253"/>
                </a:cubicBezTo>
                <a:cubicBezTo>
                  <a:pt x="3727" y="10138"/>
                  <a:pt x="2130" y="12470"/>
                  <a:pt x="1321" y="15313"/>
                </a:cubicBezTo>
                <a:cubicBezTo>
                  <a:pt x="1033" y="16325"/>
                  <a:pt x="778" y="17358"/>
                  <a:pt x="618" y="18401"/>
                </a:cubicBezTo>
                <a:cubicBezTo>
                  <a:pt x="0" y="22331"/>
                  <a:pt x="128" y="26260"/>
                  <a:pt x="820" y="30168"/>
                </a:cubicBezTo>
                <a:cubicBezTo>
                  <a:pt x="1662" y="35003"/>
                  <a:pt x="3333" y="39528"/>
                  <a:pt x="6113" y="43607"/>
                </a:cubicBezTo>
                <a:cubicBezTo>
                  <a:pt x="6858" y="44704"/>
                  <a:pt x="7561" y="45822"/>
                  <a:pt x="8243" y="46961"/>
                </a:cubicBezTo>
                <a:cubicBezTo>
                  <a:pt x="11725" y="52754"/>
                  <a:pt x="15835" y="58047"/>
                  <a:pt x="20723" y="62721"/>
                </a:cubicBezTo>
                <a:cubicBezTo>
                  <a:pt x="23779" y="65661"/>
                  <a:pt x="27144" y="68216"/>
                  <a:pt x="30584" y="70665"/>
                </a:cubicBezTo>
                <a:cubicBezTo>
                  <a:pt x="32181" y="71794"/>
                  <a:pt x="33906" y="72710"/>
                  <a:pt x="35706" y="73498"/>
                </a:cubicBezTo>
                <a:cubicBezTo>
                  <a:pt x="38302" y="74634"/>
                  <a:pt x="40953" y="75159"/>
                  <a:pt x="43585" y="75159"/>
                </a:cubicBezTo>
                <a:cubicBezTo>
                  <a:pt x="47789" y="75159"/>
                  <a:pt x="51947" y="73821"/>
                  <a:pt x="55757" y="71496"/>
                </a:cubicBezTo>
                <a:cubicBezTo>
                  <a:pt x="59506" y="69217"/>
                  <a:pt x="62711" y="66161"/>
                  <a:pt x="65576" y="62860"/>
                </a:cubicBezTo>
                <a:cubicBezTo>
                  <a:pt x="68142" y="59900"/>
                  <a:pt x="70016" y="56279"/>
                  <a:pt x="73445" y="54171"/>
                </a:cubicBezTo>
                <a:cubicBezTo>
                  <a:pt x="77457" y="51701"/>
                  <a:pt x="81741" y="51029"/>
                  <a:pt x="86069" y="51029"/>
                </a:cubicBezTo>
                <a:cubicBezTo>
                  <a:pt x="91255" y="51029"/>
                  <a:pt x="96506" y="51994"/>
                  <a:pt x="101434" y="51994"/>
                </a:cubicBezTo>
                <a:cubicBezTo>
                  <a:pt x="107578" y="51994"/>
                  <a:pt x="113219" y="50493"/>
                  <a:pt x="117606" y="43745"/>
                </a:cubicBezTo>
                <a:cubicBezTo>
                  <a:pt x="120705" y="38975"/>
                  <a:pt x="121706" y="33789"/>
                  <a:pt x="120566" y="28209"/>
                </a:cubicBezTo>
                <a:cubicBezTo>
                  <a:pt x="119491" y="22948"/>
                  <a:pt x="117073" y="18380"/>
                  <a:pt x="113336" y="14515"/>
                </a:cubicBezTo>
                <a:cubicBezTo>
                  <a:pt x="109971" y="11043"/>
                  <a:pt x="105967" y="8487"/>
                  <a:pt x="101515" y="6634"/>
                </a:cubicBezTo>
                <a:cubicBezTo>
                  <a:pt x="96798" y="4664"/>
                  <a:pt x="91857" y="3717"/>
                  <a:pt x="86767" y="3525"/>
                </a:cubicBezTo>
                <a:cubicBezTo>
                  <a:pt x="85931" y="3493"/>
                  <a:pt x="85096" y="3478"/>
                  <a:pt x="84261" y="3478"/>
                </a:cubicBezTo>
                <a:cubicBezTo>
                  <a:pt x="81203" y="3478"/>
                  <a:pt x="78151" y="3677"/>
                  <a:pt x="75106" y="3962"/>
                </a:cubicBezTo>
                <a:cubicBezTo>
                  <a:pt x="73094" y="4153"/>
                  <a:pt x="71081" y="4324"/>
                  <a:pt x="69069" y="4505"/>
                </a:cubicBezTo>
                <a:cubicBezTo>
                  <a:pt x="68148" y="4584"/>
                  <a:pt x="67232" y="4622"/>
                  <a:pt x="66319" y="4622"/>
                </a:cubicBezTo>
                <a:cubicBezTo>
                  <a:pt x="63556" y="4622"/>
                  <a:pt x="60824" y="4274"/>
                  <a:pt x="58111" y="3674"/>
                </a:cubicBezTo>
                <a:cubicBezTo>
                  <a:pt x="54000" y="2780"/>
                  <a:pt x="49890" y="1864"/>
                  <a:pt x="45737" y="1182"/>
                </a:cubicBezTo>
                <a:cubicBezTo>
                  <a:pt x="41531" y="501"/>
                  <a:pt x="37303" y="22"/>
                  <a:pt x="330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6" name="Google Shape;566;p9"/>
          <p:cNvGrpSpPr/>
          <p:nvPr/>
        </p:nvGrpSpPr>
        <p:grpSpPr>
          <a:xfrm>
            <a:off x="145712" y="59363"/>
            <a:ext cx="8564074" cy="4974338"/>
            <a:chOff x="145712" y="59363"/>
            <a:chExt cx="8564074" cy="4974338"/>
          </a:xfrm>
        </p:grpSpPr>
        <p:sp>
          <p:nvSpPr>
            <p:cNvPr id="567" name="Google Shape;567;p9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203500" y="386122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1299600" y="59363"/>
              <a:ext cx="402000" cy="440850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7037000" y="325925"/>
              <a:ext cx="412650" cy="363300"/>
            </a:xfrm>
            <a:custGeom>
              <a:avLst/>
              <a:gdLst/>
              <a:ahLst/>
              <a:cxnLst/>
              <a:rect l="l" t="t" r="r" b="b"/>
              <a:pathLst>
                <a:path w="16506" h="14532" extrusionOk="0">
                  <a:moveTo>
                    <a:pt x="8268" y="1"/>
                  </a:moveTo>
                  <a:cubicBezTo>
                    <a:pt x="7336" y="1"/>
                    <a:pt x="6387" y="181"/>
                    <a:pt x="5472" y="564"/>
                  </a:cubicBezTo>
                  <a:cubicBezTo>
                    <a:pt x="1764" y="2114"/>
                    <a:pt x="1" y="6369"/>
                    <a:pt x="1551" y="10047"/>
                  </a:cubicBezTo>
                  <a:cubicBezTo>
                    <a:pt x="2719" y="12842"/>
                    <a:pt x="5423" y="14531"/>
                    <a:pt x="8272" y="14531"/>
                  </a:cubicBezTo>
                  <a:cubicBezTo>
                    <a:pt x="9204" y="14531"/>
                    <a:pt x="10151" y="14350"/>
                    <a:pt x="11065" y="13968"/>
                  </a:cubicBezTo>
                  <a:cubicBezTo>
                    <a:pt x="14773" y="12418"/>
                    <a:pt x="16506" y="8163"/>
                    <a:pt x="14956" y="4455"/>
                  </a:cubicBezTo>
                  <a:cubicBezTo>
                    <a:pt x="13811" y="1684"/>
                    <a:pt x="11114" y="1"/>
                    <a:pt x="8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1459150" y="47829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3" name="Google Shape;573;p9"/>
            <p:cNvGrpSpPr/>
            <p:nvPr/>
          </p:nvGrpSpPr>
          <p:grpSpPr>
            <a:xfrm>
              <a:off x="3451575" y="115975"/>
              <a:ext cx="5032225" cy="4869250"/>
              <a:chOff x="-1438500" y="-681550"/>
              <a:chExt cx="5032225" cy="4869250"/>
            </a:xfrm>
          </p:grpSpPr>
          <p:sp>
            <p:nvSpPr>
              <p:cNvPr id="574" name="Google Shape;574;p9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9"/>
              <p:cNvSpPr/>
              <p:nvPr/>
            </p:nvSpPr>
            <p:spPr>
              <a:xfrm>
                <a:off x="-1438500" y="3985375"/>
                <a:ext cx="228000" cy="20232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9"/>
              <p:cNvSpPr/>
              <p:nvPr/>
            </p:nvSpPr>
            <p:spPr>
              <a:xfrm>
                <a:off x="3170450" y="-423137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7" name="Google Shape;577;p9"/>
            <p:cNvSpPr/>
            <p:nvPr/>
          </p:nvSpPr>
          <p:spPr>
            <a:xfrm>
              <a:off x="2425175" y="305308"/>
              <a:ext cx="359547" cy="359575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145712" y="1712480"/>
              <a:ext cx="642514" cy="642534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016475" y="4766856"/>
              <a:ext cx="254627" cy="254647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8067273" y="4348840"/>
              <a:ext cx="642514" cy="642596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1" name="Google Shape;581;p9"/>
          <p:cNvSpPr/>
          <p:nvPr/>
        </p:nvSpPr>
        <p:spPr>
          <a:xfrm>
            <a:off x="7061600" y="1913875"/>
            <a:ext cx="3446701" cy="4582187"/>
          </a:xfrm>
          <a:custGeom>
            <a:avLst/>
            <a:gdLst/>
            <a:ahLst/>
            <a:cxnLst/>
            <a:rect l="l" t="t" r="r" b="b"/>
            <a:pathLst>
              <a:path w="38198" h="50782" extrusionOk="0">
                <a:moveTo>
                  <a:pt x="26799" y="0"/>
                </a:moveTo>
                <a:cubicBezTo>
                  <a:pt x="22843" y="0"/>
                  <a:pt x="18967" y="2814"/>
                  <a:pt x="17879" y="6656"/>
                </a:cubicBezTo>
                <a:cubicBezTo>
                  <a:pt x="17336" y="8583"/>
                  <a:pt x="17411" y="10713"/>
                  <a:pt x="16495" y="12491"/>
                </a:cubicBezTo>
                <a:cubicBezTo>
                  <a:pt x="15462" y="14472"/>
                  <a:pt x="13375" y="15675"/>
                  <a:pt x="11309" y="16506"/>
                </a:cubicBezTo>
                <a:cubicBezTo>
                  <a:pt x="9233" y="17347"/>
                  <a:pt x="7028" y="17965"/>
                  <a:pt x="5218" y="19264"/>
                </a:cubicBezTo>
                <a:cubicBezTo>
                  <a:pt x="2556" y="21181"/>
                  <a:pt x="1065" y="24386"/>
                  <a:pt x="533" y="27613"/>
                </a:cubicBezTo>
                <a:cubicBezTo>
                  <a:pt x="0" y="30850"/>
                  <a:pt x="117" y="34172"/>
                  <a:pt x="1118" y="37218"/>
                </a:cubicBezTo>
                <a:cubicBezTo>
                  <a:pt x="2258" y="40689"/>
                  <a:pt x="4345" y="43852"/>
                  <a:pt x="7071" y="46269"/>
                </a:cubicBezTo>
                <a:cubicBezTo>
                  <a:pt x="10485" y="49312"/>
                  <a:pt x="15150" y="50782"/>
                  <a:pt x="19817" y="50782"/>
                </a:cubicBezTo>
                <a:cubicBezTo>
                  <a:pt x="23856" y="50782"/>
                  <a:pt x="27896" y="49681"/>
                  <a:pt x="31127" y="47547"/>
                </a:cubicBezTo>
                <a:cubicBezTo>
                  <a:pt x="35439" y="44704"/>
                  <a:pt x="38197" y="39092"/>
                  <a:pt x="36547" y="34194"/>
                </a:cubicBezTo>
                <a:cubicBezTo>
                  <a:pt x="35950" y="32415"/>
                  <a:pt x="34854" y="30871"/>
                  <a:pt x="34066" y="29167"/>
                </a:cubicBezTo>
                <a:cubicBezTo>
                  <a:pt x="32713" y="26228"/>
                  <a:pt x="32341" y="22853"/>
                  <a:pt x="33022" y="19690"/>
                </a:cubicBezTo>
                <a:cubicBezTo>
                  <a:pt x="33810" y="16038"/>
                  <a:pt x="35950" y="12630"/>
                  <a:pt x="35844" y="8892"/>
                </a:cubicBezTo>
                <a:cubicBezTo>
                  <a:pt x="35727" y="4569"/>
                  <a:pt x="32128" y="597"/>
                  <a:pt x="27825" y="64"/>
                </a:cubicBezTo>
                <a:cubicBezTo>
                  <a:pt x="27484" y="21"/>
                  <a:pt x="27141" y="0"/>
                  <a:pt x="26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9" name="Google Shape;669;p13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670" name="Google Shape;670;p13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3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3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3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3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3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3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3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3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3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3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3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3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3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3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3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3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3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3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3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3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3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4" name="Google Shape;724;p13"/>
          <p:cNvSpPr/>
          <p:nvPr/>
        </p:nvSpPr>
        <p:spPr>
          <a:xfrm flipH="1">
            <a:off x="-1181758" y="-28512"/>
            <a:ext cx="5653833" cy="5200527"/>
          </a:xfrm>
          <a:custGeom>
            <a:avLst/>
            <a:gdLst/>
            <a:ahLst/>
            <a:cxnLst/>
            <a:rect l="l" t="t" r="r" b="b"/>
            <a:pathLst>
              <a:path w="158849" h="146113" extrusionOk="0">
                <a:moveTo>
                  <a:pt x="93863" y="1"/>
                </a:moveTo>
                <a:cubicBezTo>
                  <a:pt x="93467" y="1308"/>
                  <a:pt x="93133" y="2676"/>
                  <a:pt x="92647" y="3770"/>
                </a:cubicBezTo>
                <a:cubicBezTo>
                  <a:pt x="91309" y="6840"/>
                  <a:pt x="89698" y="9788"/>
                  <a:pt x="87844" y="12585"/>
                </a:cubicBezTo>
                <a:cubicBezTo>
                  <a:pt x="83558" y="19029"/>
                  <a:pt x="77996" y="24621"/>
                  <a:pt x="71522" y="28816"/>
                </a:cubicBezTo>
                <a:cubicBezTo>
                  <a:pt x="65716" y="32585"/>
                  <a:pt x="59242" y="35290"/>
                  <a:pt x="53710" y="39454"/>
                </a:cubicBezTo>
                <a:cubicBezTo>
                  <a:pt x="43770" y="46901"/>
                  <a:pt x="37327" y="59607"/>
                  <a:pt x="39363" y="71886"/>
                </a:cubicBezTo>
                <a:cubicBezTo>
                  <a:pt x="41004" y="81704"/>
                  <a:pt x="47722" y="91279"/>
                  <a:pt x="44865" y="100823"/>
                </a:cubicBezTo>
                <a:cubicBezTo>
                  <a:pt x="42767" y="107844"/>
                  <a:pt x="35989" y="112404"/>
                  <a:pt x="29302" y="115413"/>
                </a:cubicBezTo>
                <a:cubicBezTo>
                  <a:pt x="22585" y="118452"/>
                  <a:pt x="15320" y="120671"/>
                  <a:pt x="9910" y="125656"/>
                </a:cubicBezTo>
                <a:cubicBezTo>
                  <a:pt x="4165" y="130884"/>
                  <a:pt x="1429" y="138331"/>
                  <a:pt x="1" y="146112"/>
                </a:cubicBezTo>
                <a:lnTo>
                  <a:pt x="158849" y="146112"/>
                </a:lnTo>
                <a:lnTo>
                  <a:pt x="15884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13"/>
          <p:cNvSpPr/>
          <p:nvPr/>
        </p:nvSpPr>
        <p:spPr>
          <a:xfrm rot="1943485" flipH="1">
            <a:off x="7600572" y="-550413"/>
            <a:ext cx="2268627" cy="1422315"/>
          </a:xfrm>
          <a:custGeom>
            <a:avLst/>
            <a:gdLst/>
            <a:ahLst/>
            <a:cxnLst/>
            <a:rect l="l" t="t" r="r" b="b"/>
            <a:pathLst>
              <a:path w="46932" h="29424" extrusionOk="0">
                <a:moveTo>
                  <a:pt x="0" y="1"/>
                </a:moveTo>
                <a:lnTo>
                  <a:pt x="0" y="29424"/>
                </a:lnTo>
                <a:cubicBezTo>
                  <a:pt x="3526" y="28299"/>
                  <a:pt x="6930" y="25868"/>
                  <a:pt x="10578" y="24834"/>
                </a:cubicBezTo>
                <a:cubicBezTo>
                  <a:pt x="12227" y="24362"/>
                  <a:pt x="13909" y="24180"/>
                  <a:pt x="15609" y="24180"/>
                </a:cubicBezTo>
                <a:cubicBezTo>
                  <a:pt x="19267" y="24180"/>
                  <a:pt x="23005" y="25023"/>
                  <a:pt x="26657" y="25624"/>
                </a:cubicBezTo>
                <a:cubicBezTo>
                  <a:pt x="28548" y="25925"/>
                  <a:pt x="30522" y="26139"/>
                  <a:pt x="32470" y="26139"/>
                </a:cubicBezTo>
                <a:cubicBezTo>
                  <a:pt x="36033" y="26139"/>
                  <a:pt x="39508" y="25424"/>
                  <a:pt x="42220" y="23223"/>
                </a:cubicBezTo>
                <a:cubicBezTo>
                  <a:pt x="45381" y="20670"/>
                  <a:pt x="46931" y="16415"/>
                  <a:pt x="46718" y="12341"/>
                </a:cubicBezTo>
                <a:cubicBezTo>
                  <a:pt x="46475" y="7113"/>
                  <a:pt x="43618" y="2888"/>
                  <a:pt x="396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13"/>
          <p:cNvSpPr txBox="1">
            <a:spLocks noGrp="1"/>
          </p:cNvSpPr>
          <p:nvPr>
            <p:ph type="title"/>
          </p:nvPr>
        </p:nvSpPr>
        <p:spPr>
          <a:xfrm>
            <a:off x="3968300" y="1820075"/>
            <a:ext cx="21585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7" name="Google Shape;727;p13"/>
          <p:cNvSpPr txBox="1">
            <a:spLocks noGrp="1"/>
          </p:cNvSpPr>
          <p:nvPr>
            <p:ph type="title" idx="2" hasCustomPrompt="1"/>
          </p:nvPr>
        </p:nvSpPr>
        <p:spPr>
          <a:xfrm>
            <a:off x="3968300" y="1368900"/>
            <a:ext cx="12753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8" name="Google Shape;728;p13"/>
          <p:cNvSpPr txBox="1">
            <a:spLocks noGrp="1"/>
          </p:cNvSpPr>
          <p:nvPr>
            <p:ph type="subTitle" idx="1"/>
          </p:nvPr>
        </p:nvSpPr>
        <p:spPr>
          <a:xfrm>
            <a:off x="3968302" y="2253100"/>
            <a:ext cx="2158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9" name="Google Shape;729;p13"/>
          <p:cNvSpPr txBox="1">
            <a:spLocks noGrp="1"/>
          </p:cNvSpPr>
          <p:nvPr>
            <p:ph type="title" idx="3"/>
          </p:nvPr>
        </p:nvSpPr>
        <p:spPr>
          <a:xfrm>
            <a:off x="6271100" y="1820075"/>
            <a:ext cx="21585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30" name="Google Shape;730;p13"/>
          <p:cNvSpPr txBox="1">
            <a:spLocks noGrp="1"/>
          </p:cNvSpPr>
          <p:nvPr>
            <p:ph type="title" idx="4" hasCustomPrompt="1"/>
          </p:nvPr>
        </p:nvSpPr>
        <p:spPr>
          <a:xfrm>
            <a:off x="6271100" y="1368900"/>
            <a:ext cx="12753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1" name="Google Shape;731;p13"/>
          <p:cNvSpPr txBox="1">
            <a:spLocks noGrp="1"/>
          </p:cNvSpPr>
          <p:nvPr>
            <p:ph type="subTitle" idx="5"/>
          </p:nvPr>
        </p:nvSpPr>
        <p:spPr>
          <a:xfrm>
            <a:off x="6271102" y="2253100"/>
            <a:ext cx="2158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2" name="Google Shape;732;p13"/>
          <p:cNvSpPr txBox="1">
            <a:spLocks noGrp="1"/>
          </p:cNvSpPr>
          <p:nvPr>
            <p:ph type="title" idx="6"/>
          </p:nvPr>
        </p:nvSpPr>
        <p:spPr>
          <a:xfrm>
            <a:off x="3968300" y="3276200"/>
            <a:ext cx="21585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33" name="Google Shape;733;p13"/>
          <p:cNvSpPr txBox="1">
            <a:spLocks noGrp="1"/>
          </p:cNvSpPr>
          <p:nvPr>
            <p:ph type="title" idx="7" hasCustomPrompt="1"/>
          </p:nvPr>
        </p:nvSpPr>
        <p:spPr>
          <a:xfrm>
            <a:off x="3968300" y="2824925"/>
            <a:ext cx="12753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4" name="Google Shape;734;p13"/>
          <p:cNvSpPr txBox="1">
            <a:spLocks noGrp="1"/>
          </p:cNvSpPr>
          <p:nvPr>
            <p:ph type="subTitle" idx="8"/>
          </p:nvPr>
        </p:nvSpPr>
        <p:spPr>
          <a:xfrm>
            <a:off x="3968302" y="3709125"/>
            <a:ext cx="2158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13"/>
          <p:cNvSpPr txBox="1">
            <a:spLocks noGrp="1"/>
          </p:cNvSpPr>
          <p:nvPr>
            <p:ph type="title" idx="9"/>
          </p:nvPr>
        </p:nvSpPr>
        <p:spPr>
          <a:xfrm>
            <a:off x="6271100" y="3276200"/>
            <a:ext cx="21585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36" name="Google Shape;736;p13"/>
          <p:cNvSpPr txBox="1">
            <a:spLocks noGrp="1"/>
          </p:cNvSpPr>
          <p:nvPr>
            <p:ph type="title" idx="13" hasCustomPrompt="1"/>
          </p:nvPr>
        </p:nvSpPr>
        <p:spPr>
          <a:xfrm>
            <a:off x="6271100" y="2824925"/>
            <a:ext cx="1275300" cy="4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7" name="Google Shape;737;p13"/>
          <p:cNvSpPr txBox="1">
            <a:spLocks noGrp="1"/>
          </p:cNvSpPr>
          <p:nvPr>
            <p:ph type="subTitle" idx="14"/>
          </p:nvPr>
        </p:nvSpPr>
        <p:spPr>
          <a:xfrm>
            <a:off x="6271102" y="3709125"/>
            <a:ext cx="2158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13"/>
          <p:cNvSpPr txBox="1">
            <a:spLocks noGrp="1"/>
          </p:cNvSpPr>
          <p:nvPr>
            <p:ph type="title" idx="15"/>
          </p:nvPr>
        </p:nvSpPr>
        <p:spPr>
          <a:xfrm>
            <a:off x="3968300" y="542750"/>
            <a:ext cx="4455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739" name="Google Shape;739;p13"/>
          <p:cNvGrpSpPr/>
          <p:nvPr/>
        </p:nvGrpSpPr>
        <p:grpSpPr>
          <a:xfrm>
            <a:off x="0" y="155617"/>
            <a:ext cx="8819879" cy="4865886"/>
            <a:chOff x="0" y="155617"/>
            <a:chExt cx="8819879" cy="4865886"/>
          </a:xfrm>
        </p:grpSpPr>
        <p:sp>
          <p:nvSpPr>
            <p:cNvPr id="740" name="Google Shape;740;p13"/>
            <p:cNvSpPr/>
            <p:nvPr/>
          </p:nvSpPr>
          <p:spPr>
            <a:xfrm>
              <a:off x="2165825" y="223270"/>
              <a:ext cx="359547" cy="359575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0" y="174230"/>
              <a:ext cx="642514" cy="642534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6016475" y="4766856"/>
              <a:ext cx="254627" cy="254647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8067273" y="4348840"/>
              <a:ext cx="642514" cy="642596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8345094" y="155617"/>
              <a:ext cx="474785" cy="427242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_1_1"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5" name="Google Shape;955;p17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956" name="Google Shape;956;p17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7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7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7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7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7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7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7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7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7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7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7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7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7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7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7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7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7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7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7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7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7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7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7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7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7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7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7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7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7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7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7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7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7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7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7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7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7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7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7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7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7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7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7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7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7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7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7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7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7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7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7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7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7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0" name="Google Shape;1010;p17"/>
          <p:cNvSpPr txBox="1">
            <a:spLocks noGrp="1"/>
          </p:cNvSpPr>
          <p:nvPr>
            <p:ph type="title"/>
          </p:nvPr>
        </p:nvSpPr>
        <p:spPr>
          <a:xfrm>
            <a:off x="1013271" y="1669064"/>
            <a:ext cx="3366000" cy="9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1" name="Google Shape;1011;p17"/>
          <p:cNvSpPr txBox="1">
            <a:spLocks noGrp="1"/>
          </p:cNvSpPr>
          <p:nvPr>
            <p:ph type="subTitle" idx="1"/>
          </p:nvPr>
        </p:nvSpPr>
        <p:spPr>
          <a:xfrm>
            <a:off x="1013225" y="2600198"/>
            <a:ext cx="3366000" cy="9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2" name="Google Shape;1012;p17"/>
          <p:cNvSpPr/>
          <p:nvPr/>
        </p:nvSpPr>
        <p:spPr>
          <a:xfrm rot="-7876422" flipH="1">
            <a:off x="-1317481" y="-1937040"/>
            <a:ext cx="3524296" cy="4685345"/>
          </a:xfrm>
          <a:custGeom>
            <a:avLst/>
            <a:gdLst/>
            <a:ahLst/>
            <a:cxnLst/>
            <a:rect l="l" t="t" r="r" b="b"/>
            <a:pathLst>
              <a:path w="38198" h="50782" extrusionOk="0">
                <a:moveTo>
                  <a:pt x="26799" y="0"/>
                </a:moveTo>
                <a:cubicBezTo>
                  <a:pt x="22843" y="0"/>
                  <a:pt x="18967" y="2814"/>
                  <a:pt x="17879" y="6656"/>
                </a:cubicBezTo>
                <a:cubicBezTo>
                  <a:pt x="17336" y="8583"/>
                  <a:pt x="17411" y="10713"/>
                  <a:pt x="16495" y="12491"/>
                </a:cubicBezTo>
                <a:cubicBezTo>
                  <a:pt x="15462" y="14472"/>
                  <a:pt x="13375" y="15675"/>
                  <a:pt x="11309" y="16506"/>
                </a:cubicBezTo>
                <a:cubicBezTo>
                  <a:pt x="9233" y="17347"/>
                  <a:pt x="7028" y="17965"/>
                  <a:pt x="5218" y="19264"/>
                </a:cubicBezTo>
                <a:cubicBezTo>
                  <a:pt x="2556" y="21181"/>
                  <a:pt x="1065" y="24386"/>
                  <a:pt x="533" y="27613"/>
                </a:cubicBezTo>
                <a:cubicBezTo>
                  <a:pt x="0" y="30850"/>
                  <a:pt x="117" y="34172"/>
                  <a:pt x="1118" y="37218"/>
                </a:cubicBezTo>
                <a:cubicBezTo>
                  <a:pt x="2258" y="40689"/>
                  <a:pt x="4345" y="43852"/>
                  <a:pt x="7071" y="46269"/>
                </a:cubicBezTo>
                <a:cubicBezTo>
                  <a:pt x="10485" y="49312"/>
                  <a:pt x="15150" y="50782"/>
                  <a:pt x="19817" y="50782"/>
                </a:cubicBezTo>
                <a:cubicBezTo>
                  <a:pt x="23856" y="50782"/>
                  <a:pt x="27896" y="49681"/>
                  <a:pt x="31127" y="47547"/>
                </a:cubicBezTo>
                <a:cubicBezTo>
                  <a:pt x="35439" y="44704"/>
                  <a:pt x="38197" y="39092"/>
                  <a:pt x="36547" y="34194"/>
                </a:cubicBezTo>
                <a:cubicBezTo>
                  <a:pt x="35950" y="32415"/>
                  <a:pt x="34854" y="30871"/>
                  <a:pt x="34066" y="29167"/>
                </a:cubicBezTo>
                <a:cubicBezTo>
                  <a:pt x="32713" y="26228"/>
                  <a:pt x="32341" y="22853"/>
                  <a:pt x="33022" y="19690"/>
                </a:cubicBezTo>
                <a:cubicBezTo>
                  <a:pt x="33810" y="16038"/>
                  <a:pt x="35950" y="12630"/>
                  <a:pt x="35844" y="8892"/>
                </a:cubicBezTo>
                <a:cubicBezTo>
                  <a:pt x="35727" y="4569"/>
                  <a:pt x="32128" y="597"/>
                  <a:pt x="27825" y="64"/>
                </a:cubicBezTo>
                <a:cubicBezTo>
                  <a:pt x="27484" y="21"/>
                  <a:pt x="27141" y="0"/>
                  <a:pt x="26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17"/>
          <p:cNvSpPr/>
          <p:nvPr/>
        </p:nvSpPr>
        <p:spPr>
          <a:xfrm>
            <a:off x="3617051" y="629265"/>
            <a:ext cx="5659341" cy="4595669"/>
          </a:xfrm>
          <a:custGeom>
            <a:avLst/>
            <a:gdLst/>
            <a:ahLst/>
            <a:cxnLst/>
            <a:rect l="l" t="t" r="r" b="b"/>
            <a:pathLst>
              <a:path w="145475" h="118133" extrusionOk="0">
                <a:moveTo>
                  <a:pt x="119010" y="0"/>
                </a:moveTo>
                <a:cubicBezTo>
                  <a:pt x="109437" y="0"/>
                  <a:pt x="99862" y="2964"/>
                  <a:pt x="92646" y="9043"/>
                </a:cubicBezTo>
                <a:cubicBezTo>
                  <a:pt x="82585" y="17523"/>
                  <a:pt x="80275" y="31657"/>
                  <a:pt x="77388" y="43907"/>
                </a:cubicBezTo>
                <a:cubicBezTo>
                  <a:pt x="74561" y="56034"/>
                  <a:pt x="70032" y="68436"/>
                  <a:pt x="61035" y="77403"/>
                </a:cubicBezTo>
                <a:cubicBezTo>
                  <a:pt x="52190" y="86217"/>
                  <a:pt x="40153" y="89774"/>
                  <a:pt x="27964" y="90503"/>
                </a:cubicBezTo>
                <a:cubicBezTo>
                  <a:pt x="21460" y="90929"/>
                  <a:pt x="14803" y="90929"/>
                  <a:pt x="9241" y="94698"/>
                </a:cubicBezTo>
                <a:cubicBezTo>
                  <a:pt x="3587" y="98527"/>
                  <a:pt x="0" y="104941"/>
                  <a:pt x="122" y="111810"/>
                </a:cubicBezTo>
                <a:cubicBezTo>
                  <a:pt x="152" y="113968"/>
                  <a:pt x="578" y="116096"/>
                  <a:pt x="1307" y="118133"/>
                </a:cubicBezTo>
                <a:lnTo>
                  <a:pt x="138301" y="118133"/>
                </a:lnTo>
                <a:cubicBezTo>
                  <a:pt x="142252" y="118133"/>
                  <a:pt x="145474" y="114911"/>
                  <a:pt x="145474" y="110959"/>
                </a:cubicBezTo>
                <a:lnTo>
                  <a:pt x="145474" y="8830"/>
                </a:lnTo>
                <a:cubicBezTo>
                  <a:pt x="138252" y="2995"/>
                  <a:pt x="128632" y="0"/>
                  <a:pt x="1190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4" name="Google Shape;1014;p17"/>
          <p:cNvGrpSpPr/>
          <p:nvPr/>
        </p:nvGrpSpPr>
        <p:grpSpPr>
          <a:xfrm>
            <a:off x="230975" y="245216"/>
            <a:ext cx="8850575" cy="4593234"/>
            <a:chOff x="230975" y="245216"/>
            <a:chExt cx="8850575" cy="4593234"/>
          </a:xfrm>
        </p:grpSpPr>
        <p:sp>
          <p:nvSpPr>
            <p:cNvPr id="1015" name="Google Shape;1015;p17"/>
            <p:cNvSpPr/>
            <p:nvPr/>
          </p:nvSpPr>
          <p:spPr>
            <a:xfrm>
              <a:off x="1013213" y="377525"/>
              <a:ext cx="191525" cy="235000"/>
            </a:xfrm>
            <a:custGeom>
              <a:avLst/>
              <a:gdLst/>
              <a:ahLst/>
              <a:cxnLst/>
              <a:rect l="l" t="t" r="r" b="b"/>
              <a:pathLst>
                <a:path w="7661" h="9400" extrusionOk="0">
                  <a:moveTo>
                    <a:pt x="5198" y="0"/>
                  </a:moveTo>
                  <a:lnTo>
                    <a:pt x="244" y="1307"/>
                  </a:lnTo>
                  <a:lnTo>
                    <a:pt x="1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6" y="9362"/>
                  </a:cubicBezTo>
                  <a:cubicBezTo>
                    <a:pt x="5117" y="9387"/>
                    <a:pt x="5248" y="9399"/>
                    <a:pt x="5378" y="9399"/>
                  </a:cubicBezTo>
                  <a:cubicBezTo>
                    <a:pt x="6360" y="9399"/>
                    <a:pt x="7260" y="8711"/>
                    <a:pt x="7448" y="7690"/>
                  </a:cubicBezTo>
                  <a:cubicBezTo>
                    <a:pt x="7660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1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7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7"/>
            <p:cNvSpPr/>
            <p:nvPr/>
          </p:nvSpPr>
          <p:spPr>
            <a:xfrm>
              <a:off x="1186600" y="4539725"/>
              <a:ext cx="218100" cy="286451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8" name="Google Shape;1018;p17"/>
            <p:cNvGrpSpPr/>
            <p:nvPr/>
          </p:nvGrpSpPr>
          <p:grpSpPr>
            <a:xfrm>
              <a:off x="230975" y="1167388"/>
              <a:ext cx="8668950" cy="3671062"/>
              <a:chOff x="-4659100" y="369863"/>
              <a:chExt cx="8668950" cy="3671062"/>
            </a:xfrm>
          </p:grpSpPr>
          <p:sp>
            <p:nvSpPr>
              <p:cNvPr id="1019" name="Google Shape;1019;p17"/>
              <p:cNvSpPr/>
              <p:nvPr/>
            </p:nvSpPr>
            <p:spPr>
              <a:xfrm>
                <a:off x="-4659100" y="369863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17"/>
              <p:cNvSpPr/>
              <p:nvPr/>
            </p:nvSpPr>
            <p:spPr>
              <a:xfrm>
                <a:off x="3717275" y="3761838"/>
                <a:ext cx="292575" cy="279087"/>
              </a:xfrm>
              <a:custGeom>
                <a:avLst/>
                <a:gdLst/>
                <a:ahLst/>
                <a:cxnLst/>
                <a:rect l="l" t="t" r="r" b="b"/>
                <a:pathLst>
                  <a:path w="11703" h="12469" extrusionOk="0">
                    <a:moveTo>
                      <a:pt x="7019" y="0"/>
                    </a:moveTo>
                    <a:cubicBezTo>
                      <a:pt x="6582" y="0"/>
                      <a:pt x="6189" y="306"/>
                      <a:pt x="6110" y="724"/>
                    </a:cubicBezTo>
                    <a:lnTo>
                      <a:pt x="4378" y="7989"/>
                    </a:lnTo>
                    <a:cubicBezTo>
                      <a:pt x="4074" y="7715"/>
                      <a:pt x="3709" y="7533"/>
                      <a:pt x="3314" y="7472"/>
                    </a:cubicBezTo>
                    <a:cubicBezTo>
                      <a:pt x="3135" y="7431"/>
                      <a:pt x="2955" y="7412"/>
                      <a:pt x="2779" y="7412"/>
                    </a:cubicBezTo>
                    <a:cubicBezTo>
                      <a:pt x="1636" y="7412"/>
                      <a:pt x="594" y="8225"/>
                      <a:pt x="305" y="9357"/>
                    </a:cubicBezTo>
                    <a:cubicBezTo>
                      <a:pt x="1" y="10724"/>
                      <a:pt x="821" y="12092"/>
                      <a:pt x="2189" y="12396"/>
                    </a:cubicBezTo>
                    <a:cubicBezTo>
                      <a:pt x="2390" y="12445"/>
                      <a:pt x="2592" y="12469"/>
                      <a:pt x="2789" y="12469"/>
                    </a:cubicBezTo>
                    <a:cubicBezTo>
                      <a:pt x="3937" y="12469"/>
                      <a:pt x="4974" y="11678"/>
                      <a:pt x="5259" y="10512"/>
                    </a:cubicBezTo>
                    <a:cubicBezTo>
                      <a:pt x="5259" y="10481"/>
                      <a:pt x="5259" y="10451"/>
                      <a:pt x="5259" y="10420"/>
                    </a:cubicBezTo>
                    <a:lnTo>
                      <a:pt x="7113" y="2639"/>
                    </a:lnTo>
                    <a:lnTo>
                      <a:pt x="10214" y="3369"/>
                    </a:lnTo>
                    <a:cubicBezTo>
                      <a:pt x="10289" y="3385"/>
                      <a:pt x="10365" y="3394"/>
                      <a:pt x="10440" y="3394"/>
                    </a:cubicBezTo>
                    <a:cubicBezTo>
                      <a:pt x="10905" y="3394"/>
                      <a:pt x="11329" y="3080"/>
                      <a:pt x="11460" y="2609"/>
                    </a:cubicBezTo>
                    <a:lnTo>
                      <a:pt x="11551" y="2122"/>
                    </a:lnTo>
                    <a:cubicBezTo>
                      <a:pt x="11703" y="1575"/>
                      <a:pt x="11369" y="998"/>
                      <a:pt x="10791" y="876"/>
                    </a:cubicBezTo>
                    <a:lnTo>
                      <a:pt x="7235" y="25"/>
                    </a:lnTo>
                    <a:cubicBezTo>
                      <a:pt x="7162" y="8"/>
                      <a:pt x="7090" y="0"/>
                      <a:pt x="70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1" name="Google Shape;1021;p17"/>
            <p:cNvSpPr/>
            <p:nvPr/>
          </p:nvSpPr>
          <p:spPr>
            <a:xfrm>
              <a:off x="8607350" y="880700"/>
              <a:ext cx="474200" cy="417375"/>
            </a:xfrm>
            <a:custGeom>
              <a:avLst/>
              <a:gdLst/>
              <a:ahLst/>
              <a:cxnLst/>
              <a:rect l="l" t="t" r="r" b="b"/>
              <a:pathLst>
                <a:path w="18968" h="16695" extrusionOk="0">
                  <a:moveTo>
                    <a:pt x="9483" y="0"/>
                  </a:moveTo>
                  <a:cubicBezTo>
                    <a:pt x="8406" y="0"/>
                    <a:pt x="7314" y="211"/>
                    <a:pt x="6262" y="658"/>
                  </a:cubicBezTo>
                  <a:cubicBezTo>
                    <a:pt x="2007" y="2451"/>
                    <a:pt x="0" y="7345"/>
                    <a:pt x="1794" y="11570"/>
                  </a:cubicBezTo>
                  <a:cubicBezTo>
                    <a:pt x="3141" y="14767"/>
                    <a:pt x="6239" y="16695"/>
                    <a:pt x="9502" y="16695"/>
                  </a:cubicBezTo>
                  <a:cubicBezTo>
                    <a:pt x="10581" y="16695"/>
                    <a:pt x="11678" y="16484"/>
                    <a:pt x="12736" y="16038"/>
                  </a:cubicBezTo>
                  <a:cubicBezTo>
                    <a:pt x="16961" y="14244"/>
                    <a:pt x="18967" y="9351"/>
                    <a:pt x="17174" y="5095"/>
                  </a:cubicBezTo>
                  <a:cubicBezTo>
                    <a:pt x="15827" y="1922"/>
                    <a:pt x="12731" y="0"/>
                    <a:pt x="9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7"/>
            <p:cNvSpPr/>
            <p:nvPr/>
          </p:nvSpPr>
          <p:spPr>
            <a:xfrm>
              <a:off x="8142800" y="267263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7"/>
            <p:cNvSpPr/>
            <p:nvPr/>
          </p:nvSpPr>
          <p:spPr>
            <a:xfrm>
              <a:off x="2836700" y="4417238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7"/>
            <p:cNvSpPr/>
            <p:nvPr/>
          </p:nvSpPr>
          <p:spPr>
            <a:xfrm rot="-1859063">
              <a:off x="423196" y="3761649"/>
              <a:ext cx="351097" cy="373322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7"/>
            <p:cNvSpPr/>
            <p:nvPr/>
          </p:nvSpPr>
          <p:spPr>
            <a:xfrm>
              <a:off x="2836700" y="5400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2"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7" name="Google Shape;1927;p30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1928" name="Google Shape;1928;p30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0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0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0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0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0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0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0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0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0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0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0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0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0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0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0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0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0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0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0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0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0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0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0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0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0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0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0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0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0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0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30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30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0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0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0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30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30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0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0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0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0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0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0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0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0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0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0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0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0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0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0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0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0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2" name="Google Shape;1982;p30"/>
          <p:cNvGrpSpPr/>
          <p:nvPr/>
        </p:nvGrpSpPr>
        <p:grpSpPr>
          <a:xfrm flipH="1">
            <a:off x="-1243336" y="1764007"/>
            <a:ext cx="3811135" cy="4734061"/>
            <a:chOff x="7609575" y="2195957"/>
            <a:chExt cx="2372913" cy="2947551"/>
          </a:xfrm>
        </p:grpSpPr>
        <p:sp>
          <p:nvSpPr>
            <p:cNvPr id="1983" name="Google Shape;1983;p30"/>
            <p:cNvSpPr/>
            <p:nvPr/>
          </p:nvSpPr>
          <p:spPr>
            <a:xfrm>
              <a:off x="7609575" y="3078723"/>
              <a:ext cx="2372913" cy="2064785"/>
            </a:xfrm>
            <a:custGeom>
              <a:avLst/>
              <a:gdLst/>
              <a:ahLst/>
              <a:cxnLst/>
              <a:rect l="l" t="t" r="r" b="b"/>
              <a:pathLst>
                <a:path w="17312" h="15064" extrusionOk="0">
                  <a:moveTo>
                    <a:pt x="11367" y="1"/>
                  </a:moveTo>
                  <a:cubicBezTo>
                    <a:pt x="9856" y="1"/>
                    <a:pt x="8890" y="718"/>
                    <a:pt x="8585" y="2086"/>
                  </a:cubicBezTo>
                  <a:cubicBezTo>
                    <a:pt x="8442" y="2776"/>
                    <a:pt x="8656" y="3288"/>
                    <a:pt x="8656" y="4003"/>
                  </a:cubicBezTo>
                  <a:cubicBezTo>
                    <a:pt x="8656" y="4717"/>
                    <a:pt x="8894" y="5551"/>
                    <a:pt x="8442" y="6098"/>
                  </a:cubicBezTo>
                  <a:cubicBezTo>
                    <a:pt x="7925" y="6679"/>
                    <a:pt x="7131" y="6858"/>
                    <a:pt x="6340" y="6858"/>
                  </a:cubicBezTo>
                  <a:cubicBezTo>
                    <a:pt x="6093" y="6858"/>
                    <a:pt x="5846" y="6841"/>
                    <a:pt x="5608" y="6813"/>
                  </a:cubicBezTo>
                  <a:cubicBezTo>
                    <a:pt x="4938" y="6734"/>
                    <a:pt x="4262" y="6592"/>
                    <a:pt x="3595" y="6592"/>
                  </a:cubicBezTo>
                  <a:cubicBezTo>
                    <a:pt x="3255" y="6592"/>
                    <a:pt x="2917" y="6629"/>
                    <a:pt x="2584" y="6729"/>
                  </a:cubicBezTo>
                  <a:cubicBezTo>
                    <a:pt x="1119" y="7170"/>
                    <a:pt x="0" y="9087"/>
                    <a:pt x="262" y="10599"/>
                  </a:cubicBezTo>
                  <a:cubicBezTo>
                    <a:pt x="536" y="12099"/>
                    <a:pt x="1298" y="13671"/>
                    <a:pt x="2691" y="14314"/>
                  </a:cubicBezTo>
                  <a:cubicBezTo>
                    <a:pt x="4072" y="14956"/>
                    <a:pt x="6394" y="15040"/>
                    <a:pt x="7966" y="15064"/>
                  </a:cubicBezTo>
                  <a:lnTo>
                    <a:pt x="9692" y="14968"/>
                  </a:lnTo>
                  <a:cubicBezTo>
                    <a:pt x="12395" y="14623"/>
                    <a:pt x="14526" y="13373"/>
                    <a:pt x="15740" y="11206"/>
                  </a:cubicBezTo>
                  <a:cubicBezTo>
                    <a:pt x="16931" y="9015"/>
                    <a:pt x="17312" y="5979"/>
                    <a:pt x="16240" y="3455"/>
                  </a:cubicBezTo>
                  <a:cubicBezTo>
                    <a:pt x="15907" y="2681"/>
                    <a:pt x="15205" y="1729"/>
                    <a:pt x="14562" y="1157"/>
                  </a:cubicBezTo>
                  <a:cubicBezTo>
                    <a:pt x="13692" y="383"/>
                    <a:pt x="12823" y="145"/>
                    <a:pt x="11990" y="38"/>
                  </a:cubicBezTo>
                  <a:cubicBezTo>
                    <a:pt x="11773" y="13"/>
                    <a:pt x="11565" y="1"/>
                    <a:pt x="113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0"/>
            <p:cNvSpPr/>
            <p:nvPr/>
          </p:nvSpPr>
          <p:spPr>
            <a:xfrm>
              <a:off x="8929313" y="2195957"/>
              <a:ext cx="236716" cy="236853"/>
            </a:xfrm>
            <a:custGeom>
              <a:avLst/>
              <a:gdLst/>
              <a:ahLst/>
              <a:cxnLst/>
              <a:rect l="l" t="t" r="r" b="b"/>
              <a:pathLst>
                <a:path w="1727" h="1728" extrusionOk="0">
                  <a:moveTo>
                    <a:pt x="857" y="1"/>
                  </a:moveTo>
                  <a:cubicBezTo>
                    <a:pt x="381" y="1"/>
                    <a:pt x="0" y="394"/>
                    <a:pt x="0" y="870"/>
                  </a:cubicBezTo>
                  <a:cubicBezTo>
                    <a:pt x="0" y="1346"/>
                    <a:pt x="381" y="1727"/>
                    <a:pt x="857" y="1727"/>
                  </a:cubicBezTo>
                  <a:cubicBezTo>
                    <a:pt x="1334" y="1727"/>
                    <a:pt x="1727" y="1346"/>
                    <a:pt x="1727" y="870"/>
                  </a:cubicBezTo>
                  <a:cubicBezTo>
                    <a:pt x="1727" y="394"/>
                    <a:pt x="1334" y="1"/>
                    <a:pt x="8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5" name="Google Shape;1985;p30"/>
          <p:cNvSpPr/>
          <p:nvPr/>
        </p:nvSpPr>
        <p:spPr>
          <a:xfrm rot="10800000" flipH="1">
            <a:off x="7139016" y="-873256"/>
            <a:ext cx="3035370" cy="1885487"/>
          </a:xfrm>
          <a:custGeom>
            <a:avLst/>
            <a:gdLst/>
            <a:ahLst/>
            <a:cxnLst/>
            <a:rect l="l" t="t" r="r" b="b"/>
            <a:pathLst>
              <a:path w="103455" h="61237" extrusionOk="0">
                <a:moveTo>
                  <a:pt x="63810" y="0"/>
                </a:moveTo>
                <a:cubicBezTo>
                  <a:pt x="57160" y="0"/>
                  <a:pt x="51532" y="3450"/>
                  <a:pt x="47543" y="8473"/>
                </a:cubicBezTo>
                <a:cubicBezTo>
                  <a:pt x="44557" y="12223"/>
                  <a:pt x="41290" y="12862"/>
                  <a:pt x="37215" y="12862"/>
                </a:cubicBezTo>
                <a:cubicBezTo>
                  <a:pt x="35111" y="12862"/>
                  <a:pt x="32791" y="12691"/>
                  <a:pt x="30184" y="12691"/>
                </a:cubicBezTo>
                <a:cubicBezTo>
                  <a:pt x="29039" y="12691"/>
                  <a:pt x="27838" y="12724"/>
                  <a:pt x="26576" y="12819"/>
                </a:cubicBezTo>
                <a:cubicBezTo>
                  <a:pt x="16884" y="13545"/>
                  <a:pt x="12133" y="20701"/>
                  <a:pt x="11550" y="29749"/>
                </a:cubicBezTo>
                <a:cubicBezTo>
                  <a:pt x="10967" y="38798"/>
                  <a:pt x="1" y="35226"/>
                  <a:pt x="894" y="47466"/>
                </a:cubicBezTo>
                <a:cubicBezTo>
                  <a:pt x="1668" y="58098"/>
                  <a:pt x="16884" y="61110"/>
                  <a:pt x="16884" y="61110"/>
                </a:cubicBezTo>
                <a:cubicBezTo>
                  <a:pt x="16884" y="61110"/>
                  <a:pt x="32315" y="61158"/>
                  <a:pt x="48007" y="61218"/>
                </a:cubicBezTo>
                <a:cubicBezTo>
                  <a:pt x="51465" y="61231"/>
                  <a:pt x="55013" y="61236"/>
                  <a:pt x="58480" y="61236"/>
                </a:cubicBezTo>
                <a:cubicBezTo>
                  <a:pt x="67228" y="61236"/>
                  <a:pt x="75459" y="61205"/>
                  <a:pt x="80429" y="61205"/>
                </a:cubicBezTo>
                <a:cubicBezTo>
                  <a:pt x="82080" y="61205"/>
                  <a:pt x="83371" y="61208"/>
                  <a:pt x="84202" y="61218"/>
                </a:cubicBezTo>
                <a:cubicBezTo>
                  <a:pt x="84271" y="61218"/>
                  <a:pt x="84339" y="61219"/>
                  <a:pt x="84408" y="61219"/>
                </a:cubicBezTo>
                <a:cubicBezTo>
                  <a:pt x="93149" y="61219"/>
                  <a:pt x="101035" y="54458"/>
                  <a:pt x="102204" y="44215"/>
                </a:cubicBezTo>
                <a:cubicBezTo>
                  <a:pt x="103454" y="33202"/>
                  <a:pt x="96894" y="26523"/>
                  <a:pt x="89715" y="23511"/>
                </a:cubicBezTo>
                <a:cubicBezTo>
                  <a:pt x="82535" y="20486"/>
                  <a:pt x="82749" y="6199"/>
                  <a:pt x="72367" y="1829"/>
                </a:cubicBezTo>
                <a:cubicBezTo>
                  <a:pt x="69374" y="568"/>
                  <a:pt x="66508" y="0"/>
                  <a:pt x="638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6" name="Google Shape;1986;p30"/>
          <p:cNvGrpSpPr/>
          <p:nvPr/>
        </p:nvGrpSpPr>
        <p:grpSpPr>
          <a:xfrm>
            <a:off x="357925" y="115975"/>
            <a:ext cx="8626925" cy="4913238"/>
            <a:chOff x="357925" y="115975"/>
            <a:chExt cx="8626925" cy="4913238"/>
          </a:xfrm>
        </p:grpSpPr>
        <p:sp>
          <p:nvSpPr>
            <p:cNvPr id="1987" name="Google Shape;1987;p30"/>
            <p:cNvSpPr/>
            <p:nvPr/>
          </p:nvSpPr>
          <p:spPr>
            <a:xfrm>
              <a:off x="8633750" y="4291350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0"/>
            <p:cNvSpPr/>
            <p:nvPr/>
          </p:nvSpPr>
          <p:spPr>
            <a:xfrm>
              <a:off x="8195675" y="474558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0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0"/>
            <p:cNvSpPr/>
            <p:nvPr/>
          </p:nvSpPr>
          <p:spPr>
            <a:xfrm>
              <a:off x="4265438" y="234250"/>
              <a:ext cx="191525" cy="235000"/>
            </a:xfrm>
            <a:custGeom>
              <a:avLst/>
              <a:gdLst/>
              <a:ahLst/>
              <a:cxnLst/>
              <a:rect l="l" t="t" r="r" b="b"/>
              <a:pathLst>
                <a:path w="7661" h="9400" extrusionOk="0">
                  <a:moveTo>
                    <a:pt x="5198" y="0"/>
                  </a:moveTo>
                  <a:lnTo>
                    <a:pt x="244" y="1307"/>
                  </a:lnTo>
                  <a:lnTo>
                    <a:pt x="1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6" y="9362"/>
                  </a:cubicBezTo>
                  <a:cubicBezTo>
                    <a:pt x="5117" y="9387"/>
                    <a:pt x="5248" y="9399"/>
                    <a:pt x="5378" y="9399"/>
                  </a:cubicBezTo>
                  <a:cubicBezTo>
                    <a:pt x="6360" y="9399"/>
                    <a:pt x="7260" y="8711"/>
                    <a:pt x="7448" y="7690"/>
                  </a:cubicBezTo>
                  <a:cubicBezTo>
                    <a:pt x="7660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1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0"/>
            <p:cNvSpPr/>
            <p:nvPr/>
          </p:nvSpPr>
          <p:spPr>
            <a:xfrm>
              <a:off x="6155275" y="115975"/>
              <a:ext cx="284975" cy="239650"/>
            </a:xfrm>
            <a:custGeom>
              <a:avLst/>
              <a:gdLst/>
              <a:ahLst/>
              <a:cxnLst/>
              <a:rect l="l" t="t" r="r" b="b"/>
              <a:pathLst>
                <a:path w="11399" h="9586" extrusionOk="0">
                  <a:moveTo>
                    <a:pt x="3201" y="1"/>
                  </a:moveTo>
                  <a:cubicBezTo>
                    <a:pt x="2566" y="1"/>
                    <a:pt x="1928" y="213"/>
                    <a:pt x="1398" y="649"/>
                  </a:cubicBezTo>
                  <a:cubicBezTo>
                    <a:pt x="183" y="1652"/>
                    <a:pt x="0" y="3446"/>
                    <a:pt x="1003" y="4662"/>
                  </a:cubicBezTo>
                  <a:lnTo>
                    <a:pt x="5076" y="9586"/>
                  </a:lnTo>
                  <a:lnTo>
                    <a:pt x="10000" y="5513"/>
                  </a:lnTo>
                  <a:cubicBezTo>
                    <a:pt x="11216" y="4510"/>
                    <a:pt x="11399" y="2716"/>
                    <a:pt x="10395" y="1500"/>
                  </a:cubicBezTo>
                  <a:cubicBezTo>
                    <a:pt x="9829" y="814"/>
                    <a:pt x="9010" y="457"/>
                    <a:pt x="8186" y="457"/>
                  </a:cubicBezTo>
                  <a:cubicBezTo>
                    <a:pt x="7551" y="457"/>
                    <a:pt x="6912" y="669"/>
                    <a:pt x="6383" y="1105"/>
                  </a:cubicBezTo>
                  <a:lnTo>
                    <a:pt x="5836" y="1561"/>
                  </a:lnTo>
                  <a:lnTo>
                    <a:pt x="5411" y="1044"/>
                  </a:lnTo>
                  <a:cubicBezTo>
                    <a:pt x="4844" y="358"/>
                    <a:pt x="4025" y="1"/>
                    <a:pt x="3201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0"/>
            <p:cNvSpPr/>
            <p:nvPr/>
          </p:nvSpPr>
          <p:spPr>
            <a:xfrm>
              <a:off x="541125" y="4664663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3" name="Google Shape;1993;p30"/>
          <p:cNvGrpSpPr/>
          <p:nvPr/>
        </p:nvGrpSpPr>
        <p:grpSpPr>
          <a:xfrm>
            <a:off x="357925" y="305200"/>
            <a:ext cx="8569000" cy="3817425"/>
            <a:chOff x="357925" y="305200"/>
            <a:chExt cx="8569000" cy="3817425"/>
          </a:xfrm>
        </p:grpSpPr>
        <p:sp>
          <p:nvSpPr>
            <p:cNvPr id="1994" name="Google Shape;1994;p30"/>
            <p:cNvSpPr/>
            <p:nvPr/>
          </p:nvSpPr>
          <p:spPr>
            <a:xfrm flipH="1">
              <a:off x="357925" y="3957700"/>
              <a:ext cx="158850" cy="164925"/>
            </a:xfrm>
            <a:custGeom>
              <a:avLst/>
              <a:gdLst/>
              <a:ahLst/>
              <a:cxnLst/>
              <a:rect l="l" t="t" r="r" b="b"/>
              <a:pathLst>
                <a:path w="6354" h="6597" extrusionOk="0">
                  <a:moveTo>
                    <a:pt x="2250" y="1"/>
                  </a:moveTo>
                  <a:lnTo>
                    <a:pt x="2007" y="2280"/>
                  </a:lnTo>
                  <a:lnTo>
                    <a:pt x="0" y="3405"/>
                  </a:lnTo>
                  <a:lnTo>
                    <a:pt x="2128" y="4317"/>
                  </a:lnTo>
                  <a:lnTo>
                    <a:pt x="2554" y="6597"/>
                  </a:lnTo>
                  <a:lnTo>
                    <a:pt x="4073" y="4864"/>
                  </a:lnTo>
                  <a:lnTo>
                    <a:pt x="6353" y="5138"/>
                  </a:lnTo>
                  <a:lnTo>
                    <a:pt x="5198" y="3162"/>
                  </a:lnTo>
                  <a:lnTo>
                    <a:pt x="6171" y="1095"/>
                  </a:lnTo>
                  <a:lnTo>
                    <a:pt x="3921" y="1581"/>
                  </a:lnTo>
                  <a:lnTo>
                    <a:pt x="22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0"/>
            <p:cNvSpPr/>
            <p:nvPr/>
          </p:nvSpPr>
          <p:spPr>
            <a:xfrm>
              <a:off x="8616100" y="305200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_1"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7" name="Google Shape;1997;p31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1998" name="Google Shape;1998;p31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1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31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31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31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31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31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31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31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31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31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31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31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31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31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31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31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31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31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31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31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31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31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31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31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31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31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31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31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31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31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31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31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31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31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31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31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31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31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31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31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31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31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31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31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31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31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31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31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31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31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31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31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31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Google Shape;2052;p31"/>
          <p:cNvSpPr/>
          <p:nvPr/>
        </p:nvSpPr>
        <p:spPr>
          <a:xfrm rot="-2268700">
            <a:off x="-1509563" y="2147444"/>
            <a:ext cx="3524356" cy="4685425"/>
          </a:xfrm>
          <a:custGeom>
            <a:avLst/>
            <a:gdLst/>
            <a:ahLst/>
            <a:cxnLst/>
            <a:rect l="l" t="t" r="r" b="b"/>
            <a:pathLst>
              <a:path w="38198" h="50782" extrusionOk="0">
                <a:moveTo>
                  <a:pt x="26799" y="0"/>
                </a:moveTo>
                <a:cubicBezTo>
                  <a:pt x="22843" y="0"/>
                  <a:pt x="18967" y="2814"/>
                  <a:pt x="17879" y="6656"/>
                </a:cubicBezTo>
                <a:cubicBezTo>
                  <a:pt x="17336" y="8583"/>
                  <a:pt x="17411" y="10713"/>
                  <a:pt x="16495" y="12491"/>
                </a:cubicBezTo>
                <a:cubicBezTo>
                  <a:pt x="15462" y="14472"/>
                  <a:pt x="13375" y="15675"/>
                  <a:pt x="11309" y="16506"/>
                </a:cubicBezTo>
                <a:cubicBezTo>
                  <a:pt x="9233" y="17347"/>
                  <a:pt x="7028" y="17965"/>
                  <a:pt x="5218" y="19264"/>
                </a:cubicBezTo>
                <a:cubicBezTo>
                  <a:pt x="2556" y="21181"/>
                  <a:pt x="1065" y="24386"/>
                  <a:pt x="533" y="27613"/>
                </a:cubicBezTo>
                <a:cubicBezTo>
                  <a:pt x="0" y="30850"/>
                  <a:pt x="117" y="34172"/>
                  <a:pt x="1118" y="37218"/>
                </a:cubicBezTo>
                <a:cubicBezTo>
                  <a:pt x="2258" y="40689"/>
                  <a:pt x="4345" y="43852"/>
                  <a:pt x="7071" y="46269"/>
                </a:cubicBezTo>
                <a:cubicBezTo>
                  <a:pt x="10485" y="49312"/>
                  <a:pt x="15150" y="50782"/>
                  <a:pt x="19817" y="50782"/>
                </a:cubicBezTo>
                <a:cubicBezTo>
                  <a:pt x="23856" y="50782"/>
                  <a:pt x="27896" y="49681"/>
                  <a:pt x="31127" y="47547"/>
                </a:cubicBezTo>
                <a:cubicBezTo>
                  <a:pt x="35439" y="44704"/>
                  <a:pt x="38197" y="39092"/>
                  <a:pt x="36547" y="34194"/>
                </a:cubicBezTo>
                <a:cubicBezTo>
                  <a:pt x="35950" y="32415"/>
                  <a:pt x="34854" y="30871"/>
                  <a:pt x="34066" y="29167"/>
                </a:cubicBezTo>
                <a:cubicBezTo>
                  <a:pt x="32713" y="26228"/>
                  <a:pt x="32341" y="22853"/>
                  <a:pt x="33022" y="19690"/>
                </a:cubicBezTo>
                <a:cubicBezTo>
                  <a:pt x="33810" y="16038"/>
                  <a:pt x="35950" y="12630"/>
                  <a:pt x="35844" y="8892"/>
                </a:cubicBezTo>
                <a:cubicBezTo>
                  <a:pt x="35727" y="4569"/>
                  <a:pt x="32128" y="597"/>
                  <a:pt x="27825" y="64"/>
                </a:cubicBezTo>
                <a:cubicBezTo>
                  <a:pt x="27484" y="21"/>
                  <a:pt x="27141" y="0"/>
                  <a:pt x="26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3" name="Google Shape;2053;p31"/>
          <p:cNvSpPr/>
          <p:nvPr/>
        </p:nvSpPr>
        <p:spPr>
          <a:xfrm rot="10800000">
            <a:off x="4899900" y="-11"/>
            <a:ext cx="5981908" cy="4735767"/>
          </a:xfrm>
          <a:custGeom>
            <a:avLst/>
            <a:gdLst/>
            <a:ahLst/>
            <a:cxnLst/>
            <a:rect l="l" t="t" r="r" b="b"/>
            <a:pathLst>
              <a:path w="190704" h="145873" extrusionOk="0">
                <a:moveTo>
                  <a:pt x="107148" y="0"/>
                </a:moveTo>
                <a:cubicBezTo>
                  <a:pt x="107013" y="0"/>
                  <a:pt x="106879" y="1"/>
                  <a:pt x="106743" y="2"/>
                </a:cubicBezTo>
                <a:cubicBezTo>
                  <a:pt x="70884" y="268"/>
                  <a:pt x="84461" y="40197"/>
                  <a:pt x="47401" y="49003"/>
                </a:cubicBezTo>
                <a:cubicBezTo>
                  <a:pt x="15145" y="56642"/>
                  <a:pt x="0" y="72954"/>
                  <a:pt x="14578" y="95270"/>
                </a:cubicBezTo>
                <a:cubicBezTo>
                  <a:pt x="26686" y="113783"/>
                  <a:pt x="46267" y="108479"/>
                  <a:pt x="52304" y="124224"/>
                </a:cubicBezTo>
                <a:cubicBezTo>
                  <a:pt x="56941" y="136232"/>
                  <a:pt x="52304" y="145873"/>
                  <a:pt x="52304" y="145873"/>
                </a:cubicBezTo>
                <a:lnTo>
                  <a:pt x="155044" y="145873"/>
                </a:lnTo>
                <a:cubicBezTo>
                  <a:pt x="155044" y="145873"/>
                  <a:pt x="190703" y="111815"/>
                  <a:pt x="167687" y="97571"/>
                </a:cubicBezTo>
                <a:cubicBezTo>
                  <a:pt x="144670" y="83328"/>
                  <a:pt x="129526" y="89032"/>
                  <a:pt x="139734" y="59778"/>
                </a:cubicBezTo>
                <a:cubicBezTo>
                  <a:pt x="149869" y="30634"/>
                  <a:pt x="142624" y="0"/>
                  <a:pt x="1071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4" name="Google Shape;2054;p31"/>
          <p:cNvGrpSpPr/>
          <p:nvPr/>
        </p:nvGrpSpPr>
        <p:grpSpPr>
          <a:xfrm flipH="1">
            <a:off x="231000" y="115975"/>
            <a:ext cx="5845100" cy="4956100"/>
            <a:chOff x="2238250" y="115975"/>
            <a:chExt cx="5845100" cy="4956100"/>
          </a:xfrm>
        </p:grpSpPr>
        <p:sp>
          <p:nvSpPr>
            <p:cNvPr id="2055" name="Google Shape;2055;p31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31"/>
            <p:cNvSpPr/>
            <p:nvPr/>
          </p:nvSpPr>
          <p:spPr>
            <a:xfrm flipH="1">
              <a:off x="7681350" y="3310038"/>
              <a:ext cx="402000" cy="440850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31"/>
            <p:cNvSpPr/>
            <p:nvPr/>
          </p:nvSpPr>
          <p:spPr>
            <a:xfrm>
              <a:off x="2238250" y="4821275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58" name="Google Shape;2058;p31"/>
            <p:cNvGrpSpPr/>
            <p:nvPr/>
          </p:nvGrpSpPr>
          <p:grpSpPr>
            <a:xfrm>
              <a:off x="6155275" y="115975"/>
              <a:ext cx="762800" cy="4907625"/>
              <a:chOff x="1265200" y="-681550"/>
              <a:chExt cx="762800" cy="4907625"/>
            </a:xfrm>
          </p:grpSpPr>
          <p:sp>
            <p:nvSpPr>
              <p:cNvPr id="2059" name="Google Shape;2059;p31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31"/>
              <p:cNvSpPr/>
              <p:nvPr/>
            </p:nvSpPr>
            <p:spPr>
              <a:xfrm>
                <a:off x="1800000" y="4023750"/>
                <a:ext cx="228000" cy="20232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61" name="Google Shape;2061;p31"/>
          <p:cNvGrpSpPr/>
          <p:nvPr/>
        </p:nvGrpSpPr>
        <p:grpSpPr>
          <a:xfrm>
            <a:off x="357925" y="325925"/>
            <a:ext cx="8626925" cy="4650925"/>
            <a:chOff x="357925" y="325925"/>
            <a:chExt cx="8626925" cy="4650925"/>
          </a:xfrm>
        </p:grpSpPr>
        <p:sp>
          <p:nvSpPr>
            <p:cNvPr id="2062" name="Google Shape;2062;p31"/>
            <p:cNvSpPr/>
            <p:nvPr/>
          </p:nvSpPr>
          <p:spPr>
            <a:xfrm>
              <a:off x="8633750" y="4603525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1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1"/>
            <p:cNvSpPr/>
            <p:nvPr/>
          </p:nvSpPr>
          <p:spPr>
            <a:xfrm>
              <a:off x="8060525" y="374388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2_1_1"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oogle Shape;2066;p32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2067" name="Google Shape;2067;p32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32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2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32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32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32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2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2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2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32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32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32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32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32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32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32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2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2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2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2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2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2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32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2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2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2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2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2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2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2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2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2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2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2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2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2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2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2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2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2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2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2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2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32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32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32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32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32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32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32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32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32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32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32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1" name="Google Shape;2121;p32"/>
          <p:cNvSpPr/>
          <p:nvPr/>
        </p:nvSpPr>
        <p:spPr>
          <a:xfrm>
            <a:off x="6960555" y="3725075"/>
            <a:ext cx="2545542" cy="1725477"/>
          </a:xfrm>
          <a:custGeom>
            <a:avLst/>
            <a:gdLst/>
            <a:ahLst/>
            <a:cxnLst/>
            <a:rect l="l" t="t" r="r" b="b"/>
            <a:pathLst>
              <a:path w="66598" h="45140" extrusionOk="0">
                <a:moveTo>
                  <a:pt x="2118" y="43256"/>
                </a:moveTo>
                <a:lnTo>
                  <a:pt x="2118" y="43256"/>
                </a:lnTo>
                <a:cubicBezTo>
                  <a:pt x="2139" y="43289"/>
                  <a:pt x="2173" y="43319"/>
                  <a:pt x="2220" y="43345"/>
                </a:cubicBezTo>
                <a:lnTo>
                  <a:pt x="2118" y="43256"/>
                </a:lnTo>
                <a:close/>
                <a:moveTo>
                  <a:pt x="54072" y="0"/>
                </a:moveTo>
                <a:cubicBezTo>
                  <a:pt x="46646" y="0"/>
                  <a:pt x="44425" y="5296"/>
                  <a:pt x="39394" y="7599"/>
                </a:cubicBezTo>
                <a:cubicBezTo>
                  <a:pt x="35077" y="9606"/>
                  <a:pt x="29606" y="9241"/>
                  <a:pt x="26050" y="12432"/>
                </a:cubicBezTo>
                <a:cubicBezTo>
                  <a:pt x="22737" y="15411"/>
                  <a:pt x="22311" y="20426"/>
                  <a:pt x="20153" y="24317"/>
                </a:cubicBezTo>
                <a:cubicBezTo>
                  <a:pt x="18725" y="26901"/>
                  <a:pt x="16506" y="29028"/>
                  <a:pt x="13861" y="30366"/>
                </a:cubicBezTo>
                <a:cubicBezTo>
                  <a:pt x="11855" y="31338"/>
                  <a:pt x="9636" y="31886"/>
                  <a:pt x="7508" y="32615"/>
                </a:cubicBezTo>
                <a:cubicBezTo>
                  <a:pt x="5381" y="33375"/>
                  <a:pt x="3253" y="34408"/>
                  <a:pt x="1885" y="36202"/>
                </a:cubicBezTo>
                <a:cubicBezTo>
                  <a:pt x="487" y="37965"/>
                  <a:pt x="1" y="40609"/>
                  <a:pt x="1247" y="42494"/>
                </a:cubicBezTo>
                <a:lnTo>
                  <a:pt x="2118" y="43256"/>
                </a:lnTo>
                <a:lnTo>
                  <a:pt x="2118" y="43256"/>
                </a:lnTo>
                <a:cubicBezTo>
                  <a:pt x="1961" y="43009"/>
                  <a:pt x="2460" y="42581"/>
                  <a:pt x="2888" y="42554"/>
                </a:cubicBezTo>
                <a:cubicBezTo>
                  <a:pt x="2998" y="42551"/>
                  <a:pt x="3107" y="42549"/>
                  <a:pt x="3216" y="42549"/>
                </a:cubicBezTo>
                <a:cubicBezTo>
                  <a:pt x="4897" y="42549"/>
                  <a:pt x="6552" y="42972"/>
                  <a:pt x="8208" y="43314"/>
                </a:cubicBezTo>
                <a:cubicBezTo>
                  <a:pt x="13831" y="44564"/>
                  <a:pt x="19583" y="45139"/>
                  <a:pt x="25344" y="45139"/>
                </a:cubicBezTo>
                <a:cubicBezTo>
                  <a:pt x="30793" y="45139"/>
                  <a:pt x="36249" y="44625"/>
                  <a:pt x="41612" y="43679"/>
                </a:cubicBezTo>
                <a:cubicBezTo>
                  <a:pt x="42406" y="43546"/>
                  <a:pt x="43375" y="43499"/>
                  <a:pt x="44454" y="43499"/>
                </a:cubicBezTo>
                <a:cubicBezTo>
                  <a:pt x="47059" y="43499"/>
                  <a:pt x="50300" y="43773"/>
                  <a:pt x="53237" y="43773"/>
                </a:cubicBezTo>
                <a:cubicBezTo>
                  <a:pt x="55749" y="43773"/>
                  <a:pt x="58038" y="43572"/>
                  <a:pt x="59516" y="42828"/>
                </a:cubicBezTo>
                <a:cubicBezTo>
                  <a:pt x="63467" y="40883"/>
                  <a:pt x="61704" y="35016"/>
                  <a:pt x="63771" y="31156"/>
                </a:cubicBezTo>
                <a:cubicBezTo>
                  <a:pt x="66598" y="25806"/>
                  <a:pt x="66385" y="19332"/>
                  <a:pt x="65382" y="13375"/>
                </a:cubicBezTo>
                <a:cubicBezTo>
                  <a:pt x="64592" y="8572"/>
                  <a:pt x="63193" y="3557"/>
                  <a:pt x="59576" y="305"/>
                </a:cubicBezTo>
                <a:cubicBezTo>
                  <a:pt x="59412" y="156"/>
                  <a:pt x="59322" y="95"/>
                  <a:pt x="59280" y="95"/>
                </a:cubicBezTo>
                <a:cubicBezTo>
                  <a:pt x="59097" y="95"/>
                  <a:pt x="59815" y="1242"/>
                  <a:pt x="59139" y="1242"/>
                </a:cubicBezTo>
                <a:cubicBezTo>
                  <a:pt x="59082" y="1242"/>
                  <a:pt x="59016" y="1234"/>
                  <a:pt x="58938" y="1216"/>
                </a:cubicBezTo>
                <a:cubicBezTo>
                  <a:pt x="57905" y="973"/>
                  <a:pt x="55199" y="1"/>
                  <a:pt x="54136" y="1"/>
                </a:cubicBezTo>
                <a:cubicBezTo>
                  <a:pt x="54114" y="0"/>
                  <a:pt x="54093" y="0"/>
                  <a:pt x="540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2" name="Google Shape;2122;p32"/>
          <p:cNvSpPr/>
          <p:nvPr/>
        </p:nvSpPr>
        <p:spPr>
          <a:xfrm rot="-5233543" flipH="1">
            <a:off x="-660050" y="-367871"/>
            <a:ext cx="2425545" cy="2186339"/>
          </a:xfrm>
          <a:custGeom>
            <a:avLst/>
            <a:gdLst/>
            <a:ahLst/>
            <a:cxnLst/>
            <a:rect l="l" t="t" r="r" b="b"/>
            <a:pathLst>
              <a:path w="64683" h="58304" extrusionOk="0">
                <a:moveTo>
                  <a:pt x="56645" y="0"/>
                </a:moveTo>
                <a:cubicBezTo>
                  <a:pt x="55687" y="0"/>
                  <a:pt x="54714" y="135"/>
                  <a:pt x="53770" y="270"/>
                </a:cubicBezTo>
                <a:lnTo>
                  <a:pt x="20973" y="5103"/>
                </a:lnTo>
                <a:cubicBezTo>
                  <a:pt x="18390" y="5468"/>
                  <a:pt x="15745" y="5863"/>
                  <a:pt x="13496" y="7139"/>
                </a:cubicBezTo>
                <a:cubicBezTo>
                  <a:pt x="8815" y="9723"/>
                  <a:pt x="6687" y="15377"/>
                  <a:pt x="6231" y="20696"/>
                </a:cubicBezTo>
                <a:cubicBezTo>
                  <a:pt x="5927" y="24039"/>
                  <a:pt x="6170" y="27413"/>
                  <a:pt x="5623" y="30757"/>
                </a:cubicBezTo>
                <a:cubicBezTo>
                  <a:pt x="4955" y="34708"/>
                  <a:pt x="3252" y="38416"/>
                  <a:pt x="2006" y="42246"/>
                </a:cubicBezTo>
                <a:cubicBezTo>
                  <a:pt x="760" y="46076"/>
                  <a:pt x="0" y="50301"/>
                  <a:pt x="1307" y="54101"/>
                </a:cubicBezTo>
                <a:lnTo>
                  <a:pt x="4012" y="56563"/>
                </a:lnTo>
                <a:cubicBezTo>
                  <a:pt x="6383" y="57743"/>
                  <a:pt x="9003" y="58303"/>
                  <a:pt x="11634" y="58303"/>
                </a:cubicBezTo>
                <a:cubicBezTo>
                  <a:pt x="17202" y="58303"/>
                  <a:pt x="22816" y="55793"/>
                  <a:pt x="26201" y="51335"/>
                </a:cubicBezTo>
                <a:cubicBezTo>
                  <a:pt x="29362" y="47140"/>
                  <a:pt x="30882" y="41334"/>
                  <a:pt x="35502" y="38812"/>
                </a:cubicBezTo>
                <a:cubicBezTo>
                  <a:pt x="38238" y="37322"/>
                  <a:pt x="41521" y="37292"/>
                  <a:pt x="44591" y="36714"/>
                </a:cubicBezTo>
                <a:cubicBezTo>
                  <a:pt x="50731" y="35498"/>
                  <a:pt x="56263" y="31669"/>
                  <a:pt x="59728" y="26471"/>
                </a:cubicBezTo>
                <a:cubicBezTo>
                  <a:pt x="63223" y="21273"/>
                  <a:pt x="64682" y="14799"/>
                  <a:pt x="63953" y="8598"/>
                </a:cubicBezTo>
                <a:cubicBezTo>
                  <a:pt x="63558" y="5224"/>
                  <a:pt x="62129" y="1455"/>
                  <a:pt x="58907" y="331"/>
                </a:cubicBezTo>
                <a:cubicBezTo>
                  <a:pt x="58176" y="87"/>
                  <a:pt x="57415" y="0"/>
                  <a:pt x="566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3" name="Google Shape;2123;p32"/>
          <p:cNvGrpSpPr/>
          <p:nvPr/>
        </p:nvGrpSpPr>
        <p:grpSpPr>
          <a:xfrm>
            <a:off x="230975" y="245216"/>
            <a:ext cx="8850575" cy="4593234"/>
            <a:chOff x="230975" y="245216"/>
            <a:chExt cx="8850575" cy="4593234"/>
          </a:xfrm>
        </p:grpSpPr>
        <p:sp>
          <p:nvSpPr>
            <p:cNvPr id="2124" name="Google Shape;2124;p32"/>
            <p:cNvSpPr/>
            <p:nvPr/>
          </p:nvSpPr>
          <p:spPr>
            <a:xfrm>
              <a:off x="1013213" y="377525"/>
              <a:ext cx="191525" cy="235000"/>
            </a:xfrm>
            <a:custGeom>
              <a:avLst/>
              <a:gdLst/>
              <a:ahLst/>
              <a:cxnLst/>
              <a:rect l="l" t="t" r="r" b="b"/>
              <a:pathLst>
                <a:path w="7661" h="9400" extrusionOk="0">
                  <a:moveTo>
                    <a:pt x="5198" y="0"/>
                  </a:moveTo>
                  <a:lnTo>
                    <a:pt x="244" y="1307"/>
                  </a:lnTo>
                  <a:lnTo>
                    <a:pt x="1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6" y="9362"/>
                  </a:cubicBezTo>
                  <a:cubicBezTo>
                    <a:pt x="5117" y="9387"/>
                    <a:pt x="5248" y="9399"/>
                    <a:pt x="5378" y="9399"/>
                  </a:cubicBezTo>
                  <a:cubicBezTo>
                    <a:pt x="6360" y="9399"/>
                    <a:pt x="7260" y="8711"/>
                    <a:pt x="7448" y="7690"/>
                  </a:cubicBezTo>
                  <a:cubicBezTo>
                    <a:pt x="7660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1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32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32"/>
            <p:cNvSpPr/>
            <p:nvPr/>
          </p:nvSpPr>
          <p:spPr>
            <a:xfrm>
              <a:off x="1186600" y="4539725"/>
              <a:ext cx="218100" cy="286451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27" name="Google Shape;2127;p32"/>
            <p:cNvGrpSpPr/>
            <p:nvPr/>
          </p:nvGrpSpPr>
          <p:grpSpPr>
            <a:xfrm>
              <a:off x="230975" y="1167388"/>
              <a:ext cx="8668950" cy="3671062"/>
              <a:chOff x="-4659100" y="369863"/>
              <a:chExt cx="8668950" cy="3671062"/>
            </a:xfrm>
          </p:grpSpPr>
          <p:sp>
            <p:nvSpPr>
              <p:cNvPr id="2128" name="Google Shape;2128;p32"/>
              <p:cNvSpPr/>
              <p:nvPr/>
            </p:nvSpPr>
            <p:spPr>
              <a:xfrm>
                <a:off x="-4659100" y="369863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32"/>
              <p:cNvSpPr/>
              <p:nvPr/>
            </p:nvSpPr>
            <p:spPr>
              <a:xfrm>
                <a:off x="3717275" y="3761838"/>
                <a:ext cx="292575" cy="279087"/>
              </a:xfrm>
              <a:custGeom>
                <a:avLst/>
                <a:gdLst/>
                <a:ahLst/>
                <a:cxnLst/>
                <a:rect l="l" t="t" r="r" b="b"/>
                <a:pathLst>
                  <a:path w="11703" h="12469" extrusionOk="0">
                    <a:moveTo>
                      <a:pt x="7019" y="0"/>
                    </a:moveTo>
                    <a:cubicBezTo>
                      <a:pt x="6582" y="0"/>
                      <a:pt x="6189" y="306"/>
                      <a:pt x="6110" y="724"/>
                    </a:cubicBezTo>
                    <a:lnTo>
                      <a:pt x="4378" y="7989"/>
                    </a:lnTo>
                    <a:cubicBezTo>
                      <a:pt x="4074" y="7715"/>
                      <a:pt x="3709" y="7533"/>
                      <a:pt x="3314" y="7472"/>
                    </a:cubicBezTo>
                    <a:cubicBezTo>
                      <a:pt x="3135" y="7431"/>
                      <a:pt x="2955" y="7412"/>
                      <a:pt x="2779" y="7412"/>
                    </a:cubicBezTo>
                    <a:cubicBezTo>
                      <a:pt x="1636" y="7412"/>
                      <a:pt x="594" y="8225"/>
                      <a:pt x="305" y="9357"/>
                    </a:cubicBezTo>
                    <a:cubicBezTo>
                      <a:pt x="1" y="10724"/>
                      <a:pt x="821" y="12092"/>
                      <a:pt x="2189" y="12396"/>
                    </a:cubicBezTo>
                    <a:cubicBezTo>
                      <a:pt x="2390" y="12445"/>
                      <a:pt x="2592" y="12469"/>
                      <a:pt x="2789" y="12469"/>
                    </a:cubicBezTo>
                    <a:cubicBezTo>
                      <a:pt x="3937" y="12469"/>
                      <a:pt x="4974" y="11678"/>
                      <a:pt x="5259" y="10512"/>
                    </a:cubicBezTo>
                    <a:cubicBezTo>
                      <a:pt x="5259" y="10481"/>
                      <a:pt x="5259" y="10451"/>
                      <a:pt x="5259" y="10420"/>
                    </a:cubicBezTo>
                    <a:lnTo>
                      <a:pt x="7113" y="2639"/>
                    </a:lnTo>
                    <a:lnTo>
                      <a:pt x="10214" y="3369"/>
                    </a:lnTo>
                    <a:cubicBezTo>
                      <a:pt x="10289" y="3385"/>
                      <a:pt x="10365" y="3394"/>
                      <a:pt x="10440" y="3394"/>
                    </a:cubicBezTo>
                    <a:cubicBezTo>
                      <a:pt x="10905" y="3394"/>
                      <a:pt x="11329" y="3080"/>
                      <a:pt x="11460" y="2609"/>
                    </a:cubicBezTo>
                    <a:lnTo>
                      <a:pt x="11551" y="2122"/>
                    </a:lnTo>
                    <a:cubicBezTo>
                      <a:pt x="11703" y="1575"/>
                      <a:pt x="11369" y="998"/>
                      <a:pt x="10791" y="876"/>
                    </a:cubicBezTo>
                    <a:lnTo>
                      <a:pt x="7235" y="25"/>
                    </a:lnTo>
                    <a:cubicBezTo>
                      <a:pt x="7162" y="8"/>
                      <a:pt x="7090" y="0"/>
                      <a:pt x="70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30" name="Google Shape;2130;p32"/>
            <p:cNvSpPr/>
            <p:nvPr/>
          </p:nvSpPr>
          <p:spPr>
            <a:xfrm>
              <a:off x="8607350" y="880700"/>
              <a:ext cx="474200" cy="417375"/>
            </a:xfrm>
            <a:custGeom>
              <a:avLst/>
              <a:gdLst/>
              <a:ahLst/>
              <a:cxnLst/>
              <a:rect l="l" t="t" r="r" b="b"/>
              <a:pathLst>
                <a:path w="18968" h="16695" extrusionOk="0">
                  <a:moveTo>
                    <a:pt x="9483" y="0"/>
                  </a:moveTo>
                  <a:cubicBezTo>
                    <a:pt x="8406" y="0"/>
                    <a:pt x="7314" y="211"/>
                    <a:pt x="6262" y="658"/>
                  </a:cubicBezTo>
                  <a:cubicBezTo>
                    <a:pt x="2007" y="2451"/>
                    <a:pt x="0" y="7345"/>
                    <a:pt x="1794" y="11570"/>
                  </a:cubicBezTo>
                  <a:cubicBezTo>
                    <a:pt x="3141" y="14767"/>
                    <a:pt x="6239" y="16695"/>
                    <a:pt x="9502" y="16695"/>
                  </a:cubicBezTo>
                  <a:cubicBezTo>
                    <a:pt x="10581" y="16695"/>
                    <a:pt x="11678" y="16484"/>
                    <a:pt x="12736" y="16038"/>
                  </a:cubicBezTo>
                  <a:cubicBezTo>
                    <a:pt x="16961" y="14244"/>
                    <a:pt x="18967" y="9351"/>
                    <a:pt x="17174" y="5095"/>
                  </a:cubicBezTo>
                  <a:cubicBezTo>
                    <a:pt x="15827" y="1922"/>
                    <a:pt x="12731" y="0"/>
                    <a:pt x="9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32"/>
            <p:cNvSpPr/>
            <p:nvPr/>
          </p:nvSpPr>
          <p:spPr>
            <a:xfrm>
              <a:off x="8142800" y="267263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32"/>
            <p:cNvSpPr/>
            <p:nvPr/>
          </p:nvSpPr>
          <p:spPr>
            <a:xfrm rot="-1859063">
              <a:off x="423196" y="3761649"/>
              <a:ext cx="351097" cy="373322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2_1_1_1"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4" name="Google Shape;2134;p33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2135" name="Google Shape;2135;p33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33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33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3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3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3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33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33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33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33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33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33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33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33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33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33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33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33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33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33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33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33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33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33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33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33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33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33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33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33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33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33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33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33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33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33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33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33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33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33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33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33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33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33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33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33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33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33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33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33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33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33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33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33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9" name="Google Shape;2189;p33"/>
          <p:cNvSpPr/>
          <p:nvPr/>
        </p:nvSpPr>
        <p:spPr>
          <a:xfrm rot="5400000" flipH="1">
            <a:off x="5853212" y="1852712"/>
            <a:ext cx="1663006" cy="4918571"/>
          </a:xfrm>
          <a:custGeom>
            <a:avLst/>
            <a:gdLst/>
            <a:ahLst/>
            <a:cxnLst/>
            <a:rect l="l" t="t" r="r" b="b"/>
            <a:pathLst>
              <a:path w="113924" h="173924" extrusionOk="0">
                <a:moveTo>
                  <a:pt x="0" y="0"/>
                </a:moveTo>
                <a:lnTo>
                  <a:pt x="0" y="173923"/>
                </a:lnTo>
                <a:cubicBezTo>
                  <a:pt x="16049" y="171917"/>
                  <a:pt x="32250" y="167358"/>
                  <a:pt x="42584" y="155261"/>
                </a:cubicBezTo>
                <a:cubicBezTo>
                  <a:pt x="54226" y="141674"/>
                  <a:pt x="51308" y="122129"/>
                  <a:pt x="61642" y="108451"/>
                </a:cubicBezTo>
                <a:cubicBezTo>
                  <a:pt x="64773" y="104318"/>
                  <a:pt x="69241" y="101369"/>
                  <a:pt x="72919" y="97691"/>
                </a:cubicBezTo>
                <a:cubicBezTo>
                  <a:pt x="76628" y="94044"/>
                  <a:pt x="79728" y="89059"/>
                  <a:pt x="78907" y="83922"/>
                </a:cubicBezTo>
                <a:cubicBezTo>
                  <a:pt x="77722" y="76323"/>
                  <a:pt x="68512" y="70366"/>
                  <a:pt x="70852" y="63071"/>
                </a:cubicBezTo>
                <a:cubicBezTo>
                  <a:pt x="72220" y="58785"/>
                  <a:pt x="77053" y="56688"/>
                  <a:pt x="81430" y="55776"/>
                </a:cubicBezTo>
                <a:cubicBezTo>
                  <a:pt x="86932" y="54590"/>
                  <a:pt x="92616" y="54378"/>
                  <a:pt x="98057" y="52919"/>
                </a:cubicBezTo>
                <a:cubicBezTo>
                  <a:pt x="103467" y="51460"/>
                  <a:pt x="108877" y="48481"/>
                  <a:pt x="111400" y="43466"/>
                </a:cubicBezTo>
                <a:cubicBezTo>
                  <a:pt x="113923" y="38481"/>
                  <a:pt x="113163" y="32462"/>
                  <a:pt x="111704" y="27052"/>
                </a:cubicBezTo>
                <a:cubicBezTo>
                  <a:pt x="110276" y="21672"/>
                  <a:pt x="108178" y="16292"/>
                  <a:pt x="108239" y="10699"/>
                </a:cubicBezTo>
                <a:cubicBezTo>
                  <a:pt x="108269" y="6809"/>
                  <a:pt x="109668" y="2705"/>
                  <a:pt x="1123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0" name="Google Shape;2190;p33"/>
          <p:cNvSpPr/>
          <p:nvPr/>
        </p:nvSpPr>
        <p:spPr>
          <a:xfrm>
            <a:off x="-251975" y="-29087"/>
            <a:ext cx="3066525" cy="1710875"/>
          </a:xfrm>
          <a:custGeom>
            <a:avLst/>
            <a:gdLst/>
            <a:ahLst/>
            <a:cxnLst/>
            <a:rect l="l" t="t" r="r" b="b"/>
            <a:pathLst>
              <a:path w="122661" h="68435" extrusionOk="0">
                <a:moveTo>
                  <a:pt x="8191" y="1"/>
                </a:moveTo>
                <a:lnTo>
                  <a:pt x="8282" y="68087"/>
                </a:lnTo>
                <a:cubicBezTo>
                  <a:pt x="10963" y="68321"/>
                  <a:pt x="13404" y="68434"/>
                  <a:pt x="15624" y="68434"/>
                </a:cubicBezTo>
                <a:cubicBezTo>
                  <a:pt x="66912" y="68434"/>
                  <a:pt x="1" y="8343"/>
                  <a:pt x="47755" y="8343"/>
                </a:cubicBezTo>
                <a:cubicBezTo>
                  <a:pt x="54911" y="8343"/>
                  <a:pt x="64644" y="9693"/>
                  <a:pt x="77736" y="12797"/>
                </a:cubicBezTo>
                <a:cubicBezTo>
                  <a:pt x="83980" y="14285"/>
                  <a:pt x="90451" y="15241"/>
                  <a:pt x="96500" y="15241"/>
                </a:cubicBezTo>
                <a:cubicBezTo>
                  <a:pt x="108735" y="15241"/>
                  <a:pt x="119244" y="11330"/>
                  <a:pt x="1226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1" name="Google Shape;2191;p33"/>
          <p:cNvGrpSpPr/>
          <p:nvPr/>
        </p:nvGrpSpPr>
        <p:grpSpPr>
          <a:xfrm>
            <a:off x="203500" y="115975"/>
            <a:ext cx="8940500" cy="4917725"/>
            <a:chOff x="203500" y="115975"/>
            <a:chExt cx="8940500" cy="4917725"/>
          </a:xfrm>
        </p:grpSpPr>
        <p:sp>
          <p:nvSpPr>
            <p:cNvPr id="2192" name="Google Shape;2192;p33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33"/>
            <p:cNvSpPr/>
            <p:nvPr/>
          </p:nvSpPr>
          <p:spPr>
            <a:xfrm>
              <a:off x="203500" y="386122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3"/>
            <p:cNvSpPr/>
            <p:nvPr/>
          </p:nvSpPr>
          <p:spPr>
            <a:xfrm>
              <a:off x="8633750" y="4291350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3"/>
            <p:cNvSpPr/>
            <p:nvPr/>
          </p:nvSpPr>
          <p:spPr>
            <a:xfrm>
              <a:off x="4997825" y="462998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3"/>
            <p:cNvSpPr/>
            <p:nvPr/>
          </p:nvSpPr>
          <p:spPr>
            <a:xfrm>
              <a:off x="8669800" y="1712475"/>
              <a:ext cx="474200" cy="417375"/>
            </a:xfrm>
            <a:custGeom>
              <a:avLst/>
              <a:gdLst/>
              <a:ahLst/>
              <a:cxnLst/>
              <a:rect l="l" t="t" r="r" b="b"/>
              <a:pathLst>
                <a:path w="18968" h="16695" extrusionOk="0">
                  <a:moveTo>
                    <a:pt x="9483" y="0"/>
                  </a:moveTo>
                  <a:cubicBezTo>
                    <a:pt x="8406" y="0"/>
                    <a:pt x="7314" y="211"/>
                    <a:pt x="6262" y="658"/>
                  </a:cubicBezTo>
                  <a:cubicBezTo>
                    <a:pt x="2007" y="2451"/>
                    <a:pt x="0" y="7345"/>
                    <a:pt x="1794" y="11570"/>
                  </a:cubicBezTo>
                  <a:cubicBezTo>
                    <a:pt x="3141" y="14767"/>
                    <a:pt x="6239" y="16695"/>
                    <a:pt x="9502" y="16695"/>
                  </a:cubicBezTo>
                  <a:cubicBezTo>
                    <a:pt x="10581" y="16695"/>
                    <a:pt x="11678" y="16484"/>
                    <a:pt x="12736" y="16038"/>
                  </a:cubicBezTo>
                  <a:cubicBezTo>
                    <a:pt x="16961" y="14244"/>
                    <a:pt x="18967" y="9351"/>
                    <a:pt x="17174" y="5095"/>
                  </a:cubicBezTo>
                  <a:cubicBezTo>
                    <a:pt x="15827" y="1922"/>
                    <a:pt x="12731" y="0"/>
                    <a:pt x="9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33"/>
            <p:cNvSpPr/>
            <p:nvPr/>
          </p:nvSpPr>
          <p:spPr>
            <a:xfrm>
              <a:off x="1459150" y="47829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33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3"/>
            <p:cNvSpPr/>
            <p:nvPr/>
          </p:nvSpPr>
          <p:spPr>
            <a:xfrm>
              <a:off x="8607350" y="3093100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00" name="Google Shape;2200;p33"/>
            <p:cNvGrpSpPr/>
            <p:nvPr/>
          </p:nvGrpSpPr>
          <p:grpSpPr>
            <a:xfrm>
              <a:off x="6155275" y="115975"/>
              <a:ext cx="2328525" cy="4806875"/>
              <a:chOff x="1265200" y="-681550"/>
              <a:chExt cx="2328525" cy="4806875"/>
            </a:xfrm>
          </p:grpSpPr>
          <p:sp>
            <p:nvSpPr>
              <p:cNvPr id="2201" name="Google Shape;2201;p33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2" name="Google Shape;2202;p33"/>
              <p:cNvSpPr/>
              <p:nvPr/>
            </p:nvSpPr>
            <p:spPr>
              <a:xfrm>
                <a:off x="3170450" y="-423137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3" name="Google Shape;2203;p33"/>
              <p:cNvSpPr/>
              <p:nvPr/>
            </p:nvSpPr>
            <p:spPr>
              <a:xfrm>
                <a:off x="2662100" y="3845625"/>
                <a:ext cx="310825" cy="279700"/>
              </a:xfrm>
              <a:custGeom>
                <a:avLst/>
                <a:gdLst/>
                <a:ahLst/>
                <a:cxnLst/>
                <a:rect l="l" t="t" r="r" b="b"/>
                <a:pathLst>
                  <a:path w="12433" h="11188" extrusionOk="0">
                    <a:moveTo>
                      <a:pt x="10882" y="1"/>
                    </a:moveTo>
                    <a:lnTo>
                      <a:pt x="9879" y="214"/>
                    </a:lnTo>
                    <a:lnTo>
                      <a:pt x="2341" y="1612"/>
                    </a:lnTo>
                    <a:lnTo>
                      <a:pt x="1338" y="1794"/>
                    </a:lnTo>
                    <a:lnTo>
                      <a:pt x="2432" y="7661"/>
                    </a:lnTo>
                    <a:cubicBezTo>
                      <a:pt x="2282" y="7623"/>
                      <a:pt x="2120" y="7597"/>
                      <a:pt x="1954" y="7597"/>
                    </a:cubicBezTo>
                    <a:cubicBezTo>
                      <a:pt x="1851" y="7597"/>
                      <a:pt x="1747" y="7607"/>
                      <a:pt x="1642" y="7630"/>
                    </a:cubicBezTo>
                    <a:cubicBezTo>
                      <a:pt x="670" y="7813"/>
                      <a:pt x="1" y="8755"/>
                      <a:pt x="183" y="9727"/>
                    </a:cubicBezTo>
                    <a:cubicBezTo>
                      <a:pt x="345" y="10588"/>
                      <a:pt x="1101" y="11187"/>
                      <a:pt x="1947" y="11187"/>
                    </a:cubicBezTo>
                    <a:cubicBezTo>
                      <a:pt x="2057" y="11187"/>
                      <a:pt x="2169" y="11177"/>
                      <a:pt x="2281" y="11156"/>
                    </a:cubicBezTo>
                    <a:cubicBezTo>
                      <a:pt x="3284" y="10974"/>
                      <a:pt x="3922" y="10031"/>
                      <a:pt x="3740" y="9059"/>
                    </a:cubicBezTo>
                    <a:cubicBezTo>
                      <a:pt x="3740" y="9028"/>
                      <a:pt x="3709" y="8998"/>
                      <a:pt x="3709" y="8998"/>
                    </a:cubicBezTo>
                    <a:lnTo>
                      <a:pt x="2858" y="4378"/>
                    </a:lnTo>
                    <a:lnTo>
                      <a:pt x="10396" y="2980"/>
                    </a:lnTo>
                    <a:lnTo>
                      <a:pt x="10974" y="6050"/>
                    </a:lnTo>
                    <a:cubicBezTo>
                      <a:pt x="10823" y="6012"/>
                      <a:pt x="10662" y="5986"/>
                      <a:pt x="10495" y="5986"/>
                    </a:cubicBezTo>
                    <a:cubicBezTo>
                      <a:pt x="10392" y="5986"/>
                      <a:pt x="10288" y="5996"/>
                      <a:pt x="10183" y="6019"/>
                    </a:cubicBezTo>
                    <a:cubicBezTo>
                      <a:pt x="9180" y="6202"/>
                      <a:pt x="8542" y="7144"/>
                      <a:pt x="8724" y="8117"/>
                    </a:cubicBezTo>
                    <a:cubicBezTo>
                      <a:pt x="8886" y="8977"/>
                      <a:pt x="9642" y="9576"/>
                      <a:pt x="10488" y="9576"/>
                    </a:cubicBezTo>
                    <a:cubicBezTo>
                      <a:pt x="10598" y="9576"/>
                      <a:pt x="10710" y="9566"/>
                      <a:pt x="10822" y="9545"/>
                    </a:cubicBezTo>
                    <a:cubicBezTo>
                      <a:pt x="11794" y="9363"/>
                      <a:pt x="12433" y="8451"/>
                      <a:pt x="12281" y="7478"/>
                    </a:cubicBezTo>
                    <a:lnTo>
                      <a:pt x="12281" y="7448"/>
                    </a:lnTo>
                    <a:lnTo>
                      <a:pt x="10882" y="1"/>
                    </a:lnTo>
                    <a:close/>
                  </a:path>
                </a:pathLst>
              </a:custGeom>
              <a:solidFill>
                <a:srgbClr val="FCE2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2_1_1_1_1"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5" name="Google Shape;2205;p34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2206" name="Google Shape;2206;p34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34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4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4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34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34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34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34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4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34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34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4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4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4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4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4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34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34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34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34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34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34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34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34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34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34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34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34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34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4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4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4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34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34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34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34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34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34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34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34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34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34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34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34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34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34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34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34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34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34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34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34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34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34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0" name="Google Shape;2260;p34"/>
          <p:cNvSpPr/>
          <p:nvPr/>
        </p:nvSpPr>
        <p:spPr>
          <a:xfrm rot="7719936">
            <a:off x="7483360" y="-1586685"/>
            <a:ext cx="2631216" cy="3298773"/>
          </a:xfrm>
          <a:custGeom>
            <a:avLst/>
            <a:gdLst/>
            <a:ahLst/>
            <a:cxnLst/>
            <a:rect l="l" t="t" r="r" b="b"/>
            <a:pathLst>
              <a:path w="75678" h="94878" extrusionOk="0">
                <a:moveTo>
                  <a:pt x="48300" y="1"/>
                </a:moveTo>
                <a:cubicBezTo>
                  <a:pt x="26513" y="1"/>
                  <a:pt x="8828" y="29296"/>
                  <a:pt x="6231" y="33892"/>
                </a:cubicBezTo>
                <a:cubicBezTo>
                  <a:pt x="2219" y="41096"/>
                  <a:pt x="0" y="49363"/>
                  <a:pt x="152" y="57661"/>
                </a:cubicBezTo>
                <a:cubicBezTo>
                  <a:pt x="335" y="65929"/>
                  <a:pt x="2827" y="74318"/>
                  <a:pt x="7903" y="80792"/>
                </a:cubicBezTo>
                <a:cubicBezTo>
                  <a:pt x="15662" y="90649"/>
                  <a:pt x="27236" y="94877"/>
                  <a:pt x="38483" y="94877"/>
                </a:cubicBezTo>
                <a:cubicBezTo>
                  <a:pt x="57551" y="94877"/>
                  <a:pt x="75678" y="82723"/>
                  <a:pt x="72676" y="65230"/>
                </a:cubicBezTo>
                <a:cubicBezTo>
                  <a:pt x="71947" y="61127"/>
                  <a:pt x="68451" y="58026"/>
                  <a:pt x="67418" y="53984"/>
                </a:cubicBezTo>
                <a:cubicBezTo>
                  <a:pt x="64713" y="43588"/>
                  <a:pt x="72859" y="33102"/>
                  <a:pt x="71764" y="22433"/>
                </a:cubicBezTo>
                <a:cubicBezTo>
                  <a:pt x="71126" y="16141"/>
                  <a:pt x="67205" y="913"/>
                  <a:pt x="49515" y="31"/>
                </a:cubicBezTo>
                <a:cubicBezTo>
                  <a:pt x="49108" y="11"/>
                  <a:pt x="48703" y="1"/>
                  <a:pt x="483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1" name="Google Shape;2261;p34"/>
          <p:cNvSpPr/>
          <p:nvPr/>
        </p:nvSpPr>
        <p:spPr>
          <a:xfrm rot="3495162">
            <a:off x="-1020549" y="-1982071"/>
            <a:ext cx="2631314" cy="3298896"/>
          </a:xfrm>
          <a:custGeom>
            <a:avLst/>
            <a:gdLst/>
            <a:ahLst/>
            <a:cxnLst/>
            <a:rect l="l" t="t" r="r" b="b"/>
            <a:pathLst>
              <a:path w="75678" h="94878" extrusionOk="0">
                <a:moveTo>
                  <a:pt x="48300" y="1"/>
                </a:moveTo>
                <a:cubicBezTo>
                  <a:pt x="26513" y="1"/>
                  <a:pt x="8828" y="29296"/>
                  <a:pt x="6231" y="33892"/>
                </a:cubicBezTo>
                <a:cubicBezTo>
                  <a:pt x="2219" y="41096"/>
                  <a:pt x="0" y="49363"/>
                  <a:pt x="152" y="57661"/>
                </a:cubicBezTo>
                <a:cubicBezTo>
                  <a:pt x="335" y="65929"/>
                  <a:pt x="2827" y="74318"/>
                  <a:pt x="7903" y="80792"/>
                </a:cubicBezTo>
                <a:cubicBezTo>
                  <a:pt x="15662" y="90649"/>
                  <a:pt x="27236" y="94877"/>
                  <a:pt x="38483" y="94877"/>
                </a:cubicBezTo>
                <a:cubicBezTo>
                  <a:pt x="57551" y="94877"/>
                  <a:pt x="75678" y="82723"/>
                  <a:pt x="72676" y="65230"/>
                </a:cubicBezTo>
                <a:cubicBezTo>
                  <a:pt x="71947" y="61127"/>
                  <a:pt x="68451" y="58026"/>
                  <a:pt x="67418" y="53984"/>
                </a:cubicBezTo>
                <a:cubicBezTo>
                  <a:pt x="64713" y="43588"/>
                  <a:pt x="72859" y="33102"/>
                  <a:pt x="71764" y="22433"/>
                </a:cubicBezTo>
                <a:cubicBezTo>
                  <a:pt x="71126" y="16141"/>
                  <a:pt x="67205" y="913"/>
                  <a:pt x="49515" y="31"/>
                </a:cubicBezTo>
                <a:cubicBezTo>
                  <a:pt x="49108" y="11"/>
                  <a:pt x="48703" y="1"/>
                  <a:pt x="483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2" name="Google Shape;2262;p34"/>
          <p:cNvGrpSpPr/>
          <p:nvPr/>
        </p:nvGrpSpPr>
        <p:grpSpPr>
          <a:xfrm>
            <a:off x="203500" y="115975"/>
            <a:ext cx="8596125" cy="4917725"/>
            <a:chOff x="203500" y="115975"/>
            <a:chExt cx="8596125" cy="4917725"/>
          </a:xfrm>
        </p:grpSpPr>
        <p:sp>
          <p:nvSpPr>
            <p:cNvPr id="2263" name="Google Shape;2263;p34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34"/>
            <p:cNvSpPr/>
            <p:nvPr/>
          </p:nvSpPr>
          <p:spPr>
            <a:xfrm>
              <a:off x="203500" y="386122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34"/>
            <p:cNvSpPr/>
            <p:nvPr/>
          </p:nvSpPr>
          <p:spPr>
            <a:xfrm>
              <a:off x="4997825" y="462998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4"/>
            <p:cNvSpPr/>
            <p:nvPr/>
          </p:nvSpPr>
          <p:spPr>
            <a:xfrm>
              <a:off x="1459150" y="47829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4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4"/>
            <p:cNvSpPr/>
            <p:nvPr/>
          </p:nvSpPr>
          <p:spPr>
            <a:xfrm>
              <a:off x="8607350" y="3093100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69" name="Google Shape;2269;p34"/>
            <p:cNvGrpSpPr/>
            <p:nvPr/>
          </p:nvGrpSpPr>
          <p:grpSpPr>
            <a:xfrm>
              <a:off x="6155275" y="115975"/>
              <a:ext cx="2328525" cy="589638"/>
              <a:chOff x="1265200" y="-681550"/>
              <a:chExt cx="2328525" cy="589638"/>
            </a:xfrm>
          </p:grpSpPr>
          <p:sp>
            <p:nvSpPr>
              <p:cNvPr id="2270" name="Google Shape;2270;p34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1" name="Google Shape;2271;p34"/>
              <p:cNvSpPr/>
              <p:nvPr/>
            </p:nvSpPr>
            <p:spPr>
              <a:xfrm>
                <a:off x="3170450" y="-423137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12;p15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813" name="Google Shape;813;p15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5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5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5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5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5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5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5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5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5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5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5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5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5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5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5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5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5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5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5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5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5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5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5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5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5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5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5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5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5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5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5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5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5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5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5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5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5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5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5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5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5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5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5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5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5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5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5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5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5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5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5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5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5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7" name="Google Shape;867;p15"/>
          <p:cNvSpPr/>
          <p:nvPr/>
        </p:nvSpPr>
        <p:spPr>
          <a:xfrm rot="-3194159" flipH="1">
            <a:off x="8118938" y="-763751"/>
            <a:ext cx="1498510" cy="1992181"/>
          </a:xfrm>
          <a:custGeom>
            <a:avLst/>
            <a:gdLst/>
            <a:ahLst/>
            <a:cxnLst/>
            <a:rect l="l" t="t" r="r" b="b"/>
            <a:pathLst>
              <a:path w="38198" h="50782" extrusionOk="0">
                <a:moveTo>
                  <a:pt x="26799" y="0"/>
                </a:moveTo>
                <a:cubicBezTo>
                  <a:pt x="22843" y="0"/>
                  <a:pt x="18967" y="2814"/>
                  <a:pt x="17879" y="6656"/>
                </a:cubicBezTo>
                <a:cubicBezTo>
                  <a:pt x="17336" y="8583"/>
                  <a:pt x="17411" y="10713"/>
                  <a:pt x="16495" y="12491"/>
                </a:cubicBezTo>
                <a:cubicBezTo>
                  <a:pt x="15462" y="14472"/>
                  <a:pt x="13375" y="15675"/>
                  <a:pt x="11309" y="16506"/>
                </a:cubicBezTo>
                <a:cubicBezTo>
                  <a:pt x="9233" y="17347"/>
                  <a:pt x="7028" y="17965"/>
                  <a:pt x="5218" y="19264"/>
                </a:cubicBezTo>
                <a:cubicBezTo>
                  <a:pt x="2556" y="21181"/>
                  <a:pt x="1065" y="24386"/>
                  <a:pt x="533" y="27613"/>
                </a:cubicBezTo>
                <a:cubicBezTo>
                  <a:pt x="0" y="30850"/>
                  <a:pt x="117" y="34172"/>
                  <a:pt x="1118" y="37218"/>
                </a:cubicBezTo>
                <a:cubicBezTo>
                  <a:pt x="2258" y="40689"/>
                  <a:pt x="4345" y="43852"/>
                  <a:pt x="7071" y="46269"/>
                </a:cubicBezTo>
                <a:cubicBezTo>
                  <a:pt x="10485" y="49312"/>
                  <a:pt x="15150" y="50782"/>
                  <a:pt x="19817" y="50782"/>
                </a:cubicBezTo>
                <a:cubicBezTo>
                  <a:pt x="23856" y="50782"/>
                  <a:pt x="27896" y="49681"/>
                  <a:pt x="31127" y="47547"/>
                </a:cubicBezTo>
                <a:cubicBezTo>
                  <a:pt x="35439" y="44704"/>
                  <a:pt x="38197" y="39092"/>
                  <a:pt x="36547" y="34194"/>
                </a:cubicBezTo>
                <a:cubicBezTo>
                  <a:pt x="35950" y="32415"/>
                  <a:pt x="34854" y="30871"/>
                  <a:pt x="34066" y="29167"/>
                </a:cubicBezTo>
                <a:cubicBezTo>
                  <a:pt x="32713" y="26228"/>
                  <a:pt x="32341" y="22853"/>
                  <a:pt x="33022" y="19690"/>
                </a:cubicBezTo>
                <a:cubicBezTo>
                  <a:pt x="33810" y="16038"/>
                  <a:pt x="35950" y="12630"/>
                  <a:pt x="35844" y="8892"/>
                </a:cubicBezTo>
                <a:cubicBezTo>
                  <a:pt x="35727" y="4569"/>
                  <a:pt x="32128" y="597"/>
                  <a:pt x="27825" y="64"/>
                </a:cubicBezTo>
                <a:cubicBezTo>
                  <a:pt x="27484" y="21"/>
                  <a:pt x="27141" y="0"/>
                  <a:pt x="26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5"/>
          <p:cNvSpPr/>
          <p:nvPr/>
        </p:nvSpPr>
        <p:spPr>
          <a:xfrm flipH="1">
            <a:off x="-94492" y="1428752"/>
            <a:ext cx="4563914" cy="3796204"/>
          </a:xfrm>
          <a:custGeom>
            <a:avLst/>
            <a:gdLst/>
            <a:ahLst/>
            <a:cxnLst/>
            <a:rect l="l" t="t" r="r" b="b"/>
            <a:pathLst>
              <a:path w="145475" h="118133" extrusionOk="0">
                <a:moveTo>
                  <a:pt x="119010" y="0"/>
                </a:moveTo>
                <a:cubicBezTo>
                  <a:pt x="109437" y="0"/>
                  <a:pt x="99862" y="2964"/>
                  <a:pt x="92646" y="9043"/>
                </a:cubicBezTo>
                <a:cubicBezTo>
                  <a:pt x="82585" y="17523"/>
                  <a:pt x="80275" y="31657"/>
                  <a:pt x="77388" y="43907"/>
                </a:cubicBezTo>
                <a:cubicBezTo>
                  <a:pt x="74561" y="56034"/>
                  <a:pt x="70032" y="68436"/>
                  <a:pt x="61035" y="77403"/>
                </a:cubicBezTo>
                <a:cubicBezTo>
                  <a:pt x="52190" y="86217"/>
                  <a:pt x="40153" y="89774"/>
                  <a:pt x="27964" y="90503"/>
                </a:cubicBezTo>
                <a:cubicBezTo>
                  <a:pt x="21460" y="90929"/>
                  <a:pt x="14803" y="90929"/>
                  <a:pt x="9241" y="94698"/>
                </a:cubicBezTo>
                <a:cubicBezTo>
                  <a:pt x="3587" y="98527"/>
                  <a:pt x="0" y="104941"/>
                  <a:pt x="122" y="111810"/>
                </a:cubicBezTo>
                <a:cubicBezTo>
                  <a:pt x="152" y="113968"/>
                  <a:pt x="578" y="116096"/>
                  <a:pt x="1307" y="118133"/>
                </a:cubicBezTo>
                <a:lnTo>
                  <a:pt x="138301" y="118133"/>
                </a:lnTo>
                <a:cubicBezTo>
                  <a:pt x="142252" y="118133"/>
                  <a:pt x="145474" y="114911"/>
                  <a:pt x="145474" y="110959"/>
                </a:cubicBezTo>
                <a:lnTo>
                  <a:pt x="145474" y="8830"/>
                </a:lnTo>
                <a:cubicBezTo>
                  <a:pt x="138252" y="2995"/>
                  <a:pt x="128632" y="0"/>
                  <a:pt x="1190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869;p15"/>
          <p:cNvGrpSpPr/>
          <p:nvPr/>
        </p:nvGrpSpPr>
        <p:grpSpPr>
          <a:xfrm>
            <a:off x="1433450" y="115975"/>
            <a:ext cx="7497575" cy="4905528"/>
            <a:chOff x="1433450" y="115975"/>
            <a:chExt cx="7497575" cy="4905528"/>
          </a:xfrm>
        </p:grpSpPr>
        <p:sp>
          <p:nvSpPr>
            <p:cNvPr id="870" name="Google Shape;870;p15"/>
            <p:cNvSpPr/>
            <p:nvPr/>
          </p:nvSpPr>
          <p:spPr>
            <a:xfrm>
              <a:off x="6016475" y="4766856"/>
              <a:ext cx="254627" cy="254647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5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5"/>
            <p:cNvSpPr/>
            <p:nvPr/>
          </p:nvSpPr>
          <p:spPr>
            <a:xfrm>
              <a:off x="1433450" y="4768775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Google Shape;873;p15"/>
            <p:cNvGrpSpPr/>
            <p:nvPr/>
          </p:nvGrpSpPr>
          <p:grpSpPr>
            <a:xfrm>
              <a:off x="3451575" y="115975"/>
              <a:ext cx="5479450" cy="4869250"/>
              <a:chOff x="-1438500" y="-681550"/>
              <a:chExt cx="5479450" cy="4869250"/>
            </a:xfrm>
          </p:grpSpPr>
          <p:sp>
            <p:nvSpPr>
              <p:cNvPr id="874" name="Google Shape;874;p15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15"/>
              <p:cNvSpPr/>
              <p:nvPr/>
            </p:nvSpPr>
            <p:spPr>
              <a:xfrm>
                <a:off x="-1438500" y="3985375"/>
                <a:ext cx="228000" cy="20232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15"/>
              <p:cNvSpPr/>
              <p:nvPr/>
            </p:nvSpPr>
            <p:spPr>
              <a:xfrm>
                <a:off x="3170450" y="-423137"/>
                <a:ext cx="423275" cy="331225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3249" extrusionOk="0">
                    <a:moveTo>
                      <a:pt x="4985" y="1"/>
                    </a:moveTo>
                    <a:lnTo>
                      <a:pt x="3739" y="7326"/>
                    </a:lnTo>
                    <a:cubicBezTo>
                      <a:pt x="3465" y="7144"/>
                      <a:pt x="3161" y="7022"/>
                      <a:pt x="2796" y="6961"/>
                    </a:cubicBezTo>
                    <a:cubicBezTo>
                      <a:pt x="2667" y="6939"/>
                      <a:pt x="2538" y="6928"/>
                      <a:pt x="2411" y="6928"/>
                    </a:cubicBezTo>
                    <a:cubicBezTo>
                      <a:pt x="1345" y="6928"/>
                      <a:pt x="403" y="7699"/>
                      <a:pt x="213" y="8785"/>
                    </a:cubicBezTo>
                    <a:cubicBezTo>
                      <a:pt x="0" y="10001"/>
                      <a:pt x="821" y="11186"/>
                      <a:pt x="2037" y="11399"/>
                    </a:cubicBezTo>
                    <a:cubicBezTo>
                      <a:pt x="2153" y="11416"/>
                      <a:pt x="2269" y="11424"/>
                      <a:pt x="2383" y="11424"/>
                    </a:cubicBezTo>
                    <a:cubicBezTo>
                      <a:pt x="3491" y="11424"/>
                      <a:pt x="4458" y="10647"/>
                      <a:pt x="4651" y="9545"/>
                    </a:cubicBezTo>
                    <a:cubicBezTo>
                      <a:pt x="4651" y="9514"/>
                      <a:pt x="4651" y="9484"/>
                      <a:pt x="4651" y="9454"/>
                    </a:cubicBezTo>
                    <a:lnTo>
                      <a:pt x="5623" y="3709"/>
                    </a:lnTo>
                    <a:lnTo>
                      <a:pt x="15076" y="5320"/>
                    </a:lnTo>
                    <a:lnTo>
                      <a:pt x="14438" y="9180"/>
                    </a:lnTo>
                    <a:cubicBezTo>
                      <a:pt x="14164" y="8967"/>
                      <a:pt x="13861" y="8846"/>
                      <a:pt x="13496" y="8785"/>
                    </a:cubicBezTo>
                    <a:cubicBezTo>
                      <a:pt x="13366" y="8762"/>
                      <a:pt x="13238" y="8751"/>
                      <a:pt x="13111" y="8751"/>
                    </a:cubicBezTo>
                    <a:cubicBezTo>
                      <a:pt x="12045" y="8751"/>
                      <a:pt x="11102" y="9522"/>
                      <a:pt x="10912" y="10609"/>
                    </a:cubicBezTo>
                    <a:cubicBezTo>
                      <a:pt x="10699" y="11855"/>
                      <a:pt x="11520" y="13010"/>
                      <a:pt x="12736" y="13223"/>
                    </a:cubicBezTo>
                    <a:cubicBezTo>
                      <a:pt x="12853" y="13240"/>
                      <a:pt x="12970" y="13249"/>
                      <a:pt x="13085" y="13249"/>
                    </a:cubicBezTo>
                    <a:cubicBezTo>
                      <a:pt x="14166" y="13249"/>
                      <a:pt x="15127" y="12498"/>
                      <a:pt x="15320" y="11399"/>
                    </a:cubicBezTo>
                    <a:lnTo>
                      <a:pt x="15350" y="11399"/>
                    </a:lnTo>
                    <a:lnTo>
                      <a:pt x="15350" y="11369"/>
                    </a:lnTo>
                    <a:lnTo>
                      <a:pt x="16930" y="2037"/>
                    </a:lnTo>
                    <a:lnTo>
                      <a:pt x="15684" y="1824"/>
                    </a:lnTo>
                    <a:lnTo>
                      <a:pt x="6231" y="213"/>
                    </a:lnTo>
                    <a:lnTo>
                      <a:pt x="498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15"/>
              <p:cNvSpPr/>
              <p:nvPr/>
            </p:nvSpPr>
            <p:spPr>
              <a:xfrm>
                <a:off x="2928800" y="3666125"/>
                <a:ext cx="310825" cy="279700"/>
              </a:xfrm>
              <a:custGeom>
                <a:avLst/>
                <a:gdLst/>
                <a:ahLst/>
                <a:cxnLst/>
                <a:rect l="l" t="t" r="r" b="b"/>
                <a:pathLst>
                  <a:path w="12433" h="11188" extrusionOk="0">
                    <a:moveTo>
                      <a:pt x="10882" y="1"/>
                    </a:moveTo>
                    <a:lnTo>
                      <a:pt x="9879" y="214"/>
                    </a:lnTo>
                    <a:lnTo>
                      <a:pt x="2341" y="1612"/>
                    </a:lnTo>
                    <a:lnTo>
                      <a:pt x="1338" y="1794"/>
                    </a:lnTo>
                    <a:lnTo>
                      <a:pt x="2432" y="7661"/>
                    </a:lnTo>
                    <a:cubicBezTo>
                      <a:pt x="2282" y="7623"/>
                      <a:pt x="2120" y="7597"/>
                      <a:pt x="1954" y="7597"/>
                    </a:cubicBezTo>
                    <a:cubicBezTo>
                      <a:pt x="1851" y="7597"/>
                      <a:pt x="1747" y="7607"/>
                      <a:pt x="1642" y="7630"/>
                    </a:cubicBezTo>
                    <a:cubicBezTo>
                      <a:pt x="670" y="7813"/>
                      <a:pt x="1" y="8755"/>
                      <a:pt x="183" y="9727"/>
                    </a:cubicBezTo>
                    <a:cubicBezTo>
                      <a:pt x="345" y="10588"/>
                      <a:pt x="1101" y="11187"/>
                      <a:pt x="1947" y="11187"/>
                    </a:cubicBezTo>
                    <a:cubicBezTo>
                      <a:pt x="2057" y="11187"/>
                      <a:pt x="2169" y="11177"/>
                      <a:pt x="2281" y="11156"/>
                    </a:cubicBezTo>
                    <a:cubicBezTo>
                      <a:pt x="3284" y="10974"/>
                      <a:pt x="3922" y="10031"/>
                      <a:pt x="3740" y="9059"/>
                    </a:cubicBezTo>
                    <a:cubicBezTo>
                      <a:pt x="3740" y="9028"/>
                      <a:pt x="3709" y="8998"/>
                      <a:pt x="3709" y="8998"/>
                    </a:cubicBezTo>
                    <a:lnTo>
                      <a:pt x="2858" y="4378"/>
                    </a:lnTo>
                    <a:lnTo>
                      <a:pt x="10396" y="2980"/>
                    </a:lnTo>
                    <a:lnTo>
                      <a:pt x="10974" y="6050"/>
                    </a:lnTo>
                    <a:cubicBezTo>
                      <a:pt x="10823" y="6012"/>
                      <a:pt x="10662" y="5986"/>
                      <a:pt x="10495" y="5986"/>
                    </a:cubicBezTo>
                    <a:cubicBezTo>
                      <a:pt x="10392" y="5986"/>
                      <a:pt x="10288" y="5996"/>
                      <a:pt x="10183" y="6019"/>
                    </a:cubicBezTo>
                    <a:cubicBezTo>
                      <a:pt x="9180" y="6202"/>
                      <a:pt x="8542" y="7144"/>
                      <a:pt x="8724" y="8117"/>
                    </a:cubicBezTo>
                    <a:cubicBezTo>
                      <a:pt x="8886" y="8977"/>
                      <a:pt x="9642" y="9576"/>
                      <a:pt x="10488" y="9576"/>
                    </a:cubicBezTo>
                    <a:cubicBezTo>
                      <a:pt x="10598" y="9576"/>
                      <a:pt x="10710" y="9566"/>
                      <a:pt x="10822" y="9545"/>
                    </a:cubicBezTo>
                    <a:cubicBezTo>
                      <a:pt x="11794" y="9363"/>
                      <a:pt x="12433" y="8451"/>
                      <a:pt x="12281" y="7478"/>
                    </a:cubicBezTo>
                    <a:lnTo>
                      <a:pt x="12281" y="7448"/>
                    </a:lnTo>
                    <a:lnTo>
                      <a:pt x="10882" y="1"/>
                    </a:lnTo>
                    <a:close/>
                  </a:path>
                </a:pathLst>
              </a:custGeom>
              <a:solidFill>
                <a:srgbClr val="FCE2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15"/>
              <p:cNvSpPr/>
              <p:nvPr/>
            </p:nvSpPr>
            <p:spPr>
              <a:xfrm>
                <a:off x="3925425" y="1445225"/>
                <a:ext cx="115525" cy="253900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10156" extrusionOk="0">
                    <a:moveTo>
                      <a:pt x="3707" y="0"/>
                    </a:moveTo>
                    <a:cubicBezTo>
                      <a:pt x="3637" y="0"/>
                      <a:pt x="3566" y="11"/>
                      <a:pt x="3496" y="34"/>
                    </a:cubicBezTo>
                    <a:lnTo>
                      <a:pt x="1034" y="825"/>
                    </a:lnTo>
                    <a:cubicBezTo>
                      <a:pt x="700" y="946"/>
                      <a:pt x="487" y="1311"/>
                      <a:pt x="608" y="1676"/>
                    </a:cubicBezTo>
                    <a:lnTo>
                      <a:pt x="2219" y="6630"/>
                    </a:lnTo>
                    <a:cubicBezTo>
                      <a:pt x="2128" y="6620"/>
                      <a:pt x="2037" y="6613"/>
                      <a:pt x="1946" y="6613"/>
                    </a:cubicBezTo>
                    <a:cubicBezTo>
                      <a:pt x="1764" y="6613"/>
                      <a:pt x="1581" y="6640"/>
                      <a:pt x="1399" y="6721"/>
                    </a:cubicBezTo>
                    <a:cubicBezTo>
                      <a:pt x="487" y="7025"/>
                      <a:pt x="1" y="8028"/>
                      <a:pt x="274" y="8940"/>
                    </a:cubicBezTo>
                    <a:cubicBezTo>
                      <a:pt x="517" y="9693"/>
                      <a:pt x="1206" y="10155"/>
                      <a:pt x="1954" y="10155"/>
                    </a:cubicBezTo>
                    <a:cubicBezTo>
                      <a:pt x="2142" y="10155"/>
                      <a:pt x="2334" y="10126"/>
                      <a:pt x="2523" y="10065"/>
                    </a:cubicBezTo>
                    <a:cubicBezTo>
                      <a:pt x="3466" y="9791"/>
                      <a:pt x="3982" y="8788"/>
                      <a:pt x="3678" y="7846"/>
                    </a:cubicBezTo>
                    <a:cubicBezTo>
                      <a:pt x="3648" y="7816"/>
                      <a:pt x="3648" y="7785"/>
                      <a:pt x="3648" y="7785"/>
                    </a:cubicBezTo>
                    <a:lnTo>
                      <a:pt x="1915" y="2436"/>
                    </a:lnTo>
                    <a:lnTo>
                      <a:pt x="4043" y="1737"/>
                    </a:lnTo>
                    <a:cubicBezTo>
                      <a:pt x="4408" y="1615"/>
                      <a:pt x="4621" y="1220"/>
                      <a:pt x="4499" y="825"/>
                    </a:cubicBezTo>
                    <a:lnTo>
                      <a:pt x="4408" y="490"/>
                    </a:lnTo>
                    <a:cubicBezTo>
                      <a:pt x="4285" y="196"/>
                      <a:pt x="4003" y="0"/>
                      <a:pt x="37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9" name="Google Shape;879;p15"/>
            <p:cNvSpPr/>
            <p:nvPr/>
          </p:nvSpPr>
          <p:spPr>
            <a:xfrm>
              <a:off x="2425175" y="305308"/>
              <a:ext cx="359547" cy="359575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0" name="Google Shape;880;p15"/>
          <p:cNvSpPr txBox="1">
            <a:spLocks noGrp="1"/>
          </p:cNvSpPr>
          <p:nvPr>
            <p:ph type="title"/>
          </p:nvPr>
        </p:nvSpPr>
        <p:spPr>
          <a:xfrm>
            <a:off x="3377475" y="3408100"/>
            <a:ext cx="50523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81" name="Google Shape;881;p15"/>
          <p:cNvSpPr txBox="1">
            <a:spLocks noGrp="1"/>
          </p:cNvSpPr>
          <p:nvPr>
            <p:ph type="subTitle" idx="1"/>
          </p:nvPr>
        </p:nvSpPr>
        <p:spPr>
          <a:xfrm>
            <a:off x="3377475" y="963200"/>
            <a:ext cx="5052300" cy="244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2;p3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83" name="Google Shape;83;p3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37;p3"/>
          <p:cNvSpPr/>
          <p:nvPr/>
        </p:nvSpPr>
        <p:spPr>
          <a:xfrm rot="3458668">
            <a:off x="4787980" y="-1444754"/>
            <a:ext cx="6427884" cy="3969511"/>
          </a:xfrm>
          <a:custGeom>
            <a:avLst/>
            <a:gdLst/>
            <a:ahLst/>
            <a:cxnLst/>
            <a:rect l="l" t="t" r="r" b="b"/>
            <a:pathLst>
              <a:path w="121706" h="75159" extrusionOk="0">
                <a:moveTo>
                  <a:pt x="33033" y="0"/>
                </a:moveTo>
                <a:cubicBezTo>
                  <a:pt x="30360" y="0"/>
                  <a:pt x="27709" y="192"/>
                  <a:pt x="25057" y="543"/>
                </a:cubicBezTo>
                <a:cubicBezTo>
                  <a:pt x="21213" y="1065"/>
                  <a:pt x="17475" y="1970"/>
                  <a:pt x="13908" y="3536"/>
                </a:cubicBezTo>
                <a:cubicBezTo>
                  <a:pt x="11075" y="4782"/>
                  <a:pt x="8392" y="6283"/>
                  <a:pt x="5996" y="8253"/>
                </a:cubicBezTo>
                <a:cubicBezTo>
                  <a:pt x="3727" y="10138"/>
                  <a:pt x="2130" y="12470"/>
                  <a:pt x="1321" y="15313"/>
                </a:cubicBezTo>
                <a:cubicBezTo>
                  <a:pt x="1033" y="16325"/>
                  <a:pt x="778" y="17358"/>
                  <a:pt x="618" y="18401"/>
                </a:cubicBezTo>
                <a:cubicBezTo>
                  <a:pt x="0" y="22331"/>
                  <a:pt x="128" y="26260"/>
                  <a:pt x="820" y="30168"/>
                </a:cubicBezTo>
                <a:cubicBezTo>
                  <a:pt x="1662" y="35003"/>
                  <a:pt x="3333" y="39528"/>
                  <a:pt x="6113" y="43607"/>
                </a:cubicBezTo>
                <a:cubicBezTo>
                  <a:pt x="6858" y="44704"/>
                  <a:pt x="7561" y="45822"/>
                  <a:pt x="8243" y="46961"/>
                </a:cubicBezTo>
                <a:cubicBezTo>
                  <a:pt x="11725" y="52754"/>
                  <a:pt x="15835" y="58047"/>
                  <a:pt x="20723" y="62721"/>
                </a:cubicBezTo>
                <a:cubicBezTo>
                  <a:pt x="23779" y="65661"/>
                  <a:pt x="27144" y="68216"/>
                  <a:pt x="30584" y="70665"/>
                </a:cubicBezTo>
                <a:cubicBezTo>
                  <a:pt x="32181" y="71794"/>
                  <a:pt x="33906" y="72710"/>
                  <a:pt x="35706" y="73498"/>
                </a:cubicBezTo>
                <a:cubicBezTo>
                  <a:pt x="38302" y="74634"/>
                  <a:pt x="40953" y="75159"/>
                  <a:pt x="43585" y="75159"/>
                </a:cubicBezTo>
                <a:cubicBezTo>
                  <a:pt x="47789" y="75159"/>
                  <a:pt x="51947" y="73821"/>
                  <a:pt x="55757" y="71496"/>
                </a:cubicBezTo>
                <a:cubicBezTo>
                  <a:pt x="59506" y="69217"/>
                  <a:pt x="62711" y="66161"/>
                  <a:pt x="65576" y="62860"/>
                </a:cubicBezTo>
                <a:cubicBezTo>
                  <a:pt x="68142" y="59900"/>
                  <a:pt x="70016" y="56279"/>
                  <a:pt x="73445" y="54171"/>
                </a:cubicBezTo>
                <a:cubicBezTo>
                  <a:pt x="77457" y="51701"/>
                  <a:pt x="81741" y="51029"/>
                  <a:pt x="86069" y="51029"/>
                </a:cubicBezTo>
                <a:cubicBezTo>
                  <a:pt x="91255" y="51029"/>
                  <a:pt x="96506" y="51994"/>
                  <a:pt x="101434" y="51994"/>
                </a:cubicBezTo>
                <a:cubicBezTo>
                  <a:pt x="107578" y="51994"/>
                  <a:pt x="113219" y="50493"/>
                  <a:pt x="117606" y="43745"/>
                </a:cubicBezTo>
                <a:cubicBezTo>
                  <a:pt x="120705" y="38975"/>
                  <a:pt x="121706" y="33789"/>
                  <a:pt x="120566" y="28209"/>
                </a:cubicBezTo>
                <a:cubicBezTo>
                  <a:pt x="119491" y="22948"/>
                  <a:pt x="117073" y="18380"/>
                  <a:pt x="113336" y="14515"/>
                </a:cubicBezTo>
                <a:cubicBezTo>
                  <a:pt x="109971" y="11043"/>
                  <a:pt x="105967" y="8487"/>
                  <a:pt x="101515" y="6634"/>
                </a:cubicBezTo>
                <a:cubicBezTo>
                  <a:pt x="96798" y="4664"/>
                  <a:pt x="91857" y="3717"/>
                  <a:pt x="86767" y="3525"/>
                </a:cubicBezTo>
                <a:cubicBezTo>
                  <a:pt x="85931" y="3493"/>
                  <a:pt x="85096" y="3478"/>
                  <a:pt x="84261" y="3478"/>
                </a:cubicBezTo>
                <a:cubicBezTo>
                  <a:pt x="81203" y="3478"/>
                  <a:pt x="78151" y="3677"/>
                  <a:pt x="75106" y="3962"/>
                </a:cubicBezTo>
                <a:cubicBezTo>
                  <a:pt x="73094" y="4153"/>
                  <a:pt x="71081" y="4324"/>
                  <a:pt x="69069" y="4505"/>
                </a:cubicBezTo>
                <a:cubicBezTo>
                  <a:pt x="68148" y="4584"/>
                  <a:pt x="67232" y="4622"/>
                  <a:pt x="66319" y="4622"/>
                </a:cubicBezTo>
                <a:cubicBezTo>
                  <a:pt x="63556" y="4622"/>
                  <a:pt x="60824" y="4274"/>
                  <a:pt x="58111" y="3674"/>
                </a:cubicBezTo>
                <a:cubicBezTo>
                  <a:pt x="54000" y="2780"/>
                  <a:pt x="49890" y="1864"/>
                  <a:pt x="45737" y="1182"/>
                </a:cubicBezTo>
                <a:cubicBezTo>
                  <a:pt x="41531" y="501"/>
                  <a:pt x="37303" y="22"/>
                  <a:pt x="330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3"/>
          <p:cNvSpPr/>
          <p:nvPr/>
        </p:nvSpPr>
        <p:spPr>
          <a:xfrm rot="-2923578">
            <a:off x="-1319083" y="1490256"/>
            <a:ext cx="3524296" cy="4685345"/>
          </a:xfrm>
          <a:custGeom>
            <a:avLst/>
            <a:gdLst/>
            <a:ahLst/>
            <a:cxnLst/>
            <a:rect l="l" t="t" r="r" b="b"/>
            <a:pathLst>
              <a:path w="38198" h="50782" extrusionOk="0">
                <a:moveTo>
                  <a:pt x="26799" y="0"/>
                </a:moveTo>
                <a:cubicBezTo>
                  <a:pt x="22843" y="0"/>
                  <a:pt x="18967" y="2814"/>
                  <a:pt x="17879" y="6656"/>
                </a:cubicBezTo>
                <a:cubicBezTo>
                  <a:pt x="17336" y="8583"/>
                  <a:pt x="17411" y="10713"/>
                  <a:pt x="16495" y="12491"/>
                </a:cubicBezTo>
                <a:cubicBezTo>
                  <a:pt x="15462" y="14472"/>
                  <a:pt x="13375" y="15675"/>
                  <a:pt x="11309" y="16506"/>
                </a:cubicBezTo>
                <a:cubicBezTo>
                  <a:pt x="9233" y="17347"/>
                  <a:pt x="7028" y="17965"/>
                  <a:pt x="5218" y="19264"/>
                </a:cubicBezTo>
                <a:cubicBezTo>
                  <a:pt x="2556" y="21181"/>
                  <a:pt x="1065" y="24386"/>
                  <a:pt x="533" y="27613"/>
                </a:cubicBezTo>
                <a:cubicBezTo>
                  <a:pt x="0" y="30850"/>
                  <a:pt x="117" y="34172"/>
                  <a:pt x="1118" y="37218"/>
                </a:cubicBezTo>
                <a:cubicBezTo>
                  <a:pt x="2258" y="40689"/>
                  <a:pt x="4345" y="43852"/>
                  <a:pt x="7071" y="46269"/>
                </a:cubicBezTo>
                <a:cubicBezTo>
                  <a:pt x="10485" y="49312"/>
                  <a:pt x="15150" y="50782"/>
                  <a:pt x="19817" y="50782"/>
                </a:cubicBezTo>
                <a:cubicBezTo>
                  <a:pt x="23856" y="50782"/>
                  <a:pt x="27896" y="49681"/>
                  <a:pt x="31127" y="47547"/>
                </a:cubicBezTo>
                <a:cubicBezTo>
                  <a:pt x="35439" y="44704"/>
                  <a:pt x="38197" y="39092"/>
                  <a:pt x="36547" y="34194"/>
                </a:cubicBezTo>
                <a:cubicBezTo>
                  <a:pt x="35950" y="32415"/>
                  <a:pt x="34854" y="30871"/>
                  <a:pt x="34066" y="29167"/>
                </a:cubicBezTo>
                <a:cubicBezTo>
                  <a:pt x="32713" y="26228"/>
                  <a:pt x="32341" y="22853"/>
                  <a:pt x="33022" y="19690"/>
                </a:cubicBezTo>
                <a:cubicBezTo>
                  <a:pt x="33810" y="16038"/>
                  <a:pt x="35950" y="12630"/>
                  <a:pt x="35844" y="8892"/>
                </a:cubicBezTo>
                <a:cubicBezTo>
                  <a:pt x="35727" y="4569"/>
                  <a:pt x="32128" y="597"/>
                  <a:pt x="27825" y="64"/>
                </a:cubicBezTo>
                <a:cubicBezTo>
                  <a:pt x="27484" y="21"/>
                  <a:pt x="27141" y="0"/>
                  <a:pt x="26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"/>
          <p:cNvSpPr txBox="1">
            <a:spLocks noGrp="1"/>
          </p:cNvSpPr>
          <p:nvPr>
            <p:ph type="title"/>
          </p:nvPr>
        </p:nvSpPr>
        <p:spPr>
          <a:xfrm>
            <a:off x="3657913" y="2179625"/>
            <a:ext cx="3653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0" name="Google Shape;140;p3"/>
          <p:cNvSpPr txBox="1">
            <a:spLocks noGrp="1"/>
          </p:cNvSpPr>
          <p:nvPr>
            <p:ph type="title" idx="2" hasCustomPrompt="1"/>
          </p:nvPr>
        </p:nvSpPr>
        <p:spPr>
          <a:xfrm>
            <a:off x="3909313" y="133782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1" name="Google Shape;141;p3"/>
          <p:cNvSpPr txBox="1">
            <a:spLocks noGrp="1"/>
          </p:cNvSpPr>
          <p:nvPr>
            <p:ph type="subTitle" idx="1"/>
          </p:nvPr>
        </p:nvSpPr>
        <p:spPr>
          <a:xfrm>
            <a:off x="4046713" y="3021425"/>
            <a:ext cx="28761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" name="Google Shape;142;p3"/>
          <p:cNvGrpSpPr/>
          <p:nvPr/>
        </p:nvGrpSpPr>
        <p:grpSpPr>
          <a:xfrm>
            <a:off x="357925" y="115975"/>
            <a:ext cx="8786075" cy="4797638"/>
            <a:chOff x="357925" y="115975"/>
            <a:chExt cx="8786075" cy="4797638"/>
          </a:xfrm>
        </p:grpSpPr>
        <p:sp>
          <p:nvSpPr>
            <p:cNvPr id="143" name="Google Shape;143;p3"/>
            <p:cNvSpPr/>
            <p:nvPr/>
          </p:nvSpPr>
          <p:spPr>
            <a:xfrm>
              <a:off x="8633750" y="4291350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037000" y="325925"/>
              <a:ext cx="412650" cy="363300"/>
            </a:xfrm>
            <a:custGeom>
              <a:avLst/>
              <a:gdLst/>
              <a:ahLst/>
              <a:cxnLst/>
              <a:rect l="l" t="t" r="r" b="b"/>
              <a:pathLst>
                <a:path w="16506" h="14532" extrusionOk="0">
                  <a:moveTo>
                    <a:pt x="8268" y="1"/>
                  </a:moveTo>
                  <a:cubicBezTo>
                    <a:pt x="7336" y="1"/>
                    <a:pt x="6387" y="181"/>
                    <a:pt x="5472" y="564"/>
                  </a:cubicBezTo>
                  <a:cubicBezTo>
                    <a:pt x="1764" y="2114"/>
                    <a:pt x="1" y="6369"/>
                    <a:pt x="1551" y="10047"/>
                  </a:cubicBezTo>
                  <a:cubicBezTo>
                    <a:pt x="2719" y="12842"/>
                    <a:pt x="5423" y="14531"/>
                    <a:pt x="8272" y="14531"/>
                  </a:cubicBezTo>
                  <a:cubicBezTo>
                    <a:pt x="9204" y="14531"/>
                    <a:pt x="10151" y="14350"/>
                    <a:pt x="11065" y="13968"/>
                  </a:cubicBezTo>
                  <a:cubicBezTo>
                    <a:pt x="14773" y="12418"/>
                    <a:pt x="16506" y="8163"/>
                    <a:pt x="14956" y="4455"/>
                  </a:cubicBezTo>
                  <a:cubicBezTo>
                    <a:pt x="13811" y="1684"/>
                    <a:pt x="11114" y="1"/>
                    <a:pt x="8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4997825" y="462998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8669800" y="1712475"/>
              <a:ext cx="474200" cy="417375"/>
            </a:xfrm>
            <a:custGeom>
              <a:avLst/>
              <a:gdLst/>
              <a:ahLst/>
              <a:cxnLst/>
              <a:rect l="l" t="t" r="r" b="b"/>
              <a:pathLst>
                <a:path w="18968" h="16695" extrusionOk="0">
                  <a:moveTo>
                    <a:pt x="9483" y="0"/>
                  </a:moveTo>
                  <a:cubicBezTo>
                    <a:pt x="8406" y="0"/>
                    <a:pt x="7314" y="211"/>
                    <a:pt x="6262" y="658"/>
                  </a:cubicBezTo>
                  <a:cubicBezTo>
                    <a:pt x="2007" y="2451"/>
                    <a:pt x="0" y="7345"/>
                    <a:pt x="1794" y="11570"/>
                  </a:cubicBezTo>
                  <a:cubicBezTo>
                    <a:pt x="3141" y="14767"/>
                    <a:pt x="6239" y="16695"/>
                    <a:pt x="9502" y="16695"/>
                  </a:cubicBezTo>
                  <a:cubicBezTo>
                    <a:pt x="10581" y="16695"/>
                    <a:pt x="11678" y="16484"/>
                    <a:pt x="12736" y="16038"/>
                  </a:cubicBezTo>
                  <a:cubicBezTo>
                    <a:pt x="16961" y="14244"/>
                    <a:pt x="18967" y="9351"/>
                    <a:pt x="17174" y="5095"/>
                  </a:cubicBezTo>
                  <a:cubicBezTo>
                    <a:pt x="15827" y="1922"/>
                    <a:pt x="12731" y="0"/>
                    <a:pt x="9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141488" y="367600"/>
              <a:ext cx="191525" cy="235000"/>
            </a:xfrm>
            <a:custGeom>
              <a:avLst/>
              <a:gdLst/>
              <a:ahLst/>
              <a:cxnLst/>
              <a:rect l="l" t="t" r="r" b="b"/>
              <a:pathLst>
                <a:path w="7661" h="9400" extrusionOk="0">
                  <a:moveTo>
                    <a:pt x="5198" y="0"/>
                  </a:moveTo>
                  <a:lnTo>
                    <a:pt x="244" y="1307"/>
                  </a:lnTo>
                  <a:lnTo>
                    <a:pt x="1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6" y="9362"/>
                  </a:cubicBezTo>
                  <a:cubicBezTo>
                    <a:pt x="5117" y="9387"/>
                    <a:pt x="5248" y="9399"/>
                    <a:pt x="5378" y="9399"/>
                  </a:cubicBezTo>
                  <a:cubicBezTo>
                    <a:pt x="6360" y="9399"/>
                    <a:pt x="7260" y="8711"/>
                    <a:pt x="7448" y="7690"/>
                  </a:cubicBezTo>
                  <a:cubicBezTo>
                    <a:pt x="7660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1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6155275" y="115975"/>
              <a:ext cx="284975" cy="239650"/>
            </a:xfrm>
            <a:custGeom>
              <a:avLst/>
              <a:gdLst/>
              <a:ahLst/>
              <a:cxnLst/>
              <a:rect l="l" t="t" r="r" b="b"/>
              <a:pathLst>
                <a:path w="11399" h="9586" extrusionOk="0">
                  <a:moveTo>
                    <a:pt x="3201" y="1"/>
                  </a:moveTo>
                  <a:cubicBezTo>
                    <a:pt x="2566" y="1"/>
                    <a:pt x="1928" y="213"/>
                    <a:pt x="1398" y="649"/>
                  </a:cubicBezTo>
                  <a:cubicBezTo>
                    <a:pt x="183" y="1652"/>
                    <a:pt x="0" y="3446"/>
                    <a:pt x="1003" y="4662"/>
                  </a:cubicBezTo>
                  <a:lnTo>
                    <a:pt x="5076" y="9586"/>
                  </a:lnTo>
                  <a:lnTo>
                    <a:pt x="10000" y="5513"/>
                  </a:lnTo>
                  <a:cubicBezTo>
                    <a:pt x="11216" y="4510"/>
                    <a:pt x="11399" y="2716"/>
                    <a:pt x="10395" y="1500"/>
                  </a:cubicBezTo>
                  <a:cubicBezTo>
                    <a:pt x="9829" y="814"/>
                    <a:pt x="9010" y="457"/>
                    <a:pt x="8186" y="457"/>
                  </a:cubicBezTo>
                  <a:cubicBezTo>
                    <a:pt x="7551" y="457"/>
                    <a:pt x="6912" y="669"/>
                    <a:pt x="6383" y="1105"/>
                  </a:cubicBezTo>
                  <a:lnTo>
                    <a:pt x="5836" y="1561"/>
                  </a:lnTo>
                  <a:lnTo>
                    <a:pt x="5411" y="1044"/>
                  </a:lnTo>
                  <a:cubicBezTo>
                    <a:pt x="4844" y="358"/>
                    <a:pt x="4025" y="1"/>
                    <a:pt x="3201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060525" y="374388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70;p7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371" name="Google Shape;371;p7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5" name="Google Shape;425;p7"/>
          <p:cNvSpPr/>
          <p:nvPr/>
        </p:nvSpPr>
        <p:spPr>
          <a:xfrm>
            <a:off x="4678473" y="472350"/>
            <a:ext cx="6285127" cy="4975728"/>
          </a:xfrm>
          <a:custGeom>
            <a:avLst/>
            <a:gdLst/>
            <a:ahLst/>
            <a:cxnLst/>
            <a:rect l="l" t="t" r="r" b="b"/>
            <a:pathLst>
              <a:path w="190704" h="145873" extrusionOk="0">
                <a:moveTo>
                  <a:pt x="107148" y="0"/>
                </a:moveTo>
                <a:cubicBezTo>
                  <a:pt x="107013" y="0"/>
                  <a:pt x="106879" y="1"/>
                  <a:pt x="106743" y="2"/>
                </a:cubicBezTo>
                <a:cubicBezTo>
                  <a:pt x="70884" y="268"/>
                  <a:pt x="84461" y="40197"/>
                  <a:pt x="47401" y="49003"/>
                </a:cubicBezTo>
                <a:cubicBezTo>
                  <a:pt x="15145" y="56642"/>
                  <a:pt x="0" y="72954"/>
                  <a:pt x="14578" y="95270"/>
                </a:cubicBezTo>
                <a:cubicBezTo>
                  <a:pt x="26686" y="113783"/>
                  <a:pt x="46267" y="108479"/>
                  <a:pt x="52304" y="124224"/>
                </a:cubicBezTo>
                <a:cubicBezTo>
                  <a:pt x="56941" y="136232"/>
                  <a:pt x="52304" y="145873"/>
                  <a:pt x="52304" y="145873"/>
                </a:cubicBezTo>
                <a:lnTo>
                  <a:pt x="155044" y="145873"/>
                </a:lnTo>
                <a:cubicBezTo>
                  <a:pt x="155044" y="145873"/>
                  <a:pt x="190703" y="111815"/>
                  <a:pt x="167687" y="97571"/>
                </a:cubicBezTo>
                <a:cubicBezTo>
                  <a:pt x="144670" y="83328"/>
                  <a:pt x="129526" y="89032"/>
                  <a:pt x="139734" y="59778"/>
                </a:cubicBezTo>
                <a:cubicBezTo>
                  <a:pt x="149869" y="30634"/>
                  <a:pt x="142624" y="0"/>
                  <a:pt x="1071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7"/>
          <p:cNvSpPr/>
          <p:nvPr/>
        </p:nvSpPr>
        <p:spPr>
          <a:xfrm>
            <a:off x="-251975" y="-29087"/>
            <a:ext cx="3066525" cy="1710875"/>
          </a:xfrm>
          <a:custGeom>
            <a:avLst/>
            <a:gdLst/>
            <a:ahLst/>
            <a:cxnLst/>
            <a:rect l="l" t="t" r="r" b="b"/>
            <a:pathLst>
              <a:path w="122661" h="68435" extrusionOk="0">
                <a:moveTo>
                  <a:pt x="8191" y="1"/>
                </a:moveTo>
                <a:lnTo>
                  <a:pt x="8282" y="68087"/>
                </a:lnTo>
                <a:cubicBezTo>
                  <a:pt x="10963" y="68321"/>
                  <a:pt x="13404" y="68434"/>
                  <a:pt x="15624" y="68434"/>
                </a:cubicBezTo>
                <a:cubicBezTo>
                  <a:pt x="66912" y="68434"/>
                  <a:pt x="1" y="8343"/>
                  <a:pt x="47755" y="8343"/>
                </a:cubicBezTo>
                <a:cubicBezTo>
                  <a:pt x="54911" y="8343"/>
                  <a:pt x="64644" y="9693"/>
                  <a:pt x="77736" y="12797"/>
                </a:cubicBezTo>
                <a:cubicBezTo>
                  <a:pt x="83980" y="14285"/>
                  <a:pt x="90451" y="15241"/>
                  <a:pt x="96500" y="15241"/>
                </a:cubicBezTo>
                <a:cubicBezTo>
                  <a:pt x="108735" y="15241"/>
                  <a:pt x="119244" y="11330"/>
                  <a:pt x="1226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7"/>
          <p:cNvSpPr txBox="1">
            <a:spLocks noGrp="1"/>
          </p:cNvSpPr>
          <p:nvPr>
            <p:ph type="body" idx="1"/>
          </p:nvPr>
        </p:nvSpPr>
        <p:spPr>
          <a:xfrm>
            <a:off x="720000" y="1093650"/>
            <a:ext cx="3874800" cy="333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115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428" name="Google Shape;428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" name="Google Shape;429;p7"/>
          <p:cNvGrpSpPr/>
          <p:nvPr/>
        </p:nvGrpSpPr>
        <p:grpSpPr>
          <a:xfrm>
            <a:off x="43600" y="167550"/>
            <a:ext cx="9039725" cy="4797638"/>
            <a:chOff x="234100" y="115975"/>
            <a:chExt cx="9039725" cy="4797638"/>
          </a:xfrm>
        </p:grpSpPr>
        <p:sp>
          <p:nvSpPr>
            <p:cNvPr id="430" name="Google Shape;430;p7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377100" y="397597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8633750" y="4291350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4997825" y="462998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8799625" y="1400750"/>
              <a:ext cx="474200" cy="417375"/>
            </a:xfrm>
            <a:custGeom>
              <a:avLst/>
              <a:gdLst/>
              <a:ahLst/>
              <a:cxnLst/>
              <a:rect l="l" t="t" r="r" b="b"/>
              <a:pathLst>
                <a:path w="18968" h="16695" extrusionOk="0">
                  <a:moveTo>
                    <a:pt x="9483" y="0"/>
                  </a:moveTo>
                  <a:cubicBezTo>
                    <a:pt x="8406" y="0"/>
                    <a:pt x="7314" y="211"/>
                    <a:pt x="6262" y="658"/>
                  </a:cubicBezTo>
                  <a:cubicBezTo>
                    <a:pt x="2007" y="2451"/>
                    <a:pt x="0" y="7345"/>
                    <a:pt x="1794" y="11570"/>
                  </a:cubicBezTo>
                  <a:cubicBezTo>
                    <a:pt x="3141" y="14767"/>
                    <a:pt x="6239" y="16695"/>
                    <a:pt x="9502" y="16695"/>
                  </a:cubicBezTo>
                  <a:cubicBezTo>
                    <a:pt x="10581" y="16695"/>
                    <a:pt x="11678" y="16484"/>
                    <a:pt x="12736" y="16038"/>
                  </a:cubicBezTo>
                  <a:cubicBezTo>
                    <a:pt x="16961" y="14244"/>
                    <a:pt x="18967" y="9351"/>
                    <a:pt x="17174" y="5095"/>
                  </a:cubicBezTo>
                  <a:cubicBezTo>
                    <a:pt x="15827" y="1922"/>
                    <a:pt x="12731" y="0"/>
                    <a:pt x="9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1550825" y="44781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234100" y="225588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8607350" y="3093100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6155275" y="115975"/>
              <a:ext cx="284975" cy="239650"/>
            </a:xfrm>
            <a:custGeom>
              <a:avLst/>
              <a:gdLst/>
              <a:ahLst/>
              <a:cxnLst/>
              <a:rect l="l" t="t" r="r" b="b"/>
              <a:pathLst>
                <a:path w="11399" h="9586" extrusionOk="0">
                  <a:moveTo>
                    <a:pt x="3201" y="1"/>
                  </a:moveTo>
                  <a:cubicBezTo>
                    <a:pt x="2566" y="1"/>
                    <a:pt x="1928" y="213"/>
                    <a:pt x="1398" y="649"/>
                  </a:cubicBezTo>
                  <a:cubicBezTo>
                    <a:pt x="183" y="1652"/>
                    <a:pt x="0" y="3446"/>
                    <a:pt x="1003" y="4662"/>
                  </a:cubicBezTo>
                  <a:lnTo>
                    <a:pt x="5076" y="9586"/>
                  </a:lnTo>
                  <a:lnTo>
                    <a:pt x="10000" y="5513"/>
                  </a:lnTo>
                  <a:cubicBezTo>
                    <a:pt x="11216" y="4510"/>
                    <a:pt x="11399" y="2716"/>
                    <a:pt x="10395" y="1500"/>
                  </a:cubicBezTo>
                  <a:cubicBezTo>
                    <a:pt x="9829" y="814"/>
                    <a:pt x="9010" y="457"/>
                    <a:pt x="8186" y="457"/>
                  </a:cubicBezTo>
                  <a:cubicBezTo>
                    <a:pt x="7551" y="457"/>
                    <a:pt x="6912" y="669"/>
                    <a:pt x="6383" y="1105"/>
                  </a:cubicBezTo>
                  <a:lnTo>
                    <a:pt x="5836" y="1561"/>
                  </a:lnTo>
                  <a:lnTo>
                    <a:pt x="5411" y="1044"/>
                  </a:lnTo>
                  <a:cubicBezTo>
                    <a:pt x="4844" y="358"/>
                    <a:pt x="4025" y="1"/>
                    <a:pt x="3201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07;p27"/>
          <p:cNvGrpSpPr/>
          <p:nvPr/>
        </p:nvGrpSpPr>
        <p:grpSpPr>
          <a:xfrm>
            <a:off x="-34" y="-51325"/>
            <a:ext cx="9143893" cy="5246175"/>
            <a:chOff x="523400" y="221850"/>
            <a:chExt cx="6583550" cy="5246175"/>
          </a:xfrm>
        </p:grpSpPr>
        <p:sp>
          <p:nvSpPr>
            <p:cNvPr id="1708" name="Google Shape;1708;p27"/>
            <p:cNvSpPr/>
            <p:nvPr/>
          </p:nvSpPr>
          <p:spPr>
            <a:xfrm>
              <a:off x="523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7"/>
            <p:cNvSpPr/>
            <p:nvPr/>
          </p:nvSpPr>
          <p:spPr>
            <a:xfrm>
              <a:off x="742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7"/>
            <p:cNvSpPr/>
            <p:nvPr/>
          </p:nvSpPr>
          <p:spPr>
            <a:xfrm>
              <a:off x="9625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7"/>
            <p:cNvSpPr/>
            <p:nvPr/>
          </p:nvSpPr>
          <p:spPr>
            <a:xfrm>
              <a:off x="11821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7"/>
            <p:cNvSpPr/>
            <p:nvPr/>
          </p:nvSpPr>
          <p:spPr>
            <a:xfrm>
              <a:off x="14017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7"/>
            <p:cNvSpPr/>
            <p:nvPr/>
          </p:nvSpPr>
          <p:spPr>
            <a:xfrm>
              <a:off x="16212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7"/>
            <p:cNvSpPr/>
            <p:nvPr/>
          </p:nvSpPr>
          <p:spPr>
            <a:xfrm>
              <a:off x="1840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7"/>
            <p:cNvSpPr/>
            <p:nvPr/>
          </p:nvSpPr>
          <p:spPr>
            <a:xfrm>
              <a:off x="2059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7"/>
            <p:cNvSpPr/>
            <p:nvPr/>
          </p:nvSpPr>
          <p:spPr>
            <a:xfrm>
              <a:off x="2279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7"/>
            <p:cNvSpPr/>
            <p:nvPr/>
          </p:nvSpPr>
          <p:spPr>
            <a:xfrm>
              <a:off x="2498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7"/>
            <p:cNvSpPr/>
            <p:nvPr/>
          </p:nvSpPr>
          <p:spPr>
            <a:xfrm>
              <a:off x="2718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7"/>
            <p:cNvSpPr/>
            <p:nvPr/>
          </p:nvSpPr>
          <p:spPr>
            <a:xfrm>
              <a:off x="29379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7"/>
            <p:cNvSpPr/>
            <p:nvPr/>
          </p:nvSpPr>
          <p:spPr>
            <a:xfrm>
              <a:off x="3156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7"/>
            <p:cNvSpPr/>
            <p:nvPr/>
          </p:nvSpPr>
          <p:spPr>
            <a:xfrm>
              <a:off x="3376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7"/>
            <p:cNvSpPr/>
            <p:nvPr/>
          </p:nvSpPr>
          <p:spPr>
            <a:xfrm>
              <a:off x="3595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7"/>
            <p:cNvSpPr/>
            <p:nvPr/>
          </p:nvSpPr>
          <p:spPr>
            <a:xfrm>
              <a:off x="3815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7"/>
            <p:cNvSpPr/>
            <p:nvPr/>
          </p:nvSpPr>
          <p:spPr>
            <a:xfrm>
              <a:off x="4035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7"/>
            <p:cNvSpPr/>
            <p:nvPr/>
          </p:nvSpPr>
          <p:spPr>
            <a:xfrm>
              <a:off x="4254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7"/>
            <p:cNvSpPr/>
            <p:nvPr/>
          </p:nvSpPr>
          <p:spPr>
            <a:xfrm>
              <a:off x="4473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7"/>
            <p:cNvSpPr/>
            <p:nvPr/>
          </p:nvSpPr>
          <p:spPr>
            <a:xfrm>
              <a:off x="4693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7"/>
            <p:cNvSpPr/>
            <p:nvPr/>
          </p:nvSpPr>
          <p:spPr>
            <a:xfrm>
              <a:off x="49126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7"/>
            <p:cNvSpPr/>
            <p:nvPr/>
          </p:nvSpPr>
          <p:spPr>
            <a:xfrm>
              <a:off x="51322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7"/>
            <p:cNvSpPr/>
            <p:nvPr/>
          </p:nvSpPr>
          <p:spPr>
            <a:xfrm>
              <a:off x="53518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7"/>
            <p:cNvSpPr/>
            <p:nvPr/>
          </p:nvSpPr>
          <p:spPr>
            <a:xfrm>
              <a:off x="55714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7"/>
            <p:cNvSpPr/>
            <p:nvPr/>
          </p:nvSpPr>
          <p:spPr>
            <a:xfrm>
              <a:off x="57902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7"/>
            <p:cNvSpPr/>
            <p:nvPr/>
          </p:nvSpPr>
          <p:spPr>
            <a:xfrm>
              <a:off x="60098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7"/>
            <p:cNvSpPr/>
            <p:nvPr/>
          </p:nvSpPr>
          <p:spPr>
            <a:xfrm>
              <a:off x="622937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7"/>
            <p:cNvSpPr/>
            <p:nvPr/>
          </p:nvSpPr>
          <p:spPr>
            <a:xfrm>
              <a:off x="644895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7"/>
            <p:cNvSpPr/>
            <p:nvPr/>
          </p:nvSpPr>
          <p:spPr>
            <a:xfrm>
              <a:off x="66685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7"/>
            <p:cNvSpPr/>
            <p:nvPr/>
          </p:nvSpPr>
          <p:spPr>
            <a:xfrm>
              <a:off x="6888100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0" y="0"/>
                  </a:moveTo>
                  <a:lnTo>
                    <a:pt x="0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7"/>
            <p:cNvSpPr/>
            <p:nvPr/>
          </p:nvSpPr>
          <p:spPr>
            <a:xfrm>
              <a:off x="7106925" y="221850"/>
              <a:ext cx="25" cy="5246175"/>
            </a:xfrm>
            <a:custGeom>
              <a:avLst/>
              <a:gdLst/>
              <a:ahLst/>
              <a:cxnLst/>
              <a:rect l="l" t="t" r="r" b="b"/>
              <a:pathLst>
                <a:path w="1" h="209847" fill="none" extrusionOk="0">
                  <a:moveTo>
                    <a:pt x="1" y="0"/>
                  </a:moveTo>
                  <a:lnTo>
                    <a:pt x="1" y="209846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7"/>
            <p:cNvSpPr/>
            <p:nvPr/>
          </p:nvSpPr>
          <p:spPr>
            <a:xfrm>
              <a:off x="544825" y="5269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7"/>
            <p:cNvSpPr/>
            <p:nvPr/>
          </p:nvSpPr>
          <p:spPr>
            <a:xfrm>
              <a:off x="544825" y="5050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7"/>
            <p:cNvSpPr/>
            <p:nvPr/>
          </p:nvSpPr>
          <p:spPr>
            <a:xfrm>
              <a:off x="544825" y="4830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7"/>
            <p:cNvSpPr/>
            <p:nvPr/>
          </p:nvSpPr>
          <p:spPr>
            <a:xfrm>
              <a:off x="544825" y="4611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7"/>
            <p:cNvSpPr/>
            <p:nvPr/>
          </p:nvSpPr>
          <p:spPr>
            <a:xfrm>
              <a:off x="544825" y="4391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7"/>
            <p:cNvSpPr/>
            <p:nvPr/>
          </p:nvSpPr>
          <p:spPr>
            <a:xfrm>
              <a:off x="544825" y="41719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7"/>
            <p:cNvSpPr/>
            <p:nvPr/>
          </p:nvSpPr>
          <p:spPr>
            <a:xfrm>
              <a:off x="544825" y="3953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7"/>
            <p:cNvSpPr/>
            <p:nvPr/>
          </p:nvSpPr>
          <p:spPr>
            <a:xfrm>
              <a:off x="544825" y="3733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7"/>
            <p:cNvSpPr/>
            <p:nvPr/>
          </p:nvSpPr>
          <p:spPr>
            <a:xfrm>
              <a:off x="544825" y="3514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7"/>
            <p:cNvSpPr/>
            <p:nvPr/>
          </p:nvSpPr>
          <p:spPr>
            <a:xfrm>
              <a:off x="544825" y="3294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7"/>
            <p:cNvSpPr/>
            <p:nvPr/>
          </p:nvSpPr>
          <p:spPr>
            <a:xfrm>
              <a:off x="544825" y="3074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7"/>
            <p:cNvSpPr/>
            <p:nvPr/>
          </p:nvSpPr>
          <p:spPr>
            <a:xfrm>
              <a:off x="544825" y="2855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7"/>
            <p:cNvSpPr/>
            <p:nvPr/>
          </p:nvSpPr>
          <p:spPr>
            <a:xfrm>
              <a:off x="544825" y="2636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7"/>
            <p:cNvSpPr/>
            <p:nvPr/>
          </p:nvSpPr>
          <p:spPr>
            <a:xfrm>
              <a:off x="544825" y="24168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7"/>
            <p:cNvSpPr/>
            <p:nvPr/>
          </p:nvSpPr>
          <p:spPr>
            <a:xfrm>
              <a:off x="544825" y="21972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7"/>
            <p:cNvSpPr/>
            <p:nvPr/>
          </p:nvSpPr>
          <p:spPr>
            <a:xfrm>
              <a:off x="544825" y="19777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7"/>
            <p:cNvSpPr/>
            <p:nvPr/>
          </p:nvSpPr>
          <p:spPr>
            <a:xfrm>
              <a:off x="544825" y="17581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7"/>
            <p:cNvSpPr/>
            <p:nvPr/>
          </p:nvSpPr>
          <p:spPr>
            <a:xfrm>
              <a:off x="544825" y="15385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1"/>
                  </a:moveTo>
                  <a:lnTo>
                    <a:pt x="262485" y="1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7"/>
            <p:cNvSpPr/>
            <p:nvPr/>
          </p:nvSpPr>
          <p:spPr>
            <a:xfrm>
              <a:off x="544825" y="13197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7"/>
            <p:cNvSpPr/>
            <p:nvPr/>
          </p:nvSpPr>
          <p:spPr>
            <a:xfrm>
              <a:off x="544825" y="110015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7"/>
            <p:cNvSpPr/>
            <p:nvPr/>
          </p:nvSpPr>
          <p:spPr>
            <a:xfrm>
              <a:off x="544825" y="88057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7"/>
            <p:cNvSpPr/>
            <p:nvPr/>
          </p:nvSpPr>
          <p:spPr>
            <a:xfrm>
              <a:off x="544825" y="661000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7"/>
            <p:cNvSpPr/>
            <p:nvPr/>
          </p:nvSpPr>
          <p:spPr>
            <a:xfrm>
              <a:off x="544825" y="441425"/>
              <a:ext cx="6562125" cy="25"/>
            </a:xfrm>
            <a:custGeom>
              <a:avLst/>
              <a:gdLst/>
              <a:ahLst/>
              <a:cxnLst/>
              <a:rect l="l" t="t" r="r" b="b"/>
              <a:pathLst>
                <a:path w="262485" h="1" fill="none" extrusionOk="0">
                  <a:moveTo>
                    <a:pt x="1" y="0"/>
                  </a:moveTo>
                  <a:lnTo>
                    <a:pt x="262485" y="0"/>
                  </a:lnTo>
                </a:path>
              </a:pathLst>
            </a:custGeom>
            <a:noFill/>
            <a:ln w="9600" cap="flat" cmpd="sng">
              <a:solidFill>
                <a:schemeClr val="lt2"/>
              </a:solidFill>
              <a:prstDash val="solid"/>
              <a:miter lim="2957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2" name="Google Shape;1762;p27"/>
          <p:cNvSpPr/>
          <p:nvPr/>
        </p:nvSpPr>
        <p:spPr>
          <a:xfrm rot="-2268700">
            <a:off x="-1509563" y="2147444"/>
            <a:ext cx="3524356" cy="4685425"/>
          </a:xfrm>
          <a:custGeom>
            <a:avLst/>
            <a:gdLst/>
            <a:ahLst/>
            <a:cxnLst/>
            <a:rect l="l" t="t" r="r" b="b"/>
            <a:pathLst>
              <a:path w="38198" h="50782" extrusionOk="0">
                <a:moveTo>
                  <a:pt x="26799" y="0"/>
                </a:moveTo>
                <a:cubicBezTo>
                  <a:pt x="22843" y="0"/>
                  <a:pt x="18967" y="2814"/>
                  <a:pt x="17879" y="6656"/>
                </a:cubicBezTo>
                <a:cubicBezTo>
                  <a:pt x="17336" y="8583"/>
                  <a:pt x="17411" y="10713"/>
                  <a:pt x="16495" y="12491"/>
                </a:cubicBezTo>
                <a:cubicBezTo>
                  <a:pt x="15462" y="14472"/>
                  <a:pt x="13375" y="15675"/>
                  <a:pt x="11309" y="16506"/>
                </a:cubicBezTo>
                <a:cubicBezTo>
                  <a:pt x="9233" y="17347"/>
                  <a:pt x="7028" y="17965"/>
                  <a:pt x="5218" y="19264"/>
                </a:cubicBezTo>
                <a:cubicBezTo>
                  <a:pt x="2556" y="21181"/>
                  <a:pt x="1065" y="24386"/>
                  <a:pt x="533" y="27613"/>
                </a:cubicBezTo>
                <a:cubicBezTo>
                  <a:pt x="0" y="30850"/>
                  <a:pt x="117" y="34172"/>
                  <a:pt x="1118" y="37218"/>
                </a:cubicBezTo>
                <a:cubicBezTo>
                  <a:pt x="2258" y="40689"/>
                  <a:pt x="4345" y="43852"/>
                  <a:pt x="7071" y="46269"/>
                </a:cubicBezTo>
                <a:cubicBezTo>
                  <a:pt x="10485" y="49312"/>
                  <a:pt x="15150" y="50782"/>
                  <a:pt x="19817" y="50782"/>
                </a:cubicBezTo>
                <a:cubicBezTo>
                  <a:pt x="23856" y="50782"/>
                  <a:pt x="27896" y="49681"/>
                  <a:pt x="31127" y="47547"/>
                </a:cubicBezTo>
                <a:cubicBezTo>
                  <a:pt x="35439" y="44704"/>
                  <a:pt x="38197" y="39092"/>
                  <a:pt x="36547" y="34194"/>
                </a:cubicBezTo>
                <a:cubicBezTo>
                  <a:pt x="35950" y="32415"/>
                  <a:pt x="34854" y="30871"/>
                  <a:pt x="34066" y="29167"/>
                </a:cubicBezTo>
                <a:cubicBezTo>
                  <a:pt x="32713" y="26228"/>
                  <a:pt x="32341" y="22853"/>
                  <a:pt x="33022" y="19690"/>
                </a:cubicBezTo>
                <a:cubicBezTo>
                  <a:pt x="33810" y="16038"/>
                  <a:pt x="35950" y="12630"/>
                  <a:pt x="35844" y="8892"/>
                </a:cubicBezTo>
                <a:cubicBezTo>
                  <a:pt x="35727" y="4569"/>
                  <a:pt x="32128" y="597"/>
                  <a:pt x="27825" y="64"/>
                </a:cubicBezTo>
                <a:cubicBezTo>
                  <a:pt x="27484" y="21"/>
                  <a:pt x="27141" y="0"/>
                  <a:pt x="26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3" name="Google Shape;1763;p27"/>
          <p:cNvSpPr/>
          <p:nvPr/>
        </p:nvSpPr>
        <p:spPr>
          <a:xfrm rot="10800000">
            <a:off x="4899900" y="-11"/>
            <a:ext cx="5981908" cy="4735767"/>
          </a:xfrm>
          <a:custGeom>
            <a:avLst/>
            <a:gdLst/>
            <a:ahLst/>
            <a:cxnLst/>
            <a:rect l="l" t="t" r="r" b="b"/>
            <a:pathLst>
              <a:path w="190704" h="145873" extrusionOk="0">
                <a:moveTo>
                  <a:pt x="107148" y="0"/>
                </a:moveTo>
                <a:cubicBezTo>
                  <a:pt x="107013" y="0"/>
                  <a:pt x="106879" y="1"/>
                  <a:pt x="106743" y="2"/>
                </a:cubicBezTo>
                <a:cubicBezTo>
                  <a:pt x="70884" y="268"/>
                  <a:pt x="84461" y="40197"/>
                  <a:pt x="47401" y="49003"/>
                </a:cubicBezTo>
                <a:cubicBezTo>
                  <a:pt x="15145" y="56642"/>
                  <a:pt x="0" y="72954"/>
                  <a:pt x="14578" y="95270"/>
                </a:cubicBezTo>
                <a:cubicBezTo>
                  <a:pt x="26686" y="113783"/>
                  <a:pt x="46267" y="108479"/>
                  <a:pt x="52304" y="124224"/>
                </a:cubicBezTo>
                <a:cubicBezTo>
                  <a:pt x="56941" y="136232"/>
                  <a:pt x="52304" y="145873"/>
                  <a:pt x="52304" y="145873"/>
                </a:cubicBezTo>
                <a:lnTo>
                  <a:pt x="155044" y="145873"/>
                </a:lnTo>
                <a:cubicBezTo>
                  <a:pt x="155044" y="145873"/>
                  <a:pt x="190703" y="111815"/>
                  <a:pt x="167687" y="97571"/>
                </a:cubicBezTo>
                <a:cubicBezTo>
                  <a:pt x="144670" y="83328"/>
                  <a:pt x="129526" y="89032"/>
                  <a:pt x="139734" y="59778"/>
                </a:cubicBezTo>
                <a:cubicBezTo>
                  <a:pt x="149869" y="30634"/>
                  <a:pt x="142624" y="0"/>
                  <a:pt x="1071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4" name="Google Shape;1764;p27"/>
          <p:cNvSpPr txBox="1">
            <a:spLocks noGrp="1"/>
          </p:cNvSpPr>
          <p:nvPr>
            <p:ph type="title" hasCustomPrompt="1"/>
          </p:nvPr>
        </p:nvSpPr>
        <p:spPr>
          <a:xfrm>
            <a:off x="724786" y="540000"/>
            <a:ext cx="3288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65" name="Google Shape;1765;p27"/>
          <p:cNvSpPr txBox="1">
            <a:spLocks noGrp="1"/>
          </p:cNvSpPr>
          <p:nvPr>
            <p:ph type="subTitle" idx="1"/>
          </p:nvPr>
        </p:nvSpPr>
        <p:spPr>
          <a:xfrm>
            <a:off x="724786" y="1246025"/>
            <a:ext cx="3288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6" name="Google Shape;1766;p27"/>
          <p:cNvSpPr txBox="1">
            <a:spLocks noGrp="1"/>
          </p:cNvSpPr>
          <p:nvPr>
            <p:ph type="title" idx="2" hasCustomPrompt="1"/>
          </p:nvPr>
        </p:nvSpPr>
        <p:spPr>
          <a:xfrm>
            <a:off x="1311293" y="1996150"/>
            <a:ext cx="35886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67" name="Google Shape;1767;p27"/>
          <p:cNvSpPr txBox="1">
            <a:spLocks noGrp="1"/>
          </p:cNvSpPr>
          <p:nvPr>
            <p:ph type="subTitle" idx="3"/>
          </p:nvPr>
        </p:nvSpPr>
        <p:spPr>
          <a:xfrm>
            <a:off x="1311293" y="2702175"/>
            <a:ext cx="35886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8" name="Google Shape;1768;p27"/>
          <p:cNvSpPr txBox="1">
            <a:spLocks noGrp="1"/>
          </p:cNvSpPr>
          <p:nvPr>
            <p:ph type="title" idx="4" hasCustomPrompt="1"/>
          </p:nvPr>
        </p:nvSpPr>
        <p:spPr>
          <a:xfrm>
            <a:off x="2198400" y="3452300"/>
            <a:ext cx="35886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69" name="Google Shape;1769;p27"/>
          <p:cNvSpPr txBox="1">
            <a:spLocks noGrp="1"/>
          </p:cNvSpPr>
          <p:nvPr>
            <p:ph type="subTitle" idx="5"/>
          </p:nvPr>
        </p:nvSpPr>
        <p:spPr>
          <a:xfrm>
            <a:off x="2198400" y="4158325"/>
            <a:ext cx="35886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" name="Google Shape;1770;p27"/>
          <p:cNvGrpSpPr/>
          <p:nvPr/>
        </p:nvGrpSpPr>
        <p:grpSpPr>
          <a:xfrm flipH="1">
            <a:off x="231000" y="115975"/>
            <a:ext cx="5845100" cy="4956100"/>
            <a:chOff x="2238250" y="115975"/>
            <a:chExt cx="5845100" cy="4956100"/>
          </a:xfrm>
        </p:grpSpPr>
        <p:sp>
          <p:nvSpPr>
            <p:cNvPr id="1771" name="Google Shape;1771;p27"/>
            <p:cNvSpPr/>
            <p:nvPr/>
          </p:nvSpPr>
          <p:spPr>
            <a:xfrm>
              <a:off x="3808523" y="245216"/>
              <a:ext cx="279087" cy="279087"/>
            </a:xfrm>
            <a:custGeom>
              <a:avLst/>
              <a:gdLst/>
              <a:ahLst/>
              <a:cxnLst/>
              <a:rect l="l" t="t" r="r" b="b"/>
              <a:pathLst>
                <a:path w="7174" h="7174" extrusionOk="0">
                  <a:moveTo>
                    <a:pt x="3587" y="0"/>
                  </a:moveTo>
                  <a:cubicBezTo>
                    <a:pt x="1611" y="0"/>
                    <a:pt x="0" y="1581"/>
                    <a:pt x="0" y="3587"/>
                  </a:cubicBezTo>
                  <a:cubicBezTo>
                    <a:pt x="0" y="5562"/>
                    <a:pt x="1611" y="7173"/>
                    <a:pt x="3587" y="7173"/>
                  </a:cubicBezTo>
                  <a:cubicBezTo>
                    <a:pt x="5563" y="7173"/>
                    <a:pt x="7173" y="5562"/>
                    <a:pt x="7173" y="3587"/>
                  </a:cubicBezTo>
                  <a:cubicBezTo>
                    <a:pt x="7173" y="1581"/>
                    <a:pt x="5563" y="0"/>
                    <a:pt x="3587" y="0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7"/>
            <p:cNvSpPr/>
            <p:nvPr/>
          </p:nvSpPr>
          <p:spPr>
            <a:xfrm flipH="1">
              <a:off x="7681350" y="3310038"/>
              <a:ext cx="402000" cy="440850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7"/>
            <p:cNvSpPr/>
            <p:nvPr/>
          </p:nvSpPr>
          <p:spPr>
            <a:xfrm>
              <a:off x="2238250" y="4821275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Google Shape;1774;p27"/>
            <p:cNvGrpSpPr/>
            <p:nvPr/>
          </p:nvGrpSpPr>
          <p:grpSpPr>
            <a:xfrm>
              <a:off x="6155275" y="115975"/>
              <a:ext cx="762800" cy="4907625"/>
              <a:chOff x="1265200" y="-681550"/>
              <a:chExt cx="762800" cy="4907625"/>
            </a:xfrm>
          </p:grpSpPr>
          <p:sp>
            <p:nvSpPr>
              <p:cNvPr id="1775" name="Google Shape;1775;p27"/>
              <p:cNvSpPr/>
              <p:nvPr/>
            </p:nvSpPr>
            <p:spPr>
              <a:xfrm>
                <a:off x="1265200" y="-681550"/>
                <a:ext cx="284975" cy="23965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9586" extrusionOk="0">
                    <a:moveTo>
                      <a:pt x="3201" y="1"/>
                    </a:moveTo>
                    <a:cubicBezTo>
                      <a:pt x="2566" y="1"/>
                      <a:pt x="1928" y="213"/>
                      <a:pt x="1398" y="649"/>
                    </a:cubicBezTo>
                    <a:cubicBezTo>
                      <a:pt x="183" y="1652"/>
                      <a:pt x="0" y="3446"/>
                      <a:pt x="1003" y="4662"/>
                    </a:cubicBezTo>
                    <a:lnTo>
                      <a:pt x="5076" y="9586"/>
                    </a:lnTo>
                    <a:lnTo>
                      <a:pt x="10000" y="5513"/>
                    </a:lnTo>
                    <a:cubicBezTo>
                      <a:pt x="11216" y="4510"/>
                      <a:pt x="11399" y="2716"/>
                      <a:pt x="10395" y="1500"/>
                    </a:cubicBezTo>
                    <a:cubicBezTo>
                      <a:pt x="9829" y="814"/>
                      <a:pt x="9010" y="457"/>
                      <a:pt x="8186" y="457"/>
                    </a:cubicBezTo>
                    <a:cubicBezTo>
                      <a:pt x="7551" y="457"/>
                      <a:pt x="6912" y="669"/>
                      <a:pt x="6383" y="1105"/>
                    </a:cubicBezTo>
                    <a:lnTo>
                      <a:pt x="5836" y="1561"/>
                    </a:lnTo>
                    <a:lnTo>
                      <a:pt x="5411" y="1044"/>
                    </a:lnTo>
                    <a:cubicBezTo>
                      <a:pt x="4844" y="358"/>
                      <a:pt x="4025" y="1"/>
                      <a:pt x="3201" y="1"/>
                    </a:cubicBezTo>
                    <a:close/>
                  </a:path>
                </a:pathLst>
              </a:custGeom>
              <a:solidFill>
                <a:srgbClr val="F76D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27"/>
              <p:cNvSpPr/>
              <p:nvPr/>
            </p:nvSpPr>
            <p:spPr>
              <a:xfrm>
                <a:off x="1800000" y="4023750"/>
                <a:ext cx="228000" cy="20232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Google Shape;1777;p27"/>
          <p:cNvGrpSpPr/>
          <p:nvPr/>
        </p:nvGrpSpPr>
        <p:grpSpPr>
          <a:xfrm>
            <a:off x="357925" y="325925"/>
            <a:ext cx="8626925" cy="4650925"/>
            <a:chOff x="357925" y="325925"/>
            <a:chExt cx="8626925" cy="4650925"/>
          </a:xfrm>
        </p:grpSpPr>
        <p:sp>
          <p:nvSpPr>
            <p:cNvPr id="1778" name="Google Shape;1778;p27"/>
            <p:cNvSpPr/>
            <p:nvPr/>
          </p:nvSpPr>
          <p:spPr>
            <a:xfrm>
              <a:off x="8633750" y="4603525"/>
              <a:ext cx="351100" cy="373325"/>
            </a:xfrm>
            <a:custGeom>
              <a:avLst/>
              <a:gdLst/>
              <a:ahLst/>
              <a:cxnLst/>
              <a:rect l="l" t="t" r="r" b="b"/>
              <a:pathLst>
                <a:path w="14044" h="14933" extrusionOk="0">
                  <a:moveTo>
                    <a:pt x="3247" y="1"/>
                  </a:moveTo>
                  <a:cubicBezTo>
                    <a:pt x="3219" y="1"/>
                    <a:pt x="3190" y="1"/>
                    <a:pt x="3162" y="2"/>
                  </a:cubicBezTo>
                  <a:cubicBezTo>
                    <a:pt x="1855" y="63"/>
                    <a:pt x="791" y="1188"/>
                    <a:pt x="396" y="2404"/>
                  </a:cubicBezTo>
                  <a:cubicBezTo>
                    <a:pt x="1" y="3650"/>
                    <a:pt x="153" y="4987"/>
                    <a:pt x="305" y="6294"/>
                  </a:cubicBezTo>
                  <a:cubicBezTo>
                    <a:pt x="670" y="8908"/>
                    <a:pt x="1186" y="11492"/>
                    <a:pt x="1855" y="14045"/>
                  </a:cubicBezTo>
                  <a:cubicBezTo>
                    <a:pt x="1916" y="14319"/>
                    <a:pt x="2007" y="14623"/>
                    <a:pt x="2250" y="14805"/>
                  </a:cubicBezTo>
                  <a:cubicBezTo>
                    <a:pt x="2383" y="14898"/>
                    <a:pt x="2544" y="14933"/>
                    <a:pt x="2713" y="14933"/>
                  </a:cubicBezTo>
                  <a:cubicBezTo>
                    <a:pt x="2934" y="14933"/>
                    <a:pt x="3169" y="14874"/>
                    <a:pt x="3375" y="14805"/>
                  </a:cubicBezTo>
                  <a:cubicBezTo>
                    <a:pt x="7205" y="13559"/>
                    <a:pt x="10579" y="11005"/>
                    <a:pt x="12798" y="7662"/>
                  </a:cubicBezTo>
                  <a:cubicBezTo>
                    <a:pt x="13497" y="6598"/>
                    <a:pt x="14044" y="5018"/>
                    <a:pt x="13102" y="4166"/>
                  </a:cubicBezTo>
                  <a:cubicBezTo>
                    <a:pt x="12783" y="3861"/>
                    <a:pt x="12371" y="3741"/>
                    <a:pt x="11933" y="3741"/>
                  </a:cubicBezTo>
                  <a:cubicBezTo>
                    <a:pt x="11368" y="3741"/>
                    <a:pt x="10758" y="3940"/>
                    <a:pt x="10244" y="4197"/>
                  </a:cubicBezTo>
                  <a:cubicBezTo>
                    <a:pt x="9089" y="4774"/>
                    <a:pt x="8117" y="5656"/>
                    <a:pt x="7205" y="6537"/>
                  </a:cubicBezTo>
                  <a:cubicBezTo>
                    <a:pt x="7022" y="5625"/>
                    <a:pt x="6962" y="4592"/>
                    <a:pt x="6718" y="3650"/>
                  </a:cubicBezTo>
                  <a:cubicBezTo>
                    <a:pt x="6270" y="1884"/>
                    <a:pt x="5025" y="1"/>
                    <a:pt x="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7"/>
            <p:cNvSpPr/>
            <p:nvPr/>
          </p:nvSpPr>
          <p:spPr>
            <a:xfrm>
              <a:off x="357925" y="325925"/>
              <a:ext cx="218100" cy="318350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7"/>
            <p:cNvSpPr/>
            <p:nvPr/>
          </p:nvSpPr>
          <p:spPr>
            <a:xfrm>
              <a:off x="8060525" y="374388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Work Sans"/>
              <a:buNone/>
              <a:defRPr sz="2800" b="1"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5" r:id="rId4"/>
    <p:sldLayoutId id="2147483658" r:id="rId5"/>
    <p:sldLayoutId id="2147483659" r:id="rId6"/>
    <p:sldLayoutId id="2147483663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0U3xBVuh4bo?feature=oembed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ktF3ZaM5F0?feature=oembed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youtu.be/bktF3ZaM5F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VZv0w22I5c4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youtu.be/VZv0w22I5c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qVv5kuCw6w8?feature=oembed" TargetMode="Externa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8Xrk7RVaRQ0?feature=oembed" TargetMode="External"/><Relationship Id="rId5" Type="http://schemas.openxmlformats.org/officeDocument/2006/relationships/image" Target="../media/image17.jpeg"/><Relationship Id="rId4" Type="http://schemas.openxmlformats.org/officeDocument/2006/relationships/hyperlink" Target="https://youtu.be/8Xrk7RVaRQ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W8J2iiaRmg?feature=oembed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youtu.be/nW8J2iiaRm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-lbZN0F2c10?feature=oembed" TargetMode="External"/><Relationship Id="rId5" Type="http://schemas.openxmlformats.org/officeDocument/2006/relationships/image" Target="../media/image28.jpeg"/><Relationship Id="rId4" Type="http://schemas.openxmlformats.org/officeDocument/2006/relationships/hyperlink" Target="https://youtu.be/-lbZN0F2c10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2" name="Google Shape;2282;p37"/>
          <p:cNvGrpSpPr/>
          <p:nvPr/>
        </p:nvGrpSpPr>
        <p:grpSpPr>
          <a:xfrm>
            <a:off x="6274169" y="854144"/>
            <a:ext cx="2165091" cy="3797256"/>
            <a:chOff x="2943525" y="1611050"/>
            <a:chExt cx="1524175" cy="2673183"/>
          </a:xfrm>
        </p:grpSpPr>
        <p:sp>
          <p:nvSpPr>
            <p:cNvPr id="2283" name="Google Shape;2283;p37"/>
            <p:cNvSpPr/>
            <p:nvPr/>
          </p:nvSpPr>
          <p:spPr>
            <a:xfrm>
              <a:off x="3209015" y="4111465"/>
              <a:ext cx="890883" cy="172767"/>
            </a:xfrm>
            <a:custGeom>
              <a:avLst/>
              <a:gdLst/>
              <a:ahLst/>
              <a:cxnLst/>
              <a:rect l="l" t="t" r="r" b="b"/>
              <a:pathLst>
                <a:path w="22120" h="6910" extrusionOk="0">
                  <a:moveTo>
                    <a:pt x="11060" y="0"/>
                  </a:moveTo>
                  <a:cubicBezTo>
                    <a:pt x="4961" y="0"/>
                    <a:pt x="0" y="1544"/>
                    <a:pt x="0" y="3442"/>
                  </a:cubicBezTo>
                  <a:cubicBezTo>
                    <a:pt x="0" y="5366"/>
                    <a:pt x="4961" y="6909"/>
                    <a:pt x="11060" y="6909"/>
                  </a:cubicBezTo>
                  <a:cubicBezTo>
                    <a:pt x="17184" y="6909"/>
                    <a:pt x="22119" y="5366"/>
                    <a:pt x="22119" y="3442"/>
                  </a:cubicBezTo>
                  <a:cubicBezTo>
                    <a:pt x="22119" y="1544"/>
                    <a:pt x="17184" y="0"/>
                    <a:pt x="110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7"/>
            <p:cNvSpPr/>
            <p:nvPr/>
          </p:nvSpPr>
          <p:spPr>
            <a:xfrm>
              <a:off x="3017550" y="1681600"/>
              <a:ext cx="576400" cy="716950"/>
            </a:xfrm>
            <a:custGeom>
              <a:avLst/>
              <a:gdLst/>
              <a:ahLst/>
              <a:cxnLst/>
              <a:rect l="l" t="t" r="r" b="b"/>
              <a:pathLst>
                <a:path w="23056" h="28678" extrusionOk="0">
                  <a:moveTo>
                    <a:pt x="14899" y="1"/>
                  </a:moveTo>
                  <a:cubicBezTo>
                    <a:pt x="13328" y="1"/>
                    <a:pt x="11742" y="328"/>
                    <a:pt x="10705" y="1583"/>
                  </a:cubicBezTo>
                  <a:cubicBezTo>
                    <a:pt x="9870" y="2620"/>
                    <a:pt x="9769" y="3987"/>
                    <a:pt x="10452" y="5025"/>
                  </a:cubicBezTo>
                  <a:cubicBezTo>
                    <a:pt x="7339" y="5151"/>
                    <a:pt x="2480" y="7404"/>
                    <a:pt x="4302" y="10997"/>
                  </a:cubicBezTo>
                  <a:cubicBezTo>
                    <a:pt x="4631" y="11655"/>
                    <a:pt x="5922" y="12744"/>
                    <a:pt x="4783" y="13528"/>
                  </a:cubicBezTo>
                  <a:cubicBezTo>
                    <a:pt x="4505" y="13731"/>
                    <a:pt x="3973" y="13705"/>
                    <a:pt x="3619" y="13806"/>
                  </a:cubicBezTo>
                  <a:cubicBezTo>
                    <a:pt x="2986" y="14009"/>
                    <a:pt x="2404" y="14237"/>
                    <a:pt x="2176" y="14945"/>
                  </a:cubicBezTo>
                  <a:cubicBezTo>
                    <a:pt x="1923" y="15629"/>
                    <a:pt x="2202" y="16337"/>
                    <a:pt x="2505" y="16945"/>
                  </a:cubicBezTo>
                  <a:cubicBezTo>
                    <a:pt x="2860" y="17577"/>
                    <a:pt x="3594" y="18235"/>
                    <a:pt x="3746" y="18969"/>
                  </a:cubicBezTo>
                  <a:cubicBezTo>
                    <a:pt x="4024" y="20412"/>
                    <a:pt x="2961" y="20614"/>
                    <a:pt x="2176" y="21070"/>
                  </a:cubicBezTo>
                  <a:cubicBezTo>
                    <a:pt x="2101" y="21095"/>
                    <a:pt x="2075" y="21146"/>
                    <a:pt x="2050" y="21196"/>
                  </a:cubicBezTo>
                  <a:cubicBezTo>
                    <a:pt x="0" y="23347"/>
                    <a:pt x="2784" y="26865"/>
                    <a:pt x="4707" y="28029"/>
                  </a:cubicBezTo>
                  <a:cubicBezTo>
                    <a:pt x="5180" y="28306"/>
                    <a:pt x="5851" y="28678"/>
                    <a:pt x="6452" y="28678"/>
                  </a:cubicBezTo>
                  <a:cubicBezTo>
                    <a:pt x="6785" y="28678"/>
                    <a:pt x="7096" y="28564"/>
                    <a:pt x="7339" y="28257"/>
                  </a:cubicBezTo>
                  <a:cubicBezTo>
                    <a:pt x="7694" y="27827"/>
                    <a:pt x="7668" y="27245"/>
                    <a:pt x="7415" y="26815"/>
                  </a:cubicBezTo>
                  <a:cubicBezTo>
                    <a:pt x="8858" y="26410"/>
                    <a:pt x="10351" y="25752"/>
                    <a:pt x="10832" y="24183"/>
                  </a:cubicBezTo>
                  <a:cubicBezTo>
                    <a:pt x="11060" y="23449"/>
                    <a:pt x="10806" y="23069"/>
                    <a:pt x="10731" y="22386"/>
                  </a:cubicBezTo>
                  <a:cubicBezTo>
                    <a:pt x="10579" y="21171"/>
                    <a:pt x="10832" y="21146"/>
                    <a:pt x="11819" y="20918"/>
                  </a:cubicBezTo>
                  <a:cubicBezTo>
                    <a:pt x="12274" y="20817"/>
                    <a:pt x="12755" y="20690"/>
                    <a:pt x="13160" y="20437"/>
                  </a:cubicBezTo>
                  <a:cubicBezTo>
                    <a:pt x="13616" y="20133"/>
                    <a:pt x="14021" y="19678"/>
                    <a:pt x="14147" y="19121"/>
                  </a:cubicBezTo>
                  <a:cubicBezTo>
                    <a:pt x="14198" y="18817"/>
                    <a:pt x="14172" y="18539"/>
                    <a:pt x="14096" y="18235"/>
                  </a:cubicBezTo>
                  <a:cubicBezTo>
                    <a:pt x="13945" y="17501"/>
                    <a:pt x="13590" y="16742"/>
                    <a:pt x="14324" y="16084"/>
                  </a:cubicBezTo>
                  <a:cubicBezTo>
                    <a:pt x="14501" y="15932"/>
                    <a:pt x="15387" y="15882"/>
                    <a:pt x="15666" y="15780"/>
                  </a:cubicBezTo>
                  <a:cubicBezTo>
                    <a:pt x="15969" y="15654"/>
                    <a:pt x="16273" y="15502"/>
                    <a:pt x="16577" y="15325"/>
                  </a:cubicBezTo>
                  <a:cubicBezTo>
                    <a:pt x="17336" y="14844"/>
                    <a:pt x="17943" y="14110"/>
                    <a:pt x="18222" y="13224"/>
                  </a:cubicBezTo>
                  <a:cubicBezTo>
                    <a:pt x="18424" y="12541"/>
                    <a:pt x="18424" y="11858"/>
                    <a:pt x="18171" y="11174"/>
                  </a:cubicBezTo>
                  <a:cubicBezTo>
                    <a:pt x="18070" y="10947"/>
                    <a:pt x="17437" y="10036"/>
                    <a:pt x="17488" y="9833"/>
                  </a:cubicBezTo>
                  <a:cubicBezTo>
                    <a:pt x="17564" y="9302"/>
                    <a:pt x="18576" y="8922"/>
                    <a:pt x="18956" y="8846"/>
                  </a:cubicBezTo>
                  <a:cubicBezTo>
                    <a:pt x="19012" y="8827"/>
                    <a:pt x="19075" y="8823"/>
                    <a:pt x="19141" y="8823"/>
                  </a:cubicBezTo>
                  <a:cubicBezTo>
                    <a:pt x="19213" y="8823"/>
                    <a:pt x="19289" y="8828"/>
                    <a:pt x="19364" y="8828"/>
                  </a:cubicBezTo>
                  <a:cubicBezTo>
                    <a:pt x="19405" y="8828"/>
                    <a:pt x="19447" y="8827"/>
                    <a:pt x="19487" y="8821"/>
                  </a:cubicBezTo>
                  <a:cubicBezTo>
                    <a:pt x="21005" y="8568"/>
                    <a:pt x="22144" y="7404"/>
                    <a:pt x="22397" y="5910"/>
                  </a:cubicBezTo>
                  <a:cubicBezTo>
                    <a:pt x="23055" y="2190"/>
                    <a:pt x="19867" y="469"/>
                    <a:pt x="16703" y="115"/>
                  </a:cubicBezTo>
                  <a:cubicBezTo>
                    <a:pt x="16127" y="51"/>
                    <a:pt x="15514" y="1"/>
                    <a:pt x="148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37"/>
            <p:cNvSpPr/>
            <p:nvPr/>
          </p:nvSpPr>
          <p:spPr>
            <a:xfrm>
              <a:off x="3944425" y="1778875"/>
              <a:ext cx="523275" cy="733325"/>
            </a:xfrm>
            <a:custGeom>
              <a:avLst/>
              <a:gdLst/>
              <a:ahLst/>
              <a:cxnLst/>
              <a:rect l="l" t="t" r="r" b="b"/>
              <a:pathLst>
                <a:path w="20931" h="29333" extrusionOk="0">
                  <a:moveTo>
                    <a:pt x="6904" y="0"/>
                  </a:moveTo>
                  <a:cubicBezTo>
                    <a:pt x="3833" y="0"/>
                    <a:pt x="357" y="841"/>
                    <a:pt x="102" y="4500"/>
                  </a:cubicBezTo>
                  <a:cubicBezTo>
                    <a:pt x="1" y="6043"/>
                    <a:pt x="659" y="7511"/>
                    <a:pt x="2101" y="8195"/>
                  </a:cubicBezTo>
                  <a:cubicBezTo>
                    <a:pt x="2481" y="8372"/>
                    <a:pt x="2835" y="8448"/>
                    <a:pt x="3240" y="8524"/>
                  </a:cubicBezTo>
                  <a:cubicBezTo>
                    <a:pt x="3268" y="8527"/>
                    <a:pt x="3304" y="8529"/>
                    <a:pt x="3345" y="8529"/>
                  </a:cubicBezTo>
                  <a:cubicBezTo>
                    <a:pt x="3477" y="8529"/>
                    <a:pt x="3664" y="8514"/>
                    <a:pt x="3815" y="8514"/>
                  </a:cubicBezTo>
                  <a:cubicBezTo>
                    <a:pt x="3924" y="8514"/>
                    <a:pt x="4014" y="8522"/>
                    <a:pt x="4050" y="8549"/>
                  </a:cubicBezTo>
                  <a:cubicBezTo>
                    <a:pt x="4329" y="8777"/>
                    <a:pt x="4480" y="9865"/>
                    <a:pt x="4379" y="10118"/>
                  </a:cubicBezTo>
                  <a:cubicBezTo>
                    <a:pt x="4126" y="10928"/>
                    <a:pt x="3620" y="11257"/>
                    <a:pt x="3595" y="12193"/>
                  </a:cubicBezTo>
                  <a:cubicBezTo>
                    <a:pt x="3569" y="14066"/>
                    <a:pt x="4936" y="15154"/>
                    <a:pt x="6480" y="15888"/>
                  </a:cubicBezTo>
                  <a:cubicBezTo>
                    <a:pt x="7087" y="16166"/>
                    <a:pt x="7872" y="16546"/>
                    <a:pt x="7821" y="17331"/>
                  </a:cubicBezTo>
                  <a:cubicBezTo>
                    <a:pt x="7796" y="17634"/>
                    <a:pt x="7441" y="17989"/>
                    <a:pt x="7365" y="18292"/>
                  </a:cubicBezTo>
                  <a:cubicBezTo>
                    <a:pt x="7163" y="18976"/>
                    <a:pt x="7264" y="19608"/>
                    <a:pt x="7745" y="20165"/>
                  </a:cubicBezTo>
                  <a:cubicBezTo>
                    <a:pt x="8226" y="20772"/>
                    <a:pt x="8935" y="20874"/>
                    <a:pt x="9643" y="21101"/>
                  </a:cubicBezTo>
                  <a:cubicBezTo>
                    <a:pt x="11136" y="21633"/>
                    <a:pt x="10149" y="22721"/>
                    <a:pt x="10073" y="23784"/>
                  </a:cubicBezTo>
                  <a:cubicBezTo>
                    <a:pt x="9896" y="25707"/>
                    <a:pt x="11744" y="26770"/>
                    <a:pt x="13338" y="27378"/>
                  </a:cubicBezTo>
                  <a:cubicBezTo>
                    <a:pt x="13034" y="27808"/>
                    <a:pt x="12984" y="28365"/>
                    <a:pt x="13287" y="28846"/>
                  </a:cubicBezTo>
                  <a:cubicBezTo>
                    <a:pt x="13537" y="29202"/>
                    <a:pt x="13886" y="29332"/>
                    <a:pt x="14269" y="29332"/>
                  </a:cubicBezTo>
                  <a:cubicBezTo>
                    <a:pt x="14976" y="29332"/>
                    <a:pt x="15799" y="28888"/>
                    <a:pt x="16324" y="28593"/>
                  </a:cubicBezTo>
                  <a:cubicBezTo>
                    <a:pt x="18172" y="27530"/>
                    <a:pt x="20930" y="24366"/>
                    <a:pt x="19108" y="22190"/>
                  </a:cubicBezTo>
                  <a:cubicBezTo>
                    <a:pt x="19108" y="22190"/>
                    <a:pt x="19083" y="22164"/>
                    <a:pt x="19083" y="22139"/>
                  </a:cubicBezTo>
                  <a:lnTo>
                    <a:pt x="19058" y="22139"/>
                  </a:lnTo>
                  <a:cubicBezTo>
                    <a:pt x="19058" y="22114"/>
                    <a:pt x="19032" y="22114"/>
                    <a:pt x="19007" y="22088"/>
                  </a:cubicBezTo>
                  <a:cubicBezTo>
                    <a:pt x="18425" y="21684"/>
                    <a:pt x="17413" y="21329"/>
                    <a:pt x="17463" y="20368"/>
                  </a:cubicBezTo>
                  <a:cubicBezTo>
                    <a:pt x="17514" y="19583"/>
                    <a:pt x="18273" y="18976"/>
                    <a:pt x="18703" y="18394"/>
                  </a:cubicBezTo>
                  <a:cubicBezTo>
                    <a:pt x="19134" y="17811"/>
                    <a:pt x="19614" y="17103"/>
                    <a:pt x="19589" y="16369"/>
                  </a:cubicBezTo>
                  <a:cubicBezTo>
                    <a:pt x="19564" y="15812"/>
                    <a:pt x="19311" y="15382"/>
                    <a:pt x="18855" y="15053"/>
                  </a:cubicBezTo>
                  <a:cubicBezTo>
                    <a:pt x="18400" y="14724"/>
                    <a:pt x="17843" y="14800"/>
                    <a:pt x="17387" y="14521"/>
                  </a:cubicBezTo>
                  <a:cubicBezTo>
                    <a:pt x="15844" y="13560"/>
                    <a:pt x="17134" y="12750"/>
                    <a:pt x="17615" y="12067"/>
                  </a:cubicBezTo>
                  <a:cubicBezTo>
                    <a:pt x="19994" y="8574"/>
                    <a:pt x="15287" y="5816"/>
                    <a:pt x="12098" y="5411"/>
                  </a:cubicBezTo>
                  <a:cubicBezTo>
                    <a:pt x="12807" y="4500"/>
                    <a:pt x="12883" y="3234"/>
                    <a:pt x="12250" y="2171"/>
                  </a:cubicBezTo>
                  <a:cubicBezTo>
                    <a:pt x="11339" y="602"/>
                    <a:pt x="9441" y="96"/>
                    <a:pt x="7745" y="20"/>
                  </a:cubicBezTo>
                  <a:cubicBezTo>
                    <a:pt x="7470" y="7"/>
                    <a:pt x="7189" y="0"/>
                    <a:pt x="69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37"/>
            <p:cNvSpPr/>
            <p:nvPr/>
          </p:nvSpPr>
          <p:spPr>
            <a:xfrm>
              <a:off x="3091575" y="1706250"/>
              <a:ext cx="404050" cy="644025"/>
            </a:xfrm>
            <a:custGeom>
              <a:avLst/>
              <a:gdLst/>
              <a:ahLst/>
              <a:cxnLst/>
              <a:rect l="l" t="t" r="r" b="b"/>
              <a:pathLst>
                <a:path w="16162" h="25761" extrusionOk="0">
                  <a:moveTo>
                    <a:pt x="13674" y="1"/>
                  </a:moveTo>
                  <a:cubicBezTo>
                    <a:pt x="12095" y="1"/>
                    <a:pt x="10500" y="1120"/>
                    <a:pt x="9895" y="2672"/>
                  </a:cubicBezTo>
                  <a:cubicBezTo>
                    <a:pt x="9263" y="4292"/>
                    <a:pt x="9010" y="5507"/>
                    <a:pt x="6934" y="5785"/>
                  </a:cubicBezTo>
                  <a:cubicBezTo>
                    <a:pt x="6099" y="5886"/>
                    <a:pt x="5264" y="5836"/>
                    <a:pt x="4480" y="6165"/>
                  </a:cubicBezTo>
                  <a:cubicBezTo>
                    <a:pt x="3290" y="6696"/>
                    <a:pt x="2936" y="7734"/>
                    <a:pt x="3214" y="8948"/>
                  </a:cubicBezTo>
                  <a:cubicBezTo>
                    <a:pt x="3543" y="10315"/>
                    <a:pt x="4682" y="11935"/>
                    <a:pt x="3113" y="13074"/>
                  </a:cubicBezTo>
                  <a:cubicBezTo>
                    <a:pt x="2531" y="13504"/>
                    <a:pt x="1544" y="13352"/>
                    <a:pt x="1038" y="13909"/>
                  </a:cubicBezTo>
                  <a:cubicBezTo>
                    <a:pt x="0" y="15022"/>
                    <a:pt x="2101" y="17148"/>
                    <a:pt x="2430" y="18211"/>
                  </a:cubicBezTo>
                  <a:cubicBezTo>
                    <a:pt x="2708" y="19097"/>
                    <a:pt x="2531" y="19805"/>
                    <a:pt x="1848" y="20489"/>
                  </a:cubicBezTo>
                  <a:cubicBezTo>
                    <a:pt x="1620" y="20691"/>
                    <a:pt x="1316" y="20818"/>
                    <a:pt x="1088" y="21071"/>
                  </a:cubicBezTo>
                  <a:cubicBezTo>
                    <a:pt x="607" y="21552"/>
                    <a:pt x="354" y="22134"/>
                    <a:pt x="304" y="22817"/>
                  </a:cubicBezTo>
                  <a:cubicBezTo>
                    <a:pt x="228" y="24082"/>
                    <a:pt x="911" y="25196"/>
                    <a:pt x="2050" y="25727"/>
                  </a:cubicBezTo>
                  <a:cubicBezTo>
                    <a:pt x="2099" y="25750"/>
                    <a:pt x="2146" y="25761"/>
                    <a:pt x="2190" y="25761"/>
                  </a:cubicBezTo>
                  <a:cubicBezTo>
                    <a:pt x="2485" y="25761"/>
                    <a:pt x="2633" y="25300"/>
                    <a:pt x="2303" y="25145"/>
                  </a:cubicBezTo>
                  <a:cubicBezTo>
                    <a:pt x="1367" y="24690"/>
                    <a:pt x="810" y="23602"/>
                    <a:pt x="1012" y="22539"/>
                  </a:cubicBezTo>
                  <a:cubicBezTo>
                    <a:pt x="1265" y="21425"/>
                    <a:pt x="2202" y="21197"/>
                    <a:pt x="2885" y="20463"/>
                  </a:cubicBezTo>
                  <a:cubicBezTo>
                    <a:pt x="3670" y="19578"/>
                    <a:pt x="3366" y="18717"/>
                    <a:pt x="2885" y="17755"/>
                  </a:cubicBezTo>
                  <a:cubicBezTo>
                    <a:pt x="2556" y="17072"/>
                    <a:pt x="1848" y="16136"/>
                    <a:pt x="1696" y="15402"/>
                  </a:cubicBezTo>
                  <a:cubicBezTo>
                    <a:pt x="1443" y="14162"/>
                    <a:pt x="2404" y="14187"/>
                    <a:pt x="3113" y="13807"/>
                  </a:cubicBezTo>
                  <a:cubicBezTo>
                    <a:pt x="3948" y="13377"/>
                    <a:pt x="4505" y="12491"/>
                    <a:pt x="4530" y="11555"/>
                  </a:cubicBezTo>
                  <a:cubicBezTo>
                    <a:pt x="4581" y="9961"/>
                    <a:pt x="2556" y="7582"/>
                    <a:pt x="4910" y="6696"/>
                  </a:cubicBezTo>
                  <a:cubicBezTo>
                    <a:pt x="6200" y="6215"/>
                    <a:pt x="7744" y="6645"/>
                    <a:pt x="8908" y="5734"/>
                  </a:cubicBezTo>
                  <a:cubicBezTo>
                    <a:pt x="10047" y="4874"/>
                    <a:pt x="10047" y="3305"/>
                    <a:pt x="10731" y="2166"/>
                  </a:cubicBezTo>
                  <a:cubicBezTo>
                    <a:pt x="11398" y="1053"/>
                    <a:pt x="12492" y="558"/>
                    <a:pt x="13630" y="558"/>
                  </a:cubicBezTo>
                  <a:cubicBezTo>
                    <a:pt x="14433" y="558"/>
                    <a:pt x="15257" y="805"/>
                    <a:pt x="15969" y="1255"/>
                  </a:cubicBezTo>
                  <a:cubicBezTo>
                    <a:pt x="15979" y="1258"/>
                    <a:pt x="15990" y="1260"/>
                    <a:pt x="16002" y="1260"/>
                  </a:cubicBezTo>
                  <a:cubicBezTo>
                    <a:pt x="16075" y="1260"/>
                    <a:pt x="16162" y="1194"/>
                    <a:pt x="16096" y="1128"/>
                  </a:cubicBezTo>
                  <a:cubicBezTo>
                    <a:pt x="15405" y="339"/>
                    <a:pt x="14542" y="1"/>
                    <a:pt x="136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37"/>
            <p:cNvSpPr/>
            <p:nvPr/>
          </p:nvSpPr>
          <p:spPr>
            <a:xfrm>
              <a:off x="3170025" y="1750700"/>
              <a:ext cx="304975" cy="588625"/>
            </a:xfrm>
            <a:custGeom>
              <a:avLst/>
              <a:gdLst/>
              <a:ahLst/>
              <a:cxnLst/>
              <a:rect l="l" t="t" r="r" b="b"/>
              <a:pathLst>
                <a:path w="12199" h="23545" extrusionOk="0">
                  <a:moveTo>
                    <a:pt x="11487" y="0"/>
                  </a:moveTo>
                  <a:cubicBezTo>
                    <a:pt x="9291" y="0"/>
                    <a:pt x="7469" y="1428"/>
                    <a:pt x="6631" y="3475"/>
                  </a:cubicBezTo>
                  <a:cubicBezTo>
                    <a:pt x="6175" y="4564"/>
                    <a:pt x="5821" y="5399"/>
                    <a:pt x="4682" y="5956"/>
                  </a:cubicBezTo>
                  <a:cubicBezTo>
                    <a:pt x="4201" y="6209"/>
                    <a:pt x="3645" y="6310"/>
                    <a:pt x="3189" y="6614"/>
                  </a:cubicBezTo>
                  <a:cubicBezTo>
                    <a:pt x="2379" y="7170"/>
                    <a:pt x="2126" y="7955"/>
                    <a:pt x="2126" y="8917"/>
                  </a:cubicBezTo>
                  <a:cubicBezTo>
                    <a:pt x="2151" y="9625"/>
                    <a:pt x="2329" y="10309"/>
                    <a:pt x="2303" y="11017"/>
                  </a:cubicBezTo>
                  <a:cubicBezTo>
                    <a:pt x="2303" y="12105"/>
                    <a:pt x="1671" y="12384"/>
                    <a:pt x="1038" y="13118"/>
                  </a:cubicBezTo>
                  <a:cubicBezTo>
                    <a:pt x="355" y="13877"/>
                    <a:pt x="481" y="14889"/>
                    <a:pt x="734" y="15800"/>
                  </a:cubicBezTo>
                  <a:cubicBezTo>
                    <a:pt x="1139" y="17116"/>
                    <a:pt x="1342" y="17951"/>
                    <a:pt x="861" y="19293"/>
                  </a:cubicBezTo>
                  <a:cubicBezTo>
                    <a:pt x="633" y="19900"/>
                    <a:pt x="355" y="20482"/>
                    <a:pt x="279" y="21115"/>
                  </a:cubicBezTo>
                  <a:cubicBezTo>
                    <a:pt x="152" y="22077"/>
                    <a:pt x="405" y="22962"/>
                    <a:pt x="1240" y="23494"/>
                  </a:cubicBezTo>
                  <a:cubicBezTo>
                    <a:pt x="1293" y="23529"/>
                    <a:pt x="1349" y="23545"/>
                    <a:pt x="1403" y="23545"/>
                  </a:cubicBezTo>
                  <a:cubicBezTo>
                    <a:pt x="1655" y="23545"/>
                    <a:pt x="1866" y="23205"/>
                    <a:pt x="1595" y="23038"/>
                  </a:cubicBezTo>
                  <a:cubicBezTo>
                    <a:pt x="0" y="21975"/>
                    <a:pt x="1316" y="20077"/>
                    <a:pt x="1620" y="18736"/>
                  </a:cubicBezTo>
                  <a:cubicBezTo>
                    <a:pt x="1873" y="17648"/>
                    <a:pt x="1620" y="16863"/>
                    <a:pt x="1316" y="15826"/>
                  </a:cubicBezTo>
                  <a:cubicBezTo>
                    <a:pt x="937" y="14560"/>
                    <a:pt x="1367" y="13725"/>
                    <a:pt x="2227" y="12865"/>
                  </a:cubicBezTo>
                  <a:cubicBezTo>
                    <a:pt x="2329" y="12738"/>
                    <a:pt x="2430" y="12612"/>
                    <a:pt x="2531" y="12485"/>
                  </a:cubicBezTo>
                  <a:cubicBezTo>
                    <a:pt x="2936" y="11802"/>
                    <a:pt x="2860" y="10967"/>
                    <a:pt x="2809" y="10233"/>
                  </a:cubicBezTo>
                  <a:cubicBezTo>
                    <a:pt x="2733" y="9625"/>
                    <a:pt x="2607" y="8967"/>
                    <a:pt x="2708" y="8360"/>
                  </a:cubicBezTo>
                  <a:cubicBezTo>
                    <a:pt x="2885" y="7297"/>
                    <a:pt x="3645" y="6968"/>
                    <a:pt x="4530" y="6614"/>
                  </a:cubicBezTo>
                  <a:cubicBezTo>
                    <a:pt x="5214" y="6335"/>
                    <a:pt x="5846" y="6082"/>
                    <a:pt x="6327" y="5475"/>
                  </a:cubicBezTo>
                  <a:cubicBezTo>
                    <a:pt x="7086" y="4488"/>
                    <a:pt x="7162" y="3172"/>
                    <a:pt x="7997" y="2210"/>
                  </a:cubicBezTo>
                  <a:cubicBezTo>
                    <a:pt x="9010" y="995"/>
                    <a:pt x="10528" y="413"/>
                    <a:pt x="12047" y="312"/>
                  </a:cubicBezTo>
                  <a:cubicBezTo>
                    <a:pt x="12199" y="287"/>
                    <a:pt x="12199" y="59"/>
                    <a:pt x="12072" y="34"/>
                  </a:cubicBezTo>
                  <a:cubicBezTo>
                    <a:pt x="11874" y="11"/>
                    <a:pt x="11679" y="0"/>
                    <a:pt x="11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37"/>
            <p:cNvSpPr/>
            <p:nvPr/>
          </p:nvSpPr>
          <p:spPr>
            <a:xfrm>
              <a:off x="3616075" y="4031125"/>
              <a:ext cx="198675" cy="187400"/>
            </a:xfrm>
            <a:custGeom>
              <a:avLst/>
              <a:gdLst/>
              <a:ahLst/>
              <a:cxnLst/>
              <a:rect l="l" t="t" r="r" b="b"/>
              <a:pathLst>
                <a:path w="7947" h="7496" extrusionOk="0">
                  <a:moveTo>
                    <a:pt x="5441" y="0"/>
                  </a:moveTo>
                  <a:cubicBezTo>
                    <a:pt x="4378" y="203"/>
                    <a:pt x="3214" y="532"/>
                    <a:pt x="2151" y="861"/>
                  </a:cubicBezTo>
                  <a:cubicBezTo>
                    <a:pt x="2354" y="2632"/>
                    <a:pt x="2582" y="2885"/>
                    <a:pt x="2835" y="4454"/>
                  </a:cubicBezTo>
                  <a:cubicBezTo>
                    <a:pt x="2961" y="5214"/>
                    <a:pt x="0" y="5593"/>
                    <a:pt x="430" y="6985"/>
                  </a:cubicBezTo>
                  <a:cubicBezTo>
                    <a:pt x="543" y="7391"/>
                    <a:pt x="998" y="7496"/>
                    <a:pt x="1418" y="7496"/>
                  </a:cubicBezTo>
                  <a:cubicBezTo>
                    <a:pt x="1469" y="7496"/>
                    <a:pt x="1520" y="7494"/>
                    <a:pt x="1569" y="7491"/>
                  </a:cubicBezTo>
                  <a:cubicBezTo>
                    <a:pt x="2531" y="7415"/>
                    <a:pt x="3493" y="7213"/>
                    <a:pt x="4404" y="6960"/>
                  </a:cubicBezTo>
                  <a:cubicBezTo>
                    <a:pt x="5644" y="6606"/>
                    <a:pt x="6251" y="6454"/>
                    <a:pt x="7441" y="5948"/>
                  </a:cubicBezTo>
                  <a:cubicBezTo>
                    <a:pt x="7947" y="5720"/>
                    <a:pt x="7820" y="5214"/>
                    <a:pt x="7795" y="5112"/>
                  </a:cubicBezTo>
                  <a:cubicBezTo>
                    <a:pt x="7213" y="3240"/>
                    <a:pt x="6099" y="1848"/>
                    <a:pt x="54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7"/>
            <p:cNvSpPr/>
            <p:nvPr/>
          </p:nvSpPr>
          <p:spPr>
            <a:xfrm>
              <a:off x="3421200" y="3350350"/>
              <a:ext cx="361925" cy="784075"/>
            </a:xfrm>
            <a:custGeom>
              <a:avLst/>
              <a:gdLst/>
              <a:ahLst/>
              <a:cxnLst/>
              <a:rect l="l" t="t" r="r" b="b"/>
              <a:pathLst>
                <a:path w="14477" h="31363" extrusionOk="0">
                  <a:moveTo>
                    <a:pt x="279" y="0"/>
                  </a:moveTo>
                  <a:cubicBezTo>
                    <a:pt x="127" y="0"/>
                    <a:pt x="0" y="152"/>
                    <a:pt x="0" y="279"/>
                  </a:cubicBezTo>
                  <a:cubicBezTo>
                    <a:pt x="26" y="5441"/>
                    <a:pt x="304" y="11313"/>
                    <a:pt x="2987" y="15843"/>
                  </a:cubicBezTo>
                  <a:cubicBezTo>
                    <a:pt x="4480" y="18374"/>
                    <a:pt x="6302" y="20601"/>
                    <a:pt x="7567" y="23258"/>
                  </a:cubicBezTo>
                  <a:cubicBezTo>
                    <a:pt x="8782" y="25814"/>
                    <a:pt x="9693" y="28497"/>
                    <a:pt x="10579" y="31179"/>
                  </a:cubicBezTo>
                  <a:cubicBezTo>
                    <a:pt x="10621" y="31307"/>
                    <a:pt x="10717" y="31363"/>
                    <a:pt x="10851" y="31363"/>
                  </a:cubicBezTo>
                  <a:cubicBezTo>
                    <a:pt x="10877" y="31363"/>
                    <a:pt x="10905" y="31361"/>
                    <a:pt x="10933" y="31356"/>
                  </a:cubicBezTo>
                  <a:cubicBezTo>
                    <a:pt x="12123" y="31129"/>
                    <a:pt x="13262" y="30698"/>
                    <a:pt x="14325" y="30091"/>
                  </a:cubicBezTo>
                  <a:cubicBezTo>
                    <a:pt x="14426" y="30015"/>
                    <a:pt x="14476" y="29889"/>
                    <a:pt x="14451" y="29787"/>
                  </a:cubicBezTo>
                  <a:cubicBezTo>
                    <a:pt x="14325" y="29155"/>
                    <a:pt x="14223" y="28522"/>
                    <a:pt x="14097" y="27889"/>
                  </a:cubicBezTo>
                  <a:cubicBezTo>
                    <a:pt x="13591" y="24903"/>
                    <a:pt x="12933" y="21942"/>
                    <a:pt x="11768" y="19133"/>
                  </a:cubicBezTo>
                  <a:cubicBezTo>
                    <a:pt x="11262" y="17893"/>
                    <a:pt x="10655" y="16653"/>
                    <a:pt x="9946" y="15489"/>
                  </a:cubicBezTo>
                  <a:cubicBezTo>
                    <a:pt x="9162" y="14173"/>
                    <a:pt x="7719" y="12730"/>
                    <a:pt x="7340" y="11186"/>
                  </a:cubicBezTo>
                  <a:cubicBezTo>
                    <a:pt x="7011" y="9769"/>
                    <a:pt x="7365" y="8048"/>
                    <a:pt x="7466" y="6631"/>
                  </a:cubicBezTo>
                  <a:cubicBezTo>
                    <a:pt x="7593" y="4758"/>
                    <a:pt x="7820" y="2860"/>
                    <a:pt x="7669" y="987"/>
                  </a:cubicBezTo>
                  <a:cubicBezTo>
                    <a:pt x="7643" y="835"/>
                    <a:pt x="7542" y="734"/>
                    <a:pt x="7390" y="709"/>
                  </a:cubicBezTo>
                  <a:cubicBezTo>
                    <a:pt x="5011" y="481"/>
                    <a:pt x="2632" y="253"/>
                    <a:pt x="279" y="0"/>
                  </a:cubicBezTo>
                  <a:close/>
                </a:path>
              </a:pathLst>
            </a:custGeom>
            <a:solidFill>
              <a:srgbClr val="FFC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7"/>
            <p:cNvSpPr/>
            <p:nvPr/>
          </p:nvSpPr>
          <p:spPr>
            <a:xfrm>
              <a:off x="3626200" y="3902050"/>
              <a:ext cx="158825" cy="240450"/>
            </a:xfrm>
            <a:custGeom>
              <a:avLst/>
              <a:gdLst/>
              <a:ahLst/>
              <a:cxnLst/>
              <a:rect l="l" t="t" r="r" b="b"/>
              <a:pathLst>
                <a:path w="6353" h="9618" extrusionOk="0">
                  <a:moveTo>
                    <a:pt x="4606" y="1"/>
                  </a:moveTo>
                  <a:cubicBezTo>
                    <a:pt x="3265" y="1114"/>
                    <a:pt x="1670" y="1949"/>
                    <a:pt x="0" y="2607"/>
                  </a:cubicBezTo>
                  <a:cubicBezTo>
                    <a:pt x="911" y="4733"/>
                    <a:pt x="1721" y="6884"/>
                    <a:pt x="2328" y="9111"/>
                  </a:cubicBezTo>
                  <a:cubicBezTo>
                    <a:pt x="2354" y="9263"/>
                    <a:pt x="2430" y="9617"/>
                    <a:pt x="2430" y="9617"/>
                  </a:cubicBezTo>
                  <a:cubicBezTo>
                    <a:pt x="3695" y="9263"/>
                    <a:pt x="5340" y="8656"/>
                    <a:pt x="6352" y="7922"/>
                  </a:cubicBezTo>
                  <a:cubicBezTo>
                    <a:pt x="6352" y="7922"/>
                    <a:pt x="6327" y="7871"/>
                    <a:pt x="6302" y="7719"/>
                  </a:cubicBezTo>
                  <a:cubicBezTo>
                    <a:pt x="6150" y="7112"/>
                    <a:pt x="6023" y="6454"/>
                    <a:pt x="5897" y="5821"/>
                  </a:cubicBezTo>
                  <a:cubicBezTo>
                    <a:pt x="5568" y="3873"/>
                    <a:pt x="5163" y="1924"/>
                    <a:pt x="46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7"/>
            <p:cNvSpPr/>
            <p:nvPr/>
          </p:nvSpPr>
          <p:spPr>
            <a:xfrm>
              <a:off x="3633775" y="3920400"/>
              <a:ext cx="115825" cy="75325"/>
            </a:xfrm>
            <a:custGeom>
              <a:avLst/>
              <a:gdLst/>
              <a:ahLst/>
              <a:cxnLst/>
              <a:rect l="l" t="t" r="r" b="b"/>
              <a:pathLst>
                <a:path w="4633" h="3013" extrusionOk="0">
                  <a:moveTo>
                    <a:pt x="4506" y="0"/>
                  </a:moveTo>
                  <a:cubicBezTo>
                    <a:pt x="3873" y="557"/>
                    <a:pt x="3038" y="1013"/>
                    <a:pt x="2354" y="1418"/>
                  </a:cubicBezTo>
                  <a:cubicBezTo>
                    <a:pt x="1595" y="1848"/>
                    <a:pt x="811" y="2253"/>
                    <a:pt x="1" y="2607"/>
                  </a:cubicBezTo>
                  <a:cubicBezTo>
                    <a:pt x="51" y="2734"/>
                    <a:pt x="127" y="2860"/>
                    <a:pt x="178" y="3012"/>
                  </a:cubicBezTo>
                  <a:cubicBezTo>
                    <a:pt x="1089" y="2708"/>
                    <a:pt x="1975" y="2177"/>
                    <a:pt x="2734" y="1721"/>
                  </a:cubicBezTo>
                  <a:cubicBezTo>
                    <a:pt x="3341" y="1367"/>
                    <a:pt x="4050" y="962"/>
                    <a:pt x="4632" y="481"/>
                  </a:cubicBezTo>
                  <a:cubicBezTo>
                    <a:pt x="4582" y="329"/>
                    <a:pt x="4531" y="152"/>
                    <a:pt x="45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7"/>
            <p:cNvSpPr/>
            <p:nvPr/>
          </p:nvSpPr>
          <p:spPr>
            <a:xfrm>
              <a:off x="3654650" y="3984300"/>
              <a:ext cx="109500" cy="63300"/>
            </a:xfrm>
            <a:custGeom>
              <a:avLst/>
              <a:gdLst/>
              <a:ahLst/>
              <a:cxnLst/>
              <a:rect l="l" t="t" r="r" b="b"/>
              <a:pathLst>
                <a:path w="4380" h="2532" extrusionOk="0">
                  <a:moveTo>
                    <a:pt x="4278" y="1"/>
                  </a:moveTo>
                  <a:cubicBezTo>
                    <a:pt x="3544" y="532"/>
                    <a:pt x="2785" y="1013"/>
                    <a:pt x="1950" y="1392"/>
                  </a:cubicBezTo>
                  <a:cubicBezTo>
                    <a:pt x="1317" y="1696"/>
                    <a:pt x="659" y="1924"/>
                    <a:pt x="1" y="2152"/>
                  </a:cubicBezTo>
                  <a:cubicBezTo>
                    <a:pt x="52" y="2278"/>
                    <a:pt x="77" y="2405"/>
                    <a:pt x="127" y="2531"/>
                  </a:cubicBezTo>
                  <a:cubicBezTo>
                    <a:pt x="1621" y="2177"/>
                    <a:pt x="3114" y="1367"/>
                    <a:pt x="4379" y="507"/>
                  </a:cubicBezTo>
                  <a:cubicBezTo>
                    <a:pt x="4354" y="330"/>
                    <a:pt x="4329" y="178"/>
                    <a:pt x="42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7"/>
            <p:cNvSpPr/>
            <p:nvPr/>
          </p:nvSpPr>
          <p:spPr>
            <a:xfrm>
              <a:off x="3641375" y="3943175"/>
              <a:ext cx="118350" cy="86075"/>
            </a:xfrm>
            <a:custGeom>
              <a:avLst/>
              <a:gdLst/>
              <a:ahLst/>
              <a:cxnLst/>
              <a:rect l="l" t="t" r="r" b="b"/>
              <a:pathLst>
                <a:path w="4734" h="3443" extrusionOk="0">
                  <a:moveTo>
                    <a:pt x="4429" y="1"/>
                  </a:moveTo>
                  <a:cubicBezTo>
                    <a:pt x="3645" y="532"/>
                    <a:pt x="2835" y="1089"/>
                    <a:pt x="1974" y="1519"/>
                  </a:cubicBezTo>
                  <a:cubicBezTo>
                    <a:pt x="1342" y="1848"/>
                    <a:pt x="658" y="2126"/>
                    <a:pt x="0" y="2455"/>
                  </a:cubicBezTo>
                  <a:cubicBezTo>
                    <a:pt x="127" y="2784"/>
                    <a:pt x="254" y="3113"/>
                    <a:pt x="380" y="3442"/>
                  </a:cubicBezTo>
                  <a:cubicBezTo>
                    <a:pt x="1165" y="3240"/>
                    <a:pt x="1899" y="2886"/>
                    <a:pt x="2582" y="2557"/>
                  </a:cubicBezTo>
                  <a:cubicBezTo>
                    <a:pt x="3316" y="2177"/>
                    <a:pt x="4050" y="1772"/>
                    <a:pt x="4733" y="1291"/>
                  </a:cubicBezTo>
                  <a:cubicBezTo>
                    <a:pt x="4657" y="861"/>
                    <a:pt x="4556" y="431"/>
                    <a:pt x="44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7"/>
            <p:cNvSpPr/>
            <p:nvPr/>
          </p:nvSpPr>
          <p:spPr>
            <a:xfrm>
              <a:off x="3230750" y="1720275"/>
              <a:ext cx="890875" cy="816100"/>
            </a:xfrm>
            <a:custGeom>
              <a:avLst/>
              <a:gdLst/>
              <a:ahLst/>
              <a:cxnLst/>
              <a:rect l="l" t="t" r="r" b="b"/>
              <a:pathLst>
                <a:path w="35635" h="32644" extrusionOk="0">
                  <a:moveTo>
                    <a:pt x="17515" y="1"/>
                  </a:moveTo>
                  <a:cubicBezTo>
                    <a:pt x="13758" y="1"/>
                    <a:pt x="10046" y="1068"/>
                    <a:pt x="6986" y="3452"/>
                  </a:cubicBezTo>
                  <a:cubicBezTo>
                    <a:pt x="1114" y="8033"/>
                    <a:pt x="1" y="15701"/>
                    <a:pt x="2835" y="22383"/>
                  </a:cubicBezTo>
                  <a:cubicBezTo>
                    <a:pt x="5463" y="28645"/>
                    <a:pt x="11642" y="32643"/>
                    <a:pt x="18342" y="32643"/>
                  </a:cubicBezTo>
                  <a:cubicBezTo>
                    <a:pt x="18546" y="32643"/>
                    <a:pt x="18751" y="32640"/>
                    <a:pt x="18956" y="32632"/>
                  </a:cubicBezTo>
                  <a:cubicBezTo>
                    <a:pt x="22854" y="32480"/>
                    <a:pt x="26321" y="32278"/>
                    <a:pt x="29332" y="29545"/>
                  </a:cubicBezTo>
                  <a:cubicBezTo>
                    <a:pt x="32091" y="27039"/>
                    <a:pt x="33837" y="23597"/>
                    <a:pt x="34799" y="20029"/>
                  </a:cubicBezTo>
                  <a:cubicBezTo>
                    <a:pt x="35634" y="16536"/>
                    <a:pt x="35356" y="12842"/>
                    <a:pt x="34014" y="9501"/>
                  </a:cubicBezTo>
                  <a:cubicBezTo>
                    <a:pt x="32698" y="6287"/>
                    <a:pt x="30471" y="4034"/>
                    <a:pt x="27434" y="2465"/>
                  </a:cubicBezTo>
                  <a:cubicBezTo>
                    <a:pt x="24395" y="885"/>
                    <a:pt x="20936" y="1"/>
                    <a:pt x="175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7"/>
            <p:cNvSpPr/>
            <p:nvPr/>
          </p:nvSpPr>
          <p:spPr>
            <a:xfrm>
              <a:off x="3025125" y="1708950"/>
              <a:ext cx="505975" cy="1048600"/>
            </a:xfrm>
            <a:custGeom>
              <a:avLst/>
              <a:gdLst/>
              <a:ahLst/>
              <a:cxnLst/>
              <a:rect l="l" t="t" r="r" b="b"/>
              <a:pathLst>
                <a:path w="20239" h="41944" extrusionOk="0">
                  <a:moveTo>
                    <a:pt x="1297" y="1"/>
                  </a:moveTo>
                  <a:cubicBezTo>
                    <a:pt x="856" y="1"/>
                    <a:pt x="442" y="327"/>
                    <a:pt x="380" y="894"/>
                  </a:cubicBezTo>
                  <a:cubicBezTo>
                    <a:pt x="1" y="4487"/>
                    <a:pt x="1190" y="8309"/>
                    <a:pt x="1899" y="11801"/>
                  </a:cubicBezTo>
                  <a:cubicBezTo>
                    <a:pt x="2633" y="15395"/>
                    <a:pt x="3468" y="18989"/>
                    <a:pt x="4607" y="22481"/>
                  </a:cubicBezTo>
                  <a:cubicBezTo>
                    <a:pt x="6707" y="29011"/>
                    <a:pt x="10428" y="34629"/>
                    <a:pt x="13844" y="40526"/>
                  </a:cubicBezTo>
                  <a:cubicBezTo>
                    <a:pt x="14427" y="41528"/>
                    <a:pt x="15310" y="41943"/>
                    <a:pt x="16199" y="41943"/>
                  </a:cubicBezTo>
                  <a:cubicBezTo>
                    <a:pt x="18205" y="41943"/>
                    <a:pt x="20238" y="39827"/>
                    <a:pt x="18906" y="37565"/>
                  </a:cubicBezTo>
                  <a:cubicBezTo>
                    <a:pt x="15616" y="31896"/>
                    <a:pt x="11769" y="26733"/>
                    <a:pt x="9441" y="20558"/>
                  </a:cubicBezTo>
                  <a:cubicBezTo>
                    <a:pt x="8226" y="17293"/>
                    <a:pt x="7163" y="13978"/>
                    <a:pt x="6075" y="10663"/>
                  </a:cubicBezTo>
                  <a:cubicBezTo>
                    <a:pt x="4986" y="7271"/>
                    <a:pt x="4227" y="3349"/>
                    <a:pt x="2101" y="438"/>
                  </a:cubicBezTo>
                  <a:cubicBezTo>
                    <a:pt x="1882" y="139"/>
                    <a:pt x="1584" y="1"/>
                    <a:pt x="1297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7"/>
            <p:cNvSpPr/>
            <p:nvPr/>
          </p:nvSpPr>
          <p:spPr>
            <a:xfrm>
              <a:off x="3162425" y="2300050"/>
              <a:ext cx="305625" cy="476425"/>
            </a:xfrm>
            <a:custGeom>
              <a:avLst/>
              <a:gdLst/>
              <a:ahLst/>
              <a:cxnLst/>
              <a:rect l="l" t="t" r="r" b="b"/>
              <a:pathLst>
                <a:path w="12225" h="19057" extrusionOk="0">
                  <a:moveTo>
                    <a:pt x="5620" y="1"/>
                  </a:moveTo>
                  <a:cubicBezTo>
                    <a:pt x="5520" y="1"/>
                    <a:pt x="5421" y="46"/>
                    <a:pt x="5366" y="128"/>
                  </a:cubicBezTo>
                  <a:cubicBezTo>
                    <a:pt x="4024" y="2001"/>
                    <a:pt x="2354" y="2962"/>
                    <a:pt x="254" y="3798"/>
                  </a:cubicBezTo>
                  <a:cubicBezTo>
                    <a:pt x="76" y="3873"/>
                    <a:pt x="1" y="4025"/>
                    <a:pt x="76" y="4202"/>
                  </a:cubicBezTo>
                  <a:cubicBezTo>
                    <a:pt x="2455" y="9517"/>
                    <a:pt x="5847" y="14250"/>
                    <a:pt x="9263" y="18932"/>
                  </a:cubicBezTo>
                  <a:cubicBezTo>
                    <a:pt x="9321" y="19012"/>
                    <a:pt x="9415" y="19056"/>
                    <a:pt x="9508" y="19056"/>
                  </a:cubicBezTo>
                  <a:cubicBezTo>
                    <a:pt x="9619" y="19056"/>
                    <a:pt x="9728" y="18993"/>
                    <a:pt x="9769" y="18856"/>
                  </a:cubicBezTo>
                  <a:cubicBezTo>
                    <a:pt x="10225" y="17261"/>
                    <a:pt x="10832" y="15692"/>
                    <a:pt x="11288" y="14098"/>
                  </a:cubicBezTo>
                  <a:cubicBezTo>
                    <a:pt x="11591" y="13060"/>
                    <a:pt x="12224" y="11542"/>
                    <a:pt x="11718" y="10555"/>
                  </a:cubicBezTo>
                  <a:cubicBezTo>
                    <a:pt x="11237" y="9669"/>
                    <a:pt x="10402" y="8884"/>
                    <a:pt x="9820" y="8049"/>
                  </a:cubicBezTo>
                  <a:cubicBezTo>
                    <a:pt x="9314" y="7290"/>
                    <a:pt x="8808" y="6531"/>
                    <a:pt x="8352" y="5721"/>
                  </a:cubicBezTo>
                  <a:cubicBezTo>
                    <a:pt x="7340" y="4000"/>
                    <a:pt x="6505" y="2178"/>
                    <a:pt x="5923" y="229"/>
                  </a:cubicBezTo>
                  <a:cubicBezTo>
                    <a:pt x="5897" y="179"/>
                    <a:pt x="5872" y="128"/>
                    <a:pt x="5847" y="103"/>
                  </a:cubicBezTo>
                  <a:cubicBezTo>
                    <a:pt x="5789" y="33"/>
                    <a:pt x="5704" y="1"/>
                    <a:pt x="5620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7"/>
            <p:cNvSpPr/>
            <p:nvPr/>
          </p:nvSpPr>
          <p:spPr>
            <a:xfrm>
              <a:off x="3162425" y="2299800"/>
              <a:ext cx="178450" cy="198100"/>
            </a:xfrm>
            <a:custGeom>
              <a:avLst/>
              <a:gdLst/>
              <a:ahLst/>
              <a:cxnLst/>
              <a:rect l="l" t="t" r="r" b="b"/>
              <a:pathLst>
                <a:path w="7138" h="7924" extrusionOk="0">
                  <a:moveTo>
                    <a:pt x="5636" y="1"/>
                  </a:moveTo>
                  <a:cubicBezTo>
                    <a:pt x="5543" y="1"/>
                    <a:pt x="5449" y="46"/>
                    <a:pt x="5391" y="138"/>
                  </a:cubicBezTo>
                  <a:cubicBezTo>
                    <a:pt x="4024" y="2011"/>
                    <a:pt x="2379" y="2972"/>
                    <a:pt x="254" y="3808"/>
                  </a:cubicBezTo>
                  <a:cubicBezTo>
                    <a:pt x="76" y="3883"/>
                    <a:pt x="1" y="4035"/>
                    <a:pt x="76" y="4212"/>
                  </a:cubicBezTo>
                  <a:cubicBezTo>
                    <a:pt x="633" y="5427"/>
                    <a:pt x="1241" y="6617"/>
                    <a:pt x="1873" y="7781"/>
                  </a:cubicBezTo>
                  <a:cubicBezTo>
                    <a:pt x="1922" y="7878"/>
                    <a:pt x="2012" y="7924"/>
                    <a:pt x="2104" y="7924"/>
                  </a:cubicBezTo>
                  <a:cubicBezTo>
                    <a:pt x="2156" y="7924"/>
                    <a:pt x="2207" y="7909"/>
                    <a:pt x="2253" y="7882"/>
                  </a:cubicBezTo>
                  <a:cubicBezTo>
                    <a:pt x="4126" y="6794"/>
                    <a:pt x="5669" y="5301"/>
                    <a:pt x="7061" y="3656"/>
                  </a:cubicBezTo>
                  <a:cubicBezTo>
                    <a:pt x="7112" y="3605"/>
                    <a:pt x="7137" y="3529"/>
                    <a:pt x="7137" y="3479"/>
                  </a:cubicBezTo>
                  <a:cubicBezTo>
                    <a:pt x="7137" y="3428"/>
                    <a:pt x="7137" y="3377"/>
                    <a:pt x="7112" y="3301"/>
                  </a:cubicBezTo>
                  <a:cubicBezTo>
                    <a:pt x="6631" y="2289"/>
                    <a:pt x="6226" y="1277"/>
                    <a:pt x="5897" y="189"/>
                  </a:cubicBezTo>
                  <a:cubicBezTo>
                    <a:pt x="5856" y="65"/>
                    <a:pt x="5747" y="1"/>
                    <a:pt x="5636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7"/>
            <p:cNvSpPr/>
            <p:nvPr/>
          </p:nvSpPr>
          <p:spPr>
            <a:xfrm>
              <a:off x="3333250" y="2535950"/>
              <a:ext cx="468850" cy="608600"/>
            </a:xfrm>
            <a:custGeom>
              <a:avLst/>
              <a:gdLst/>
              <a:ahLst/>
              <a:cxnLst/>
              <a:rect l="l" t="t" r="r" b="b"/>
              <a:pathLst>
                <a:path w="18754" h="24344" extrusionOk="0">
                  <a:moveTo>
                    <a:pt x="4119" y="0"/>
                  </a:moveTo>
                  <a:cubicBezTo>
                    <a:pt x="4039" y="0"/>
                    <a:pt x="3973" y="32"/>
                    <a:pt x="3898" y="106"/>
                  </a:cubicBezTo>
                  <a:cubicBezTo>
                    <a:pt x="3746" y="258"/>
                    <a:pt x="2683" y="4788"/>
                    <a:pt x="2430" y="5472"/>
                  </a:cubicBezTo>
                  <a:cubicBezTo>
                    <a:pt x="2101" y="6332"/>
                    <a:pt x="1215" y="7648"/>
                    <a:pt x="810" y="8838"/>
                  </a:cubicBezTo>
                  <a:cubicBezTo>
                    <a:pt x="1" y="11217"/>
                    <a:pt x="3012" y="13064"/>
                    <a:pt x="2987" y="14178"/>
                  </a:cubicBezTo>
                  <a:cubicBezTo>
                    <a:pt x="2860" y="17898"/>
                    <a:pt x="3113" y="22301"/>
                    <a:pt x="3113" y="23339"/>
                  </a:cubicBezTo>
                  <a:cubicBezTo>
                    <a:pt x="5148" y="24065"/>
                    <a:pt x="7236" y="24343"/>
                    <a:pt x="9145" y="24343"/>
                  </a:cubicBezTo>
                  <a:cubicBezTo>
                    <a:pt x="13625" y="24343"/>
                    <a:pt x="17117" y="22809"/>
                    <a:pt x="16603" y="21922"/>
                  </a:cubicBezTo>
                  <a:cubicBezTo>
                    <a:pt x="15413" y="19846"/>
                    <a:pt x="14730" y="18277"/>
                    <a:pt x="14477" y="16734"/>
                  </a:cubicBezTo>
                  <a:cubicBezTo>
                    <a:pt x="14122" y="14658"/>
                    <a:pt x="16096" y="9344"/>
                    <a:pt x="17463" y="6408"/>
                  </a:cubicBezTo>
                  <a:cubicBezTo>
                    <a:pt x="18248" y="4712"/>
                    <a:pt x="18526" y="4206"/>
                    <a:pt x="18551" y="3928"/>
                  </a:cubicBezTo>
                  <a:cubicBezTo>
                    <a:pt x="18551" y="3017"/>
                    <a:pt x="18754" y="2814"/>
                    <a:pt x="17058" y="2106"/>
                  </a:cubicBezTo>
                  <a:cubicBezTo>
                    <a:pt x="16223" y="1751"/>
                    <a:pt x="14527" y="1397"/>
                    <a:pt x="13464" y="1271"/>
                  </a:cubicBezTo>
                  <a:cubicBezTo>
                    <a:pt x="12987" y="1205"/>
                    <a:pt x="12505" y="1187"/>
                    <a:pt x="12023" y="1187"/>
                  </a:cubicBezTo>
                  <a:cubicBezTo>
                    <a:pt x="11379" y="1187"/>
                    <a:pt x="10735" y="1220"/>
                    <a:pt x="10098" y="1220"/>
                  </a:cubicBezTo>
                  <a:cubicBezTo>
                    <a:pt x="8124" y="1220"/>
                    <a:pt x="5847" y="587"/>
                    <a:pt x="4961" y="284"/>
                  </a:cubicBezTo>
                  <a:cubicBezTo>
                    <a:pt x="4502" y="131"/>
                    <a:pt x="4283" y="0"/>
                    <a:pt x="4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7"/>
            <p:cNvSpPr/>
            <p:nvPr/>
          </p:nvSpPr>
          <p:spPr>
            <a:xfrm>
              <a:off x="3406000" y="2638975"/>
              <a:ext cx="355200" cy="505575"/>
            </a:xfrm>
            <a:custGeom>
              <a:avLst/>
              <a:gdLst/>
              <a:ahLst/>
              <a:cxnLst/>
              <a:rect l="l" t="t" r="r" b="b"/>
              <a:pathLst>
                <a:path w="14208" h="20223" extrusionOk="0">
                  <a:moveTo>
                    <a:pt x="4837" y="1"/>
                  </a:moveTo>
                  <a:cubicBezTo>
                    <a:pt x="4746" y="1"/>
                    <a:pt x="4646" y="38"/>
                    <a:pt x="4607" y="136"/>
                  </a:cubicBezTo>
                  <a:cubicBezTo>
                    <a:pt x="3848" y="1857"/>
                    <a:pt x="2481" y="3502"/>
                    <a:pt x="2253" y="5425"/>
                  </a:cubicBezTo>
                  <a:cubicBezTo>
                    <a:pt x="2152" y="6438"/>
                    <a:pt x="2506" y="7323"/>
                    <a:pt x="2709" y="8310"/>
                  </a:cubicBezTo>
                  <a:cubicBezTo>
                    <a:pt x="2911" y="9424"/>
                    <a:pt x="2937" y="10613"/>
                    <a:pt x="2937" y="11752"/>
                  </a:cubicBezTo>
                  <a:cubicBezTo>
                    <a:pt x="2795" y="11755"/>
                    <a:pt x="2653" y="11757"/>
                    <a:pt x="2511" y="11757"/>
                  </a:cubicBezTo>
                  <a:cubicBezTo>
                    <a:pt x="1536" y="11757"/>
                    <a:pt x="579" y="11682"/>
                    <a:pt x="26" y="11550"/>
                  </a:cubicBezTo>
                  <a:lnTo>
                    <a:pt x="26" y="11550"/>
                  </a:lnTo>
                  <a:cubicBezTo>
                    <a:pt x="1" y="14865"/>
                    <a:pt x="203" y="18332"/>
                    <a:pt x="203" y="19218"/>
                  </a:cubicBezTo>
                  <a:cubicBezTo>
                    <a:pt x="2238" y="19944"/>
                    <a:pt x="4326" y="20222"/>
                    <a:pt x="6235" y="20222"/>
                  </a:cubicBezTo>
                  <a:cubicBezTo>
                    <a:pt x="10715" y="20222"/>
                    <a:pt x="14207" y="18688"/>
                    <a:pt x="13693" y="17801"/>
                  </a:cubicBezTo>
                  <a:cubicBezTo>
                    <a:pt x="12503" y="15725"/>
                    <a:pt x="11820" y="14156"/>
                    <a:pt x="11567" y="12613"/>
                  </a:cubicBezTo>
                  <a:cubicBezTo>
                    <a:pt x="11465" y="12031"/>
                    <a:pt x="11541" y="11474"/>
                    <a:pt x="11769" y="10487"/>
                  </a:cubicBezTo>
                  <a:lnTo>
                    <a:pt x="11769" y="10487"/>
                  </a:lnTo>
                  <a:cubicBezTo>
                    <a:pt x="9643" y="11221"/>
                    <a:pt x="7467" y="11423"/>
                    <a:pt x="5240" y="11626"/>
                  </a:cubicBezTo>
                  <a:cubicBezTo>
                    <a:pt x="5164" y="10537"/>
                    <a:pt x="5088" y="9474"/>
                    <a:pt x="5012" y="8386"/>
                  </a:cubicBezTo>
                  <a:cubicBezTo>
                    <a:pt x="4936" y="6994"/>
                    <a:pt x="4632" y="5552"/>
                    <a:pt x="5240" y="4236"/>
                  </a:cubicBezTo>
                  <a:cubicBezTo>
                    <a:pt x="5847" y="3046"/>
                    <a:pt x="6404" y="1832"/>
                    <a:pt x="7112" y="718"/>
                  </a:cubicBezTo>
                  <a:cubicBezTo>
                    <a:pt x="7214" y="566"/>
                    <a:pt x="7138" y="338"/>
                    <a:pt x="6961" y="313"/>
                  </a:cubicBezTo>
                  <a:cubicBezTo>
                    <a:pt x="6277" y="212"/>
                    <a:pt x="5594" y="111"/>
                    <a:pt x="4911" y="9"/>
                  </a:cubicBezTo>
                  <a:cubicBezTo>
                    <a:pt x="4888" y="4"/>
                    <a:pt x="4863" y="1"/>
                    <a:pt x="4837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37"/>
            <p:cNvSpPr/>
            <p:nvPr/>
          </p:nvSpPr>
          <p:spPr>
            <a:xfrm>
              <a:off x="3407275" y="2954275"/>
              <a:ext cx="361050" cy="190400"/>
            </a:xfrm>
            <a:custGeom>
              <a:avLst/>
              <a:gdLst/>
              <a:ahLst/>
              <a:cxnLst/>
              <a:rect l="l" t="t" r="r" b="b"/>
              <a:pathLst>
                <a:path w="14442" h="7616" extrusionOk="0">
                  <a:moveTo>
                    <a:pt x="11516" y="1"/>
                  </a:moveTo>
                  <a:cubicBezTo>
                    <a:pt x="9440" y="608"/>
                    <a:pt x="8858" y="785"/>
                    <a:pt x="6732" y="1064"/>
                  </a:cubicBezTo>
                  <a:cubicBezTo>
                    <a:pt x="5711" y="1188"/>
                    <a:pt x="4880" y="1236"/>
                    <a:pt x="4099" y="1236"/>
                  </a:cubicBezTo>
                  <a:cubicBezTo>
                    <a:pt x="2809" y="1236"/>
                    <a:pt x="1655" y="1104"/>
                    <a:pt x="1" y="962"/>
                  </a:cubicBezTo>
                  <a:lnTo>
                    <a:pt x="1" y="962"/>
                  </a:lnTo>
                  <a:cubicBezTo>
                    <a:pt x="26" y="3569"/>
                    <a:pt x="152" y="5897"/>
                    <a:pt x="152" y="6606"/>
                  </a:cubicBezTo>
                  <a:cubicBezTo>
                    <a:pt x="2196" y="7335"/>
                    <a:pt x="4319" y="7615"/>
                    <a:pt x="6270" y="7615"/>
                  </a:cubicBezTo>
                  <a:cubicBezTo>
                    <a:pt x="10821" y="7615"/>
                    <a:pt x="14441" y="6092"/>
                    <a:pt x="13945" y="5189"/>
                  </a:cubicBezTo>
                  <a:cubicBezTo>
                    <a:pt x="13161" y="3771"/>
                    <a:pt x="11921" y="2025"/>
                    <a:pt x="11516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37"/>
            <p:cNvSpPr/>
            <p:nvPr/>
          </p:nvSpPr>
          <p:spPr>
            <a:xfrm>
              <a:off x="3453475" y="4082150"/>
              <a:ext cx="189825" cy="160400"/>
            </a:xfrm>
            <a:custGeom>
              <a:avLst/>
              <a:gdLst/>
              <a:ahLst/>
              <a:cxnLst/>
              <a:rect l="l" t="t" r="r" b="b"/>
              <a:pathLst>
                <a:path w="7593" h="6416" extrusionOk="0">
                  <a:moveTo>
                    <a:pt x="4203" y="0"/>
                  </a:moveTo>
                  <a:cubicBezTo>
                    <a:pt x="3946" y="0"/>
                    <a:pt x="3692" y="4"/>
                    <a:pt x="3442" y="9"/>
                  </a:cubicBezTo>
                  <a:cubicBezTo>
                    <a:pt x="3113" y="1730"/>
                    <a:pt x="3265" y="2059"/>
                    <a:pt x="3037" y="3628"/>
                  </a:cubicBezTo>
                  <a:cubicBezTo>
                    <a:pt x="2936" y="4387"/>
                    <a:pt x="0" y="3881"/>
                    <a:pt x="0" y="5324"/>
                  </a:cubicBezTo>
                  <a:cubicBezTo>
                    <a:pt x="0" y="5830"/>
                    <a:pt x="380" y="6134"/>
                    <a:pt x="835" y="6235"/>
                  </a:cubicBezTo>
                  <a:cubicBezTo>
                    <a:pt x="1459" y="6370"/>
                    <a:pt x="2207" y="6392"/>
                    <a:pt x="2922" y="6392"/>
                  </a:cubicBezTo>
                  <a:cubicBezTo>
                    <a:pt x="3279" y="6392"/>
                    <a:pt x="3628" y="6387"/>
                    <a:pt x="3948" y="6387"/>
                  </a:cubicBezTo>
                  <a:cubicBezTo>
                    <a:pt x="4679" y="6401"/>
                    <a:pt x="5300" y="6416"/>
                    <a:pt x="5855" y="6416"/>
                  </a:cubicBezTo>
                  <a:cubicBezTo>
                    <a:pt x="6261" y="6416"/>
                    <a:pt x="6632" y="6408"/>
                    <a:pt x="6985" y="6387"/>
                  </a:cubicBezTo>
                  <a:cubicBezTo>
                    <a:pt x="7542" y="6336"/>
                    <a:pt x="7592" y="5805"/>
                    <a:pt x="7592" y="5703"/>
                  </a:cubicBezTo>
                  <a:cubicBezTo>
                    <a:pt x="7567" y="3755"/>
                    <a:pt x="6909" y="2084"/>
                    <a:pt x="6858" y="136"/>
                  </a:cubicBezTo>
                  <a:cubicBezTo>
                    <a:pt x="5995" y="38"/>
                    <a:pt x="5086" y="0"/>
                    <a:pt x="42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37"/>
            <p:cNvSpPr/>
            <p:nvPr/>
          </p:nvSpPr>
          <p:spPr>
            <a:xfrm>
              <a:off x="3493950" y="3291500"/>
              <a:ext cx="250575" cy="893975"/>
            </a:xfrm>
            <a:custGeom>
              <a:avLst/>
              <a:gdLst/>
              <a:ahLst/>
              <a:cxnLst/>
              <a:rect l="l" t="t" r="r" b="b"/>
              <a:pathLst>
                <a:path w="10023" h="35759" extrusionOk="0">
                  <a:moveTo>
                    <a:pt x="1241" y="1"/>
                  </a:moveTo>
                  <a:cubicBezTo>
                    <a:pt x="1064" y="1"/>
                    <a:pt x="962" y="127"/>
                    <a:pt x="962" y="279"/>
                  </a:cubicBezTo>
                  <a:cubicBezTo>
                    <a:pt x="659" y="3670"/>
                    <a:pt x="279" y="7061"/>
                    <a:pt x="254" y="10478"/>
                  </a:cubicBezTo>
                  <a:cubicBezTo>
                    <a:pt x="229" y="12654"/>
                    <a:pt x="1" y="15059"/>
                    <a:pt x="558" y="17210"/>
                  </a:cubicBezTo>
                  <a:cubicBezTo>
                    <a:pt x="962" y="18779"/>
                    <a:pt x="1545" y="20247"/>
                    <a:pt x="1671" y="21892"/>
                  </a:cubicBezTo>
                  <a:cubicBezTo>
                    <a:pt x="1772" y="23613"/>
                    <a:pt x="1772" y="25334"/>
                    <a:pt x="1747" y="27055"/>
                  </a:cubicBezTo>
                  <a:cubicBezTo>
                    <a:pt x="1722" y="29762"/>
                    <a:pt x="1545" y="32445"/>
                    <a:pt x="1469" y="35153"/>
                  </a:cubicBezTo>
                  <a:cubicBezTo>
                    <a:pt x="1443" y="35280"/>
                    <a:pt x="1545" y="35406"/>
                    <a:pt x="1671" y="35431"/>
                  </a:cubicBezTo>
                  <a:cubicBezTo>
                    <a:pt x="2603" y="35636"/>
                    <a:pt x="3575" y="35759"/>
                    <a:pt x="4548" y="35759"/>
                  </a:cubicBezTo>
                  <a:cubicBezTo>
                    <a:pt x="4897" y="35759"/>
                    <a:pt x="5246" y="35743"/>
                    <a:pt x="5594" y="35710"/>
                  </a:cubicBezTo>
                  <a:cubicBezTo>
                    <a:pt x="5695" y="35710"/>
                    <a:pt x="5822" y="35634"/>
                    <a:pt x="5847" y="35507"/>
                  </a:cubicBezTo>
                  <a:cubicBezTo>
                    <a:pt x="6555" y="32065"/>
                    <a:pt x="7087" y="28573"/>
                    <a:pt x="7517" y="25081"/>
                  </a:cubicBezTo>
                  <a:cubicBezTo>
                    <a:pt x="7770" y="22904"/>
                    <a:pt x="7796" y="20677"/>
                    <a:pt x="7568" y="18526"/>
                  </a:cubicBezTo>
                  <a:cubicBezTo>
                    <a:pt x="7289" y="16198"/>
                    <a:pt x="7036" y="14249"/>
                    <a:pt x="7441" y="11895"/>
                  </a:cubicBezTo>
                  <a:cubicBezTo>
                    <a:pt x="8150" y="8023"/>
                    <a:pt x="9390" y="4278"/>
                    <a:pt x="9997" y="355"/>
                  </a:cubicBezTo>
                  <a:cubicBezTo>
                    <a:pt x="10023" y="178"/>
                    <a:pt x="9921" y="1"/>
                    <a:pt x="9744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37"/>
            <p:cNvSpPr/>
            <p:nvPr/>
          </p:nvSpPr>
          <p:spPr>
            <a:xfrm>
              <a:off x="3528125" y="3979875"/>
              <a:ext cx="144275" cy="206175"/>
            </a:xfrm>
            <a:custGeom>
              <a:avLst/>
              <a:gdLst/>
              <a:ahLst/>
              <a:cxnLst/>
              <a:rect l="l" t="t" r="r" b="b"/>
              <a:pathLst>
                <a:path w="5771" h="8247" extrusionOk="0">
                  <a:moveTo>
                    <a:pt x="355" y="0"/>
                  </a:moveTo>
                  <a:cubicBezTo>
                    <a:pt x="279" y="2531"/>
                    <a:pt x="178" y="4961"/>
                    <a:pt x="102" y="7491"/>
                  </a:cubicBezTo>
                  <a:cubicBezTo>
                    <a:pt x="102" y="7618"/>
                    <a:pt x="0" y="7770"/>
                    <a:pt x="102" y="7820"/>
                  </a:cubicBezTo>
                  <a:cubicBezTo>
                    <a:pt x="961" y="8119"/>
                    <a:pt x="1978" y="8247"/>
                    <a:pt x="2959" y="8247"/>
                  </a:cubicBezTo>
                  <a:cubicBezTo>
                    <a:pt x="3395" y="8247"/>
                    <a:pt x="3823" y="8221"/>
                    <a:pt x="4227" y="8175"/>
                  </a:cubicBezTo>
                  <a:cubicBezTo>
                    <a:pt x="4328" y="8175"/>
                    <a:pt x="4455" y="8099"/>
                    <a:pt x="4480" y="7972"/>
                  </a:cubicBezTo>
                  <a:cubicBezTo>
                    <a:pt x="5011" y="5442"/>
                    <a:pt x="5416" y="2885"/>
                    <a:pt x="5771" y="329"/>
                  </a:cubicBezTo>
                  <a:lnTo>
                    <a:pt x="5771" y="329"/>
                  </a:lnTo>
                  <a:cubicBezTo>
                    <a:pt x="5093" y="395"/>
                    <a:pt x="4409" y="437"/>
                    <a:pt x="3728" y="437"/>
                  </a:cubicBezTo>
                  <a:cubicBezTo>
                    <a:pt x="2577" y="437"/>
                    <a:pt x="1436" y="318"/>
                    <a:pt x="3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37"/>
            <p:cNvSpPr/>
            <p:nvPr/>
          </p:nvSpPr>
          <p:spPr>
            <a:xfrm>
              <a:off x="3450925" y="2539000"/>
              <a:ext cx="298025" cy="173850"/>
            </a:xfrm>
            <a:custGeom>
              <a:avLst/>
              <a:gdLst/>
              <a:ahLst/>
              <a:cxnLst/>
              <a:rect l="l" t="t" r="r" b="b"/>
              <a:pathLst>
                <a:path w="11921" h="6954" extrusionOk="0">
                  <a:moveTo>
                    <a:pt x="798" y="1"/>
                  </a:moveTo>
                  <a:cubicBezTo>
                    <a:pt x="692" y="1"/>
                    <a:pt x="587" y="4"/>
                    <a:pt x="482" y="10"/>
                  </a:cubicBezTo>
                  <a:cubicBezTo>
                    <a:pt x="330" y="10"/>
                    <a:pt x="203" y="136"/>
                    <a:pt x="203" y="288"/>
                  </a:cubicBezTo>
                  <a:cubicBezTo>
                    <a:pt x="127" y="2136"/>
                    <a:pt x="26" y="4008"/>
                    <a:pt x="1" y="5856"/>
                  </a:cubicBezTo>
                  <a:cubicBezTo>
                    <a:pt x="1" y="6029"/>
                    <a:pt x="133" y="6144"/>
                    <a:pt x="286" y="6144"/>
                  </a:cubicBezTo>
                  <a:cubicBezTo>
                    <a:pt x="333" y="6144"/>
                    <a:pt x="383" y="6133"/>
                    <a:pt x="431" y="6109"/>
                  </a:cubicBezTo>
                  <a:cubicBezTo>
                    <a:pt x="1646" y="5451"/>
                    <a:pt x="3088" y="5021"/>
                    <a:pt x="4227" y="4185"/>
                  </a:cubicBezTo>
                  <a:cubicBezTo>
                    <a:pt x="4835" y="5071"/>
                    <a:pt x="5341" y="6084"/>
                    <a:pt x="6100" y="6868"/>
                  </a:cubicBezTo>
                  <a:cubicBezTo>
                    <a:pt x="6148" y="6928"/>
                    <a:pt x="6213" y="6954"/>
                    <a:pt x="6281" y="6954"/>
                  </a:cubicBezTo>
                  <a:cubicBezTo>
                    <a:pt x="6357" y="6954"/>
                    <a:pt x="6438" y="6922"/>
                    <a:pt x="6505" y="6868"/>
                  </a:cubicBezTo>
                  <a:cubicBezTo>
                    <a:pt x="8428" y="5248"/>
                    <a:pt x="10276" y="3578"/>
                    <a:pt x="11820" y="1579"/>
                  </a:cubicBezTo>
                  <a:cubicBezTo>
                    <a:pt x="11921" y="1402"/>
                    <a:pt x="11794" y="1199"/>
                    <a:pt x="11642" y="1149"/>
                  </a:cubicBezTo>
                  <a:cubicBezTo>
                    <a:pt x="10605" y="769"/>
                    <a:pt x="9491" y="693"/>
                    <a:pt x="8479" y="313"/>
                  </a:cubicBezTo>
                  <a:cubicBezTo>
                    <a:pt x="8365" y="291"/>
                    <a:pt x="8260" y="281"/>
                    <a:pt x="8162" y="281"/>
                  </a:cubicBezTo>
                  <a:cubicBezTo>
                    <a:pt x="7479" y="281"/>
                    <a:pt x="7147" y="782"/>
                    <a:pt x="6505" y="1224"/>
                  </a:cubicBezTo>
                  <a:cubicBezTo>
                    <a:pt x="6353" y="1326"/>
                    <a:pt x="5240" y="2237"/>
                    <a:pt x="5290" y="2237"/>
                  </a:cubicBezTo>
                  <a:cubicBezTo>
                    <a:pt x="5240" y="2237"/>
                    <a:pt x="4607" y="1376"/>
                    <a:pt x="4582" y="1351"/>
                  </a:cubicBezTo>
                  <a:cubicBezTo>
                    <a:pt x="3999" y="617"/>
                    <a:pt x="4025" y="440"/>
                    <a:pt x="3114" y="288"/>
                  </a:cubicBezTo>
                  <a:cubicBezTo>
                    <a:pt x="2356" y="154"/>
                    <a:pt x="1578" y="1"/>
                    <a:pt x="798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37"/>
            <p:cNvSpPr/>
            <p:nvPr/>
          </p:nvSpPr>
          <p:spPr>
            <a:xfrm>
              <a:off x="3516725" y="2500625"/>
              <a:ext cx="153150" cy="137325"/>
            </a:xfrm>
            <a:custGeom>
              <a:avLst/>
              <a:gdLst/>
              <a:ahLst/>
              <a:cxnLst/>
              <a:rect l="l" t="t" r="r" b="b"/>
              <a:pathLst>
                <a:path w="6126" h="5493" extrusionOk="0">
                  <a:moveTo>
                    <a:pt x="279" y="1"/>
                  </a:moveTo>
                  <a:lnTo>
                    <a:pt x="279" y="2911"/>
                  </a:lnTo>
                  <a:cubicBezTo>
                    <a:pt x="279" y="2911"/>
                    <a:pt x="1" y="5493"/>
                    <a:pt x="1899" y="5493"/>
                  </a:cubicBezTo>
                  <a:cubicBezTo>
                    <a:pt x="4607" y="5493"/>
                    <a:pt x="6125" y="2911"/>
                    <a:pt x="6125" y="2911"/>
                  </a:cubicBezTo>
                  <a:lnTo>
                    <a:pt x="61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7"/>
            <p:cNvSpPr/>
            <p:nvPr/>
          </p:nvSpPr>
          <p:spPr>
            <a:xfrm>
              <a:off x="3884325" y="2183750"/>
              <a:ext cx="146175" cy="189325"/>
            </a:xfrm>
            <a:custGeom>
              <a:avLst/>
              <a:gdLst/>
              <a:ahLst/>
              <a:cxnLst/>
              <a:rect l="l" t="t" r="r" b="b"/>
              <a:pathLst>
                <a:path w="5847" h="7573" extrusionOk="0">
                  <a:moveTo>
                    <a:pt x="3919" y="1"/>
                  </a:moveTo>
                  <a:cubicBezTo>
                    <a:pt x="3498" y="1"/>
                    <a:pt x="3065" y="154"/>
                    <a:pt x="2709" y="402"/>
                  </a:cubicBezTo>
                  <a:cubicBezTo>
                    <a:pt x="2152" y="781"/>
                    <a:pt x="1671" y="1667"/>
                    <a:pt x="1671" y="1667"/>
                  </a:cubicBezTo>
                  <a:cubicBezTo>
                    <a:pt x="861" y="3059"/>
                    <a:pt x="608" y="4400"/>
                    <a:pt x="178" y="5944"/>
                  </a:cubicBezTo>
                  <a:cubicBezTo>
                    <a:pt x="77" y="6248"/>
                    <a:pt x="1" y="6577"/>
                    <a:pt x="153" y="6855"/>
                  </a:cubicBezTo>
                  <a:cubicBezTo>
                    <a:pt x="254" y="7058"/>
                    <a:pt x="431" y="7184"/>
                    <a:pt x="633" y="7285"/>
                  </a:cubicBezTo>
                  <a:cubicBezTo>
                    <a:pt x="1028" y="7482"/>
                    <a:pt x="1456" y="7573"/>
                    <a:pt x="1888" y="7573"/>
                  </a:cubicBezTo>
                  <a:cubicBezTo>
                    <a:pt x="2899" y="7573"/>
                    <a:pt x="3933" y="7078"/>
                    <a:pt x="4607" y="6298"/>
                  </a:cubicBezTo>
                  <a:cubicBezTo>
                    <a:pt x="5568" y="5160"/>
                    <a:pt x="5847" y="3590"/>
                    <a:pt x="5670" y="2123"/>
                  </a:cubicBezTo>
                  <a:cubicBezTo>
                    <a:pt x="5594" y="1389"/>
                    <a:pt x="5341" y="554"/>
                    <a:pt x="4683" y="199"/>
                  </a:cubicBezTo>
                  <a:cubicBezTo>
                    <a:pt x="4447" y="62"/>
                    <a:pt x="4185" y="1"/>
                    <a:pt x="3919" y="1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7"/>
            <p:cNvSpPr/>
            <p:nvPr/>
          </p:nvSpPr>
          <p:spPr>
            <a:xfrm>
              <a:off x="3302250" y="1910250"/>
              <a:ext cx="640950" cy="620550"/>
            </a:xfrm>
            <a:custGeom>
              <a:avLst/>
              <a:gdLst/>
              <a:ahLst/>
              <a:cxnLst/>
              <a:rect l="l" t="t" r="r" b="b"/>
              <a:pathLst>
                <a:path w="25638" h="24822" extrusionOk="0">
                  <a:moveTo>
                    <a:pt x="12180" y="0"/>
                  </a:moveTo>
                  <a:cubicBezTo>
                    <a:pt x="7684" y="0"/>
                    <a:pt x="5330" y="1915"/>
                    <a:pt x="3898" y="3775"/>
                  </a:cubicBezTo>
                  <a:cubicBezTo>
                    <a:pt x="2202" y="6002"/>
                    <a:pt x="1519" y="8153"/>
                    <a:pt x="1519" y="8153"/>
                  </a:cubicBezTo>
                  <a:cubicBezTo>
                    <a:pt x="431" y="11924"/>
                    <a:pt x="1" y="15188"/>
                    <a:pt x="1570" y="18580"/>
                  </a:cubicBezTo>
                  <a:cubicBezTo>
                    <a:pt x="3037" y="21844"/>
                    <a:pt x="8074" y="24223"/>
                    <a:pt x="11338" y="24704"/>
                  </a:cubicBezTo>
                  <a:cubicBezTo>
                    <a:pt x="11898" y="24782"/>
                    <a:pt x="12527" y="24822"/>
                    <a:pt x="13197" y="24822"/>
                  </a:cubicBezTo>
                  <a:cubicBezTo>
                    <a:pt x="16462" y="24822"/>
                    <a:pt x="20694" y="23868"/>
                    <a:pt x="22626" y="21642"/>
                  </a:cubicBezTo>
                  <a:cubicBezTo>
                    <a:pt x="25081" y="18807"/>
                    <a:pt x="25587" y="15568"/>
                    <a:pt x="25637" y="11645"/>
                  </a:cubicBezTo>
                  <a:cubicBezTo>
                    <a:pt x="25637" y="11645"/>
                    <a:pt x="25561" y="9368"/>
                    <a:pt x="24574" y="6761"/>
                  </a:cubicBezTo>
                  <a:cubicBezTo>
                    <a:pt x="23562" y="4154"/>
                    <a:pt x="21183" y="1117"/>
                    <a:pt x="14881" y="206"/>
                  </a:cubicBezTo>
                  <a:cubicBezTo>
                    <a:pt x="13904" y="65"/>
                    <a:pt x="13005" y="0"/>
                    <a:pt x="12180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7"/>
            <p:cNvSpPr/>
            <p:nvPr/>
          </p:nvSpPr>
          <p:spPr>
            <a:xfrm>
              <a:off x="3695775" y="2203875"/>
              <a:ext cx="113200" cy="75100"/>
            </a:xfrm>
            <a:custGeom>
              <a:avLst/>
              <a:gdLst/>
              <a:ahLst/>
              <a:cxnLst/>
              <a:rect l="l" t="t" r="r" b="b"/>
              <a:pathLst>
                <a:path w="4528" h="3004" extrusionOk="0">
                  <a:moveTo>
                    <a:pt x="2561" y="0"/>
                  </a:moveTo>
                  <a:cubicBezTo>
                    <a:pt x="2534" y="0"/>
                    <a:pt x="2507" y="1"/>
                    <a:pt x="2481" y="2"/>
                  </a:cubicBezTo>
                  <a:cubicBezTo>
                    <a:pt x="482" y="78"/>
                    <a:pt x="1" y="2710"/>
                    <a:pt x="2026" y="2988"/>
                  </a:cubicBezTo>
                  <a:cubicBezTo>
                    <a:pt x="2094" y="2998"/>
                    <a:pt x="2164" y="3003"/>
                    <a:pt x="2237" y="3003"/>
                  </a:cubicBezTo>
                  <a:cubicBezTo>
                    <a:pt x="3232" y="3003"/>
                    <a:pt x="4528" y="2059"/>
                    <a:pt x="4480" y="1115"/>
                  </a:cubicBezTo>
                  <a:cubicBezTo>
                    <a:pt x="4431" y="357"/>
                    <a:pt x="3342" y="0"/>
                    <a:pt x="2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7"/>
            <p:cNvSpPr/>
            <p:nvPr/>
          </p:nvSpPr>
          <p:spPr>
            <a:xfrm>
              <a:off x="3702750" y="2190525"/>
              <a:ext cx="52925" cy="38275"/>
            </a:xfrm>
            <a:custGeom>
              <a:avLst/>
              <a:gdLst/>
              <a:ahLst/>
              <a:cxnLst/>
              <a:rect l="l" t="t" r="r" b="b"/>
              <a:pathLst>
                <a:path w="2117" h="1531" extrusionOk="0">
                  <a:moveTo>
                    <a:pt x="274" y="0"/>
                  </a:moveTo>
                  <a:cubicBezTo>
                    <a:pt x="141" y="0"/>
                    <a:pt x="0" y="113"/>
                    <a:pt x="0" y="283"/>
                  </a:cubicBezTo>
                  <a:cubicBezTo>
                    <a:pt x="43" y="987"/>
                    <a:pt x="699" y="1530"/>
                    <a:pt x="1374" y="1530"/>
                  </a:cubicBezTo>
                  <a:cubicBezTo>
                    <a:pt x="1499" y="1530"/>
                    <a:pt x="1624" y="1512"/>
                    <a:pt x="1747" y="1472"/>
                  </a:cubicBezTo>
                  <a:cubicBezTo>
                    <a:pt x="2117" y="1349"/>
                    <a:pt x="1933" y="864"/>
                    <a:pt x="1618" y="864"/>
                  </a:cubicBezTo>
                  <a:cubicBezTo>
                    <a:pt x="1611" y="864"/>
                    <a:pt x="1603" y="864"/>
                    <a:pt x="1595" y="865"/>
                  </a:cubicBezTo>
                  <a:cubicBezTo>
                    <a:pt x="1089" y="865"/>
                    <a:pt x="684" y="637"/>
                    <a:pt x="481" y="156"/>
                  </a:cubicBezTo>
                  <a:cubicBezTo>
                    <a:pt x="442" y="47"/>
                    <a:pt x="359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7"/>
            <p:cNvSpPr/>
            <p:nvPr/>
          </p:nvSpPr>
          <p:spPr>
            <a:xfrm>
              <a:off x="3440800" y="2163575"/>
              <a:ext cx="109650" cy="79450"/>
            </a:xfrm>
            <a:custGeom>
              <a:avLst/>
              <a:gdLst/>
              <a:ahLst/>
              <a:cxnLst/>
              <a:rect l="l" t="t" r="r" b="b"/>
              <a:pathLst>
                <a:path w="4386" h="3178" extrusionOk="0">
                  <a:moveTo>
                    <a:pt x="1654" y="1"/>
                  </a:moveTo>
                  <a:cubicBezTo>
                    <a:pt x="1079" y="1"/>
                    <a:pt x="518" y="180"/>
                    <a:pt x="355" y="652"/>
                  </a:cubicBezTo>
                  <a:cubicBezTo>
                    <a:pt x="1" y="1614"/>
                    <a:pt x="1165" y="3006"/>
                    <a:pt x="2152" y="3157"/>
                  </a:cubicBezTo>
                  <a:cubicBezTo>
                    <a:pt x="2252" y="3171"/>
                    <a:pt x="2348" y="3178"/>
                    <a:pt x="2440" y="3178"/>
                  </a:cubicBezTo>
                  <a:cubicBezTo>
                    <a:pt x="4201" y="3178"/>
                    <a:pt x="4385" y="747"/>
                    <a:pt x="2557" y="146"/>
                  </a:cubicBezTo>
                  <a:cubicBezTo>
                    <a:pt x="2295" y="56"/>
                    <a:pt x="1973" y="1"/>
                    <a:pt x="16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7"/>
            <p:cNvSpPr/>
            <p:nvPr/>
          </p:nvSpPr>
          <p:spPr>
            <a:xfrm>
              <a:off x="3434475" y="2151925"/>
              <a:ext cx="53175" cy="38025"/>
            </a:xfrm>
            <a:custGeom>
              <a:avLst/>
              <a:gdLst/>
              <a:ahLst/>
              <a:cxnLst/>
              <a:rect l="l" t="t" r="r" b="b"/>
              <a:pathLst>
                <a:path w="2127" h="1521" extrusionOk="0">
                  <a:moveTo>
                    <a:pt x="263" y="0"/>
                  </a:moveTo>
                  <a:cubicBezTo>
                    <a:pt x="132" y="0"/>
                    <a:pt x="1" y="113"/>
                    <a:pt x="1" y="283"/>
                  </a:cubicBezTo>
                  <a:cubicBezTo>
                    <a:pt x="44" y="976"/>
                    <a:pt x="718" y="1521"/>
                    <a:pt x="1403" y="1521"/>
                  </a:cubicBezTo>
                  <a:cubicBezTo>
                    <a:pt x="1518" y="1521"/>
                    <a:pt x="1634" y="1505"/>
                    <a:pt x="1747" y="1472"/>
                  </a:cubicBezTo>
                  <a:cubicBezTo>
                    <a:pt x="2127" y="1346"/>
                    <a:pt x="1924" y="840"/>
                    <a:pt x="1595" y="840"/>
                  </a:cubicBezTo>
                  <a:cubicBezTo>
                    <a:pt x="1572" y="841"/>
                    <a:pt x="1549" y="841"/>
                    <a:pt x="1526" y="841"/>
                  </a:cubicBezTo>
                  <a:cubicBezTo>
                    <a:pt x="1052" y="841"/>
                    <a:pt x="675" y="591"/>
                    <a:pt x="482" y="156"/>
                  </a:cubicBezTo>
                  <a:cubicBezTo>
                    <a:pt x="432" y="47"/>
                    <a:pt x="34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7"/>
            <p:cNvSpPr/>
            <p:nvPr/>
          </p:nvSpPr>
          <p:spPr>
            <a:xfrm>
              <a:off x="3557850" y="2396100"/>
              <a:ext cx="75325" cy="61075"/>
            </a:xfrm>
            <a:custGeom>
              <a:avLst/>
              <a:gdLst/>
              <a:ahLst/>
              <a:cxnLst/>
              <a:rect l="l" t="t" r="r" b="b"/>
              <a:pathLst>
                <a:path w="3013" h="2443" extrusionOk="0">
                  <a:moveTo>
                    <a:pt x="1470" y="0"/>
                  </a:moveTo>
                  <a:cubicBezTo>
                    <a:pt x="1009" y="0"/>
                    <a:pt x="535" y="154"/>
                    <a:pt x="102" y="462"/>
                  </a:cubicBezTo>
                  <a:cubicBezTo>
                    <a:pt x="77" y="487"/>
                    <a:pt x="51" y="512"/>
                    <a:pt x="26" y="563"/>
                  </a:cubicBezTo>
                  <a:cubicBezTo>
                    <a:pt x="1" y="588"/>
                    <a:pt x="1" y="639"/>
                    <a:pt x="1" y="689"/>
                  </a:cubicBezTo>
                  <a:cubicBezTo>
                    <a:pt x="1" y="1297"/>
                    <a:pt x="229" y="1828"/>
                    <a:pt x="583" y="2132"/>
                  </a:cubicBezTo>
                  <a:cubicBezTo>
                    <a:pt x="659" y="2208"/>
                    <a:pt x="785" y="2259"/>
                    <a:pt x="887" y="2309"/>
                  </a:cubicBezTo>
                  <a:cubicBezTo>
                    <a:pt x="1064" y="2398"/>
                    <a:pt x="1254" y="2442"/>
                    <a:pt x="1450" y="2442"/>
                  </a:cubicBezTo>
                  <a:cubicBezTo>
                    <a:pt x="1646" y="2442"/>
                    <a:pt x="1848" y="2398"/>
                    <a:pt x="2051" y="2309"/>
                  </a:cubicBezTo>
                  <a:cubicBezTo>
                    <a:pt x="2430" y="2107"/>
                    <a:pt x="2785" y="1702"/>
                    <a:pt x="2937" y="1170"/>
                  </a:cubicBezTo>
                  <a:lnTo>
                    <a:pt x="3012" y="689"/>
                  </a:lnTo>
                  <a:cubicBezTo>
                    <a:pt x="2581" y="230"/>
                    <a:pt x="2035" y="0"/>
                    <a:pt x="14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7"/>
            <p:cNvSpPr/>
            <p:nvPr/>
          </p:nvSpPr>
          <p:spPr>
            <a:xfrm>
              <a:off x="3565450" y="2314625"/>
              <a:ext cx="92400" cy="24075"/>
            </a:xfrm>
            <a:custGeom>
              <a:avLst/>
              <a:gdLst/>
              <a:ahLst/>
              <a:cxnLst/>
              <a:rect l="l" t="t" r="r" b="b"/>
              <a:pathLst>
                <a:path w="3696" h="963" extrusionOk="0">
                  <a:moveTo>
                    <a:pt x="988" y="0"/>
                  </a:moveTo>
                  <a:cubicBezTo>
                    <a:pt x="532" y="0"/>
                    <a:pt x="152" y="76"/>
                    <a:pt x="26" y="203"/>
                  </a:cubicBezTo>
                  <a:cubicBezTo>
                    <a:pt x="1" y="228"/>
                    <a:pt x="1" y="228"/>
                    <a:pt x="26" y="228"/>
                  </a:cubicBezTo>
                  <a:cubicBezTo>
                    <a:pt x="26" y="254"/>
                    <a:pt x="76" y="279"/>
                    <a:pt x="102" y="279"/>
                  </a:cubicBezTo>
                  <a:cubicBezTo>
                    <a:pt x="1089" y="633"/>
                    <a:pt x="2481" y="962"/>
                    <a:pt x="3569" y="962"/>
                  </a:cubicBezTo>
                  <a:lnTo>
                    <a:pt x="3695" y="912"/>
                  </a:lnTo>
                  <a:cubicBezTo>
                    <a:pt x="3594" y="684"/>
                    <a:pt x="3164" y="405"/>
                    <a:pt x="2759" y="279"/>
                  </a:cubicBezTo>
                  <a:cubicBezTo>
                    <a:pt x="2354" y="152"/>
                    <a:pt x="1848" y="76"/>
                    <a:pt x="1392" y="26"/>
                  </a:cubicBezTo>
                  <a:cubicBezTo>
                    <a:pt x="1266" y="26"/>
                    <a:pt x="1114" y="26"/>
                    <a:pt x="9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7"/>
            <p:cNvSpPr/>
            <p:nvPr/>
          </p:nvSpPr>
          <p:spPr>
            <a:xfrm>
              <a:off x="2943525" y="1611050"/>
              <a:ext cx="211325" cy="271900"/>
            </a:xfrm>
            <a:custGeom>
              <a:avLst/>
              <a:gdLst/>
              <a:ahLst/>
              <a:cxnLst/>
              <a:rect l="l" t="t" r="r" b="b"/>
              <a:pathLst>
                <a:path w="8453" h="10876" extrusionOk="0">
                  <a:moveTo>
                    <a:pt x="1549" y="0"/>
                  </a:moveTo>
                  <a:cubicBezTo>
                    <a:pt x="1187" y="0"/>
                    <a:pt x="750" y="399"/>
                    <a:pt x="810" y="735"/>
                  </a:cubicBezTo>
                  <a:cubicBezTo>
                    <a:pt x="1012" y="1874"/>
                    <a:pt x="1873" y="3139"/>
                    <a:pt x="2759" y="4202"/>
                  </a:cubicBezTo>
                  <a:cubicBezTo>
                    <a:pt x="2556" y="4329"/>
                    <a:pt x="1670" y="4430"/>
                    <a:pt x="1443" y="4633"/>
                  </a:cubicBezTo>
                  <a:cubicBezTo>
                    <a:pt x="810" y="5139"/>
                    <a:pt x="1139" y="5442"/>
                    <a:pt x="911" y="6075"/>
                  </a:cubicBezTo>
                  <a:cubicBezTo>
                    <a:pt x="582" y="6075"/>
                    <a:pt x="0" y="6328"/>
                    <a:pt x="0" y="7012"/>
                  </a:cubicBezTo>
                  <a:cubicBezTo>
                    <a:pt x="0" y="7771"/>
                    <a:pt x="709" y="8808"/>
                    <a:pt x="886" y="9036"/>
                  </a:cubicBezTo>
                  <a:cubicBezTo>
                    <a:pt x="1058" y="9275"/>
                    <a:pt x="1286" y="9347"/>
                    <a:pt x="1485" y="9347"/>
                  </a:cubicBezTo>
                  <a:cubicBezTo>
                    <a:pt x="1667" y="9347"/>
                    <a:pt x="1826" y="9287"/>
                    <a:pt x="1898" y="9239"/>
                  </a:cubicBezTo>
                  <a:cubicBezTo>
                    <a:pt x="2439" y="10502"/>
                    <a:pt x="3362" y="10875"/>
                    <a:pt x="4188" y="10875"/>
                  </a:cubicBezTo>
                  <a:cubicBezTo>
                    <a:pt x="4404" y="10875"/>
                    <a:pt x="4614" y="10850"/>
                    <a:pt x="4808" y="10808"/>
                  </a:cubicBezTo>
                  <a:cubicBezTo>
                    <a:pt x="6378" y="10453"/>
                    <a:pt x="7567" y="9137"/>
                    <a:pt x="8023" y="8100"/>
                  </a:cubicBezTo>
                  <a:cubicBezTo>
                    <a:pt x="8453" y="7087"/>
                    <a:pt x="7845" y="5847"/>
                    <a:pt x="7592" y="4936"/>
                  </a:cubicBezTo>
                  <a:cubicBezTo>
                    <a:pt x="7253" y="3580"/>
                    <a:pt x="7100" y="1991"/>
                    <a:pt x="6488" y="1991"/>
                  </a:cubicBezTo>
                  <a:cubicBezTo>
                    <a:pt x="6460" y="1991"/>
                    <a:pt x="6432" y="1994"/>
                    <a:pt x="6403" y="2001"/>
                  </a:cubicBezTo>
                  <a:cubicBezTo>
                    <a:pt x="5821" y="2127"/>
                    <a:pt x="5441" y="3190"/>
                    <a:pt x="5618" y="4000"/>
                  </a:cubicBezTo>
                  <a:cubicBezTo>
                    <a:pt x="5639" y="4063"/>
                    <a:pt x="5782" y="4787"/>
                    <a:pt x="5672" y="4787"/>
                  </a:cubicBezTo>
                  <a:cubicBezTo>
                    <a:pt x="5649" y="4787"/>
                    <a:pt x="5615" y="4757"/>
                    <a:pt x="5568" y="4683"/>
                  </a:cubicBezTo>
                  <a:cubicBezTo>
                    <a:pt x="5568" y="4658"/>
                    <a:pt x="5517" y="4607"/>
                    <a:pt x="5492" y="4582"/>
                  </a:cubicBezTo>
                  <a:cubicBezTo>
                    <a:pt x="5036" y="3899"/>
                    <a:pt x="4429" y="3266"/>
                    <a:pt x="3973" y="2684"/>
                  </a:cubicBezTo>
                  <a:cubicBezTo>
                    <a:pt x="3290" y="1798"/>
                    <a:pt x="2657" y="836"/>
                    <a:pt x="1822" y="103"/>
                  </a:cubicBezTo>
                  <a:cubicBezTo>
                    <a:pt x="1745" y="31"/>
                    <a:pt x="1650" y="0"/>
                    <a:pt x="1549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7"/>
            <p:cNvSpPr/>
            <p:nvPr/>
          </p:nvSpPr>
          <p:spPr>
            <a:xfrm>
              <a:off x="2982100" y="1735900"/>
              <a:ext cx="68375" cy="77375"/>
            </a:xfrm>
            <a:custGeom>
              <a:avLst/>
              <a:gdLst/>
              <a:ahLst/>
              <a:cxnLst/>
              <a:rect l="l" t="t" r="r" b="b"/>
              <a:pathLst>
                <a:path w="2735" h="3095" extrusionOk="0">
                  <a:moveTo>
                    <a:pt x="1213" y="0"/>
                  </a:moveTo>
                  <a:cubicBezTo>
                    <a:pt x="1126" y="0"/>
                    <a:pt x="1037" y="92"/>
                    <a:pt x="1089" y="195"/>
                  </a:cubicBezTo>
                  <a:cubicBezTo>
                    <a:pt x="1342" y="727"/>
                    <a:pt x="2203" y="1942"/>
                    <a:pt x="1848" y="2524"/>
                  </a:cubicBezTo>
                  <a:cubicBezTo>
                    <a:pt x="1702" y="2764"/>
                    <a:pt x="1491" y="2862"/>
                    <a:pt x="1272" y="2862"/>
                  </a:cubicBezTo>
                  <a:cubicBezTo>
                    <a:pt x="961" y="2862"/>
                    <a:pt x="635" y="2665"/>
                    <a:pt x="456" y="2397"/>
                  </a:cubicBezTo>
                  <a:cubicBezTo>
                    <a:pt x="304" y="2119"/>
                    <a:pt x="203" y="1840"/>
                    <a:pt x="26" y="1562"/>
                  </a:cubicBezTo>
                  <a:cubicBezTo>
                    <a:pt x="26" y="1562"/>
                    <a:pt x="1" y="1562"/>
                    <a:pt x="26" y="1587"/>
                  </a:cubicBezTo>
                  <a:cubicBezTo>
                    <a:pt x="225" y="2224"/>
                    <a:pt x="564" y="3095"/>
                    <a:pt x="1217" y="3095"/>
                  </a:cubicBezTo>
                  <a:cubicBezTo>
                    <a:pt x="1394" y="3095"/>
                    <a:pt x="1595" y="3030"/>
                    <a:pt x="1823" y="2878"/>
                  </a:cubicBezTo>
                  <a:cubicBezTo>
                    <a:pt x="2734" y="2271"/>
                    <a:pt x="1646" y="727"/>
                    <a:pt x="1317" y="69"/>
                  </a:cubicBezTo>
                  <a:cubicBezTo>
                    <a:pt x="1293" y="20"/>
                    <a:pt x="1253" y="0"/>
                    <a:pt x="1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7"/>
            <p:cNvSpPr/>
            <p:nvPr/>
          </p:nvSpPr>
          <p:spPr>
            <a:xfrm>
              <a:off x="3061200" y="1745950"/>
              <a:ext cx="27225" cy="77900"/>
            </a:xfrm>
            <a:custGeom>
              <a:avLst/>
              <a:gdLst/>
              <a:ahLst/>
              <a:cxnLst/>
              <a:rect l="l" t="t" r="r" b="b"/>
              <a:pathLst>
                <a:path w="1089" h="3116" extrusionOk="0">
                  <a:moveTo>
                    <a:pt x="962" y="1"/>
                  </a:moveTo>
                  <a:cubicBezTo>
                    <a:pt x="916" y="1"/>
                    <a:pt x="871" y="28"/>
                    <a:pt x="886" y="72"/>
                  </a:cubicBezTo>
                  <a:cubicBezTo>
                    <a:pt x="937" y="755"/>
                    <a:pt x="481" y="1236"/>
                    <a:pt x="253" y="1818"/>
                  </a:cubicBezTo>
                  <a:cubicBezTo>
                    <a:pt x="76" y="2198"/>
                    <a:pt x="26" y="2577"/>
                    <a:pt x="0" y="2982"/>
                  </a:cubicBezTo>
                  <a:cubicBezTo>
                    <a:pt x="0" y="3071"/>
                    <a:pt x="64" y="3115"/>
                    <a:pt x="130" y="3115"/>
                  </a:cubicBezTo>
                  <a:cubicBezTo>
                    <a:pt x="196" y="3115"/>
                    <a:pt x="266" y="3071"/>
                    <a:pt x="279" y="2982"/>
                  </a:cubicBezTo>
                  <a:cubicBezTo>
                    <a:pt x="329" y="2248"/>
                    <a:pt x="582" y="1767"/>
                    <a:pt x="861" y="1135"/>
                  </a:cubicBezTo>
                  <a:cubicBezTo>
                    <a:pt x="1038" y="780"/>
                    <a:pt x="1088" y="426"/>
                    <a:pt x="1038" y="46"/>
                  </a:cubicBezTo>
                  <a:cubicBezTo>
                    <a:pt x="1027" y="15"/>
                    <a:pt x="994" y="1"/>
                    <a:pt x="9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7"/>
            <p:cNvSpPr/>
            <p:nvPr/>
          </p:nvSpPr>
          <p:spPr>
            <a:xfrm>
              <a:off x="3379450" y="3019675"/>
              <a:ext cx="422650" cy="449775"/>
            </a:xfrm>
            <a:custGeom>
              <a:avLst/>
              <a:gdLst/>
              <a:ahLst/>
              <a:cxnLst/>
              <a:rect l="l" t="t" r="r" b="b"/>
              <a:pathLst>
                <a:path w="16906" h="17991" extrusionOk="0">
                  <a:moveTo>
                    <a:pt x="13637" y="0"/>
                  </a:moveTo>
                  <a:cubicBezTo>
                    <a:pt x="13594" y="0"/>
                    <a:pt x="13551" y="15"/>
                    <a:pt x="13514" y="42"/>
                  </a:cubicBezTo>
                  <a:lnTo>
                    <a:pt x="13464" y="42"/>
                  </a:lnTo>
                  <a:cubicBezTo>
                    <a:pt x="11591" y="852"/>
                    <a:pt x="9566" y="1358"/>
                    <a:pt x="7542" y="1738"/>
                  </a:cubicBezTo>
                  <a:cubicBezTo>
                    <a:pt x="6343" y="1960"/>
                    <a:pt x="5048" y="2164"/>
                    <a:pt x="3775" y="2164"/>
                  </a:cubicBezTo>
                  <a:cubicBezTo>
                    <a:pt x="2872" y="2164"/>
                    <a:pt x="1979" y="2061"/>
                    <a:pt x="1139" y="1788"/>
                  </a:cubicBezTo>
                  <a:cubicBezTo>
                    <a:pt x="1110" y="1776"/>
                    <a:pt x="1081" y="1770"/>
                    <a:pt x="1054" y="1770"/>
                  </a:cubicBezTo>
                  <a:cubicBezTo>
                    <a:pt x="915" y="1770"/>
                    <a:pt x="806" y="1914"/>
                    <a:pt x="785" y="2041"/>
                  </a:cubicBezTo>
                  <a:cubicBezTo>
                    <a:pt x="304" y="7229"/>
                    <a:pt x="0" y="12367"/>
                    <a:pt x="861" y="17530"/>
                  </a:cubicBezTo>
                  <a:cubicBezTo>
                    <a:pt x="881" y="17654"/>
                    <a:pt x="1005" y="17745"/>
                    <a:pt x="1133" y="17745"/>
                  </a:cubicBezTo>
                  <a:cubicBezTo>
                    <a:pt x="1160" y="17745"/>
                    <a:pt x="1188" y="17741"/>
                    <a:pt x="1215" y="17732"/>
                  </a:cubicBezTo>
                  <a:cubicBezTo>
                    <a:pt x="1794" y="17560"/>
                    <a:pt x="2379" y="17496"/>
                    <a:pt x="2967" y="17496"/>
                  </a:cubicBezTo>
                  <a:cubicBezTo>
                    <a:pt x="4539" y="17496"/>
                    <a:pt x="6136" y="17948"/>
                    <a:pt x="7719" y="17985"/>
                  </a:cubicBezTo>
                  <a:cubicBezTo>
                    <a:pt x="7907" y="17989"/>
                    <a:pt x="8095" y="17991"/>
                    <a:pt x="8284" y="17991"/>
                  </a:cubicBezTo>
                  <a:cubicBezTo>
                    <a:pt x="10496" y="17991"/>
                    <a:pt x="12686" y="17722"/>
                    <a:pt x="14856" y="17302"/>
                  </a:cubicBezTo>
                  <a:cubicBezTo>
                    <a:pt x="14957" y="17302"/>
                    <a:pt x="15033" y="17201"/>
                    <a:pt x="15058" y="17125"/>
                  </a:cubicBezTo>
                  <a:cubicBezTo>
                    <a:pt x="15893" y="14543"/>
                    <a:pt x="16602" y="11861"/>
                    <a:pt x="16754" y="9153"/>
                  </a:cubicBezTo>
                  <a:cubicBezTo>
                    <a:pt x="16906" y="5888"/>
                    <a:pt x="15261" y="3003"/>
                    <a:pt x="13843" y="143"/>
                  </a:cubicBezTo>
                  <a:cubicBezTo>
                    <a:pt x="13795" y="46"/>
                    <a:pt x="13715" y="0"/>
                    <a:pt x="13637" y="0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37"/>
            <p:cNvSpPr/>
            <p:nvPr/>
          </p:nvSpPr>
          <p:spPr>
            <a:xfrm>
              <a:off x="3704950" y="2601625"/>
              <a:ext cx="260400" cy="584375"/>
            </a:xfrm>
            <a:custGeom>
              <a:avLst/>
              <a:gdLst/>
              <a:ahLst/>
              <a:cxnLst/>
              <a:rect l="l" t="t" r="r" b="b"/>
              <a:pathLst>
                <a:path w="10416" h="23375" extrusionOk="0">
                  <a:moveTo>
                    <a:pt x="5844" y="11539"/>
                  </a:moveTo>
                  <a:cubicBezTo>
                    <a:pt x="5841" y="11543"/>
                    <a:pt x="5838" y="11546"/>
                    <a:pt x="5834" y="11551"/>
                  </a:cubicBezTo>
                  <a:cubicBezTo>
                    <a:pt x="5837" y="11551"/>
                    <a:pt x="5840" y="11547"/>
                    <a:pt x="5844" y="11541"/>
                  </a:cubicBezTo>
                  <a:lnTo>
                    <a:pt x="5844" y="11541"/>
                  </a:lnTo>
                  <a:cubicBezTo>
                    <a:pt x="5844" y="11541"/>
                    <a:pt x="5844" y="11540"/>
                    <a:pt x="5844" y="11539"/>
                  </a:cubicBezTo>
                  <a:close/>
                  <a:moveTo>
                    <a:pt x="5986" y="11817"/>
                  </a:moveTo>
                  <a:cubicBezTo>
                    <a:pt x="6003" y="11882"/>
                    <a:pt x="6008" y="11949"/>
                    <a:pt x="5986" y="12006"/>
                  </a:cubicBezTo>
                  <a:cubicBezTo>
                    <a:pt x="5986" y="11944"/>
                    <a:pt x="5986" y="11881"/>
                    <a:pt x="5986" y="11817"/>
                  </a:cubicBezTo>
                  <a:close/>
                  <a:moveTo>
                    <a:pt x="2541" y="0"/>
                  </a:moveTo>
                  <a:cubicBezTo>
                    <a:pt x="1239" y="0"/>
                    <a:pt x="1" y="1233"/>
                    <a:pt x="444" y="2642"/>
                  </a:cubicBezTo>
                  <a:cubicBezTo>
                    <a:pt x="1026" y="4439"/>
                    <a:pt x="2646" y="6084"/>
                    <a:pt x="3633" y="7678"/>
                  </a:cubicBezTo>
                  <a:cubicBezTo>
                    <a:pt x="4215" y="8590"/>
                    <a:pt x="4771" y="9501"/>
                    <a:pt x="5278" y="10437"/>
                  </a:cubicBezTo>
                  <a:cubicBezTo>
                    <a:pt x="5474" y="10805"/>
                    <a:pt x="5670" y="11149"/>
                    <a:pt x="5844" y="11539"/>
                  </a:cubicBezTo>
                  <a:lnTo>
                    <a:pt x="5844" y="11539"/>
                  </a:lnTo>
                  <a:cubicBezTo>
                    <a:pt x="5846" y="11536"/>
                    <a:pt x="5849" y="11532"/>
                    <a:pt x="5852" y="11529"/>
                  </a:cubicBezTo>
                  <a:lnTo>
                    <a:pt x="5852" y="11529"/>
                  </a:lnTo>
                  <a:cubicBezTo>
                    <a:pt x="5849" y="11534"/>
                    <a:pt x="5847" y="11538"/>
                    <a:pt x="5844" y="11541"/>
                  </a:cubicBezTo>
                  <a:lnTo>
                    <a:pt x="5844" y="11541"/>
                  </a:lnTo>
                  <a:cubicBezTo>
                    <a:pt x="5848" y="11548"/>
                    <a:pt x="5851" y="11555"/>
                    <a:pt x="5854" y="11562"/>
                  </a:cubicBezTo>
                  <a:lnTo>
                    <a:pt x="5854" y="11562"/>
                  </a:lnTo>
                  <a:cubicBezTo>
                    <a:pt x="5853" y="11559"/>
                    <a:pt x="5853" y="11557"/>
                    <a:pt x="5854" y="11557"/>
                  </a:cubicBezTo>
                  <a:lnTo>
                    <a:pt x="5854" y="11557"/>
                  </a:lnTo>
                  <a:cubicBezTo>
                    <a:pt x="5855" y="11557"/>
                    <a:pt x="5859" y="11560"/>
                    <a:pt x="5864" y="11566"/>
                  </a:cubicBezTo>
                  <a:lnTo>
                    <a:pt x="5864" y="11566"/>
                  </a:lnTo>
                  <a:cubicBezTo>
                    <a:pt x="5862" y="11569"/>
                    <a:pt x="5861" y="11572"/>
                    <a:pt x="5859" y="11575"/>
                  </a:cubicBezTo>
                  <a:lnTo>
                    <a:pt x="5859" y="11575"/>
                  </a:lnTo>
                  <a:cubicBezTo>
                    <a:pt x="5858" y="11571"/>
                    <a:pt x="5856" y="11567"/>
                    <a:pt x="5854" y="11562"/>
                  </a:cubicBezTo>
                  <a:lnTo>
                    <a:pt x="5854" y="11562"/>
                  </a:lnTo>
                  <a:cubicBezTo>
                    <a:pt x="5855" y="11565"/>
                    <a:pt x="5857" y="11570"/>
                    <a:pt x="5859" y="11575"/>
                  </a:cubicBezTo>
                  <a:lnTo>
                    <a:pt x="5859" y="11575"/>
                  </a:lnTo>
                  <a:cubicBezTo>
                    <a:pt x="5859" y="11575"/>
                    <a:pt x="5859" y="11575"/>
                    <a:pt x="5859" y="11575"/>
                  </a:cubicBezTo>
                  <a:lnTo>
                    <a:pt x="5859" y="11575"/>
                  </a:lnTo>
                  <a:cubicBezTo>
                    <a:pt x="5859" y="11575"/>
                    <a:pt x="5860" y="11576"/>
                    <a:pt x="5860" y="11576"/>
                  </a:cubicBezTo>
                  <a:cubicBezTo>
                    <a:pt x="5860" y="11576"/>
                    <a:pt x="5859" y="11575"/>
                    <a:pt x="5859" y="11575"/>
                  </a:cubicBezTo>
                  <a:lnTo>
                    <a:pt x="5859" y="11575"/>
                  </a:lnTo>
                  <a:cubicBezTo>
                    <a:pt x="5782" y="11742"/>
                    <a:pt x="5557" y="12139"/>
                    <a:pt x="5505" y="12259"/>
                  </a:cubicBezTo>
                  <a:cubicBezTo>
                    <a:pt x="5025" y="13196"/>
                    <a:pt x="4569" y="14157"/>
                    <a:pt x="4088" y="15119"/>
                  </a:cubicBezTo>
                  <a:cubicBezTo>
                    <a:pt x="3025" y="17144"/>
                    <a:pt x="1861" y="19118"/>
                    <a:pt x="950" y="21218"/>
                  </a:cubicBezTo>
                  <a:cubicBezTo>
                    <a:pt x="439" y="22353"/>
                    <a:pt x="1229" y="23375"/>
                    <a:pt x="2210" y="23375"/>
                  </a:cubicBezTo>
                  <a:cubicBezTo>
                    <a:pt x="2542" y="23375"/>
                    <a:pt x="2895" y="23258"/>
                    <a:pt x="3228" y="22990"/>
                  </a:cubicBezTo>
                  <a:cubicBezTo>
                    <a:pt x="5202" y="21370"/>
                    <a:pt x="6594" y="19067"/>
                    <a:pt x="7935" y="16916"/>
                  </a:cubicBezTo>
                  <a:cubicBezTo>
                    <a:pt x="8897" y="15423"/>
                    <a:pt x="10415" y="13398"/>
                    <a:pt x="10415" y="11525"/>
                  </a:cubicBezTo>
                  <a:cubicBezTo>
                    <a:pt x="10390" y="9652"/>
                    <a:pt x="8846" y="7603"/>
                    <a:pt x="7884" y="6059"/>
                  </a:cubicBezTo>
                  <a:cubicBezTo>
                    <a:pt x="7226" y="4971"/>
                    <a:pt x="6518" y="3882"/>
                    <a:pt x="5784" y="2845"/>
                  </a:cubicBezTo>
                  <a:cubicBezTo>
                    <a:pt x="5151" y="1934"/>
                    <a:pt x="4518" y="845"/>
                    <a:pt x="3531" y="263"/>
                  </a:cubicBezTo>
                  <a:cubicBezTo>
                    <a:pt x="3215" y="82"/>
                    <a:pt x="2876" y="0"/>
                    <a:pt x="2541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37"/>
            <p:cNvSpPr/>
            <p:nvPr/>
          </p:nvSpPr>
          <p:spPr>
            <a:xfrm>
              <a:off x="3664150" y="3097775"/>
              <a:ext cx="149975" cy="144525"/>
            </a:xfrm>
            <a:custGeom>
              <a:avLst/>
              <a:gdLst/>
              <a:ahLst/>
              <a:cxnLst/>
              <a:rect l="l" t="t" r="r" b="b"/>
              <a:pathLst>
                <a:path w="5999" h="5781" extrusionOk="0">
                  <a:moveTo>
                    <a:pt x="2877" y="0"/>
                  </a:moveTo>
                  <a:cubicBezTo>
                    <a:pt x="2428" y="0"/>
                    <a:pt x="2031" y="92"/>
                    <a:pt x="1696" y="233"/>
                  </a:cubicBezTo>
                  <a:cubicBezTo>
                    <a:pt x="178" y="866"/>
                    <a:pt x="1" y="1296"/>
                    <a:pt x="330" y="1600"/>
                  </a:cubicBezTo>
                  <a:cubicBezTo>
                    <a:pt x="532" y="1790"/>
                    <a:pt x="751" y="1863"/>
                    <a:pt x="977" y="1863"/>
                  </a:cubicBezTo>
                  <a:cubicBezTo>
                    <a:pt x="1231" y="1863"/>
                    <a:pt x="1492" y="1771"/>
                    <a:pt x="1747" y="1650"/>
                  </a:cubicBezTo>
                  <a:cubicBezTo>
                    <a:pt x="1758" y="1645"/>
                    <a:pt x="1776" y="1642"/>
                    <a:pt x="1796" y="1642"/>
                  </a:cubicBezTo>
                  <a:cubicBezTo>
                    <a:pt x="1871" y="1642"/>
                    <a:pt x="1978" y="1683"/>
                    <a:pt x="1899" y="1802"/>
                  </a:cubicBezTo>
                  <a:cubicBezTo>
                    <a:pt x="1367" y="2536"/>
                    <a:pt x="1165" y="2815"/>
                    <a:pt x="633" y="3599"/>
                  </a:cubicBezTo>
                  <a:cubicBezTo>
                    <a:pt x="405" y="3928"/>
                    <a:pt x="380" y="4207"/>
                    <a:pt x="405" y="4358"/>
                  </a:cubicBezTo>
                  <a:cubicBezTo>
                    <a:pt x="488" y="4606"/>
                    <a:pt x="710" y="4810"/>
                    <a:pt x="989" y="4810"/>
                  </a:cubicBezTo>
                  <a:cubicBezTo>
                    <a:pt x="1137" y="4810"/>
                    <a:pt x="1301" y="4752"/>
                    <a:pt x="1468" y="4611"/>
                  </a:cubicBezTo>
                  <a:lnTo>
                    <a:pt x="1468" y="4611"/>
                  </a:lnTo>
                  <a:cubicBezTo>
                    <a:pt x="1139" y="5118"/>
                    <a:pt x="1266" y="5447"/>
                    <a:pt x="1570" y="5674"/>
                  </a:cubicBezTo>
                  <a:cubicBezTo>
                    <a:pt x="1663" y="5737"/>
                    <a:pt x="1786" y="5780"/>
                    <a:pt x="1908" y="5780"/>
                  </a:cubicBezTo>
                  <a:cubicBezTo>
                    <a:pt x="1984" y="5780"/>
                    <a:pt x="2059" y="5764"/>
                    <a:pt x="2126" y="5725"/>
                  </a:cubicBezTo>
                  <a:cubicBezTo>
                    <a:pt x="2379" y="5598"/>
                    <a:pt x="2658" y="5269"/>
                    <a:pt x="2987" y="4738"/>
                  </a:cubicBezTo>
                  <a:cubicBezTo>
                    <a:pt x="3012" y="4738"/>
                    <a:pt x="2962" y="4789"/>
                    <a:pt x="2962" y="4814"/>
                  </a:cubicBezTo>
                  <a:cubicBezTo>
                    <a:pt x="2806" y="5169"/>
                    <a:pt x="2923" y="5465"/>
                    <a:pt x="3244" y="5465"/>
                  </a:cubicBezTo>
                  <a:cubicBezTo>
                    <a:pt x="3289" y="5465"/>
                    <a:pt x="3338" y="5459"/>
                    <a:pt x="3392" y="5447"/>
                  </a:cubicBezTo>
                  <a:cubicBezTo>
                    <a:pt x="3645" y="5396"/>
                    <a:pt x="4025" y="5016"/>
                    <a:pt x="4328" y="4687"/>
                  </a:cubicBezTo>
                  <a:cubicBezTo>
                    <a:pt x="4632" y="4358"/>
                    <a:pt x="5999" y="2739"/>
                    <a:pt x="5543" y="1701"/>
                  </a:cubicBezTo>
                  <a:cubicBezTo>
                    <a:pt x="5113" y="765"/>
                    <a:pt x="4227" y="208"/>
                    <a:pt x="3493" y="56"/>
                  </a:cubicBezTo>
                  <a:cubicBezTo>
                    <a:pt x="3278" y="18"/>
                    <a:pt x="3072" y="0"/>
                    <a:pt x="2877" y="0"/>
                  </a:cubicBezTo>
                  <a:close/>
                </a:path>
              </a:pathLst>
            </a:custGeom>
            <a:solidFill>
              <a:srgbClr val="FFD9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3701625" y="3167075"/>
              <a:ext cx="33750" cy="43250"/>
            </a:xfrm>
            <a:custGeom>
              <a:avLst/>
              <a:gdLst/>
              <a:ahLst/>
              <a:cxnLst/>
              <a:rect l="l" t="t" r="r" b="b"/>
              <a:pathLst>
                <a:path w="1350" h="1730" extrusionOk="0">
                  <a:moveTo>
                    <a:pt x="1227" y="1"/>
                  </a:moveTo>
                  <a:cubicBezTo>
                    <a:pt x="1211" y="1"/>
                    <a:pt x="1196" y="6"/>
                    <a:pt x="1184" y="17"/>
                  </a:cubicBezTo>
                  <a:cubicBezTo>
                    <a:pt x="880" y="422"/>
                    <a:pt x="450" y="1131"/>
                    <a:pt x="20" y="1637"/>
                  </a:cubicBezTo>
                  <a:cubicBezTo>
                    <a:pt x="1" y="1676"/>
                    <a:pt x="41" y="1730"/>
                    <a:pt x="83" y="1730"/>
                  </a:cubicBezTo>
                  <a:cubicBezTo>
                    <a:pt x="96" y="1730"/>
                    <a:pt x="110" y="1725"/>
                    <a:pt x="121" y="1713"/>
                  </a:cubicBezTo>
                  <a:cubicBezTo>
                    <a:pt x="551" y="1257"/>
                    <a:pt x="1083" y="625"/>
                    <a:pt x="1311" y="119"/>
                  </a:cubicBezTo>
                  <a:cubicBezTo>
                    <a:pt x="1350" y="60"/>
                    <a:pt x="1283" y="1"/>
                    <a:pt x="12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37"/>
            <p:cNvSpPr/>
            <p:nvPr/>
          </p:nvSpPr>
          <p:spPr>
            <a:xfrm>
              <a:off x="3737200" y="3187550"/>
              <a:ext cx="23150" cy="30375"/>
            </a:xfrm>
            <a:custGeom>
              <a:avLst/>
              <a:gdLst/>
              <a:ahLst/>
              <a:cxnLst/>
              <a:rect l="l" t="t" r="r" b="b"/>
              <a:pathLst>
                <a:path w="926" h="1215" extrusionOk="0">
                  <a:moveTo>
                    <a:pt x="810" y="1"/>
                  </a:moveTo>
                  <a:cubicBezTo>
                    <a:pt x="780" y="1"/>
                    <a:pt x="748" y="18"/>
                    <a:pt x="723" y="59"/>
                  </a:cubicBezTo>
                  <a:cubicBezTo>
                    <a:pt x="495" y="413"/>
                    <a:pt x="242" y="793"/>
                    <a:pt x="40" y="1122"/>
                  </a:cubicBezTo>
                  <a:cubicBezTo>
                    <a:pt x="1" y="1161"/>
                    <a:pt x="36" y="1214"/>
                    <a:pt x="78" y="1214"/>
                  </a:cubicBezTo>
                  <a:cubicBezTo>
                    <a:pt x="91" y="1214"/>
                    <a:pt x="104" y="1209"/>
                    <a:pt x="115" y="1198"/>
                  </a:cubicBezTo>
                  <a:cubicBezTo>
                    <a:pt x="369" y="919"/>
                    <a:pt x="647" y="514"/>
                    <a:pt x="875" y="160"/>
                  </a:cubicBezTo>
                  <a:cubicBezTo>
                    <a:pt x="926" y="75"/>
                    <a:pt x="873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37"/>
            <p:cNvSpPr/>
            <p:nvPr/>
          </p:nvSpPr>
          <p:spPr>
            <a:xfrm>
              <a:off x="3689450" y="2584850"/>
              <a:ext cx="283475" cy="324125"/>
            </a:xfrm>
            <a:custGeom>
              <a:avLst/>
              <a:gdLst/>
              <a:ahLst/>
              <a:cxnLst/>
              <a:rect l="l" t="t" r="r" b="b"/>
              <a:pathLst>
                <a:path w="11339" h="12965" extrusionOk="0">
                  <a:moveTo>
                    <a:pt x="3895" y="1"/>
                  </a:moveTo>
                  <a:cubicBezTo>
                    <a:pt x="2893" y="1"/>
                    <a:pt x="1878" y="433"/>
                    <a:pt x="1241" y="1187"/>
                  </a:cubicBezTo>
                  <a:cubicBezTo>
                    <a:pt x="1" y="2655"/>
                    <a:pt x="836" y="4148"/>
                    <a:pt x="1595" y="5616"/>
                  </a:cubicBezTo>
                  <a:cubicBezTo>
                    <a:pt x="2785" y="8020"/>
                    <a:pt x="3898" y="10425"/>
                    <a:pt x="5088" y="12829"/>
                  </a:cubicBezTo>
                  <a:cubicBezTo>
                    <a:pt x="5127" y="12927"/>
                    <a:pt x="5227" y="12964"/>
                    <a:pt x="5329" y="12964"/>
                  </a:cubicBezTo>
                  <a:cubicBezTo>
                    <a:pt x="5359" y="12964"/>
                    <a:pt x="5388" y="12961"/>
                    <a:pt x="5417" y="12955"/>
                  </a:cubicBezTo>
                  <a:cubicBezTo>
                    <a:pt x="7517" y="12424"/>
                    <a:pt x="9415" y="11538"/>
                    <a:pt x="11162" y="10222"/>
                  </a:cubicBezTo>
                  <a:cubicBezTo>
                    <a:pt x="11288" y="10121"/>
                    <a:pt x="11339" y="9994"/>
                    <a:pt x="11263" y="9843"/>
                  </a:cubicBezTo>
                  <a:cubicBezTo>
                    <a:pt x="10504" y="8400"/>
                    <a:pt x="9719" y="6958"/>
                    <a:pt x="8960" y="5515"/>
                  </a:cubicBezTo>
                  <a:cubicBezTo>
                    <a:pt x="8277" y="4275"/>
                    <a:pt x="7568" y="3010"/>
                    <a:pt x="6809" y="1820"/>
                  </a:cubicBezTo>
                  <a:cubicBezTo>
                    <a:pt x="6429" y="1238"/>
                    <a:pt x="5999" y="681"/>
                    <a:pt x="5366" y="352"/>
                  </a:cubicBezTo>
                  <a:cubicBezTo>
                    <a:pt x="4913" y="113"/>
                    <a:pt x="4406" y="1"/>
                    <a:pt x="3895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7"/>
            <p:cNvSpPr/>
            <p:nvPr/>
          </p:nvSpPr>
          <p:spPr>
            <a:xfrm>
              <a:off x="3781200" y="2764200"/>
              <a:ext cx="191725" cy="144775"/>
            </a:xfrm>
            <a:custGeom>
              <a:avLst/>
              <a:gdLst/>
              <a:ahLst/>
              <a:cxnLst/>
              <a:rect l="l" t="t" r="r" b="b"/>
              <a:pathLst>
                <a:path w="7669" h="5791" extrusionOk="0">
                  <a:moveTo>
                    <a:pt x="6004" y="1"/>
                  </a:moveTo>
                  <a:cubicBezTo>
                    <a:pt x="5958" y="1"/>
                    <a:pt x="5912" y="12"/>
                    <a:pt x="5872" y="37"/>
                  </a:cubicBezTo>
                  <a:cubicBezTo>
                    <a:pt x="4100" y="1150"/>
                    <a:pt x="2228" y="1960"/>
                    <a:pt x="203" y="2416"/>
                  </a:cubicBezTo>
                  <a:cubicBezTo>
                    <a:pt x="51" y="2441"/>
                    <a:pt x="1" y="2567"/>
                    <a:pt x="1" y="2669"/>
                  </a:cubicBezTo>
                  <a:cubicBezTo>
                    <a:pt x="1" y="2694"/>
                    <a:pt x="1" y="2719"/>
                    <a:pt x="1" y="2719"/>
                  </a:cubicBezTo>
                  <a:cubicBezTo>
                    <a:pt x="1" y="2719"/>
                    <a:pt x="1" y="2719"/>
                    <a:pt x="1" y="2745"/>
                  </a:cubicBezTo>
                  <a:cubicBezTo>
                    <a:pt x="26" y="2770"/>
                    <a:pt x="26" y="2795"/>
                    <a:pt x="26" y="2820"/>
                  </a:cubicBezTo>
                  <a:cubicBezTo>
                    <a:pt x="481" y="3757"/>
                    <a:pt x="962" y="4719"/>
                    <a:pt x="1418" y="5655"/>
                  </a:cubicBezTo>
                  <a:cubicBezTo>
                    <a:pt x="1457" y="5753"/>
                    <a:pt x="1557" y="5790"/>
                    <a:pt x="1659" y="5790"/>
                  </a:cubicBezTo>
                  <a:cubicBezTo>
                    <a:pt x="1689" y="5790"/>
                    <a:pt x="1718" y="5787"/>
                    <a:pt x="1747" y="5781"/>
                  </a:cubicBezTo>
                  <a:cubicBezTo>
                    <a:pt x="3847" y="5250"/>
                    <a:pt x="5745" y="4364"/>
                    <a:pt x="7492" y="3048"/>
                  </a:cubicBezTo>
                  <a:cubicBezTo>
                    <a:pt x="7618" y="2947"/>
                    <a:pt x="7669" y="2820"/>
                    <a:pt x="7593" y="2669"/>
                  </a:cubicBezTo>
                  <a:cubicBezTo>
                    <a:pt x="7163" y="1833"/>
                    <a:pt x="6707" y="973"/>
                    <a:pt x="6252" y="138"/>
                  </a:cubicBezTo>
                  <a:cubicBezTo>
                    <a:pt x="6200" y="52"/>
                    <a:pt x="6102" y="1"/>
                    <a:pt x="6004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7"/>
            <p:cNvSpPr/>
            <p:nvPr/>
          </p:nvSpPr>
          <p:spPr>
            <a:xfrm>
              <a:off x="3535725" y="3995700"/>
              <a:ext cx="134150" cy="28075"/>
            </a:xfrm>
            <a:custGeom>
              <a:avLst/>
              <a:gdLst/>
              <a:ahLst/>
              <a:cxnLst/>
              <a:rect l="l" t="t" r="r" b="b"/>
              <a:pathLst>
                <a:path w="5366" h="1123" extrusionOk="0">
                  <a:moveTo>
                    <a:pt x="25" y="0"/>
                  </a:moveTo>
                  <a:cubicBezTo>
                    <a:pt x="25" y="152"/>
                    <a:pt x="0" y="329"/>
                    <a:pt x="0" y="481"/>
                  </a:cubicBezTo>
                  <a:cubicBezTo>
                    <a:pt x="1131" y="933"/>
                    <a:pt x="2382" y="1123"/>
                    <a:pt x="3621" y="1123"/>
                  </a:cubicBezTo>
                  <a:cubicBezTo>
                    <a:pt x="4184" y="1123"/>
                    <a:pt x="4744" y="1084"/>
                    <a:pt x="5289" y="1012"/>
                  </a:cubicBezTo>
                  <a:cubicBezTo>
                    <a:pt x="5315" y="835"/>
                    <a:pt x="5340" y="658"/>
                    <a:pt x="5365" y="481"/>
                  </a:cubicBezTo>
                  <a:lnTo>
                    <a:pt x="5365" y="481"/>
                  </a:lnTo>
                  <a:cubicBezTo>
                    <a:pt x="5007" y="510"/>
                    <a:pt x="4655" y="523"/>
                    <a:pt x="4309" y="523"/>
                  </a:cubicBezTo>
                  <a:cubicBezTo>
                    <a:pt x="2848" y="523"/>
                    <a:pt x="1478" y="286"/>
                    <a:pt x="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7"/>
            <p:cNvSpPr/>
            <p:nvPr/>
          </p:nvSpPr>
          <p:spPr>
            <a:xfrm>
              <a:off x="3533825" y="4067825"/>
              <a:ext cx="125300" cy="25375"/>
            </a:xfrm>
            <a:custGeom>
              <a:avLst/>
              <a:gdLst/>
              <a:ahLst/>
              <a:cxnLst/>
              <a:rect l="l" t="t" r="r" b="b"/>
              <a:pathLst>
                <a:path w="5012" h="1015" extrusionOk="0">
                  <a:moveTo>
                    <a:pt x="0" y="0"/>
                  </a:moveTo>
                  <a:cubicBezTo>
                    <a:pt x="0" y="152"/>
                    <a:pt x="0" y="279"/>
                    <a:pt x="0" y="430"/>
                  </a:cubicBezTo>
                  <a:cubicBezTo>
                    <a:pt x="1141" y="860"/>
                    <a:pt x="2378" y="1014"/>
                    <a:pt x="3609" y="1014"/>
                  </a:cubicBezTo>
                  <a:cubicBezTo>
                    <a:pt x="4045" y="1014"/>
                    <a:pt x="4480" y="995"/>
                    <a:pt x="4910" y="962"/>
                  </a:cubicBezTo>
                  <a:cubicBezTo>
                    <a:pt x="4935" y="759"/>
                    <a:pt x="4986" y="582"/>
                    <a:pt x="5011" y="380"/>
                  </a:cubicBezTo>
                  <a:lnTo>
                    <a:pt x="5011" y="380"/>
                  </a:lnTo>
                  <a:cubicBezTo>
                    <a:pt x="4585" y="430"/>
                    <a:pt x="4164" y="452"/>
                    <a:pt x="3748" y="452"/>
                  </a:cubicBezTo>
                  <a:cubicBezTo>
                    <a:pt x="2484" y="452"/>
                    <a:pt x="1257" y="24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7"/>
            <p:cNvSpPr/>
            <p:nvPr/>
          </p:nvSpPr>
          <p:spPr>
            <a:xfrm>
              <a:off x="3534450" y="4024150"/>
              <a:ext cx="131000" cy="42825"/>
            </a:xfrm>
            <a:custGeom>
              <a:avLst/>
              <a:gdLst/>
              <a:ahLst/>
              <a:cxnLst/>
              <a:rect l="l" t="t" r="r" b="b"/>
              <a:pathLst>
                <a:path w="5240" h="1713" extrusionOk="0">
                  <a:moveTo>
                    <a:pt x="51" y="1"/>
                  </a:moveTo>
                  <a:cubicBezTo>
                    <a:pt x="26" y="305"/>
                    <a:pt x="26" y="608"/>
                    <a:pt x="0" y="912"/>
                  </a:cubicBezTo>
                  <a:cubicBezTo>
                    <a:pt x="1234" y="1377"/>
                    <a:pt x="2710" y="1713"/>
                    <a:pt x="4067" y="1713"/>
                  </a:cubicBezTo>
                  <a:cubicBezTo>
                    <a:pt x="4408" y="1713"/>
                    <a:pt x="4742" y="1692"/>
                    <a:pt x="5062" y="1646"/>
                  </a:cubicBezTo>
                  <a:cubicBezTo>
                    <a:pt x="5113" y="1266"/>
                    <a:pt x="5189" y="861"/>
                    <a:pt x="5239" y="482"/>
                  </a:cubicBezTo>
                  <a:lnTo>
                    <a:pt x="5239" y="482"/>
                  </a:lnTo>
                  <a:cubicBezTo>
                    <a:pt x="4699" y="549"/>
                    <a:pt x="4148" y="594"/>
                    <a:pt x="3586" y="594"/>
                  </a:cubicBezTo>
                  <a:cubicBezTo>
                    <a:pt x="3305" y="594"/>
                    <a:pt x="3021" y="583"/>
                    <a:pt x="2734" y="558"/>
                  </a:cubicBezTo>
                  <a:cubicBezTo>
                    <a:pt x="1823" y="456"/>
                    <a:pt x="937" y="178"/>
                    <a:pt x="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7"/>
            <p:cNvSpPr/>
            <p:nvPr/>
          </p:nvSpPr>
          <p:spPr>
            <a:xfrm>
              <a:off x="3396700" y="3056325"/>
              <a:ext cx="349675" cy="79425"/>
            </a:xfrm>
            <a:custGeom>
              <a:avLst/>
              <a:gdLst/>
              <a:ahLst/>
              <a:cxnLst/>
              <a:rect l="l" t="t" r="r" b="b"/>
              <a:pathLst>
                <a:path w="13987" h="3177" extrusionOk="0">
                  <a:moveTo>
                    <a:pt x="13511" y="0"/>
                  </a:moveTo>
                  <a:cubicBezTo>
                    <a:pt x="13461" y="0"/>
                    <a:pt x="13409" y="13"/>
                    <a:pt x="13356" y="44"/>
                  </a:cubicBezTo>
                  <a:cubicBezTo>
                    <a:pt x="10615" y="1662"/>
                    <a:pt x="7180" y="2559"/>
                    <a:pt x="3855" y="2559"/>
                  </a:cubicBezTo>
                  <a:cubicBezTo>
                    <a:pt x="2605" y="2559"/>
                    <a:pt x="1371" y="2432"/>
                    <a:pt x="196" y="2170"/>
                  </a:cubicBezTo>
                  <a:cubicBezTo>
                    <a:pt x="187" y="2167"/>
                    <a:pt x="178" y="2166"/>
                    <a:pt x="169" y="2166"/>
                  </a:cubicBezTo>
                  <a:cubicBezTo>
                    <a:pt x="78" y="2166"/>
                    <a:pt x="0" y="2275"/>
                    <a:pt x="69" y="2321"/>
                  </a:cubicBezTo>
                  <a:cubicBezTo>
                    <a:pt x="881" y="2995"/>
                    <a:pt x="2111" y="3176"/>
                    <a:pt x="3346" y="3176"/>
                  </a:cubicBezTo>
                  <a:cubicBezTo>
                    <a:pt x="4382" y="3176"/>
                    <a:pt x="5422" y="3049"/>
                    <a:pt x="6219" y="2979"/>
                  </a:cubicBezTo>
                  <a:cubicBezTo>
                    <a:pt x="8826" y="2726"/>
                    <a:pt x="11432" y="1917"/>
                    <a:pt x="13685" y="601"/>
                  </a:cubicBezTo>
                  <a:cubicBezTo>
                    <a:pt x="13986" y="428"/>
                    <a:pt x="13793" y="0"/>
                    <a:pt x="13511" y="0"/>
                  </a:cubicBezTo>
                  <a:close/>
                </a:path>
              </a:pathLst>
            </a:custGeom>
            <a:solidFill>
              <a:srgbClr val="7070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7"/>
            <p:cNvSpPr/>
            <p:nvPr/>
          </p:nvSpPr>
          <p:spPr>
            <a:xfrm>
              <a:off x="3500925" y="3248475"/>
              <a:ext cx="40500" cy="213725"/>
            </a:xfrm>
            <a:custGeom>
              <a:avLst/>
              <a:gdLst/>
              <a:ahLst/>
              <a:cxnLst/>
              <a:rect l="l" t="t" r="r" b="b"/>
              <a:pathLst>
                <a:path w="1620" h="8549" extrusionOk="0">
                  <a:moveTo>
                    <a:pt x="1595" y="1"/>
                  </a:moveTo>
                  <a:cubicBezTo>
                    <a:pt x="481" y="127"/>
                    <a:pt x="582" y="2152"/>
                    <a:pt x="481" y="2962"/>
                  </a:cubicBezTo>
                  <a:cubicBezTo>
                    <a:pt x="228" y="4708"/>
                    <a:pt x="0" y="6530"/>
                    <a:pt x="0" y="8302"/>
                  </a:cubicBezTo>
                  <a:cubicBezTo>
                    <a:pt x="0" y="8466"/>
                    <a:pt x="114" y="8548"/>
                    <a:pt x="234" y="8548"/>
                  </a:cubicBezTo>
                  <a:cubicBezTo>
                    <a:pt x="354" y="8548"/>
                    <a:pt x="481" y="8466"/>
                    <a:pt x="506" y="8302"/>
                  </a:cubicBezTo>
                  <a:cubicBezTo>
                    <a:pt x="608" y="7112"/>
                    <a:pt x="658" y="5923"/>
                    <a:pt x="785" y="4733"/>
                  </a:cubicBezTo>
                  <a:cubicBezTo>
                    <a:pt x="886" y="3670"/>
                    <a:pt x="785" y="785"/>
                    <a:pt x="1595" y="51"/>
                  </a:cubicBezTo>
                  <a:cubicBezTo>
                    <a:pt x="1620" y="26"/>
                    <a:pt x="1595" y="1"/>
                    <a:pt x="1595" y="1"/>
                  </a:cubicBezTo>
                  <a:close/>
                </a:path>
              </a:pathLst>
            </a:custGeom>
            <a:solidFill>
              <a:srgbClr val="7070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7"/>
            <p:cNvSpPr/>
            <p:nvPr/>
          </p:nvSpPr>
          <p:spPr>
            <a:xfrm>
              <a:off x="3471825" y="3237725"/>
              <a:ext cx="52700" cy="70600"/>
            </a:xfrm>
            <a:custGeom>
              <a:avLst/>
              <a:gdLst/>
              <a:ahLst/>
              <a:cxnLst/>
              <a:rect l="l" t="t" r="r" b="b"/>
              <a:pathLst>
                <a:path w="2108" h="2824" extrusionOk="0">
                  <a:moveTo>
                    <a:pt x="101" y="0"/>
                  </a:moveTo>
                  <a:cubicBezTo>
                    <a:pt x="76" y="0"/>
                    <a:pt x="51" y="0"/>
                    <a:pt x="51" y="26"/>
                  </a:cubicBezTo>
                  <a:cubicBezTo>
                    <a:pt x="0" y="962"/>
                    <a:pt x="734" y="2152"/>
                    <a:pt x="1392" y="2734"/>
                  </a:cubicBezTo>
                  <a:cubicBezTo>
                    <a:pt x="1467" y="2797"/>
                    <a:pt x="1548" y="2823"/>
                    <a:pt x="1625" y="2823"/>
                  </a:cubicBezTo>
                  <a:cubicBezTo>
                    <a:pt x="1888" y="2823"/>
                    <a:pt x="2108" y="2513"/>
                    <a:pt x="1873" y="2278"/>
                  </a:cubicBezTo>
                  <a:cubicBezTo>
                    <a:pt x="1493" y="1924"/>
                    <a:pt x="1164" y="1544"/>
                    <a:pt x="860" y="1114"/>
                  </a:cubicBezTo>
                  <a:cubicBezTo>
                    <a:pt x="607" y="734"/>
                    <a:pt x="405" y="304"/>
                    <a:pt x="101" y="0"/>
                  </a:cubicBezTo>
                  <a:close/>
                </a:path>
              </a:pathLst>
            </a:custGeom>
            <a:solidFill>
              <a:srgbClr val="7070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7"/>
            <p:cNvSpPr/>
            <p:nvPr/>
          </p:nvSpPr>
          <p:spPr>
            <a:xfrm>
              <a:off x="3449775" y="2080350"/>
              <a:ext cx="107275" cy="34425"/>
            </a:xfrm>
            <a:custGeom>
              <a:avLst/>
              <a:gdLst/>
              <a:ahLst/>
              <a:cxnLst/>
              <a:rect l="l" t="t" r="r" b="b"/>
              <a:pathLst>
                <a:path w="4291" h="1377" extrusionOk="0">
                  <a:moveTo>
                    <a:pt x="2558" y="1"/>
                  </a:moveTo>
                  <a:cubicBezTo>
                    <a:pt x="1602" y="1"/>
                    <a:pt x="607" y="336"/>
                    <a:pt x="72" y="1096"/>
                  </a:cubicBezTo>
                  <a:cubicBezTo>
                    <a:pt x="1" y="1191"/>
                    <a:pt x="64" y="1376"/>
                    <a:pt x="198" y="1376"/>
                  </a:cubicBezTo>
                  <a:cubicBezTo>
                    <a:pt x="207" y="1376"/>
                    <a:pt x="215" y="1376"/>
                    <a:pt x="224" y="1374"/>
                  </a:cubicBezTo>
                  <a:cubicBezTo>
                    <a:pt x="755" y="1222"/>
                    <a:pt x="1262" y="1045"/>
                    <a:pt x="1818" y="969"/>
                  </a:cubicBezTo>
                  <a:cubicBezTo>
                    <a:pt x="1944" y="954"/>
                    <a:pt x="2066" y="947"/>
                    <a:pt x="2185" y="947"/>
                  </a:cubicBezTo>
                  <a:cubicBezTo>
                    <a:pt x="2647" y="947"/>
                    <a:pt x="3077" y="1051"/>
                    <a:pt x="3539" y="1172"/>
                  </a:cubicBezTo>
                  <a:cubicBezTo>
                    <a:pt x="3576" y="1180"/>
                    <a:pt x="3612" y="1184"/>
                    <a:pt x="3645" y="1184"/>
                  </a:cubicBezTo>
                  <a:cubicBezTo>
                    <a:pt x="4123" y="1184"/>
                    <a:pt x="4290" y="399"/>
                    <a:pt x="3818" y="210"/>
                  </a:cubicBezTo>
                  <a:cubicBezTo>
                    <a:pt x="3440" y="73"/>
                    <a:pt x="3003" y="1"/>
                    <a:pt x="2558" y="1"/>
                  </a:cubicBezTo>
                  <a:close/>
                </a:path>
              </a:pathLst>
            </a:custGeom>
            <a:solidFill>
              <a:srgbClr val="322A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7"/>
            <p:cNvSpPr/>
            <p:nvPr/>
          </p:nvSpPr>
          <p:spPr>
            <a:xfrm>
              <a:off x="3729325" y="2114450"/>
              <a:ext cx="98625" cy="53250"/>
            </a:xfrm>
            <a:custGeom>
              <a:avLst/>
              <a:gdLst/>
              <a:ahLst/>
              <a:cxnLst/>
              <a:rect l="l" t="t" r="r" b="b"/>
              <a:pathLst>
                <a:path w="3945" h="2130" extrusionOk="0">
                  <a:moveTo>
                    <a:pt x="826" y="1"/>
                  </a:moveTo>
                  <a:cubicBezTo>
                    <a:pt x="744" y="1"/>
                    <a:pt x="662" y="4"/>
                    <a:pt x="582" y="10"/>
                  </a:cubicBezTo>
                  <a:cubicBezTo>
                    <a:pt x="26" y="36"/>
                    <a:pt x="0" y="972"/>
                    <a:pt x="557" y="972"/>
                  </a:cubicBezTo>
                  <a:cubicBezTo>
                    <a:pt x="1164" y="997"/>
                    <a:pt x="1721" y="1048"/>
                    <a:pt x="2278" y="1301"/>
                  </a:cubicBezTo>
                  <a:cubicBezTo>
                    <a:pt x="2784" y="1503"/>
                    <a:pt x="3214" y="1832"/>
                    <a:pt x="3695" y="2111"/>
                  </a:cubicBezTo>
                  <a:cubicBezTo>
                    <a:pt x="3716" y="2123"/>
                    <a:pt x="3737" y="2129"/>
                    <a:pt x="3758" y="2129"/>
                  </a:cubicBezTo>
                  <a:cubicBezTo>
                    <a:pt x="3860" y="2129"/>
                    <a:pt x="3944" y="1988"/>
                    <a:pt x="3923" y="1883"/>
                  </a:cubicBezTo>
                  <a:cubicBezTo>
                    <a:pt x="3520" y="698"/>
                    <a:pt x="2051" y="1"/>
                    <a:pt x="8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7"/>
            <p:cNvSpPr/>
            <p:nvPr/>
          </p:nvSpPr>
          <p:spPr>
            <a:xfrm>
              <a:off x="3299725" y="1851975"/>
              <a:ext cx="666250" cy="397050"/>
            </a:xfrm>
            <a:custGeom>
              <a:avLst/>
              <a:gdLst/>
              <a:ahLst/>
              <a:cxnLst/>
              <a:rect l="l" t="t" r="r" b="b"/>
              <a:pathLst>
                <a:path w="26650" h="15882" extrusionOk="0">
                  <a:moveTo>
                    <a:pt x="12893" y="0"/>
                  </a:moveTo>
                  <a:cubicBezTo>
                    <a:pt x="11895" y="0"/>
                    <a:pt x="10900" y="92"/>
                    <a:pt x="9921" y="285"/>
                  </a:cubicBezTo>
                  <a:cubicBezTo>
                    <a:pt x="7289" y="816"/>
                    <a:pt x="4657" y="1879"/>
                    <a:pt x="2936" y="4030"/>
                  </a:cubicBezTo>
                  <a:cubicBezTo>
                    <a:pt x="1190" y="6207"/>
                    <a:pt x="0" y="9775"/>
                    <a:pt x="2151" y="12078"/>
                  </a:cubicBezTo>
                  <a:cubicBezTo>
                    <a:pt x="2223" y="12150"/>
                    <a:pt x="2325" y="12189"/>
                    <a:pt x="2423" y="12189"/>
                  </a:cubicBezTo>
                  <a:cubicBezTo>
                    <a:pt x="2566" y="12189"/>
                    <a:pt x="2703" y="12107"/>
                    <a:pt x="2734" y="11926"/>
                  </a:cubicBezTo>
                  <a:cubicBezTo>
                    <a:pt x="2936" y="10535"/>
                    <a:pt x="3341" y="9269"/>
                    <a:pt x="3974" y="8054"/>
                  </a:cubicBezTo>
                  <a:cubicBezTo>
                    <a:pt x="3974" y="9649"/>
                    <a:pt x="4277" y="11193"/>
                    <a:pt x="5770" y="12129"/>
                  </a:cubicBezTo>
                  <a:cubicBezTo>
                    <a:pt x="5834" y="12168"/>
                    <a:pt x="5902" y="12188"/>
                    <a:pt x="5967" y="12188"/>
                  </a:cubicBezTo>
                  <a:cubicBezTo>
                    <a:pt x="6111" y="12188"/>
                    <a:pt x="6242" y="12093"/>
                    <a:pt x="6277" y="11901"/>
                  </a:cubicBezTo>
                  <a:cubicBezTo>
                    <a:pt x="6504" y="10686"/>
                    <a:pt x="6833" y="9522"/>
                    <a:pt x="7213" y="8333"/>
                  </a:cubicBezTo>
                  <a:cubicBezTo>
                    <a:pt x="7289" y="10408"/>
                    <a:pt x="7795" y="12407"/>
                    <a:pt x="9794" y="13470"/>
                  </a:cubicBezTo>
                  <a:cubicBezTo>
                    <a:pt x="9837" y="13488"/>
                    <a:pt x="9879" y="13496"/>
                    <a:pt x="9920" y="13496"/>
                  </a:cubicBezTo>
                  <a:cubicBezTo>
                    <a:pt x="10050" y="13496"/>
                    <a:pt x="10167" y="13415"/>
                    <a:pt x="10225" y="13318"/>
                  </a:cubicBezTo>
                  <a:cubicBezTo>
                    <a:pt x="11009" y="11623"/>
                    <a:pt x="10478" y="9446"/>
                    <a:pt x="11262" y="7827"/>
                  </a:cubicBezTo>
                  <a:cubicBezTo>
                    <a:pt x="11439" y="9472"/>
                    <a:pt x="11895" y="11015"/>
                    <a:pt x="12654" y="12534"/>
                  </a:cubicBezTo>
                  <a:cubicBezTo>
                    <a:pt x="12713" y="12652"/>
                    <a:pt x="12832" y="12718"/>
                    <a:pt x="12951" y="12718"/>
                  </a:cubicBezTo>
                  <a:cubicBezTo>
                    <a:pt x="13037" y="12718"/>
                    <a:pt x="13122" y="12684"/>
                    <a:pt x="13186" y="12610"/>
                  </a:cubicBezTo>
                  <a:cubicBezTo>
                    <a:pt x="14375" y="11268"/>
                    <a:pt x="13970" y="9320"/>
                    <a:pt x="14704" y="7877"/>
                  </a:cubicBezTo>
                  <a:cubicBezTo>
                    <a:pt x="14881" y="9801"/>
                    <a:pt x="15919" y="11471"/>
                    <a:pt x="17614" y="12509"/>
                  </a:cubicBezTo>
                  <a:cubicBezTo>
                    <a:pt x="17675" y="12549"/>
                    <a:pt x="17756" y="12573"/>
                    <a:pt x="17835" y="12573"/>
                  </a:cubicBezTo>
                  <a:cubicBezTo>
                    <a:pt x="17953" y="12573"/>
                    <a:pt x="18065" y="12519"/>
                    <a:pt x="18095" y="12382"/>
                  </a:cubicBezTo>
                  <a:cubicBezTo>
                    <a:pt x="18424" y="11268"/>
                    <a:pt x="18753" y="10155"/>
                    <a:pt x="19082" y="9016"/>
                  </a:cubicBezTo>
                  <a:cubicBezTo>
                    <a:pt x="19386" y="10433"/>
                    <a:pt x="19766" y="11876"/>
                    <a:pt x="20322" y="13192"/>
                  </a:cubicBezTo>
                  <a:cubicBezTo>
                    <a:pt x="20753" y="14229"/>
                    <a:pt x="21335" y="15065"/>
                    <a:pt x="22499" y="15267"/>
                  </a:cubicBezTo>
                  <a:cubicBezTo>
                    <a:pt x="22512" y="15269"/>
                    <a:pt x="22525" y="15270"/>
                    <a:pt x="22538" y="15270"/>
                  </a:cubicBezTo>
                  <a:cubicBezTo>
                    <a:pt x="22680" y="15270"/>
                    <a:pt x="22830" y="15151"/>
                    <a:pt x="22853" y="14989"/>
                  </a:cubicBezTo>
                  <a:cubicBezTo>
                    <a:pt x="22980" y="14027"/>
                    <a:pt x="23132" y="13065"/>
                    <a:pt x="23359" y="12104"/>
                  </a:cubicBezTo>
                  <a:cubicBezTo>
                    <a:pt x="23678" y="13720"/>
                    <a:pt x="24257" y="15882"/>
                    <a:pt x="25395" y="15882"/>
                  </a:cubicBezTo>
                  <a:cubicBezTo>
                    <a:pt x="25433" y="15882"/>
                    <a:pt x="25471" y="15879"/>
                    <a:pt x="25511" y="15874"/>
                  </a:cubicBezTo>
                  <a:cubicBezTo>
                    <a:pt x="26320" y="15773"/>
                    <a:pt x="26346" y="14483"/>
                    <a:pt x="26422" y="13926"/>
                  </a:cubicBezTo>
                  <a:cubicBezTo>
                    <a:pt x="26649" y="12230"/>
                    <a:pt x="26573" y="10535"/>
                    <a:pt x="26295" y="8839"/>
                  </a:cubicBezTo>
                  <a:cubicBezTo>
                    <a:pt x="25612" y="5473"/>
                    <a:pt x="23764" y="3195"/>
                    <a:pt x="20651" y="1778"/>
                  </a:cubicBezTo>
                  <a:cubicBezTo>
                    <a:pt x="18239" y="655"/>
                    <a:pt x="15558" y="0"/>
                    <a:pt x="128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7"/>
            <p:cNvSpPr/>
            <p:nvPr/>
          </p:nvSpPr>
          <p:spPr>
            <a:xfrm>
              <a:off x="3530650" y="2317800"/>
              <a:ext cx="148700" cy="126975"/>
            </a:xfrm>
            <a:custGeom>
              <a:avLst/>
              <a:gdLst/>
              <a:ahLst/>
              <a:cxnLst/>
              <a:rect l="l" t="t" r="r" b="b"/>
              <a:pathLst>
                <a:path w="5948" h="5079" extrusionOk="0">
                  <a:moveTo>
                    <a:pt x="810" y="0"/>
                  </a:moveTo>
                  <a:cubicBezTo>
                    <a:pt x="1" y="127"/>
                    <a:pt x="456" y="1367"/>
                    <a:pt x="557" y="1923"/>
                  </a:cubicBezTo>
                  <a:cubicBezTo>
                    <a:pt x="735" y="2885"/>
                    <a:pt x="962" y="4201"/>
                    <a:pt x="1797" y="4783"/>
                  </a:cubicBezTo>
                  <a:cubicBezTo>
                    <a:pt x="2083" y="4989"/>
                    <a:pt x="2365" y="5079"/>
                    <a:pt x="2641" y="5079"/>
                  </a:cubicBezTo>
                  <a:cubicBezTo>
                    <a:pt x="4198" y="5079"/>
                    <a:pt x="5536" y="2206"/>
                    <a:pt x="5923" y="1088"/>
                  </a:cubicBezTo>
                  <a:cubicBezTo>
                    <a:pt x="5948" y="987"/>
                    <a:pt x="5897" y="860"/>
                    <a:pt x="5771" y="860"/>
                  </a:cubicBezTo>
                  <a:cubicBezTo>
                    <a:pt x="4151" y="557"/>
                    <a:pt x="2506" y="278"/>
                    <a:pt x="8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7"/>
            <p:cNvSpPr/>
            <p:nvPr/>
          </p:nvSpPr>
          <p:spPr>
            <a:xfrm>
              <a:off x="3581900" y="2222800"/>
              <a:ext cx="46950" cy="87000"/>
            </a:xfrm>
            <a:custGeom>
              <a:avLst/>
              <a:gdLst/>
              <a:ahLst/>
              <a:cxnLst/>
              <a:rect l="l" t="t" r="r" b="b"/>
              <a:pathLst>
                <a:path w="1878" h="3480" extrusionOk="0">
                  <a:moveTo>
                    <a:pt x="883" y="1"/>
                  </a:moveTo>
                  <a:cubicBezTo>
                    <a:pt x="843" y="1"/>
                    <a:pt x="804" y="17"/>
                    <a:pt x="785" y="54"/>
                  </a:cubicBezTo>
                  <a:cubicBezTo>
                    <a:pt x="608" y="535"/>
                    <a:pt x="431" y="1041"/>
                    <a:pt x="279" y="1522"/>
                  </a:cubicBezTo>
                  <a:cubicBezTo>
                    <a:pt x="178" y="1775"/>
                    <a:pt x="1" y="2130"/>
                    <a:pt x="76" y="2408"/>
                  </a:cubicBezTo>
                  <a:cubicBezTo>
                    <a:pt x="178" y="2990"/>
                    <a:pt x="988" y="3344"/>
                    <a:pt x="1494" y="3471"/>
                  </a:cubicBezTo>
                  <a:cubicBezTo>
                    <a:pt x="1513" y="3477"/>
                    <a:pt x="1532" y="3480"/>
                    <a:pt x="1550" y="3480"/>
                  </a:cubicBezTo>
                  <a:cubicBezTo>
                    <a:pt x="1767" y="3480"/>
                    <a:pt x="1877" y="3086"/>
                    <a:pt x="1620" y="3015"/>
                  </a:cubicBezTo>
                  <a:cubicBezTo>
                    <a:pt x="988" y="2788"/>
                    <a:pt x="380" y="2509"/>
                    <a:pt x="608" y="1725"/>
                  </a:cubicBezTo>
                  <a:cubicBezTo>
                    <a:pt x="760" y="1193"/>
                    <a:pt x="886" y="662"/>
                    <a:pt x="1013" y="130"/>
                  </a:cubicBezTo>
                  <a:cubicBezTo>
                    <a:pt x="1029" y="50"/>
                    <a:pt x="954" y="1"/>
                    <a:pt x="8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7"/>
            <p:cNvSpPr/>
            <p:nvPr/>
          </p:nvSpPr>
          <p:spPr>
            <a:xfrm>
              <a:off x="3993775" y="1840750"/>
              <a:ext cx="122775" cy="335750"/>
            </a:xfrm>
            <a:custGeom>
              <a:avLst/>
              <a:gdLst/>
              <a:ahLst/>
              <a:cxnLst/>
              <a:rect l="l" t="t" r="r" b="b"/>
              <a:pathLst>
                <a:path w="4911" h="13430" extrusionOk="0">
                  <a:moveTo>
                    <a:pt x="26" y="0"/>
                  </a:moveTo>
                  <a:cubicBezTo>
                    <a:pt x="26" y="0"/>
                    <a:pt x="1" y="25"/>
                    <a:pt x="1" y="51"/>
                  </a:cubicBezTo>
                  <a:cubicBezTo>
                    <a:pt x="684" y="1012"/>
                    <a:pt x="1621" y="1746"/>
                    <a:pt x="2279" y="2733"/>
                  </a:cubicBezTo>
                  <a:cubicBezTo>
                    <a:pt x="3013" y="3872"/>
                    <a:pt x="3468" y="5163"/>
                    <a:pt x="3746" y="6479"/>
                  </a:cubicBezTo>
                  <a:cubicBezTo>
                    <a:pt x="4227" y="8681"/>
                    <a:pt x="4126" y="10933"/>
                    <a:pt x="4126" y="13160"/>
                  </a:cubicBezTo>
                  <a:cubicBezTo>
                    <a:pt x="4126" y="13340"/>
                    <a:pt x="4277" y="13429"/>
                    <a:pt x="4429" y="13429"/>
                  </a:cubicBezTo>
                  <a:cubicBezTo>
                    <a:pt x="4575" y="13429"/>
                    <a:pt x="4721" y="13347"/>
                    <a:pt x="4733" y="13185"/>
                  </a:cubicBezTo>
                  <a:cubicBezTo>
                    <a:pt x="4911" y="10680"/>
                    <a:pt x="4885" y="8048"/>
                    <a:pt x="4227" y="5618"/>
                  </a:cubicBezTo>
                  <a:cubicBezTo>
                    <a:pt x="3671" y="3518"/>
                    <a:pt x="2304" y="68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7"/>
            <p:cNvSpPr/>
            <p:nvPr/>
          </p:nvSpPr>
          <p:spPr>
            <a:xfrm>
              <a:off x="3279650" y="1739075"/>
              <a:ext cx="275450" cy="250500"/>
            </a:xfrm>
            <a:custGeom>
              <a:avLst/>
              <a:gdLst/>
              <a:ahLst/>
              <a:cxnLst/>
              <a:rect l="l" t="t" r="r" b="b"/>
              <a:pathLst>
                <a:path w="11018" h="10020" extrusionOk="0">
                  <a:moveTo>
                    <a:pt x="10523" y="1"/>
                  </a:moveTo>
                  <a:cubicBezTo>
                    <a:pt x="10490" y="1"/>
                    <a:pt x="10456" y="6"/>
                    <a:pt x="10420" y="18"/>
                  </a:cubicBezTo>
                  <a:cubicBezTo>
                    <a:pt x="6093" y="1486"/>
                    <a:pt x="1158" y="5231"/>
                    <a:pt x="19" y="9888"/>
                  </a:cubicBezTo>
                  <a:cubicBezTo>
                    <a:pt x="1" y="9960"/>
                    <a:pt x="86" y="10020"/>
                    <a:pt x="155" y="10020"/>
                  </a:cubicBezTo>
                  <a:cubicBezTo>
                    <a:pt x="182" y="10020"/>
                    <a:pt x="207" y="10011"/>
                    <a:pt x="221" y="9989"/>
                  </a:cubicBezTo>
                  <a:cubicBezTo>
                    <a:pt x="1588" y="7939"/>
                    <a:pt x="2651" y="5940"/>
                    <a:pt x="4498" y="4244"/>
                  </a:cubicBezTo>
                  <a:cubicBezTo>
                    <a:pt x="6295" y="2599"/>
                    <a:pt x="8370" y="1435"/>
                    <a:pt x="10673" y="625"/>
                  </a:cubicBezTo>
                  <a:cubicBezTo>
                    <a:pt x="11017" y="510"/>
                    <a:pt x="10842" y="1"/>
                    <a:pt x="10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7"/>
            <p:cNvSpPr/>
            <p:nvPr/>
          </p:nvSpPr>
          <p:spPr>
            <a:xfrm>
              <a:off x="3466125" y="1877800"/>
              <a:ext cx="66450" cy="156725"/>
            </a:xfrm>
            <a:custGeom>
              <a:avLst/>
              <a:gdLst/>
              <a:ahLst/>
              <a:cxnLst/>
              <a:rect l="l" t="t" r="r" b="b"/>
              <a:pathLst>
                <a:path w="2658" h="6269" extrusionOk="0">
                  <a:moveTo>
                    <a:pt x="2478" y="0"/>
                  </a:moveTo>
                  <a:cubicBezTo>
                    <a:pt x="2446" y="0"/>
                    <a:pt x="2411" y="11"/>
                    <a:pt x="2379" y="36"/>
                  </a:cubicBezTo>
                  <a:cubicBezTo>
                    <a:pt x="810" y="1580"/>
                    <a:pt x="0" y="3883"/>
                    <a:pt x="26" y="6060"/>
                  </a:cubicBezTo>
                  <a:cubicBezTo>
                    <a:pt x="26" y="6199"/>
                    <a:pt x="146" y="6269"/>
                    <a:pt x="269" y="6269"/>
                  </a:cubicBezTo>
                  <a:cubicBezTo>
                    <a:pt x="393" y="6269"/>
                    <a:pt x="519" y="6199"/>
                    <a:pt x="532" y="6060"/>
                  </a:cubicBezTo>
                  <a:cubicBezTo>
                    <a:pt x="684" y="3833"/>
                    <a:pt x="1342" y="2061"/>
                    <a:pt x="2582" y="214"/>
                  </a:cubicBezTo>
                  <a:cubicBezTo>
                    <a:pt x="2658" y="100"/>
                    <a:pt x="2577" y="0"/>
                    <a:pt x="2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37"/>
            <p:cNvSpPr/>
            <p:nvPr/>
          </p:nvSpPr>
          <p:spPr>
            <a:xfrm>
              <a:off x="3500925" y="1877825"/>
              <a:ext cx="66425" cy="276325"/>
            </a:xfrm>
            <a:custGeom>
              <a:avLst/>
              <a:gdLst/>
              <a:ahLst/>
              <a:cxnLst/>
              <a:rect l="l" t="t" r="r" b="b"/>
              <a:pathLst>
                <a:path w="2657" h="11053" extrusionOk="0">
                  <a:moveTo>
                    <a:pt x="2465" y="1"/>
                  </a:moveTo>
                  <a:cubicBezTo>
                    <a:pt x="2415" y="1"/>
                    <a:pt x="2363" y="26"/>
                    <a:pt x="2328" y="86"/>
                  </a:cubicBezTo>
                  <a:cubicBezTo>
                    <a:pt x="608" y="3325"/>
                    <a:pt x="0" y="7273"/>
                    <a:pt x="759" y="10867"/>
                  </a:cubicBezTo>
                  <a:cubicBezTo>
                    <a:pt x="782" y="10994"/>
                    <a:pt x="879" y="11052"/>
                    <a:pt x="975" y="11052"/>
                  </a:cubicBezTo>
                  <a:cubicBezTo>
                    <a:pt x="1089" y="11052"/>
                    <a:pt x="1203" y="10968"/>
                    <a:pt x="1190" y="10817"/>
                  </a:cubicBezTo>
                  <a:cubicBezTo>
                    <a:pt x="683" y="7071"/>
                    <a:pt x="1139" y="3680"/>
                    <a:pt x="2607" y="213"/>
                  </a:cubicBezTo>
                  <a:cubicBezTo>
                    <a:pt x="2657" y="96"/>
                    <a:pt x="2564" y="1"/>
                    <a:pt x="2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7"/>
            <p:cNvSpPr/>
            <p:nvPr/>
          </p:nvSpPr>
          <p:spPr>
            <a:xfrm>
              <a:off x="3566075" y="1889550"/>
              <a:ext cx="25725" cy="130675"/>
            </a:xfrm>
            <a:custGeom>
              <a:avLst/>
              <a:gdLst/>
              <a:ahLst/>
              <a:cxnLst/>
              <a:rect l="l" t="t" r="r" b="b"/>
              <a:pathLst>
                <a:path w="1029" h="5227" extrusionOk="0">
                  <a:moveTo>
                    <a:pt x="858" y="1"/>
                  </a:moveTo>
                  <a:cubicBezTo>
                    <a:pt x="805" y="1"/>
                    <a:pt x="755" y="23"/>
                    <a:pt x="735" y="73"/>
                  </a:cubicBezTo>
                  <a:cubicBezTo>
                    <a:pt x="178" y="1642"/>
                    <a:pt x="1" y="3363"/>
                    <a:pt x="102" y="5033"/>
                  </a:cubicBezTo>
                  <a:cubicBezTo>
                    <a:pt x="113" y="5166"/>
                    <a:pt x="212" y="5226"/>
                    <a:pt x="319" y="5226"/>
                  </a:cubicBezTo>
                  <a:cubicBezTo>
                    <a:pt x="457" y="5226"/>
                    <a:pt x="608" y="5128"/>
                    <a:pt x="608" y="4957"/>
                  </a:cubicBezTo>
                  <a:cubicBezTo>
                    <a:pt x="507" y="3312"/>
                    <a:pt x="684" y="1768"/>
                    <a:pt x="1013" y="149"/>
                  </a:cubicBezTo>
                  <a:cubicBezTo>
                    <a:pt x="1029" y="56"/>
                    <a:pt x="94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7"/>
            <p:cNvSpPr/>
            <p:nvPr/>
          </p:nvSpPr>
          <p:spPr>
            <a:xfrm>
              <a:off x="3617975" y="1888450"/>
              <a:ext cx="13925" cy="240200"/>
            </a:xfrm>
            <a:custGeom>
              <a:avLst/>
              <a:gdLst/>
              <a:ahLst/>
              <a:cxnLst/>
              <a:rect l="l" t="t" r="r" b="b"/>
              <a:pathLst>
                <a:path w="557" h="9608" extrusionOk="0">
                  <a:moveTo>
                    <a:pt x="243" y="1"/>
                  </a:moveTo>
                  <a:cubicBezTo>
                    <a:pt x="140" y="1"/>
                    <a:pt x="25" y="79"/>
                    <a:pt x="25" y="218"/>
                  </a:cubicBezTo>
                  <a:cubicBezTo>
                    <a:pt x="51" y="3280"/>
                    <a:pt x="0" y="6342"/>
                    <a:pt x="51" y="9405"/>
                  </a:cubicBezTo>
                  <a:cubicBezTo>
                    <a:pt x="64" y="9537"/>
                    <a:pt x="189" y="9608"/>
                    <a:pt x="305" y="9608"/>
                  </a:cubicBezTo>
                  <a:cubicBezTo>
                    <a:pt x="409" y="9608"/>
                    <a:pt x="506" y="9550"/>
                    <a:pt x="506" y="9430"/>
                  </a:cubicBezTo>
                  <a:cubicBezTo>
                    <a:pt x="557" y="6342"/>
                    <a:pt x="481" y="3255"/>
                    <a:pt x="405" y="167"/>
                  </a:cubicBezTo>
                  <a:cubicBezTo>
                    <a:pt x="405" y="53"/>
                    <a:pt x="328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7"/>
            <p:cNvSpPr/>
            <p:nvPr/>
          </p:nvSpPr>
          <p:spPr>
            <a:xfrm>
              <a:off x="3665700" y="1884075"/>
              <a:ext cx="14925" cy="146950"/>
            </a:xfrm>
            <a:custGeom>
              <a:avLst/>
              <a:gdLst/>
              <a:ahLst/>
              <a:cxnLst/>
              <a:rect l="l" t="t" r="r" b="b"/>
              <a:pathLst>
                <a:path w="597" h="5878" extrusionOk="0">
                  <a:moveTo>
                    <a:pt x="432" y="1"/>
                  </a:moveTo>
                  <a:cubicBezTo>
                    <a:pt x="362" y="1"/>
                    <a:pt x="293" y="39"/>
                    <a:pt x="293" y="114"/>
                  </a:cubicBezTo>
                  <a:cubicBezTo>
                    <a:pt x="217" y="1962"/>
                    <a:pt x="116" y="3784"/>
                    <a:pt x="14" y="5632"/>
                  </a:cubicBezTo>
                  <a:cubicBezTo>
                    <a:pt x="0" y="5786"/>
                    <a:pt x="134" y="5878"/>
                    <a:pt x="260" y="5878"/>
                  </a:cubicBezTo>
                  <a:cubicBezTo>
                    <a:pt x="362" y="5878"/>
                    <a:pt x="459" y="5818"/>
                    <a:pt x="470" y="5682"/>
                  </a:cubicBezTo>
                  <a:cubicBezTo>
                    <a:pt x="571" y="3835"/>
                    <a:pt x="597" y="1987"/>
                    <a:pt x="571" y="114"/>
                  </a:cubicBezTo>
                  <a:cubicBezTo>
                    <a:pt x="571" y="39"/>
                    <a:pt x="502" y="1"/>
                    <a:pt x="4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7"/>
            <p:cNvSpPr/>
            <p:nvPr/>
          </p:nvSpPr>
          <p:spPr>
            <a:xfrm>
              <a:off x="3698150" y="1888750"/>
              <a:ext cx="46550" cy="246525"/>
            </a:xfrm>
            <a:custGeom>
              <a:avLst/>
              <a:gdLst/>
              <a:ahLst/>
              <a:cxnLst/>
              <a:rect l="l" t="t" r="r" b="b"/>
              <a:pathLst>
                <a:path w="1862" h="9861" extrusionOk="0">
                  <a:moveTo>
                    <a:pt x="199" y="1"/>
                  </a:moveTo>
                  <a:cubicBezTo>
                    <a:pt x="101" y="1"/>
                    <a:pt x="0" y="93"/>
                    <a:pt x="32" y="206"/>
                  </a:cubicBezTo>
                  <a:cubicBezTo>
                    <a:pt x="665" y="2053"/>
                    <a:pt x="994" y="3951"/>
                    <a:pt x="944" y="5900"/>
                  </a:cubicBezTo>
                  <a:cubicBezTo>
                    <a:pt x="918" y="7216"/>
                    <a:pt x="690" y="8507"/>
                    <a:pt x="1323" y="9722"/>
                  </a:cubicBezTo>
                  <a:cubicBezTo>
                    <a:pt x="1367" y="9819"/>
                    <a:pt x="1452" y="9861"/>
                    <a:pt x="1538" y="9861"/>
                  </a:cubicBezTo>
                  <a:cubicBezTo>
                    <a:pt x="1697" y="9861"/>
                    <a:pt x="1861" y="9717"/>
                    <a:pt x="1779" y="9519"/>
                  </a:cubicBezTo>
                  <a:cubicBezTo>
                    <a:pt x="1070" y="7975"/>
                    <a:pt x="1526" y="6178"/>
                    <a:pt x="1374" y="4533"/>
                  </a:cubicBezTo>
                  <a:cubicBezTo>
                    <a:pt x="1247" y="2990"/>
                    <a:pt x="893" y="1522"/>
                    <a:pt x="336" y="105"/>
                  </a:cubicBezTo>
                  <a:cubicBezTo>
                    <a:pt x="309" y="31"/>
                    <a:pt x="254" y="1"/>
                    <a:pt x="1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7"/>
            <p:cNvSpPr/>
            <p:nvPr/>
          </p:nvSpPr>
          <p:spPr>
            <a:xfrm>
              <a:off x="3759950" y="1897750"/>
              <a:ext cx="33300" cy="163700"/>
            </a:xfrm>
            <a:custGeom>
              <a:avLst/>
              <a:gdLst/>
              <a:ahLst/>
              <a:cxnLst/>
              <a:rect l="l" t="t" r="r" b="b"/>
              <a:pathLst>
                <a:path w="1332" h="6548" extrusionOk="0">
                  <a:moveTo>
                    <a:pt x="133" y="0"/>
                  </a:moveTo>
                  <a:cubicBezTo>
                    <a:pt x="66" y="0"/>
                    <a:pt x="0" y="49"/>
                    <a:pt x="15" y="124"/>
                  </a:cubicBezTo>
                  <a:cubicBezTo>
                    <a:pt x="471" y="2199"/>
                    <a:pt x="775" y="4224"/>
                    <a:pt x="800" y="6325"/>
                  </a:cubicBezTo>
                  <a:cubicBezTo>
                    <a:pt x="812" y="6477"/>
                    <a:pt x="926" y="6548"/>
                    <a:pt x="1045" y="6548"/>
                  </a:cubicBezTo>
                  <a:cubicBezTo>
                    <a:pt x="1185" y="6548"/>
                    <a:pt x="1331" y="6451"/>
                    <a:pt x="1331" y="6274"/>
                  </a:cubicBezTo>
                  <a:cubicBezTo>
                    <a:pt x="1255" y="4173"/>
                    <a:pt x="926" y="2073"/>
                    <a:pt x="243" y="74"/>
                  </a:cubicBezTo>
                  <a:cubicBezTo>
                    <a:pt x="223" y="23"/>
                    <a:pt x="178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7"/>
            <p:cNvSpPr/>
            <p:nvPr/>
          </p:nvSpPr>
          <p:spPr>
            <a:xfrm>
              <a:off x="3785225" y="1910525"/>
              <a:ext cx="73925" cy="278350"/>
            </a:xfrm>
            <a:custGeom>
              <a:avLst/>
              <a:gdLst/>
              <a:ahLst/>
              <a:cxnLst/>
              <a:rect l="l" t="t" r="r" b="b"/>
              <a:pathLst>
                <a:path w="2957" h="11134" extrusionOk="0">
                  <a:moveTo>
                    <a:pt x="245" y="0"/>
                  </a:moveTo>
                  <a:cubicBezTo>
                    <a:pt x="123" y="0"/>
                    <a:pt x="1" y="142"/>
                    <a:pt x="93" y="271"/>
                  </a:cubicBezTo>
                  <a:cubicBezTo>
                    <a:pt x="1409" y="2220"/>
                    <a:pt x="1915" y="4295"/>
                    <a:pt x="1889" y="6623"/>
                  </a:cubicBezTo>
                  <a:cubicBezTo>
                    <a:pt x="1864" y="8117"/>
                    <a:pt x="1788" y="9584"/>
                    <a:pt x="2421" y="10976"/>
                  </a:cubicBezTo>
                  <a:cubicBezTo>
                    <a:pt x="2476" y="11087"/>
                    <a:pt x="2569" y="11134"/>
                    <a:pt x="2658" y="11134"/>
                  </a:cubicBezTo>
                  <a:cubicBezTo>
                    <a:pt x="2813" y="11134"/>
                    <a:pt x="2957" y="10992"/>
                    <a:pt x="2876" y="10799"/>
                  </a:cubicBezTo>
                  <a:cubicBezTo>
                    <a:pt x="2092" y="8800"/>
                    <a:pt x="2547" y="6750"/>
                    <a:pt x="2269" y="4675"/>
                  </a:cubicBezTo>
                  <a:cubicBezTo>
                    <a:pt x="2067" y="2979"/>
                    <a:pt x="1383" y="1435"/>
                    <a:pt x="371" y="69"/>
                  </a:cubicBezTo>
                  <a:cubicBezTo>
                    <a:pt x="336" y="20"/>
                    <a:pt x="291" y="0"/>
                    <a:pt x="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7"/>
            <p:cNvSpPr/>
            <p:nvPr/>
          </p:nvSpPr>
          <p:spPr>
            <a:xfrm>
              <a:off x="3833300" y="1920525"/>
              <a:ext cx="47900" cy="216575"/>
            </a:xfrm>
            <a:custGeom>
              <a:avLst/>
              <a:gdLst/>
              <a:ahLst/>
              <a:cxnLst/>
              <a:rect l="l" t="t" r="r" b="b"/>
              <a:pathLst>
                <a:path w="1916" h="8663" extrusionOk="0">
                  <a:moveTo>
                    <a:pt x="120" y="1"/>
                  </a:moveTo>
                  <a:cubicBezTo>
                    <a:pt x="62" y="1"/>
                    <a:pt x="0" y="57"/>
                    <a:pt x="17" y="124"/>
                  </a:cubicBezTo>
                  <a:cubicBezTo>
                    <a:pt x="852" y="2858"/>
                    <a:pt x="1308" y="5591"/>
                    <a:pt x="1384" y="8451"/>
                  </a:cubicBezTo>
                  <a:cubicBezTo>
                    <a:pt x="1395" y="8596"/>
                    <a:pt x="1500" y="8663"/>
                    <a:pt x="1615" y="8663"/>
                  </a:cubicBezTo>
                  <a:cubicBezTo>
                    <a:pt x="1758" y="8663"/>
                    <a:pt x="1915" y="8558"/>
                    <a:pt x="1915" y="8375"/>
                  </a:cubicBezTo>
                  <a:cubicBezTo>
                    <a:pt x="1865" y="5515"/>
                    <a:pt x="1282" y="2706"/>
                    <a:pt x="194" y="48"/>
                  </a:cubicBezTo>
                  <a:cubicBezTo>
                    <a:pt x="177" y="15"/>
                    <a:pt x="14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7"/>
            <p:cNvSpPr/>
            <p:nvPr/>
          </p:nvSpPr>
          <p:spPr>
            <a:xfrm>
              <a:off x="3868000" y="1924575"/>
              <a:ext cx="78350" cy="279050"/>
            </a:xfrm>
            <a:custGeom>
              <a:avLst/>
              <a:gdLst/>
              <a:ahLst/>
              <a:cxnLst/>
              <a:rect l="l" t="t" r="r" b="b"/>
              <a:pathLst>
                <a:path w="3134" h="11162" extrusionOk="0">
                  <a:moveTo>
                    <a:pt x="229" y="1"/>
                  </a:moveTo>
                  <a:cubicBezTo>
                    <a:pt x="118" y="1"/>
                    <a:pt x="0" y="108"/>
                    <a:pt x="72" y="215"/>
                  </a:cubicBezTo>
                  <a:cubicBezTo>
                    <a:pt x="1843" y="3505"/>
                    <a:pt x="2602" y="7124"/>
                    <a:pt x="2248" y="10845"/>
                  </a:cubicBezTo>
                  <a:cubicBezTo>
                    <a:pt x="2220" y="11043"/>
                    <a:pt x="2389" y="11162"/>
                    <a:pt x="2553" y="11162"/>
                  </a:cubicBezTo>
                  <a:cubicBezTo>
                    <a:pt x="2682" y="11162"/>
                    <a:pt x="2808" y="11088"/>
                    <a:pt x="2830" y="10921"/>
                  </a:cubicBezTo>
                  <a:cubicBezTo>
                    <a:pt x="3134" y="7099"/>
                    <a:pt x="2324" y="3379"/>
                    <a:pt x="350" y="64"/>
                  </a:cubicBezTo>
                  <a:cubicBezTo>
                    <a:pt x="320" y="19"/>
                    <a:pt x="275" y="1"/>
                    <a:pt x="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7"/>
            <p:cNvSpPr/>
            <p:nvPr/>
          </p:nvSpPr>
          <p:spPr>
            <a:xfrm>
              <a:off x="3947425" y="2010225"/>
              <a:ext cx="31200" cy="157150"/>
            </a:xfrm>
            <a:custGeom>
              <a:avLst/>
              <a:gdLst/>
              <a:ahLst/>
              <a:cxnLst/>
              <a:rect l="l" t="t" r="r" b="b"/>
              <a:pathLst>
                <a:path w="1248" h="6286" extrusionOk="0">
                  <a:moveTo>
                    <a:pt x="181" y="1"/>
                  </a:moveTo>
                  <a:cubicBezTo>
                    <a:pt x="91" y="1"/>
                    <a:pt x="1" y="93"/>
                    <a:pt x="33" y="206"/>
                  </a:cubicBezTo>
                  <a:cubicBezTo>
                    <a:pt x="665" y="2129"/>
                    <a:pt x="741" y="4053"/>
                    <a:pt x="362" y="6027"/>
                  </a:cubicBezTo>
                  <a:cubicBezTo>
                    <a:pt x="334" y="6195"/>
                    <a:pt x="461" y="6286"/>
                    <a:pt x="589" y="6286"/>
                  </a:cubicBezTo>
                  <a:cubicBezTo>
                    <a:pt x="692" y="6286"/>
                    <a:pt x="795" y="6227"/>
                    <a:pt x="817" y="6103"/>
                  </a:cubicBezTo>
                  <a:cubicBezTo>
                    <a:pt x="1248" y="4053"/>
                    <a:pt x="1045" y="2028"/>
                    <a:pt x="311" y="105"/>
                  </a:cubicBezTo>
                  <a:cubicBezTo>
                    <a:pt x="284" y="31"/>
                    <a:pt x="232" y="1"/>
                    <a:pt x="1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7"/>
            <p:cNvSpPr/>
            <p:nvPr/>
          </p:nvSpPr>
          <p:spPr>
            <a:xfrm>
              <a:off x="3405875" y="1892725"/>
              <a:ext cx="79200" cy="127375"/>
            </a:xfrm>
            <a:custGeom>
              <a:avLst/>
              <a:gdLst/>
              <a:ahLst/>
              <a:cxnLst/>
              <a:rect l="l" t="t" r="r" b="b"/>
              <a:pathLst>
                <a:path w="3168" h="5095" extrusionOk="0">
                  <a:moveTo>
                    <a:pt x="2908" y="0"/>
                  </a:moveTo>
                  <a:cubicBezTo>
                    <a:pt x="2869" y="0"/>
                    <a:pt x="2828" y="14"/>
                    <a:pt x="2790" y="47"/>
                  </a:cubicBezTo>
                  <a:cubicBezTo>
                    <a:pt x="1398" y="1287"/>
                    <a:pt x="436" y="3008"/>
                    <a:pt x="31" y="4830"/>
                  </a:cubicBezTo>
                  <a:cubicBezTo>
                    <a:pt x="0" y="4986"/>
                    <a:pt x="152" y="5095"/>
                    <a:pt x="291" y="5095"/>
                  </a:cubicBezTo>
                  <a:cubicBezTo>
                    <a:pt x="377" y="5095"/>
                    <a:pt x="458" y="5053"/>
                    <a:pt x="487" y="4957"/>
                  </a:cubicBezTo>
                  <a:cubicBezTo>
                    <a:pt x="1044" y="3185"/>
                    <a:pt x="1853" y="1717"/>
                    <a:pt x="3068" y="300"/>
                  </a:cubicBezTo>
                  <a:cubicBezTo>
                    <a:pt x="3167" y="181"/>
                    <a:pt x="3049" y="0"/>
                    <a:pt x="2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7"/>
            <p:cNvSpPr/>
            <p:nvPr/>
          </p:nvSpPr>
          <p:spPr>
            <a:xfrm>
              <a:off x="3343375" y="1908100"/>
              <a:ext cx="93950" cy="202600"/>
            </a:xfrm>
            <a:custGeom>
              <a:avLst/>
              <a:gdLst/>
              <a:ahLst/>
              <a:cxnLst/>
              <a:rect l="l" t="t" r="r" b="b"/>
              <a:pathLst>
                <a:path w="3758" h="8104" extrusionOk="0">
                  <a:moveTo>
                    <a:pt x="3498" y="0"/>
                  </a:moveTo>
                  <a:cubicBezTo>
                    <a:pt x="3452" y="0"/>
                    <a:pt x="3405" y="19"/>
                    <a:pt x="3366" y="65"/>
                  </a:cubicBezTo>
                  <a:cubicBezTo>
                    <a:pt x="1291" y="2165"/>
                    <a:pt x="76" y="4873"/>
                    <a:pt x="1" y="7834"/>
                  </a:cubicBezTo>
                  <a:cubicBezTo>
                    <a:pt x="1" y="8005"/>
                    <a:pt x="144" y="8103"/>
                    <a:pt x="275" y="8103"/>
                  </a:cubicBezTo>
                  <a:cubicBezTo>
                    <a:pt x="376" y="8103"/>
                    <a:pt x="470" y="8043"/>
                    <a:pt x="481" y="7910"/>
                  </a:cubicBezTo>
                  <a:cubicBezTo>
                    <a:pt x="684" y="5000"/>
                    <a:pt x="1696" y="2443"/>
                    <a:pt x="3645" y="292"/>
                  </a:cubicBezTo>
                  <a:cubicBezTo>
                    <a:pt x="3758" y="160"/>
                    <a:pt x="3632" y="0"/>
                    <a:pt x="3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7"/>
            <p:cNvSpPr/>
            <p:nvPr/>
          </p:nvSpPr>
          <p:spPr>
            <a:xfrm>
              <a:off x="3319650" y="1935475"/>
              <a:ext cx="49050" cy="121425"/>
            </a:xfrm>
            <a:custGeom>
              <a:avLst/>
              <a:gdLst/>
              <a:ahLst/>
              <a:cxnLst/>
              <a:rect l="l" t="t" r="r" b="b"/>
              <a:pathLst>
                <a:path w="1962" h="4857" extrusionOk="0">
                  <a:moveTo>
                    <a:pt x="1926" y="0"/>
                  </a:moveTo>
                  <a:cubicBezTo>
                    <a:pt x="1921" y="0"/>
                    <a:pt x="1916" y="2"/>
                    <a:pt x="1911" y="7"/>
                  </a:cubicBezTo>
                  <a:cubicBezTo>
                    <a:pt x="671" y="1171"/>
                    <a:pt x="13" y="2968"/>
                    <a:pt x="13" y="4664"/>
                  </a:cubicBezTo>
                  <a:cubicBezTo>
                    <a:pt x="0" y="4794"/>
                    <a:pt x="107" y="4857"/>
                    <a:pt x="218" y="4857"/>
                  </a:cubicBezTo>
                  <a:cubicBezTo>
                    <a:pt x="323" y="4857"/>
                    <a:pt x="431" y="4800"/>
                    <a:pt x="443" y="4689"/>
                  </a:cubicBezTo>
                  <a:cubicBezTo>
                    <a:pt x="621" y="2943"/>
                    <a:pt x="1127" y="1551"/>
                    <a:pt x="1962" y="32"/>
                  </a:cubicBezTo>
                  <a:cubicBezTo>
                    <a:pt x="1962" y="32"/>
                    <a:pt x="1946" y="0"/>
                    <a:pt x="19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7"/>
            <p:cNvSpPr/>
            <p:nvPr/>
          </p:nvSpPr>
          <p:spPr>
            <a:xfrm>
              <a:off x="4065425" y="1821150"/>
              <a:ext cx="271300" cy="665475"/>
            </a:xfrm>
            <a:custGeom>
              <a:avLst/>
              <a:gdLst/>
              <a:ahLst/>
              <a:cxnLst/>
              <a:rect l="l" t="t" r="r" b="b"/>
              <a:pathLst>
                <a:path w="10852" h="26619" extrusionOk="0">
                  <a:moveTo>
                    <a:pt x="1947" y="1"/>
                  </a:moveTo>
                  <a:cubicBezTo>
                    <a:pt x="1309" y="1"/>
                    <a:pt x="665" y="244"/>
                    <a:pt x="147" y="683"/>
                  </a:cubicBezTo>
                  <a:cubicBezTo>
                    <a:pt x="1" y="808"/>
                    <a:pt x="112" y="1019"/>
                    <a:pt x="255" y="1019"/>
                  </a:cubicBezTo>
                  <a:cubicBezTo>
                    <a:pt x="286" y="1019"/>
                    <a:pt x="318" y="1009"/>
                    <a:pt x="349" y="986"/>
                  </a:cubicBezTo>
                  <a:cubicBezTo>
                    <a:pt x="842" y="656"/>
                    <a:pt x="1321" y="511"/>
                    <a:pt x="1756" y="511"/>
                  </a:cubicBezTo>
                  <a:cubicBezTo>
                    <a:pt x="3152" y="511"/>
                    <a:pt x="4096" y="2004"/>
                    <a:pt x="3614" y="3644"/>
                  </a:cubicBezTo>
                  <a:cubicBezTo>
                    <a:pt x="3386" y="4428"/>
                    <a:pt x="2880" y="5112"/>
                    <a:pt x="2652" y="5896"/>
                  </a:cubicBezTo>
                  <a:cubicBezTo>
                    <a:pt x="2399" y="6833"/>
                    <a:pt x="2399" y="7895"/>
                    <a:pt x="3158" y="8579"/>
                  </a:cubicBezTo>
                  <a:cubicBezTo>
                    <a:pt x="3917" y="9313"/>
                    <a:pt x="5056" y="9313"/>
                    <a:pt x="6043" y="9414"/>
                  </a:cubicBezTo>
                  <a:cubicBezTo>
                    <a:pt x="7258" y="9566"/>
                    <a:pt x="8726" y="10097"/>
                    <a:pt x="8549" y="11641"/>
                  </a:cubicBezTo>
                  <a:cubicBezTo>
                    <a:pt x="8422" y="12704"/>
                    <a:pt x="7638" y="13387"/>
                    <a:pt x="6954" y="14096"/>
                  </a:cubicBezTo>
                  <a:cubicBezTo>
                    <a:pt x="5562" y="15538"/>
                    <a:pt x="4955" y="17841"/>
                    <a:pt x="7435" y="18398"/>
                  </a:cubicBezTo>
                  <a:cubicBezTo>
                    <a:pt x="8675" y="18677"/>
                    <a:pt x="9991" y="19031"/>
                    <a:pt x="9865" y="20575"/>
                  </a:cubicBezTo>
                  <a:cubicBezTo>
                    <a:pt x="9789" y="21460"/>
                    <a:pt x="9156" y="22017"/>
                    <a:pt x="8852" y="22776"/>
                  </a:cubicBezTo>
                  <a:cubicBezTo>
                    <a:pt x="8726" y="23131"/>
                    <a:pt x="8675" y="23409"/>
                    <a:pt x="8802" y="23763"/>
                  </a:cubicBezTo>
                  <a:cubicBezTo>
                    <a:pt x="9030" y="24396"/>
                    <a:pt x="10649" y="25206"/>
                    <a:pt x="9763" y="26066"/>
                  </a:cubicBezTo>
                  <a:cubicBezTo>
                    <a:pt x="9540" y="26269"/>
                    <a:pt x="9708" y="26619"/>
                    <a:pt x="9939" y="26619"/>
                  </a:cubicBezTo>
                  <a:cubicBezTo>
                    <a:pt x="9996" y="26619"/>
                    <a:pt x="10058" y="26597"/>
                    <a:pt x="10118" y="26547"/>
                  </a:cubicBezTo>
                  <a:cubicBezTo>
                    <a:pt x="10497" y="26218"/>
                    <a:pt x="10725" y="25889"/>
                    <a:pt x="10750" y="25358"/>
                  </a:cubicBezTo>
                  <a:cubicBezTo>
                    <a:pt x="10776" y="24599"/>
                    <a:pt x="10295" y="24548"/>
                    <a:pt x="9941" y="24016"/>
                  </a:cubicBezTo>
                  <a:cubicBezTo>
                    <a:pt x="9080" y="22802"/>
                    <a:pt x="10852" y="21005"/>
                    <a:pt x="10396" y="19512"/>
                  </a:cubicBezTo>
                  <a:cubicBezTo>
                    <a:pt x="9915" y="17993"/>
                    <a:pt x="8751" y="18221"/>
                    <a:pt x="7536" y="17740"/>
                  </a:cubicBezTo>
                  <a:cubicBezTo>
                    <a:pt x="4525" y="16601"/>
                    <a:pt x="7789" y="14450"/>
                    <a:pt x="8574" y="13362"/>
                  </a:cubicBezTo>
                  <a:cubicBezTo>
                    <a:pt x="8954" y="12830"/>
                    <a:pt x="9232" y="12198"/>
                    <a:pt x="9257" y="11540"/>
                  </a:cubicBezTo>
                  <a:cubicBezTo>
                    <a:pt x="9359" y="10300"/>
                    <a:pt x="8650" y="9363"/>
                    <a:pt x="7486" y="9009"/>
                  </a:cubicBezTo>
                  <a:cubicBezTo>
                    <a:pt x="6727" y="8756"/>
                    <a:pt x="5917" y="8807"/>
                    <a:pt x="5132" y="8705"/>
                  </a:cubicBezTo>
                  <a:cubicBezTo>
                    <a:pt x="2728" y="8351"/>
                    <a:pt x="2981" y="6529"/>
                    <a:pt x="3740" y="4833"/>
                  </a:cubicBezTo>
                  <a:cubicBezTo>
                    <a:pt x="4348" y="3416"/>
                    <a:pt x="4879" y="1847"/>
                    <a:pt x="3563" y="632"/>
                  </a:cubicBezTo>
                  <a:cubicBezTo>
                    <a:pt x="3094" y="200"/>
                    <a:pt x="2523" y="1"/>
                    <a:pt x="19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37"/>
            <p:cNvSpPr/>
            <p:nvPr/>
          </p:nvSpPr>
          <p:spPr>
            <a:xfrm>
              <a:off x="4182325" y="1834000"/>
              <a:ext cx="234125" cy="600050"/>
            </a:xfrm>
            <a:custGeom>
              <a:avLst/>
              <a:gdLst/>
              <a:ahLst/>
              <a:cxnLst/>
              <a:rect l="l" t="t" r="r" b="b"/>
              <a:pathLst>
                <a:path w="9365" h="24002" extrusionOk="0">
                  <a:moveTo>
                    <a:pt x="242" y="0"/>
                  </a:moveTo>
                  <a:cubicBezTo>
                    <a:pt x="148" y="0"/>
                    <a:pt x="54" y="82"/>
                    <a:pt x="102" y="194"/>
                  </a:cubicBezTo>
                  <a:cubicBezTo>
                    <a:pt x="557" y="1257"/>
                    <a:pt x="557" y="2193"/>
                    <a:pt x="279" y="3282"/>
                  </a:cubicBezTo>
                  <a:cubicBezTo>
                    <a:pt x="178" y="3712"/>
                    <a:pt x="1" y="4167"/>
                    <a:pt x="51" y="4623"/>
                  </a:cubicBezTo>
                  <a:cubicBezTo>
                    <a:pt x="152" y="5534"/>
                    <a:pt x="810" y="5863"/>
                    <a:pt x="1671" y="6116"/>
                  </a:cubicBezTo>
                  <a:cubicBezTo>
                    <a:pt x="3518" y="6648"/>
                    <a:pt x="5771" y="6546"/>
                    <a:pt x="6176" y="9001"/>
                  </a:cubicBezTo>
                  <a:cubicBezTo>
                    <a:pt x="6429" y="10747"/>
                    <a:pt x="5644" y="12165"/>
                    <a:pt x="4961" y="13683"/>
                  </a:cubicBezTo>
                  <a:cubicBezTo>
                    <a:pt x="4708" y="14240"/>
                    <a:pt x="4505" y="14847"/>
                    <a:pt x="4936" y="15379"/>
                  </a:cubicBezTo>
                  <a:cubicBezTo>
                    <a:pt x="5644" y="16264"/>
                    <a:pt x="7390" y="15657"/>
                    <a:pt x="7188" y="17277"/>
                  </a:cubicBezTo>
                  <a:cubicBezTo>
                    <a:pt x="7061" y="18137"/>
                    <a:pt x="6277" y="18770"/>
                    <a:pt x="6378" y="19706"/>
                  </a:cubicBezTo>
                  <a:cubicBezTo>
                    <a:pt x="6530" y="20921"/>
                    <a:pt x="9365" y="22389"/>
                    <a:pt x="7593" y="23528"/>
                  </a:cubicBezTo>
                  <a:cubicBezTo>
                    <a:pt x="7362" y="23695"/>
                    <a:pt x="7531" y="24002"/>
                    <a:pt x="7768" y="24002"/>
                  </a:cubicBezTo>
                  <a:cubicBezTo>
                    <a:pt x="7817" y="24002"/>
                    <a:pt x="7870" y="23989"/>
                    <a:pt x="7922" y="23958"/>
                  </a:cubicBezTo>
                  <a:cubicBezTo>
                    <a:pt x="8681" y="23477"/>
                    <a:pt x="8960" y="22718"/>
                    <a:pt x="8605" y="21832"/>
                  </a:cubicBezTo>
                  <a:cubicBezTo>
                    <a:pt x="8453" y="21478"/>
                    <a:pt x="8251" y="21301"/>
                    <a:pt x="7998" y="21022"/>
                  </a:cubicBezTo>
                  <a:cubicBezTo>
                    <a:pt x="7061" y="20035"/>
                    <a:pt x="6707" y="19732"/>
                    <a:pt x="7264" y="18466"/>
                  </a:cubicBezTo>
                  <a:cubicBezTo>
                    <a:pt x="7593" y="17732"/>
                    <a:pt x="8251" y="16720"/>
                    <a:pt x="7618" y="15961"/>
                  </a:cubicBezTo>
                  <a:cubicBezTo>
                    <a:pt x="7365" y="15657"/>
                    <a:pt x="6986" y="15581"/>
                    <a:pt x="6657" y="15480"/>
                  </a:cubicBezTo>
                  <a:cubicBezTo>
                    <a:pt x="6378" y="15379"/>
                    <a:pt x="5847" y="15353"/>
                    <a:pt x="5644" y="15202"/>
                  </a:cubicBezTo>
                  <a:cubicBezTo>
                    <a:pt x="5163" y="14771"/>
                    <a:pt x="5442" y="14063"/>
                    <a:pt x="5670" y="13632"/>
                  </a:cubicBezTo>
                  <a:cubicBezTo>
                    <a:pt x="6808" y="11583"/>
                    <a:pt x="7745" y="8267"/>
                    <a:pt x="5442" y="6622"/>
                  </a:cubicBezTo>
                  <a:cubicBezTo>
                    <a:pt x="4202" y="5736"/>
                    <a:pt x="760" y="6091"/>
                    <a:pt x="583" y="4218"/>
                  </a:cubicBezTo>
                  <a:cubicBezTo>
                    <a:pt x="532" y="3509"/>
                    <a:pt x="962" y="2750"/>
                    <a:pt x="937" y="2016"/>
                  </a:cubicBezTo>
                  <a:cubicBezTo>
                    <a:pt x="912" y="1308"/>
                    <a:pt x="684" y="726"/>
                    <a:pt x="380" y="93"/>
                  </a:cubicBezTo>
                  <a:cubicBezTo>
                    <a:pt x="352" y="28"/>
                    <a:pt x="297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37"/>
            <p:cNvSpPr/>
            <p:nvPr/>
          </p:nvSpPr>
          <p:spPr>
            <a:xfrm>
              <a:off x="4137400" y="2071650"/>
              <a:ext cx="148075" cy="345950"/>
            </a:xfrm>
            <a:custGeom>
              <a:avLst/>
              <a:gdLst/>
              <a:ahLst/>
              <a:cxnLst/>
              <a:rect l="l" t="t" r="r" b="b"/>
              <a:pathLst>
                <a:path w="5923" h="13838" extrusionOk="0">
                  <a:moveTo>
                    <a:pt x="242" y="1"/>
                  </a:moveTo>
                  <a:cubicBezTo>
                    <a:pt x="221" y="1"/>
                    <a:pt x="199" y="1"/>
                    <a:pt x="178" y="1"/>
                  </a:cubicBezTo>
                  <a:cubicBezTo>
                    <a:pt x="1" y="1"/>
                    <a:pt x="1" y="330"/>
                    <a:pt x="178" y="330"/>
                  </a:cubicBezTo>
                  <a:cubicBezTo>
                    <a:pt x="1317" y="381"/>
                    <a:pt x="1772" y="1596"/>
                    <a:pt x="1798" y="2532"/>
                  </a:cubicBezTo>
                  <a:cubicBezTo>
                    <a:pt x="1823" y="3064"/>
                    <a:pt x="1545" y="3671"/>
                    <a:pt x="1393" y="4152"/>
                  </a:cubicBezTo>
                  <a:cubicBezTo>
                    <a:pt x="1241" y="4709"/>
                    <a:pt x="1064" y="5265"/>
                    <a:pt x="1013" y="5847"/>
                  </a:cubicBezTo>
                  <a:cubicBezTo>
                    <a:pt x="937" y="6708"/>
                    <a:pt x="1140" y="7518"/>
                    <a:pt x="1772" y="8150"/>
                  </a:cubicBezTo>
                  <a:cubicBezTo>
                    <a:pt x="2025" y="8403"/>
                    <a:pt x="2354" y="8581"/>
                    <a:pt x="2658" y="8758"/>
                  </a:cubicBezTo>
                  <a:cubicBezTo>
                    <a:pt x="2936" y="8910"/>
                    <a:pt x="3215" y="9036"/>
                    <a:pt x="3493" y="9188"/>
                  </a:cubicBezTo>
                  <a:cubicBezTo>
                    <a:pt x="4202" y="9593"/>
                    <a:pt x="4607" y="10631"/>
                    <a:pt x="4506" y="11466"/>
                  </a:cubicBezTo>
                  <a:cubicBezTo>
                    <a:pt x="4379" y="12377"/>
                    <a:pt x="3848" y="12934"/>
                    <a:pt x="4581" y="13743"/>
                  </a:cubicBezTo>
                  <a:cubicBezTo>
                    <a:pt x="4648" y="13810"/>
                    <a:pt x="4726" y="13838"/>
                    <a:pt x="4801" y="13838"/>
                  </a:cubicBezTo>
                  <a:cubicBezTo>
                    <a:pt x="5015" y="13838"/>
                    <a:pt x="5205" y="13613"/>
                    <a:pt x="5037" y="13389"/>
                  </a:cubicBezTo>
                  <a:cubicBezTo>
                    <a:pt x="4177" y="12276"/>
                    <a:pt x="5923" y="10833"/>
                    <a:pt x="4936" y="9542"/>
                  </a:cubicBezTo>
                  <a:cubicBezTo>
                    <a:pt x="3772" y="8049"/>
                    <a:pt x="1342" y="8201"/>
                    <a:pt x="1620" y="5721"/>
                  </a:cubicBezTo>
                  <a:cubicBezTo>
                    <a:pt x="1772" y="4304"/>
                    <a:pt x="2683" y="2937"/>
                    <a:pt x="2228" y="1494"/>
                  </a:cubicBezTo>
                  <a:cubicBezTo>
                    <a:pt x="1931" y="554"/>
                    <a:pt x="1198" y="1"/>
                    <a:pt x="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4" name="Google Shape;2354;p37"/>
          <p:cNvGrpSpPr/>
          <p:nvPr/>
        </p:nvGrpSpPr>
        <p:grpSpPr>
          <a:xfrm>
            <a:off x="2339752" y="3435846"/>
            <a:ext cx="5493662" cy="719729"/>
            <a:chOff x="2662663" y="3800600"/>
            <a:chExt cx="5493662" cy="719729"/>
          </a:xfrm>
        </p:grpSpPr>
        <p:sp>
          <p:nvSpPr>
            <p:cNvPr id="2355" name="Google Shape;2355;p37"/>
            <p:cNvSpPr/>
            <p:nvPr/>
          </p:nvSpPr>
          <p:spPr>
            <a:xfrm>
              <a:off x="2662663" y="4031908"/>
              <a:ext cx="488382" cy="488421"/>
            </a:xfrm>
            <a:custGeom>
              <a:avLst/>
              <a:gdLst/>
              <a:ahLst/>
              <a:cxnLst/>
              <a:rect l="l" t="t" r="r" b="b"/>
              <a:pathLst>
                <a:path w="12554" h="12555" extrusionOk="0">
                  <a:moveTo>
                    <a:pt x="6262" y="1"/>
                  </a:moveTo>
                  <a:cubicBezTo>
                    <a:pt x="2797" y="1"/>
                    <a:pt x="0" y="2797"/>
                    <a:pt x="0" y="6262"/>
                  </a:cubicBezTo>
                  <a:cubicBezTo>
                    <a:pt x="0" y="9727"/>
                    <a:pt x="2797" y="12554"/>
                    <a:pt x="6262" y="12554"/>
                  </a:cubicBezTo>
                  <a:cubicBezTo>
                    <a:pt x="9727" y="12554"/>
                    <a:pt x="12554" y="9727"/>
                    <a:pt x="12554" y="6262"/>
                  </a:cubicBezTo>
                  <a:cubicBezTo>
                    <a:pt x="12554" y="2797"/>
                    <a:pt x="9727" y="1"/>
                    <a:pt x="6262" y="1"/>
                  </a:cubicBez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56" name="Google Shape;2356;p37"/>
            <p:cNvGrpSpPr/>
            <p:nvPr/>
          </p:nvGrpSpPr>
          <p:grpSpPr>
            <a:xfrm>
              <a:off x="5887250" y="3800600"/>
              <a:ext cx="2269075" cy="279700"/>
              <a:chOff x="997175" y="3003075"/>
              <a:chExt cx="2269075" cy="279700"/>
            </a:xfrm>
          </p:grpSpPr>
          <p:sp>
            <p:nvSpPr>
              <p:cNvPr id="2357" name="Google Shape;2357;p37"/>
              <p:cNvSpPr/>
              <p:nvPr/>
            </p:nvSpPr>
            <p:spPr>
              <a:xfrm>
                <a:off x="3038250" y="3063700"/>
                <a:ext cx="228000" cy="20232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7"/>
              <p:cNvSpPr/>
              <p:nvPr/>
            </p:nvSpPr>
            <p:spPr>
              <a:xfrm>
                <a:off x="997175" y="3003075"/>
                <a:ext cx="310825" cy="279700"/>
              </a:xfrm>
              <a:custGeom>
                <a:avLst/>
                <a:gdLst/>
                <a:ahLst/>
                <a:cxnLst/>
                <a:rect l="l" t="t" r="r" b="b"/>
                <a:pathLst>
                  <a:path w="12433" h="11188" extrusionOk="0">
                    <a:moveTo>
                      <a:pt x="10882" y="1"/>
                    </a:moveTo>
                    <a:lnTo>
                      <a:pt x="9879" y="214"/>
                    </a:lnTo>
                    <a:lnTo>
                      <a:pt x="2341" y="1612"/>
                    </a:lnTo>
                    <a:lnTo>
                      <a:pt x="1338" y="1794"/>
                    </a:lnTo>
                    <a:lnTo>
                      <a:pt x="2432" y="7661"/>
                    </a:lnTo>
                    <a:cubicBezTo>
                      <a:pt x="2282" y="7623"/>
                      <a:pt x="2120" y="7597"/>
                      <a:pt x="1954" y="7597"/>
                    </a:cubicBezTo>
                    <a:cubicBezTo>
                      <a:pt x="1851" y="7597"/>
                      <a:pt x="1747" y="7607"/>
                      <a:pt x="1642" y="7630"/>
                    </a:cubicBezTo>
                    <a:cubicBezTo>
                      <a:pt x="670" y="7813"/>
                      <a:pt x="1" y="8755"/>
                      <a:pt x="183" y="9727"/>
                    </a:cubicBezTo>
                    <a:cubicBezTo>
                      <a:pt x="345" y="10588"/>
                      <a:pt x="1101" y="11187"/>
                      <a:pt x="1947" y="11187"/>
                    </a:cubicBezTo>
                    <a:cubicBezTo>
                      <a:pt x="2057" y="11187"/>
                      <a:pt x="2169" y="11177"/>
                      <a:pt x="2281" y="11156"/>
                    </a:cubicBezTo>
                    <a:cubicBezTo>
                      <a:pt x="3284" y="10974"/>
                      <a:pt x="3922" y="10031"/>
                      <a:pt x="3740" y="9059"/>
                    </a:cubicBezTo>
                    <a:cubicBezTo>
                      <a:pt x="3740" y="9028"/>
                      <a:pt x="3709" y="8998"/>
                      <a:pt x="3709" y="8998"/>
                    </a:cubicBezTo>
                    <a:lnTo>
                      <a:pt x="2858" y="4378"/>
                    </a:lnTo>
                    <a:lnTo>
                      <a:pt x="10396" y="2980"/>
                    </a:lnTo>
                    <a:lnTo>
                      <a:pt x="10974" y="6050"/>
                    </a:lnTo>
                    <a:cubicBezTo>
                      <a:pt x="10823" y="6012"/>
                      <a:pt x="10662" y="5986"/>
                      <a:pt x="10495" y="5986"/>
                    </a:cubicBezTo>
                    <a:cubicBezTo>
                      <a:pt x="10392" y="5986"/>
                      <a:pt x="10288" y="5996"/>
                      <a:pt x="10183" y="6019"/>
                    </a:cubicBezTo>
                    <a:cubicBezTo>
                      <a:pt x="9180" y="6202"/>
                      <a:pt x="8542" y="7144"/>
                      <a:pt x="8724" y="8117"/>
                    </a:cubicBezTo>
                    <a:cubicBezTo>
                      <a:pt x="8886" y="8977"/>
                      <a:pt x="9642" y="9576"/>
                      <a:pt x="10488" y="9576"/>
                    </a:cubicBezTo>
                    <a:cubicBezTo>
                      <a:pt x="10598" y="9576"/>
                      <a:pt x="10710" y="9566"/>
                      <a:pt x="10822" y="9545"/>
                    </a:cubicBezTo>
                    <a:cubicBezTo>
                      <a:pt x="11794" y="9363"/>
                      <a:pt x="12433" y="8451"/>
                      <a:pt x="12281" y="7478"/>
                    </a:cubicBezTo>
                    <a:lnTo>
                      <a:pt x="12281" y="7448"/>
                    </a:lnTo>
                    <a:lnTo>
                      <a:pt x="10882" y="1"/>
                    </a:lnTo>
                    <a:close/>
                  </a:path>
                </a:pathLst>
              </a:custGeom>
              <a:solidFill>
                <a:srgbClr val="FCE2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82" name="Imagen 81">
            <a:extLst>
              <a:ext uri="{FF2B5EF4-FFF2-40B4-BE49-F238E27FC236}">
                <a16:creationId xmlns:a16="http://schemas.microsoft.com/office/drawing/2014/main" id="{2FFF8BB3-8E8C-44BD-96A3-A1475F7C9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98" y="153175"/>
            <a:ext cx="901744" cy="943014"/>
          </a:xfrm>
          <a:prstGeom prst="rect">
            <a:avLst/>
          </a:prstGeom>
        </p:spPr>
      </p:pic>
      <p:pic>
        <p:nvPicPr>
          <p:cNvPr id="1026" name="Picture 2" descr="Bienvenidos! – Arts &amp; Technology Academy">
            <a:extLst>
              <a:ext uri="{FF2B5EF4-FFF2-40B4-BE49-F238E27FC236}">
                <a16:creationId xmlns:a16="http://schemas.microsoft.com/office/drawing/2014/main" id="{9CE828A3-732B-4D85-93C0-81BEA4794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37" b="100000" l="0" r="99721">
                        <a14:foregroundMark x1="12291" y1="53901" x2="12291" y2="53901"/>
                        <a14:foregroundMark x1="27095" y1="60993" x2="27095" y2="60993"/>
                        <a14:foregroundMark x1="41620" y1="70213" x2="41620" y2="70213"/>
                        <a14:foregroundMark x1="37430" y1="66667" x2="37430" y2="66667"/>
                        <a14:foregroundMark x1="49721" y1="73759" x2="49721" y2="73759"/>
                        <a14:foregroundMark x1="61732" y1="73759" x2="61732" y2="73759"/>
                        <a14:foregroundMark x1="71229" y1="62411" x2="71229" y2="62411"/>
                        <a14:foregroundMark x1="84637" y1="48227" x2="84637" y2="48227"/>
                        <a14:foregroundMark x1="94134" y1="29787" x2="94134" y2="29787"/>
                        <a14:foregroundMark x1="39385" y1="75177" x2="39385" y2="75177"/>
                        <a14:foregroundMark x1="36592" y1="89362" x2="36592" y2="89362"/>
                        <a14:foregroundMark x1="92458" y1="24823" x2="92458" y2="24823"/>
                        <a14:foregroundMark x1="8939" y1="33333" x2="8939" y2="33333"/>
                        <a14:foregroundMark x1="8380" y1="24823" x2="8380" y2="24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573" y="26516"/>
            <a:ext cx="5642772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 Do Prueba De Matemáticas - Lessons - Blendspace">
            <a:extLst>
              <a:ext uri="{FF2B5EF4-FFF2-40B4-BE49-F238E27FC236}">
                <a16:creationId xmlns:a16="http://schemas.microsoft.com/office/drawing/2014/main" id="{1EDD23F1-826B-434B-A8B7-B7A21D938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04" b="89256" l="2907" r="97093">
                        <a14:foregroundMark x1="10930" y1="41736" x2="10930" y2="41736"/>
                        <a14:foregroundMark x1="8488" y1="33058" x2="8023" y2="31818"/>
                        <a14:foregroundMark x1="6279" y1="26446" x2="6279" y2="26446"/>
                        <a14:foregroundMark x1="6047" y1="26033" x2="6279" y2="32231"/>
                        <a14:foregroundMark x1="5233" y1="45041" x2="5233" y2="45041"/>
                        <a14:foregroundMark x1="5349" y1="47521" x2="5930" y2="50826"/>
                        <a14:foregroundMark x1="7442" y1="59917" x2="8605" y2="66942"/>
                        <a14:foregroundMark x1="9070" y1="71074" x2="9070" y2="71074"/>
                        <a14:foregroundMark x1="11628" y1="71488" x2="11628" y2="71488"/>
                        <a14:foregroundMark x1="13605" y1="70661" x2="13605" y2="70661"/>
                        <a14:foregroundMark x1="14651" y1="65702" x2="14767" y2="63223"/>
                        <a14:foregroundMark x1="15000" y1="56198" x2="15233" y2="53719"/>
                        <a14:foregroundMark x1="15233" y1="52066" x2="15233" y2="52066"/>
                        <a14:foregroundMark x1="15581" y1="47107" x2="15581" y2="47107"/>
                        <a14:foregroundMark x1="15581" y1="43388" x2="15581" y2="41322"/>
                        <a14:foregroundMark x1="14651" y1="38843" x2="14186" y2="37603"/>
                        <a14:foregroundMark x1="13372" y1="37190" x2="12558" y2="37603"/>
                        <a14:foregroundMark x1="11047" y1="39669" x2="10349" y2="39669"/>
                        <a14:foregroundMark x1="6977" y1="41736" x2="6977" y2="41736"/>
                        <a14:foregroundMark x1="5814" y1="38017" x2="5349" y2="37603"/>
                        <a14:foregroundMark x1="4651" y1="36364" x2="4651" y2="36364"/>
                        <a14:foregroundMark x1="3721" y1="40909" x2="3721" y2="40909"/>
                        <a14:foregroundMark x1="4070" y1="42975" x2="4186" y2="44215"/>
                        <a14:foregroundMark x1="5000" y1="56198" x2="5349" y2="59091"/>
                        <a14:foregroundMark x1="5814" y1="63636" x2="6395" y2="69835"/>
                        <a14:foregroundMark x1="6860" y1="74793" x2="6977" y2="76033"/>
                        <a14:foregroundMark x1="6977" y1="78512" x2="7674" y2="78512"/>
                        <a14:foregroundMark x1="9651" y1="77686" x2="10000" y2="76860"/>
                        <a14:foregroundMark x1="11512" y1="73140" x2="11977" y2="69421"/>
                        <a14:foregroundMark x1="12558" y1="64876" x2="12209" y2="63223"/>
                        <a14:foregroundMark x1="10930" y1="59917" x2="9884" y2="58678"/>
                        <a14:foregroundMark x1="8605" y1="55785" x2="8023" y2="53719"/>
                        <a14:foregroundMark x1="7558" y1="50000" x2="7209" y2="46281"/>
                        <a14:foregroundMark x1="6977" y1="41736" x2="6860" y2="35950"/>
                        <a14:foregroundMark x1="6860" y1="31405" x2="6628" y2="25207"/>
                        <a14:foregroundMark x1="6512" y1="21074" x2="6512" y2="21074"/>
                        <a14:foregroundMark x1="7442" y1="21074" x2="8488" y2="20248"/>
                        <a14:foregroundMark x1="9186" y1="19835" x2="9186" y2="19835"/>
                        <a14:foregroundMark x1="10233" y1="21074" x2="11047" y2="21074"/>
                        <a14:foregroundMark x1="12093" y1="21074" x2="12674" y2="21074"/>
                        <a14:foregroundMark x1="14186" y1="22314" x2="14651" y2="22314"/>
                        <a14:foregroundMark x1="15465" y1="24380" x2="15465" y2="24380"/>
                        <a14:foregroundMark x1="15581" y1="26446" x2="15581" y2="28926"/>
                        <a14:foregroundMark x1="15581" y1="31405" x2="15581" y2="31405"/>
                        <a14:foregroundMark x1="14884" y1="35537" x2="14884" y2="35537"/>
                        <a14:foregroundMark x1="15465" y1="38843" x2="15465" y2="38843"/>
                        <a14:foregroundMark x1="16163" y1="41736" x2="16163" y2="41736"/>
                        <a14:foregroundMark x1="17093" y1="44215" x2="17093" y2="44215"/>
                        <a14:foregroundMark x1="17442" y1="47521" x2="17442" y2="50000"/>
                        <a14:foregroundMark x1="16163" y1="54959" x2="16047" y2="56198"/>
                        <a14:foregroundMark x1="15581" y1="60744" x2="15814" y2="63223"/>
                        <a14:foregroundMark x1="15349" y1="64876" x2="15349" y2="64876"/>
                        <a14:foregroundMark x1="12674" y1="69835" x2="12674" y2="69835"/>
                        <a14:foregroundMark x1="12791" y1="75207" x2="12791" y2="75207"/>
                        <a14:foregroundMark x1="11512" y1="76860" x2="11512" y2="76860"/>
                        <a14:foregroundMark x1="11395" y1="75620" x2="10930" y2="75620"/>
                        <a14:foregroundMark x1="9419" y1="77273" x2="9419" y2="77273"/>
                        <a14:foregroundMark x1="8605" y1="78512" x2="8605" y2="78512"/>
                        <a14:foregroundMark x1="6628" y1="77686" x2="6628" y2="77686"/>
                        <a14:foregroundMark x1="5698" y1="77686" x2="5698" y2="77686"/>
                        <a14:foregroundMark x1="6047" y1="72727" x2="5930" y2="70661"/>
                        <a14:foregroundMark x1="5814" y1="67769" x2="5698" y2="65289"/>
                        <a14:foregroundMark x1="5349" y1="61570" x2="5349" y2="59917"/>
                        <a14:foregroundMark x1="5349" y1="55372" x2="5233" y2="53306"/>
                        <a14:foregroundMark x1="4767" y1="51653" x2="4419" y2="49587"/>
                        <a14:foregroundMark x1="4186" y1="47934" x2="4186" y2="47934"/>
                        <a14:foregroundMark x1="3721" y1="58678" x2="3721" y2="62810"/>
                        <a14:foregroundMark x1="5465" y1="56198" x2="5465" y2="56198"/>
                        <a14:foregroundMark x1="4884" y1="59917" x2="4651" y2="67769"/>
                        <a14:foregroundMark x1="5465" y1="69421" x2="5465" y2="69421"/>
                        <a14:foregroundMark x1="4884" y1="71901" x2="4884" y2="71901"/>
                        <a14:foregroundMark x1="5698" y1="75207" x2="7558" y2="71901"/>
                        <a14:foregroundMark x1="8721" y1="70661" x2="8721" y2="70661"/>
                        <a14:foregroundMark x1="8837" y1="71488" x2="9419" y2="71901"/>
                        <a14:foregroundMark x1="9767" y1="71488" x2="10233" y2="70661"/>
                        <a14:foregroundMark x1="10814" y1="69421" x2="10814" y2="69421"/>
                        <a14:foregroundMark x1="11047" y1="68595" x2="11860" y2="66942"/>
                        <a14:foregroundMark x1="14767" y1="63223" x2="15000" y2="61157"/>
                        <a14:foregroundMark x1="15000" y1="59504" x2="15000" y2="59504"/>
                        <a14:foregroundMark x1="14884" y1="59504" x2="13605" y2="59504"/>
                        <a14:foregroundMark x1="11860" y1="60744" x2="10349" y2="61157"/>
                        <a14:foregroundMark x1="9186" y1="61983" x2="9186" y2="61983"/>
                        <a14:foregroundMark x1="8488" y1="61983" x2="8488" y2="61983"/>
                        <a14:foregroundMark x1="7442" y1="63636" x2="7209" y2="69421"/>
                        <a14:foregroundMark x1="6977" y1="69421" x2="6860" y2="64050"/>
                        <a14:foregroundMark x1="6512" y1="59917" x2="6395" y2="57438"/>
                        <a14:foregroundMark x1="6395" y1="55785" x2="6395" y2="53719"/>
                        <a14:foregroundMark x1="6395" y1="53306" x2="6512" y2="45868"/>
                        <a14:foregroundMark x1="6628" y1="38017" x2="6860" y2="30165"/>
                        <a14:foregroundMark x1="6860" y1="28099" x2="6279" y2="27686"/>
                        <a14:foregroundMark x1="5233" y1="29339" x2="5233" y2="29339"/>
                        <a14:foregroundMark x1="5465" y1="30992" x2="5465" y2="35950"/>
                        <a14:foregroundMark x1="6279" y1="37603" x2="7209" y2="31818"/>
                        <a14:foregroundMark x1="7791" y1="28926" x2="8140" y2="27273"/>
                        <a14:foregroundMark x1="9186" y1="25620" x2="9767" y2="25620"/>
                        <a14:foregroundMark x1="10814" y1="27273" x2="11512" y2="27686"/>
                        <a14:foregroundMark x1="12093" y1="27686" x2="12791" y2="27273"/>
                        <a14:foregroundMark x1="13256" y1="26446" x2="13256" y2="26446"/>
                        <a14:foregroundMark x1="14186" y1="30992" x2="14186" y2="30992"/>
                        <a14:foregroundMark x1="14302" y1="33884" x2="10581" y2="37603"/>
                        <a14:foregroundMark x1="10581" y1="37603" x2="10465" y2="37603"/>
                        <a14:foregroundMark x1="9767" y1="36364" x2="9767" y2="36364"/>
                        <a14:foregroundMark x1="8837" y1="34298" x2="8837" y2="34298"/>
                        <a14:foregroundMark x1="8605" y1="28926" x2="8605" y2="28926"/>
                        <a14:foregroundMark x1="8256" y1="26033" x2="8256" y2="26033"/>
                        <a14:foregroundMark x1="6977" y1="24380" x2="6977" y2="24380"/>
                        <a14:foregroundMark x1="11860" y1="21488" x2="11860" y2="21488"/>
                        <a14:foregroundMark x1="13023" y1="23140" x2="13721" y2="23140"/>
                        <a14:foregroundMark x1="13837" y1="23140" x2="13837" y2="23140"/>
                        <a14:foregroundMark x1="14070" y1="22314" x2="14070" y2="22314"/>
                        <a14:foregroundMark x1="8837" y1="44215" x2="8837" y2="44215"/>
                        <a14:foregroundMark x1="7674" y1="36364" x2="7674" y2="36364"/>
                        <a14:foregroundMark x1="8256" y1="54132" x2="8721" y2="56198"/>
                        <a14:foregroundMark x1="9302" y1="48760" x2="9302" y2="48760"/>
                        <a14:foregroundMark x1="9419" y1="52893" x2="9419" y2="52893"/>
                        <a14:foregroundMark x1="10581" y1="57438" x2="10581" y2="57438"/>
                        <a14:foregroundMark x1="11977" y1="54959" x2="11977" y2="54959"/>
                        <a14:foregroundMark x1="12442" y1="54132" x2="12442" y2="54132"/>
                        <a14:foregroundMark x1="13372" y1="54132" x2="13837" y2="53719"/>
                        <a14:foregroundMark x1="14070" y1="52893" x2="14070" y2="52893"/>
                        <a14:foregroundMark x1="14651" y1="47107" x2="14651" y2="47107"/>
                        <a14:foregroundMark x1="13837" y1="45041" x2="13372" y2="43802"/>
                        <a14:foregroundMark x1="11860" y1="45041" x2="11860" y2="45041"/>
                        <a14:foregroundMark x1="10000" y1="45455" x2="10000" y2="45455"/>
                        <a14:foregroundMark x1="7791" y1="43388" x2="7791" y2="43388"/>
                        <a14:foregroundMark x1="7674" y1="43802" x2="7674" y2="47107"/>
                        <a14:foregroundMark x1="6512" y1="57851" x2="6512" y2="57851"/>
                        <a14:foregroundMark x1="6512" y1="59504" x2="6512" y2="59504"/>
                        <a14:foregroundMark x1="6860" y1="62810" x2="6860" y2="62810"/>
                        <a14:foregroundMark x1="82326" y1="38843" x2="82326" y2="38843"/>
                        <a14:foregroundMark x1="80698" y1="42149" x2="80698" y2="40909"/>
                        <a14:foregroundMark x1="80581" y1="37190" x2="80581" y2="37190"/>
                        <a14:foregroundMark x1="80116" y1="35124" x2="79535" y2="35124"/>
                        <a14:foregroundMark x1="78837" y1="35124" x2="78837" y2="35124"/>
                        <a14:foregroundMark x1="90233" y1="29752" x2="89535" y2="30992"/>
                        <a14:foregroundMark x1="87907" y1="36364" x2="87907" y2="36364"/>
                        <a14:foregroundMark x1="89070" y1="40083" x2="89651" y2="41322"/>
                        <a14:foregroundMark x1="91977" y1="42975" x2="91977" y2="42975"/>
                        <a14:foregroundMark x1="93372" y1="44215" x2="93721" y2="45041"/>
                        <a14:foregroundMark x1="94767" y1="45868" x2="95116" y2="47521"/>
                        <a14:foregroundMark x1="13721" y1="42975" x2="13721" y2="42975"/>
                        <a14:foregroundMark x1="11977" y1="44215" x2="11977" y2="44215"/>
                        <a14:foregroundMark x1="17093" y1="53306" x2="17093" y2="53306"/>
                        <a14:foregroundMark x1="17442" y1="59091" x2="17442" y2="59091"/>
                        <a14:foregroundMark x1="16395" y1="61570" x2="16395" y2="61570"/>
                        <a14:foregroundMark x1="16163" y1="64876" x2="14186" y2="69008"/>
                        <a14:foregroundMark x1="10000" y1="75207" x2="10000" y2="75207"/>
                        <a14:foregroundMark x1="8837" y1="74793" x2="8837" y2="74793"/>
                        <a14:foregroundMark x1="7674" y1="73554" x2="7791" y2="71901"/>
                        <a14:foregroundMark x1="8023" y1="70661" x2="8023" y2="70661"/>
                        <a14:foregroundMark x1="8140" y1="69008" x2="8256" y2="65702"/>
                        <a14:foregroundMark x1="8488" y1="64876" x2="8488" y2="64876"/>
                        <a14:foregroundMark x1="9302" y1="64876" x2="9302" y2="64876"/>
                        <a14:foregroundMark x1="9884" y1="64876" x2="9884" y2="64876"/>
                        <a14:foregroundMark x1="10814" y1="65289" x2="11860" y2="64876"/>
                        <a14:foregroundMark x1="12093" y1="64876" x2="13023" y2="63223"/>
                        <a14:foregroundMark x1="13256" y1="63223" x2="13256" y2="63223"/>
                        <a14:foregroundMark x1="13721" y1="65702" x2="13837" y2="67355"/>
                        <a14:foregroundMark x1="14070" y1="69008" x2="14070" y2="69008"/>
                        <a14:foregroundMark x1="14070" y1="63636" x2="13605" y2="59917"/>
                        <a14:foregroundMark x1="13256" y1="59091" x2="12674" y2="59504"/>
                        <a14:foregroundMark x1="11628" y1="59917" x2="11279" y2="61157"/>
                        <a14:foregroundMark x1="10814" y1="61157" x2="9767" y2="59917"/>
                        <a14:foregroundMark x1="9651" y1="59917" x2="9070" y2="58678"/>
                        <a14:foregroundMark x1="8721" y1="57851" x2="8256" y2="57438"/>
                        <a14:foregroundMark x1="8023" y1="55785" x2="8023" y2="55785"/>
                        <a14:foregroundMark x1="7209" y1="52066" x2="7209" y2="50826"/>
                        <a14:foregroundMark x1="7093" y1="47107" x2="7093" y2="47107"/>
                        <a14:foregroundMark x1="6279" y1="59504" x2="6279" y2="59504"/>
                        <a14:foregroundMark x1="7558" y1="61157" x2="7558" y2="58678"/>
                        <a14:foregroundMark x1="7209" y1="54959" x2="7209" y2="54959"/>
                        <a14:foregroundMark x1="6977" y1="49587" x2="6628" y2="46281"/>
                        <a14:foregroundMark x1="6279" y1="43802" x2="5930" y2="42149"/>
                        <a14:foregroundMark x1="5349" y1="40909" x2="5349" y2="40909"/>
                        <a14:foregroundMark x1="5000" y1="39669" x2="5000" y2="39669"/>
                        <a14:foregroundMark x1="5000" y1="38843" x2="6395" y2="40083"/>
                        <a14:foregroundMark x1="8488" y1="40909" x2="8488" y2="40909"/>
                        <a14:foregroundMark x1="7674" y1="47934" x2="7674" y2="47934"/>
                        <a14:foregroundMark x1="8488" y1="52893" x2="8488" y2="52893"/>
                        <a14:foregroundMark x1="9070" y1="47107" x2="9302" y2="42975"/>
                        <a14:foregroundMark x1="9419" y1="40083" x2="9419" y2="40083"/>
                        <a14:foregroundMark x1="9419" y1="39669" x2="9419" y2="39669"/>
                        <a14:foregroundMark x1="8837" y1="37603" x2="8488" y2="37190"/>
                        <a14:foregroundMark x1="8023" y1="34298" x2="7674" y2="30165"/>
                        <a14:foregroundMark x1="7558" y1="28099" x2="7791" y2="26446"/>
                        <a14:foregroundMark x1="9302" y1="23554" x2="9302" y2="23554"/>
                        <a14:foregroundMark x1="10349" y1="27273" x2="10814" y2="27686"/>
                        <a14:foregroundMark x1="11860" y1="25620" x2="11860" y2="25620"/>
                        <a14:foregroundMark x1="12209" y1="25620" x2="13023" y2="26033"/>
                        <a14:foregroundMark x1="14186" y1="28099" x2="14186" y2="28099"/>
                        <a14:foregroundMark x1="15000" y1="33058" x2="15000" y2="35537"/>
                        <a14:foregroundMark x1="15000" y1="35537" x2="14651" y2="37190"/>
                        <a14:foregroundMark x1="13605" y1="39256" x2="12791" y2="39669"/>
                        <a14:foregroundMark x1="11512" y1="40909" x2="11512" y2="40909"/>
                        <a14:foregroundMark x1="11860" y1="39256" x2="11977" y2="41736"/>
                        <a14:foregroundMark x1="12558" y1="45868" x2="13140" y2="45455"/>
                        <a14:foregroundMark x1="13605" y1="45455" x2="14302" y2="45455"/>
                        <a14:foregroundMark x1="15581" y1="48760" x2="15581" y2="48760"/>
                        <a14:foregroundMark x1="16395" y1="51653" x2="16395" y2="51653"/>
                        <a14:foregroundMark x1="14884" y1="51653" x2="14884" y2="51653"/>
                        <a14:foregroundMark x1="14070" y1="61570" x2="14070" y2="61570"/>
                        <a14:foregroundMark x1="12674" y1="61157" x2="13372" y2="59917"/>
                        <a14:foregroundMark x1="15233" y1="59091" x2="16047" y2="57025"/>
                        <a14:foregroundMark x1="16977" y1="57025" x2="17209" y2="54959"/>
                        <a14:foregroundMark x1="17209" y1="52893" x2="16977" y2="50000"/>
                        <a14:foregroundMark x1="16512" y1="47934" x2="16047" y2="47521"/>
                        <a14:foregroundMark x1="15814" y1="47107" x2="15814" y2="47107"/>
                        <a14:foregroundMark x1="14302" y1="35950" x2="14302" y2="35950"/>
                        <a14:foregroundMark x1="13372" y1="35950" x2="13372" y2="35950"/>
                        <a14:foregroundMark x1="10814" y1="25207" x2="10814" y2="25207"/>
                        <a14:foregroundMark x1="10000" y1="27273" x2="10000" y2="27273"/>
                        <a14:foregroundMark x1="5698" y1="23554" x2="5698" y2="23554"/>
                        <a14:foregroundMark x1="5233" y1="28099" x2="5233" y2="28099"/>
                        <a14:foregroundMark x1="5349" y1="31818" x2="5233" y2="33471"/>
                        <a14:foregroundMark x1="4651" y1="35950" x2="4651" y2="359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791" y="-75360"/>
            <a:ext cx="3622340" cy="85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425811BB-24F3-469D-862A-882DDA8FB20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790" b="100000" l="0" r="97642">
                        <a14:foregroundMark x1="4717" y1="43114" x2="4717" y2="43114"/>
                        <a14:foregroundMark x1="15094" y1="48503" x2="15094" y2="48503"/>
                        <a14:foregroundMark x1="12736" y1="59281" x2="12736" y2="59281"/>
                        <a14:foregroundMark x1="15094" y1="68862" x2="15094" y2="68862"/>
                        <a14:foregroundMark x1="15094" y1="64072" x2="15094" y2="64072"/>
                        <a14:foregroundMark x1="18868" y1="62275" x2="18868" y2="62275"/>
                        <a14:foregroundMark x1="19340" y1="60479" x2="19340" y2="60479"/>
                        <a14:foregroundMark x1="16509" y1="58683" x2="16509" y2="58683"/>
                        <a14:foregroundMark x1="15094" y1="60479" x2="15566" y2="61677"/>
                        <a14:foregroundMark x1="17453" y1="73054" x2="18396" y2="76048"/>
                        <a14:foregroundMark x1="16981" y1="77844" x2="16981" y2="82036"/>
                        <a14:foregroundMark x1="18868" y1="95210" x2="18868" y2="95210"/>
                        <a14:foregroundMark x1="26887" y1="92216" x2="26887" y2="92216"/>
                        <a14:foregroundMark x1="24057" y1="94611" x2="24528" y2="93413"/>
                        <a14:foregroundMark x1="20283" y1="93413" x2="20283" y2="93413"/>
                        <a14:foregroundMark x1="18396" y1="92814" x2="18396" y2="92814"/>
                        <a14:foregroundMark x1="18868" y1="60479" x2="18868" y2="60479"/>
                        <a14:foregroundMark x1="21698" y1="61677" x2="21698" y2="61677"/>
                        <a14:foregroundMark x1="21226" y1="64671" x2="21698" y2="65868"/>
                        <a14:foregroundMark x1="22642" y1="68263" x2="22642" y2="68263"/>
                        <a14:foregroundMark x1="21698" y1="71257" x2="21698" y2="71257"/>
                        <a14:foregroundMark x1="19340" y1="71257" x2="19340" y2="71257"/>
                        <a14:foregroundMark x1="33962" y1="41317" x2="33962" y2="41317"/>
                        <a14:foregroundMark x1="33962" y1="39521" x2="33962" y2="39521"/>
                        <a14:foregroundMark x1="36792" y1="37126" x2="37264" y2="36527"/>
                        <a14:foregroundMark x1="68396" y1="98802" x2="68396" y2="98802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88" y="808061"/>
            <a:ext cx="4742810" cy="42210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40"/>
          <p:cNvSpPr/>
          <p:nvPr/>
        </p:nvSpPr>
        <p:spPr>
          <a:xfrm>
            <a:off x="8633750" y="4291350"/>
            <a:ext cx="351100" cy="373325"/>
          </a:xfrm>
          <a:custGeom>
            <a:avLst/>
            <a:gdLst/>
            <a:ahLst/>
            <a:cxnLst/>
            <a:rect l="l" t="t" r="r" b="b"/>
            <a:pathLst>
              <a:path w="14044" h="14933" extrusionOk="0">
                <a:moveTo>
                  <a:pt x="3247" y="1"/>
                </a:moveTo>
                <a:cubicBezTo>
                  <a:pt x="3219" y="1"/>
                  <a:pt x="3190" y="1"/>
                  <a:pt x="3162" y="2"/>
                </a:cubicBezTo>
                <a:cubicBezTo>
                  <a:pt x="1855" y="63"/>
                  <a:pt x="791" y="1188"/>
                  <a:pt x="396" y="2404"/>
                </a:cubicBezTo>
                <a:cubicBezTo>
                  <a:pt x="1" y="3650"/>
                  <a:pt x="153" y="4987"/>
                  <a:pt x="305" y="6294"/>
                </a:cubicBezTo>
                <a:cubicBezTo>
                  <a:pt x="670" y="8908"/>
                  <a:pt x="1186" y="11492"/>
                  <a:pt x="1855" y="14045"/>
                </a:cubicBezTo>
                <a:cubicBezTo>
                  <a:pt x="1916" y="14319"/>
                  <a:pt x="2007" y="14623"/>
                  <a:pt x="2250" y="14805"/>
                </a:cubicBezTo>
                <a:cubicBezTo>
                  <a:pt x="2383" y="14898"/>
                  <a:pt x="2544" y="14933"/>
                  <a:pt x="2713" y="14933"/>
                </a:cubicBezTo>
                <a:cubicBezTo>
                  <a:pt x="2934" y="14933"/>
                  <a:pt x="3169" y="14874"/>
                  <a:pt x="3375" y="14805"/>
                </a:cubicBezTo>
                <a:cubicBezTo>
                  <a:pt x="7205" y="13559"/>
                  <a:pt x="10579" y="11005"/>
                  <a:pt x="12798" y="7662"/>
                </a:cubicBezTo>
                <a:cubicBezTo>
                  <a:pt x="13497" y="6598"/>
                  <a:pt x="14044" y="5018"/>
                  <a:pt x="13102" y="4166"/>
                </a:cubicBezTo>
                <a:cubicBezTo>
                  <a:pt x="12783" y="3861"/>
                  <a:pt x="12371" y="3741"/>
                  <a:pt x="11933" y="3741"/>
                </a:cubicBezTo>
                <a:cubicBezTo>
                  <a:pt x="11368" y="3741"/>
                  <a:pt x="10758" y="3940"/>
                  <a:pt x="10244" y="4197"/>
                </a:cubicBezTo>
                <a:cubicBezTo>
                  <a:pt x="9089" y="4774"/>
                  <a:pt x="8117" y="5656"/>
                  <a:pt x="7205" y="6537"/>
                </a:cubicBezTo>
                <a:cubicBezTo>
                  <a:pt x="7022" y="5625"/>
                  <a:pt x="6962" y="4592"/>
                  <a:pt x="6718" y="3650"/>
                </a:cubicBezTo>
                <a:cubicBezTo>
                  <a:pt x="6270" y="1884"/>
                  <a:pt x="5025" y="1"/>
                  <a:pt x="324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Google Shape;2433;p40"/>
          <p:cNvSpPr/>
          <p:nvPr/>
        </p:nvSpPr>
        <p:spPr>
          <a:xfrm>
            <a:off x="8669800" y="1712475"/>
            <a:ext cx="474200" cy="417375"/>
          </a:xfrm>
          <a:custGeom>
            <a:avLst/>
            <a:gdLst/>
            <a:ahLst/>
            <a:cxnLst/>
            <a:rect l="l" t="t" r="r" b="b"/>
            <a:pathLst>
              <a:path w="18968" h="16695" extrusionOk="0">
                <a:moveTo>
                  <a:pt x="9483" y="0"/>
                </a:moveTo>
                <a:cubicBezTo>
                  <a:pt x="8406" y="0"/>
                  <a:pt x="7314" y="211"/>
                  <a:pt x="6262" y="658"/>
                </a:cubicBezTo>
                <a:cubicBezTo>
                  <a:pt x="2007" y="2451"/>
                  <a:pt x="0" y="7345"/>
                  <a:pt x="1794" y="11570"/>
                </a:cubicBezTo>
                <a:cubicBezTo>
                  <a:pt x="3141" y="14767"/>
                  <a:pt x="6239" y="16695"/>
                  <a:pt x="9502" y="16695"/>
                </a:cubicBezTo>
                <a:cubicBezTo>
                  <a:pt x="10581" y="16695"/>
                  <a:pt x="11678" y="16484"/>
                  <a:pt x="12736" y="16038"/>
                </a:cubicBezTo>
                <a:cubicBezTo>
                  <a:pt x="16961" y="14244"/>
                  <a:pt x="18967" y="9351"/>
                  <a:pt x="17174" y="5095"/>
                </a:cubicBezTo>
                <a:cubicBezTo>
                  <a:pt x="15827" y="1922"/>
                  <a:pt x="12731" y="0"/>
                  <a:pt x="94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4" name="Google Shape;2434;p40"/>
          <p:cNvSpPr/>
          <p:nvPr/>
        </p:nvSpPr>
        <p:spPr>
          <a:xfrm>
            <a:off x="8607350" y="3093100"/>
            <a:ext cx="192275" cy="235000"/>
          </a:xfrm>
          <a:custGeom>
            <a:avLst/>
            <a:gdLst/>
            <a:ahLst/>
            <a:cxnLst/>
            <a:rect l="l" t="t" r="r" b="b"/>
            <a:pathLst>
              <a:path w="7691" h="9400" extrusionOk="0">
                <a:moveTo>
                  <a:pt x="5198" y="0"/>
                </a:moveTo>
                <a:lnTo>
                  <a:pt x="244" y="1308"/>
                </a:lnTo>
                <a:lnTo>
                  <a:pt x="0" y="4499"/>
                </a:lnTo>
                <a:lnTo>
                  <a:pt x="3587" y="3101"/>
                </a:lnTo>
                <a:lnTo>
                  <a:pt x="3587" y="3101"/>
                </a:lnTo>
                <a:cubicBezTo>
                  <a:pt x="3587" y="3101"/>
                  <a:pt x="3496" y="4499"/>
                  <a:pt x="3344" y="6900"/>
                </a:cubicBezTo>
                <a:cubicBezTo>
                  <a:pt x="3283" y="8055"/>
                  <a:pt x="3861" y="9119"/>
                  <a:pt x="4985" y="9362"/>
                </a:cubicBezTo>
                <a:cubicBezTo>
                  <a:pt x="5120" y="9387"/>
                  <a:pt x="5254" y="9399"/>
                  <a:pt x="5387" y="9399"/>
                </a:cubicBezTo>
                <a:cubicBezTo>
                  <a:pt x="6384" y="9399"/>
                  <a:pt x="7259" y="8714"/>
                  <a:pt x="7447" y="7721"/>
                </a:cubicBezTo>
                <a:cubicBezTo>
                  <a:pt x="7691" y="6566"/>
                  <a:pt x="6931" y="5472"/>
                  <a:pt x="5806" y="5259"/>
                </a:cubicBezTo>
                <a:cubicBezTo>
                  <a:pt x="5580" y="5205"/>
                  <a:pt x="5385" y="5174"/>
                  <a:pt x="5205" y="5174"/>
                </a:cubicBezTo>
                <a:cubicBezTo>
                  <a:pt x="4877" y="5174"/>
                  <a:pt x="4600" y="5277"/>
                  <a:pt x="4286" y="5532"/>
                </a:cubicBezTo>
                <a:lnTo>
                  <a:pt x="51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40"/>
          <p:cNvSpPr txBox="1">
            <a:spLocks noGrp="1"/>
          </p:cNvSpPr>
          <p:nvPr>
            <p:ph type="title"/>
          </p:nvPr>
        </p:nvSpPr>
        <p:spPr>
          <a:xfrm>
            <a:off x="899592" y="843558"/>
            <a:ext cx="2179459" cy="7362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Martes 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2" name="Google Shape;2437;p40"/>
          <p:cNvGrpSpPr/>
          <p:nvPr/>
        </p:nvGrpSpPr>
        <p:grpSpPr>
          <a:xfrm>
            <a:off x="1701600" y="2242750"/>
            <a:ext cx="6543625" cy="1944588"/>
            <a:chOff x="1701600" y="2242750"/>
            <a:chExt cx="6543625" cy="1944588"/>
          </a:xfrm>
        </p:grpSpPr>
        <p:sp>
          <p:nvSpPr>
            <p:cNvPr id="2438" name="Google Shape;2438;p40"/>
            <p:cNvSpPr/>
            <p:nvPr/>
          </p:nvSpPr>
          <p:spPr>
            <a:xfrm>
              <a:off x="1701600" y="370233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0"/>
            <p:cNvSpPr/>
            <p:nvPr/>
          </p:nvSpPr>
          <p:spPr>
            <a:xfrm>
              <a:off x="7260225" y="3907638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0"/>
            <p:cNvSpPr/>
            <p:nvPr/>
          </p:nvSpPr>
          <p:spPr>
            <a:xfrm>
              <a:off x="8129700" y="2242750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2435;p40"/>
          <p:cNvSpPr txBox="1">
            <a:spLocks/>
          </p:cNvSpPr>
          <p:nvPr/>
        </p:nvSpPr>
        <p:spPr>
          <a:xfrm>
            <a:off x="6012160" y="771550"/>
            <a:ext cx="288032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Work Sans"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Activación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051720" y="4515966"/>
            <a:ext cx="36599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https://youtu.be/0U3xBVuh4bo</a:t>
            </a:r>
          </a:p>
        </p:txBody>
      </p:sp>
      <p:pic>
        <p:nvPicPr>
          <p:cNvPr id="3" name="Elementos multimedia en línea 2" title="Coreografￃﾭa BAILE MODERNO KIDS en Montuno ￰ﾟﾤﾸ￢ﾀﾍ￢ﾙﾀ￯ﾸﾏ￰ﾟﾔﾥ ￰ﾟﾎﾶ Agua de J Balvin">
            <a:hlinkClick r:id="" action="ppaction://media"/>
            <a:extLst>
              <a:ext uri="{FF2B5EF4-FFF2-40B4-BE49-F238E27FC236}">
                <a16:creationId xmlns:a16="http://schemas.microsoft.com/office/drawing/2014/main" id="{AC92BC4B-4B41-4A73-889A-6BE7817C39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07940" y="1489803"/>
            <a:ext cx="6252285" cy="2949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p38"/>
          <p:cNvSpPr txBox="1">
            <a:spLocks noGrp="1"/>
          </p:cNvSpPr>
          <p:nvPr>
            <p:ph type="title"/>
          </p:nvPr>
        </p:nvSpPr>
        <p:spPr>
          <a:xfrm>
            <a:off x="32352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PRÁCTICA DE </a:t>
            </a:r>
            <a:r>
              <a:rPr lang="en" dirty="0">
                <a:solidFill>
                  <a:schemeClr val="accent1"/>
                </a:solidFill>
              </a:rPr>
              <a:t>LENGUAJE ORAL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365" name="Google Shape;2365;p38"/>
          <p:cNvSpPr/>
          <p:nvPr/>
        </p:nvSpPr>
        <p:spPr>
          <a:xfrm>
            <a:off x="8129700" y="2242750"/>
            <a:ext cx="115525" cy="253900"/>
          </a:xfrm>
          <a:custGeom>
            <a:avLst/>
            <a:gdLst/>
            <a:ahLst/>
            <a:cxnLst/>
            <a:rect l="l" t="t" r="r" b="b"/>
            <a:pathLst>
              <a:path w="4621" h="10156" extrusionOk="0">
                <a:moveTo>
                  <a:pt x="3707" y="0"/>
                </a:moveTo>
                <a:cubicBezTo>
                  <a:pt x="3637" y="0"/>
                  <a:pt x="3566" y="11"/>
                  <a:pt x="3496" y="34"/>
                </a:cubicBezTo>
                <a:lnTo>
                  <a:pt x="1034" y="825"/>
                </a:lnTo>
                <a:cubicBezTo>
                  <a:pt x="700" y="946"/>
                  <a:pt x="487" y="1311"/>
                  <a:pt x="608" y="1676"/>
                </a:cubicBezTo>
                <a:lnTo>
                  <a:pt x="2219" y="6630"/>
                </a:lnTo>
                <a:cubicBezTo>
                  <a:pt x="2128" y="6620"/>
                  <a:pt x="2037" y="6613"/>
                  <a:pt x="1946" y="6613"/>
                </a:cubicBezTo>
                <a:cubicBezTo>
                  <a:pt x="1764" y="6613"/>
                  <a:pt x="1581" y="6640"/>
                  <a:pt x="1399" y="6721"/>
                </a:cubicBezTo>
                <a:cubicBezTo>
                  <a:pt x="487" y="7025"/>
                  <a:pt x="1" y="8028"/>
                  <a:pt x="274" y="8940"/>
                </a:cubicBezTo>
                <a:cubicBezTo>
                  <a:pt x="517" y="9693"/>
                  <a:pt x="1206" y="10155"/>
                  <a:pt x="1954" y="10155"/>
                </a:cubicBezTo>
                <a:cubicBezTo>
                  <a:pt x="2142" y="10155"/>
                  <a:pt x="2334" y="10126"/>
                  <a:pt x="2523" y="10065"/>
                </a:cubicBezTo>
                <a:cubicBezTo>
                  <a:pt x="3466" y="9791"/>
                  <a:pt x="3982" y="8788"/>
                  <a:pt x="3678" y="7846"/>
                </a:cubicBezTo>
                <a:cubicBezTo>
                  <a:pt x="3648" y="7816"/>
                  <a:pt x="3648" y="7785"/>
                  <a:pt x="3648" y="7785"/>
                </a:cubicBezTo>
                <a:lnTo>
                  <a:pt x="1915" y="2436"/>
                </a:lnTo>
                <a:lnTo>
                  <a:pt x="4043" y="1737"/>
                </a:lnTo>
                <a:cubicBezTo>
                  <a:pt x="4408" y="1615"/>
                  <a:pt x="4621" y="1220"/>
                  <a:pt x="4499" y="825"/>
                </a:cubicBezTo>
                <a:lnTo>
                  <a:pt x="4408" y="490"/>
                </a:lnTo>
                <a:cubicBezTo>
                  <a:pt x="4285" y="196"/>
                  <a:pt x="4003" y="0"/>
                  <a:pt x="370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5 Rectángulo"/>
          <p:cNvSpPr/>
          <p:nvPr/>
        </p:nvSpPr>
        <p:spPr>
          <a:xfrm>
            <a:off x="5292080" y="4743390"/>
            <a:ext cx="3600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https://youtu.be/bktF3ZaM5F0</a:t>
            </a:r>
            <a:endParaRPr lang="es-MX" sz="2000" dirty="0"/>
          </a:p>
        </p:txBody>
      </p:sp>
      <p:pic>
        <p:nvPicPr>
          <p:cNvPr id="2" name="Elementos multimedia en línea 1" title="La Lengua - Trepsi El Payaso">
            <a:hlinkClick r:id="" action="ppaction://media"/>
            <a:extLst>
              <a:ext uri="{FF2B5EF4-FFF2-40B4-BE49-F238E27FC236}">
                <a16:creationId xmlns:a16="http://schemas.microsoft.com/office/drawing/2014/main" id="{1DA3FC5F-D0E9-475E-BD85-146AD0B40AF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71600" y="537524"/>
            <a:ext cx="6914042" cy="39064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2" name="Google Shape;2382;p39"/>
          <p:cNvSpPr txBox="1">
            <a:spLocks noGrp="1"/>
          </p:cNvSpPr>
          <p:nvPr>
            <p:ph type="title" idx="15"/>
          </p:nvPr>
        </p:nvSpPr>
        <p:spPr>
          <a:xfrm>
            <a:off x="2411760" y="339502"/>
            <a:ext cx="5868424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¿DE QUÉ TRATARÁ EL CUENTO?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2383" name="Google Shape;2383;p39"/>
          <p:cNvGrpSpPr/>
          <p:nvPr/>
        </p:nvGrpSpPr>
        <p:grpSpPr>
          <a:xfrm>
            <a:off x="-174398" y="584870"/>
            <a:ext cx="3724525" cy="4018603"/>
            <a:chOff x="16102" y="584870"/>
            <a:chExt cx="3724525" cy="4018603"/>
          </a:xfrm>
        </p:grpSpPr>
        <p:sp>
          <p:nvSpPr>
            <p:cNvPr id="2384" name="Google Shape;2384;p39"/>
            <p:cNvSpPr/>
            <p:nvPr/>
          </p:nvSpPr>
          <p:spPr>
            <a:xfrm>
              <a:off x="1345217" y="4257290"/>
              <a:ext cx="1478770" cy="346183"/>
            </a:xfrm>
            <a:custGeom>
              <a:avLst/>
              <a:gdLst/>
              <a:ahLst/>
              <a:cxnLst/>
              <a:rect l="l" t="t" r="r" b="b"/>
              <a:pathLst>
                <a:path w="78658" h="18414" extrusionOk="0">
                  <a:moveTo>
                    <a:pt x="39329" y="1"/>
                  </a:moveTo>
                  <a:cubicBezTo>
                    <a:pt x="17613" y="1"/>
                    <a:pt x="1" y="4137"/>
                    <a:pt x="1" y="9207"/>
                  </a:cubicBezTo>
                  <a:cubicBezTo>
                    <a:pt x="1" y="14278"/>
                    <a:pt x="17613" y="18414"/>
                    <a:pt x="39329" y="18414"/>
                  </a:cubicBezTo>
                  <a:cubicBezTo>
                    <a:pt x="61044" y="18414"/>
                    <a:pt x="78657" y="14278"/>
                    <a:pt x="78657" y="9207"/>
                  </a:cubicBezTo>
                  <a:cubicBezTo>
                    <a:pt x="78657" y="4137"/>
                    <a:pt x="61044" y="1"/>
                    <a:pt x="393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9"/>
            <p:cNvSpPr/>
            <p:nvPr/>
          </p:nvSpPr>
          <p:spPr>
            <a:xfrm>
              <a:off x="1101893" y="2987029"/>
              <a:ext cx="1693222" cy="610135"/>
            </a:xfrm>
            <a:custGeom>
              <a:avLst/>
              <a:gdLst/>
              <a:ahLst/>
              <a:cxnLst/>
              <a:rect l="l" t="t" r="r" b="b"/>
              <a:pathLst>
                <a:path w="90065" h="32454" extrusionOk="0">
                  <a:moveTo>
                    <a:pt x="75860" y="1"/>
                  </a:moveTo>
                  <a:cubicBezTo>
                    <a:pt x="72648" y="1"/>
                    <a:pt x="69352" y="1431"/>
                    <a:pt x="66248" y="5286"/>
                  </a:cubicBezTo>
                  <a:lnTo>
                    <a:pt x="54673" y="6153"/>
                  </a:lnTo>
                  <a:cubicBezTo>
                    <a:pt x="54673" y="6153"/>
                    <a:pt x="43068" y="9364"/>
                    <a:pt x="40229" y="9364"/>
                  </a:cubicBezTo>
                  <a:cubicBezTo>
                    <a:pt x="40046" y="9364"/>
                    <a:pt x="39900" y="9350"/>
                    <a:pt x="39795" y="9322"/>
                  </a:cubicBezTo>
                  <a:lnTo>
                    <a:pt x="11976" y="11257"/>
                  </a:lnTo>
                  <a:cubicBezTo>
                    <a:pt x="11976" y="11257"/>
                    <a:pt x="7800" y="7948"/>
                    <a:pt x="5787" y="7948"/>
                  </a:cubicBezTo>
                  <a:cubicBezTo>
                    <a:pt x="5531" y="7948"/>
                    <a:pt x="5310" y="8001"/>
                    <a:pt x="5137" y="8121"/>
                  </a:cubicBezTo>
                  <a:cubicBezTo>
                    <a:pt x="3636" y="9189"/>
                    <a:pt x="7105" y="12224"/>
                    <a:pt x="7105" y="12224"/>
                  </a:cubicBezTo>
                  <a:cubicBezTo>
                    <a:pt x="7105" y="12224"/>
                    <a:pt x="0" y="12558"/>
                    <a:pt x="0" y="18228"/>
                  </a:cubicBezTo>
                  <a:cubicBezTo>
                    <a:pt x="0" y="23899"/>
                    <a:pt x="11042" y="23666"/>
                    <a:pt x="16379" y="23766"/>
                  </a:cubicBezTo>
                  <a:cubicBezTo>
                    <a:pt x="21682" y="23899"/>
                    <a:pt x="34091" y="25133"/>
                    <a:pt x="34091" y="25133"/>
                  </a:cubicBezTo>
                  <a:lnTo>
                    <a:pt x="33191" y="30571"/>
                  </a:lnTo>
                  <a:cubicBezTo>
                    <a:pt x="33191" y="30571"/>
                    <a:pt x="42130" y="32453"/>
                    <a:pt x="54613" y="32453"/>
                  </a:cubicBezTo>
                  <a:cubicBezTo>
                    <a:pt x="60855" y="32453"/>
                    <a:pt x="67982" y="31983"/>
                    <a:pt x="75321" y="30571"/>
                  </a:cubicBezTo>
                  <a:lnTo>
                    <a:pt x="75321" y="27368"/>
                  </a:lnTo>
                  <a:cubicBezTo>
                    <a:pt x="75321" y="27368"/>
                    <a:pt x="82926" y="27235"/>
                    <a:pt x="86262" y="22365"/>
                  </a:cubicBezTo>
                  <a:cubicBezTo>
                    <a:pt x="89598" y="17528"/>
                    <a:pt x="90065" y="6620"/>
                    <a:pt x="84594" y="3051"/>
                  </a:cubicBezTo>
                  <a:cubicBezTo>
                    <a:pt x="81921" y="1307"/>
                    <a:pt x="78929" y="1"/>
                    <a:pt x="75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9"/>
            <p:cNvSpPr/>
            <p:nvPr/>
          </p:nvSpPr>
          <p:spPr>
            <a:xfrm>
              <a:off x="1693922" y="3561780"/>
              <a:ext cx="836581" cy="485754"/>
            </a:xfrm>
            <a:custGeom>
              <a:avLst/>
              <a:gdLst/>
              <a:ahLst/>
              <a:cxnLst/>
              <a:rect l="l" t="t" r="r" b="b"/>
              <a:pathLst>
                <a:path w="44499" h="25838" extrusionOk="0">
                  <a:moveTo>
                    <a:pt x="1702" y="1"/>
                  </a:moveTo>
                  <a:lnTo>
                    <a:pt x="0" y="18614"/>
                  </a:lnTo>
                  <a:cubicBezTo>
                    <a:pt x="0" y="18614"/>
                    <a:pt x="6939" y="23951"/>
                    <a:pt x="17513" y="25519"/>
                  </a:cubicBezTo>
                  <a:cubicBezTo>
                    <a:pt x="18960" y="25738"/>
                    <a:pt x="20442" y="25838"/>
                    <a:pt x="21929" y="25838"/>
                  </a:cubicBezTo>
                  <a:cubicBezTo>
                    <a:pt x="31305" y="25838"/>
                    <a:pt x="40832" y="21866"/>
                    <a:pt x="42531" y="18814"/>
                  </a:cubicBezTo>
                  <a:cubicBezTo>
                    <a:pt x="44499" y="15245"/>
                    <a:pt x="43832" y="1"/>
                    <a:pt x="438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9"/>
            <p:cNvSpPr/>
            <p:nvPr/>
          </p:nvSpPr>
          <p:spPr>
            <a:xfrm>
              <a:off x="1536500" y="3895519"/>
              <a:ext cx="489796" cy="628390"/>
            </a:xfrm>
            <a:custGeom>
              <a:avLst/>
              <a:gdLst/>
              <a:ahLst/>
              <a:cxnLst/>
              <a:rect l="l" t="t" r="r" b="b"/>
              <a:pathLst>
                <a:path w="26053" h="33425" extrusionOk="0">
                  <a:moveTo>
                    <a:pt x="9886" y="0"/>
                  </a:moveTo>
                  <a:cubicBezTo>
                    <a:pt x="9425" y="0"/>
                    <a:pt x="8965" y="39"/>
                    <a:pt x="8507" y="129"/>
                  </a:cubicBezTo>
                  <a:cubicBezTo>
                    <a:pt x="8307" y="162"/>
                    <a:pt x="8240" y="329"/>
                    <a:pt x="8240" y="463"/>
                  </a:cubicBezTo>
                  <a:cubicBezTo>
                    <a:pt x="8140" y="529"/>
                    <a:pt x="8107" y="629"/>
                    <a:pt x="8073" y="730"/>
                  </a:cubicBezTo>
                  <a:cubicBezTo>
                    <a:pt x="7706" y="4999"/>
                    <a:pt x="7373" y="9236"/>
                    <a:pt x="7006" y="13472"/>
                  </a:cubicBezTo>
                  <a:cubicBezTo>
                    <a:pt x="6906" y="14539"/>
                    <a:pt x="6806" y="15607"/>
                    <a:pt x="6706" y="16674"/>
                  </a:cubicBezTo>
                  <a:cubicBezTo>
                    <a:pt x="6639" y="17608"/>
                    <a:pt x="6539" y="18542"/>
                    <a:pt x="6072" y="19376"/>
                  </a:cubicBezTo>
                  <a:cubicBezTo>
                    <a:pt x="5238" y="20711"/>
                    <a:pt x="3703" y="21444"/>
                    <a:pt x="2536" y="22412"/>
                  </a:cubicBezTo>
                  <a:cubicBezTo>
                    <a:pt x="1235" y="23513"/>
                    <a:pt x="334" y="25080"/>
                    <a:pt x="168" y="26782"/>
                  </a:cubicBezTo>
                  <a:cubicBezTo>
                    <a:pt x="1" y="28449"/>
                    <a:pt x="635" y="30184"/>
                    <a:pt x="1869" y="31285"/>
                  </a:cubicBezTo>
                  <a:cubicBezTo>
                    <a:pt x="3136" y="32419"/>
                    <a:pt x="4838" y="32853"/>
                    <a:pt x="6472" y="33119"/>
                  </a:cubicBezTo>
                  <a:cubicBezTo>
                    <a:pt x="7739" y="33318"/>
                    <a:pt x="9042" y="33424"/>
                    <a:pt x="10328" y="33424"/>
                  </a:cubicBezTo>
                  <a:cubicBezTo>
                    <a:pt x="10769" y="33424"/>
                    <a:pt x="11208" y="33412"/>
                    <a:pt x="11642" y="33386"/>
                  </a:cubicBezTo>
                  <a:cubicBezTo>
                    <a:pt x="15445" y="33153"/>
                    <a:pt x="19181" y="31985"/>
                    <a:pt x="22183" y="29550"/>
                  </a:cubicBezTo>
                  <a:cubicBezTo>
                    <a:pt x="22217" y="29550"/>
                    <a:pt x="22217" y="29517"/>
                    <a:pt x="22250" y="29483"/>
                  </a:cubicBezTo>
                  <a:cubicBezTo>
                    <a:pt x="22350" y="29450"/>
                    <a:pt x="22450" y="29383"/>
                    <a:pt x="22484" y="29250"/>
                  </a:cubicBezTo>
                  <a:cubicBezTo>
                    <a:pt x="24185" y="23779"/>
                    <a:pt x="25319" y="18109"/>
                    <a:pt x="25786" y="12371"/>
                  </a:cubicBezTo>
                  <a:cubicBezTo>
                    <a:pt x="25919" y="10770"/>
                    <a:pt x="26019" y="9169"/>
                    <a:pt x="26053" y="7534"/>
                  </a:cubicBezTo>
                  <a:cubicBezTo>
                    <a:pt x="26053" y="7301"/>
                    <a:pt x="25886" y="7201"/>
                    <a:pt x="25686" y="7201"/>
                  </a:cubicBezTo>
                  <a:cubicBezTo>
                    <a:pt x="25586" y="6967"/>
                    <a:pt x="25352" y="6734"/>
                    <a:pt x="25152" y="6567"/>
                  </a:cubicBezTo>
                  <a:cubicBezTo>
                    <a:pt x="24919" y="6334"/>
                    <a:pt x="24652" y="6100"/>
                    <a:pt x="24385" y="5867"/>
                  </a:cubicBezTo>
                  <a:cubicBezTo>
                    <a:pt x="23384" y="4999"/>
                    <a:pt x="22283" y="4232"/>
                    <a:pt x="21116" y="3598"/>
                  </a:cubicBezTo>
                  <a:cubicBezTo>
                    <a:pt x="18781" y="2264"/>
                    <a:pt x="16212" y="1363"/>
                    <a:pt x="13611" y="629"/>
                  </a:cubicBezTo>
                  <a:cubicBezTo>
                    <a:pt x="12392" y="288"/>
                    <a:pt x="11137" y="0"/>
                    <a:pt x="9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9"/>
            <p:cNvSpPr/>
            <p:nvPr/>
          </p:nvSpPr>
          <p:spPr>
            <a:xfrm>
              <a:off x="2171188" y="3895519"/>
              <a:ext cx="489796" cy="628390"/>
            </a:xfrm>
            <a:custGeom>
              <a:avLst/>
              <a:gdLst/>
              <a:ahLst/>
              <a:cxnLst/>
              <a:rect l="l" t="t" r="r" b="b"/>
              <a:pathLst>
                <a:path w="26053" h="33425" extrusionOk="0">
                  <a:moveTo>
                    <a:pt x="16180" y="0"/>
                  </a:moveTo>
                  <a:cubicBezTo>
                    <a:pt x="14916" y="0"/>
                    <a:pt x="13661" y="288"/>
                    <a:pt x="12442" y="629"/>
                  </a:cubicBezTo>
                  <a:cubicBezTo>
                    <a:pt x="9874" y="1363"/>
                    <a:pt x="7272" y="2264"/>
                    <a:pt x="4937" y="3598"/>
                  </a:cubicBezTo>
                  <a:cubicBezTo>
                    <a:pt x="3770" y="4232"/>
                    <a:pt x="2669" y="4999"/>
                    <a:pt x="1668" y="5867"/>
                  </a:cubicBezTo>
                  <a:cubicBezTo>
                    <a:pt x="1401" y="6100"/>
                    <a:pt x="1134" y="6334"/>
                    <a:pt x="901" y="6567"/>
                  </a:cubicBezTo>
                  <a:cubicBezTo>
                    <a:pt x="701" y="6734"/>
                    <a:pt x="467" y="6967"/>
                    <a:pt x="367" y="7201"/>
                  </a:cubicBezTo>
                  <a:cubicBezTo>
                    <a:pt x="167" y="7201"/>
                    <a:pt x="0" y="7301"/>
                    <a:pt x="0" y="7534"/>
                  </a:cubicBezTo>
                  <a:cubicBezTo>
                    <a:pt x="34" y="9169"/>
                    <a:pt x="134" y="10770"/>
                    <a:pt x="267" y="12371"/>
                  </a:cubicBezTo>
                  <a:cubicBezTo>
                    <a:pt x="767" y="18109"/>
                    <a:pt x="1868" y="23779"/>
                    <a:pt x="3569" y="29250"/>
                  </a:cubicBezTo>
                  <a:cubicBezTo>
                    <a:pt x="3603" y="29383"/>
                    <a:pt x="3703" y="29450"/>
                    <a:pt x="3803" y="29483"/>
                  </a:cubicBezTo>
                  <a:cubicBezTo>
                    <a:pt x="3836" y="29517"/>
                    <a:pt x="3870" y="29550"/>
                    <a:pt x="3870" y="29550"/>
                  </a:cubicBezTo>
                  <a:cubicBezTo>
                    <a:pt x="6872" y="31985"/>
                    <a:pt x="10608" y="33153"/>
                    <a:pt x="14411" y="33386"/>
                  </a:cubicBezTo>
                  <a:cubicBezTo>
                    <a:pt x="14854" y="33412"/>
                    <a:pt x="15297" y="33424"/>
                    <a:pt x="15739" y="33424"/>
                  </a:cubicBezTo>
                  <a:cubicBezTo>
                    <a:pt x="17029" y="33424"/>
                    <a:pt x="18314" y="33318"/>
                    <a:pt x="19581" y="33119"/>
                  </a:cubicBezTo>
                  <a:cubicBezTo>
                    <a:pt x="21215" y="32853"/>
                    <a:pt x="22917" y="32419"/>
                    <a:pt x="24184" y="31285"/>
                  </a:cubicBezTo>
                  <a:cubicBezTo>
                    <a:pt x="25418" y="30184"/>
                    <a:pt x="26052" y="28449"/>
                    <a:pt x="25885" y="26782"/>
                  </a:cubicBezTo>
                  <a:cubicBezTo>
                    <a:pt x="25719" y="25080"/>
                    <a:pt x="24818" y="23513"/>
                    <a:pt x="23517" y="22412"/>
                  </a:cubicBezTo>
                  <a:cubicBezTo>
                    <a:pt x="22350" y="21444"/>
                    <a:pt x="20815" y="20711"/>
                    <a:pt x="20015" y="19376"/>
                  </a:cubicBezTo>
                  <a:cubicBezTo>
                    <a:pt x="19514" y="18542"/>
                    <a:pt x="19414" y="17608"/>
                    <a:pt x="19347" y="16674"/>
                  </a:cubicBezTo>
                  <a:cubicBezTo>
                    <a:pt x="19247" y="15607"/>
                    <a:pt x="19147" y="14539"/>
                    <a:pt x="19047" y="13472"/>
                  </a:cubicBezTo>
                  <a:cubicBezTo>
                    <a:pt x="18714" y="9236"/>
                    <a:pt x="18347" y="4999"/>
                    <a:pt x="17980" y="730"/>
                  </a:cubicBezTo>
                  <a:cubicBezTo>
                    <a:pt x="17980" y="629"/>
                    <a:pt x="17913" y="529"/>
                    <a:pt x="17813" y="463"/>
                  </a:cubicBezTo>
                  <a:cubicBezTo>
                    <a:pt x="17846" y="329"/>
                    <a:pt x="17746" y="162"/>
                    <a:pt x="17579" y="129"/>
                  </a:cubicBezTo>
                  <a:cubicBezTo>
                    <a:pt x="17113" y="39"/>
                    <a:pt x="16646" y="0"/>
                    <a:pt x="16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9"/>
            <p:cNvSpPr/>
            <p:nvPr/>
          </p:nvSpPr>
          <p:spPr>
            <a:xfrm>
              <a:off x="2329231" y="3092485"/>
              <a:ext cx="328643" cy="212666"/>
            </a:xfrm>
            <a:custGeom>
              <a:avLst/>
              <a:gdLst/>
              <a:ahLst/>
              <a:cxnLst/>
              <a:rect l="l" t="t" r="r" b="b"/>
              <a:pathLst>
                <a:path w="17481" h="11312" extrusionOk="0">
                  <a:moveTo>
                    <a:pt x="797" y="1"/>
                  </a:moveTo>
                  <a:cubicBezTo>
                    <a:pt x="718" y="1"/>
                    <a:pt x="637" y="33"/>
                    <a:pt x="567" y="111"/>
                  </a:cubicBezTo>
                  <a:cubicBezTo>
                    <a:pt x="0" y="744"/>
                    <a:pt x="134" y="1645"/>
                    <a:pt x="267" y="2446"/>
                  </a:cubicBezTo>
                  <a:cubicBezTo>
                    <a:pt x="401" y="3213"/>
                    <a:pt x="634" y="3947"/>
                    <a:pt x="968" y="4647"/>
                  </a:cubicBezTo>
                  <a:cubicBezTo>
                    <a:pt x="1635" y="6115"/>
                    <a:pt x="2635" y="7382"/>
                    <a:pt x="3903" y="8383"/>
                  </a:cubicBezTo>
                  <a:cubicBezTo>
                    <a:pt x="5582" y="9689"/>
                    <a:pt x="7620" y="10359"/>
                    <a:pt x="9686" y="10359"/>
                  </a:cubicBezTo>
                  <a:cubicBezTo>
                    <a:pt x="10575" y="10359"/>
                    <a:pt x="11469" y="10235"/>
                    <a:pt x="12342" y="9984"/>
                  </a:cubicBezTo>
                  <a:cubicBezTo>
                    <a:pt x="12376" y="10018"/>
                    <a:pt x="12376" y="10018"/>
                    <a:pt x="12409" y="10051"/>
                  </a:cubicBezTo>
                  <a:cubicBezTo>
                    <a:pt x="13412" y="10869"/>
                    <a:pt x="14646" y="11312"/>
                    <a:pt x="15927" y="11312"/>
                  </a:cubicBezTo>
                  <a:cubicBezTo>
                    <a:pt x="16264" y="11312"/>
                    <a:pt x="16605" y="11281"/>
                    <a:pt x="16946" y="11218"/>
                  </a:cubicBezTo>
                  <a:cubicBezTo>
                    <a:pt x="17351" y="11156"/>
                    <a:pt x="17203" y="10542"/>
                    <a:pt x="16829" y="10542"/>
                  </a:cubicBezTo>
                  <a:cubicBezTo>
                    <a:pt x="16802" y="10542"/>
                    <a:pt x="16774" y="10545"/>
                    <a:pt x="16746" y="10551"/>
                  </a:cubicBezTo>
                  <a:cubicBezTo>
                    <a:pt x="16483" y="10594"/>
                    <a:pt x="16216" y="10615"/>
                    <a:pt x="15948" y="10615"/>
                  </a:cubicBezTo>
                  <a:cubicBezTo>
                    <a:pt x="14957" y="10615"/>
                    <a:pt x="13957" y="10321"/>
                    <a:pt x="13143" y="9717"/>
                  </a:cubicBezTo>
                  <a:cubicBezTo>
                    <a:pt x="14744" y="9117"/>
                    <a:pt x="16212" y="8116"/>
                    <a:pt x="17279" y="6782"/>
                  </a:cubicBezTo>
                  <a:cubicBezTo>
                    <a:pt x="17480" y="6506"/>
                    <a:pt x="17246" y="6153"/>
                    <a:pt x="17004" y="6153"/>
                  </a:cubicBezTo>
                  <a:cubicBezTo>
                    <a:pt x="16925" y="6153"/>
                    <a:pt x="16845" y="6191"/>
                    <a:pt x="16779" y="6282"/>
                  </a:cubicBezTo>
                  <a:cubicBezTo>
                    <a:pt x="15052" y="8417"/>
                    <a:pt x="12379" y="9665"/>
                    <a:pt x="9651" y="9665"/>
                  </a:cubicBezTo>
                  <a:cubicBezTo>
                    <a:pt x="9481" y="9665"/>
                    <a:pt x="9310" y="9660"/>
                    <a:pt x="9140" y="9651"/>
                  </a:cubicBezTo>
                  <a:cubicBezTo>
                    <a:pt x="6205" y="9517"/>
                    <a:pt x="3569" y="7749"/>
                    <a:pt x="2068" y="5248"/>
                  </a:cubicBezTo>
                  <a:cubicBezTo>
                    <a:pt x="1668" y="4547"/>
                    <a:pt x="1335" y="3813"/>
                    <a:pt x="1134" y="3046"/>
                  </a:cubicBezTo>
                  <a:cubicBezTo>
                    <a:pt x="1034" y="2646"/>
                    <a:pt x="934" y="2245"/>
                    <a:pt x="901" y="1845"/>
                  </a:cubicBezTo>
                  <a:cubicBezTo>
                    <a:pt x="834" y="1445"/>
                    <a:pt x="767" y="944"/>
                    <a:pt x="1068" y="611"/>
                  </a:cubicBezTo>
                  <a:cubicBezTo>
                    <a:pt x="1298" y="355"/>
                    <a:pt x="1057" y="1"/>
                    <a:pt x="797" y="1"/>
                  </a:cubicBezTo>
                  <a:close/>
                </a:path>
              </a:pathLst>
            </a:custGeom>
            <a:solidFill>
              <a:srgbClr val="686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9"/>
            <p:cNvSpPr/>
            <p:nvPr/>
          </p:nvSpPr>
          <p:spPr>
            <a:xfrm>
              <a:off x="1067393" y="1797557"/>
              <a:ext cx="1653103" cy="1364974"/>
            </a:xfrm>
            <a:custGeom>
              <a:avLst/>
              <a:gdLst/>
              <a:ahLst/>
              <a:cxnLst/>
              <a:rect l="l" t="t" r="r" b="b"/>
              <a:pathLst>
                <a:path w="87931" h="72605" extrusionOk="0">
                  <a:moveTo>
                    <a:pt x="36762" y="0"/>
                  </a:moveTo>
                  <a:cubicBezTo>
                    <a:pt x="30083" y="0"/>
                    <a:pt x="24397" y="1397"/>
                    <a:pt x="21383" y="2872"/>
                  </a:cubicBezTo>
                  <a:cubicBezTo>
                    <a:pt x="15779" y="5573"/>
                    <a:pt x="1969" y="16281"/>
                    <a:pt x="1068" y="31926"/>
                  </a:cubicBezTo>
                  <a:cubicBezTo>
                    <a:pt x="1" y="50606"/>
                    <a:pt x="12143" y="64249"/>
                    <a:pt x="21383" y="68552"/>
                  </a:cubicBezTo>
                  <a:cubicBezTo>
                    <a:pt x="25581" y="70492"/>
                    <a:pt x="32507" y="72604"/>
                    <a:pt x="40451" y="72604"/>
                  </a:cubicBezTo>
                  <a:cubicBezTo>
                    <a:pt x="49991" y="72604"/>
                    <a:pt x="60999" y="69559"/>
                    <a:pt x="70518" y="59512"/>
                  </a:cubicBezTo>
                  <a:cubicBezTo>
                    <a:pt x="87930" y="41132"/>
                    <a:pt x="72919" y="21518"/>
                    <a:pt x="71652" y="19750"/>
                  </a:cubicBezTo>
                  <a:cubicBezTo>
                    <a:pt x="70384" y="17949"/>
                    <a:pt x="68450" y="14613"/>
                    <a:pt x="68450" y="14613"/>
                  </a:cubicBezTo>
                  <a:cubicBezTo>
                    <a:pt x="59585" y="3286"/>
                    <a:pt x="47005" y="0"/>
                    <a:pt x="367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9"/>
            <p:cNvSpPr/>
            <p:nvPr/>
          </p:nvSpPr>
          <p:spPr>
            <a:xfrm>
              <a:off x="1041692" y="2059024"/>
              <a:ext cx="292866" cy="302379"/>
            </a:xfrm>
            <a:custGeom>
              <a:avLst/>
              <a:gdLst/>
              <a:ahLst/>
              <a:cxnLst/>
              <a:rect l="l" t="t" r="r" b="b"/>
              <a:pathLst>
                <a:path w="15578" h="16084" extrusionOk="0">
                  <a:moveTo>
                    <a:pt x="7015" y="1"/>
                  </a:moveTo>
                  <a:cubicBezTo>
                    <a:pt x="5674" y="1"/>
                    <a:pt x="4423" y="788"/>
                    <a:pt x="3369" y="1707"/>
                  </a:cubicBezTo>
                  <a:cubicBezTo>
                    <a:pt x="1334" y="3542"/>
                    <a:pt x="0" y="6277"/>
                    <a:pt x="1134" y="8979"/>
                  </a:cubicBezTo>
                  <a:cubicBezTo>
                    <a:pt x="2802" y="12915"/>
                    <a:pt x="6838" y="14583"/>
                    <a:pt x="10608" y="16084"/>
                  </a:cubicBezTo>
                  <a:cubicBezTo>
                    <a:pt x="12309" y="12215"/>
                    <a:pt x="13977" y="8312"/>
                    <a:pt x="15544" y="4409"/>
                  </a:cubicBezTo>
                  <a:cubicBezTo>
                    <a:pt x="15578" y="4409"/>
                    <a:pt x="15578" y="4376"/>
                    <a:pt x="15578" y="4376"/>
                  </a:cubicBezTo>
                  <a:cubicBezTo>
                    <a:pt x="13343" y="2508"/>
                    <a:pt x="10841" y="973"/>
                    <a:pt x="7972" y="139"/>
                  </a:cubicBezTo>
                  <a:cubicBezTo>
                    <a:pt x="7649" y="44"/>
                    <a:pt x="7330" y="1"/>
                    <a:pt x="7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9"/>
            <p:cNvSpPr/>
            <p:nvPr/>
          </p:nvSpPr>
          <p:spPr>
            <a:xfrm>
              <a:off x="899950" y="1926251"/>
              <a:ext cx="472406" cy="540744"/>
            </a:xfrm>
            <a:custGeom>
              <a:avLst/>
              <a:gdLst/>
              <a:ahLst/>
              <a:cxnLst/>
              <a:rect l="l" t="t" r="r" b="b"/>
              <a:pathLst>
                <a:path w="25128" h="28763" extrusionOk="0">
                  <a:moveTo>
                    <a:pt x="12352" y="1"/>
                  </a:moveTo>
                  <a:cubicBezTo>
                    <a:pt x="11862" y="1"/>
                    <a:pt x="11370" y="32"/>
                    <a:pt x="10875" y="96"/>
                  </a:cubicBezTo>
                  <a:cubicBezTo>
                    <a:pt x="8573" y="363"/>
                    <a:pt x="6405" y="1297"/>
                    <a:pt x="4604" y="2731"/>
                  </a:cubicBezTo>
                  <a:cubicBezTo>
                    <a:pt x="2769" y="4199"/>
                    <a:pt x="1435" y="6234"/>
                    <a:pt x="734" y="8502"/>
                  </a:cubicBezTo>
                  <a:cubicBezTo>
                    <a:pt x="0" y="10904"/>
                    <a:pt x="0" y="13506"/>
                    <a:pt x="768" y="15907"/>
                  </a:cubicBezTo>
                  <a:cubicBezTo>
                    <a:pt x="901" y="16408"/>
                    <a:pt x="1034" y="16908"/>
                    <a:pt x="1201" y="17375"/>
                  </a:cubicBezTo>
                  <a:cubicBezTo>
                    <a:pt x="2535" y="21044"/>
                    <a:pt x="5137" y="24213"/>
                    <a:pt x="8440" y="26315"/>
                  </a:cubicBezTo>
                  <a:cubicBezTo>
                    <a:pt x="10308" y="27516"/>
                    <a:pt x="12376" y="28350"/>
                    <a:pt x="14544" y="28750"/>
                  </a:cubicBezTo>
                  <a:cubicBezTo>
                    <a:pt x="14577" y="28758"/>
                    <a:pt x="14609" y="28762"/>
                    <a:pt x="14638" y="28762"/>
                  </a:cubicBezTo>
                  <a:cubicBezTo>
                    <a:pt x="14727" y="28762"/>
                    <a:pt x="14803" y="28725"/>
                    <a:pt x="14878" y="28650"/>
                  </a:cubicBezTo>
                  <a:cubicBezTo>
                    <a:pt x="14938" y="28680"/>
                    <a:pt x="14998" y="28696"/>
                    <a:pt x="15058" y="28696"/>
                  </a:cubicBezTo>
                  <a:cubicBezTo>
                    <a:pt x="15131" y="28696"/>
                    <a:pt x="15204" y="28672"/>
                    <a:pt x="15278" y="28617"/>
                  </a:cubicBezTo>
                  <a:lnTo>
                    <a:pt x="15411" y="28617"/>
                  </a:lnTo>
                  <a:cubicBezTo>
                    <a:pt x="15511" y="28583"/>
                    <a:pt x="15611" y="28516"/>
                    <a:pt x="15645" y="28450"/>
                  </a:cubicBezTo>
                  <a:cubicBezTo>
                    <a:pt x="15645" y="28416"/>
                    <a:pt x="15645" y="28416"/>
                    <a:pt x="15645" y="28416"/>
                  </a:cubicBezTo>
                  <a:cubicBezTo>
                    <a:pt x="15712" y="28383"/>
                    <a:pt x="15778" y="28316"/>
                    <a:pt x="15845" y="28216"/>
                  </a:cubicBezTo>
                  <a:cubicBezTo>
                    <a:pt x="16612" y="26548"/>
                    <a:pt x="17379" y="24847"/>
                    <a:pt x="18147" y="23146"/>
                  </a:cubicBezTo>
                  <a:cubicBezTo>
                    <a:pt x="14377" y="21645"/>
                    <a:pt x="10341" y="19977"/>
                    <a:pt x="8673" y="16041"/>
                  </a:cubicBezTo>
                  <a:cubicBezTo>
                    <a:pt x="7539" y="13339"/>
                    <a:pt x="8873" y="10604"/>
                    <a:pt x="10908" y="8769"/>
                  </a:cubicBezTo>
                  <a:cubicBezTo>
                    <a:pt x="11962" y="7850"/>
                    <a:pt x="13213" y="7063"/>
                    <a:pt x="14554" y="7063"/>
                  </a:cubicBezTo>
                  <a:cubicBezTo>
                    <a:pt x="14869" y="7063"/>
                    <a:pt x="15188" y="7106"/>
                    <a:pt x="15511" y="7201"/>
                  </a:cubicBezTo>
                  <a:cubicBezTo>
                    <a:pt x="18380" y="8035"/>
                    <a:pt x="20882" y="9570"/>
                    <a:pt x="23117" y="11438"/>
                  </a:cubicBezTo>
                  <a:cubicBezTo>
                    <a:pt x="23751" y="9836"/>
                    <a:pt x="24384" y="8235"/>
                    <a:pt x="25018" y="6601"/>
                  </a:cubicBezTo>
                  <a:cubicBezTo>
                    <a:pt x="25128" y="6354"/>
                    <a:pt x="24899" y="6174"/>
                    <a:pt x="24684" y="6174"/>
                  </a:cubicBezTo>
                  <a:cubicBezTo>
                    <a:pt x="24638" y="6174"/>
                    <a:pt x="24593" y="6183"/>
                    <a:pt x="24551" y="6200"/>
                  </a:cubicBezTo>
                  <a:cubicBezTo>
                    <a:pt x="24551" y="6134"/>
                    <a:pt x="24518" y="6034"/>
                    <a:pt x="24451" y="5967"/>
                  </a:cubicBezTo>
                  <a:cubicBezTo>
                    <a:pt x="22717" y="4066"/>
                    <a:pt x="20582" y="2531"/>
                    <a:pt x="18247" y="1430"/>
                  </a:cubicBezTo>
                  <a:cubicBezTo>
                    <a:pt x="16389" y="542"/>
                    <a:pt x="14400" y="1"/>
                    <a:pt x="12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9"/>
            <p:cNvSpPr/>
            <p:nvPr/>
          </p:nvSpPr>
          <p:spPr>
            <a:xfrm>
              <a:off x="2064567" y="1770089"/>
              <a:ext cx="278466" cy="230714"/>
            </a:xfrm>
            <a:custGeom>
              <a:avLst/>
              <a:gdLst/>
              <a:ahLst/>
              <a:cxnLst/>
              <a:rect l="l" t="t" r="r" b="b"/>
              <a:pathLst>
                <a:path w="14812" h="12272" extrusionOk="0">
                  <a:moveTo>
                    <a:pt x="6638" y="1"/>
                  </a:moveTo>
                  <a:cubicBezTo>
                    <a:pt x="6242" y="1"/>
                    <a:pt x="5841" y="32"/>
                    <a:pt x="5438" y="96"/>
                  </a:cubicBezTo>
                  <a:cubicBezTo>
                    <a:pt x="2869" y="530"/>
                    <a:pt x="1035" y="2398"/>
                    <a:pt x="1" y="4633"/>
                  </a:cubicBezTo>
                  <a:cubicBezTo>
                    <a:pt x="3169" y="5967"/>
                    <a:pt x="6172" y="7702"/>
                    <a:pt x="8907" y="9803"/>
                  </a:cubicBezTo>
                  <a:cubicBezTo>
                    <a:pt x="9941" y="10604"/>
                    <a:pt x="10908" y="11404"/>
                    <a:pt x="11842" y="12272"/>
                  </a:cubicBezTo>
                  <a:cubicBezTo>
                    <a:pt x="13744" y="9403"/>
                    <a:pt x="14811" y="5834"/>
                    <a:pt x="12509" y="2898"/>
                  </a:cubicBezTo>
                  <a:cubicBezTo>
                    <a:pt x="11059" y="1049"/>
                    <a:pt x="8929" y="1"/>
                    <a:pt x="6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9"/>
            <p:cNvSpPr/>
            <p:nvPr/>
          </p:nvSpPr>
          <p:spPr>
            <a:xfrm>
              <a:off x="1930985" y="1667848"/>
              <a:ext cx="493556" cy="404444"/>
            </a:xfrm>
            <a:custGeom>
              <a:avLst/>
              <a:gdLst/>
              <a:ahLst/>
              <a:cxnLst/>
              <a:rect l="l" t="t" r="r" b="b"/>
              <a:pathLst>
                <a:path w="26253" h="21513" extrusionOk="0">
                  <a:moveTo>
                    <a:pt x="4337" y="8236"/>
                  </a:moveTo>
                  <a:cubicBezTo>
                    <a:pt x="4504" y="8269"/>
                    <a:pt x="4670" y="8336"/>
                    <a:pt x="4837" y="8370"/>
                  </a:cubicBezTo>
                  <a:cubicBezTo>
                    <a:pt x="4837" y="8403"/>
                    <a:pt x="4837" y="8403"/>
                    <a:pt x="4837" y="8403"/>
                  </a:cubicBezTo>
                  <a:cubicBezTo>
                    <a:pt x="4670" y="8370"/>
                    <a:pt x="4504" y="8303"/>
                    <a:pt x="4337" y="8236"/>
                  </a:cubicBezTo>
                  <a:close/>
                  <a:moveTo>
                    <a:pt x="13814" y="0"/>
                  </a:moveTo>
                  <a:cubicBezTo>
                    <a:pt x="12601" y="0"/>
                    <a:pt x="11385" y="176"/>
                    <a:pt x="10208" y="531"/>
                  </a:cubicBezTo>
                  <a:cubicBezTo>
                    <a:pt x="9741" y="664"/>
                    <a:pt x="9240" y="797"/>
                    <a:pt x="8773" y="964"/>
                  </a:cubicBezTo>
                  <a:cubicBezTo>
                    <a:pt x="5204" y="2232"/>
                    <a:pt x="2135" y="4667"/>
                    <a:pt x="0" y="7769"/>
                  </a:cubicBezTo>
                  <a:cubicBezTo>
                    <a:pt x="134" y="7736"/>
                    <a:pt x="301" y="7736"/>
                    <a:pt x="434" y="7736"/>
                  </a:cubicBezTo>
                  <a:cubicBezTo>
                    <a:pt x="467" y="7802"/>
                    <a:pt x="568" y="7869"/>
                    <a:pt x="668" y="7903"/>
                  </a:cubicBezTo>
                  <a:cubicBezTo>
                    <a:pt x="2869" y="8436"/>
                    <a:pt x="5037" y="9170"/>
                    <a:pt x="7106" y="10071"/>
                  </a:cubicBezTo>
                  <a:cubicBezTo>
                    <a:pt x="8140" y="7836"/>
                    <a:pt x="9974" y="5968"/>
                    <a:pt x="12543" y="5534"/>
                  </a:cubicBezTo>
                  <a:cubicBezTo>
                    <a:pt x="12946" y="5470"/>
                    <a:pt x="13347" y="5439"/>
                    <a:pt x="13743" y="5439"/>
                  </a:cubicBezTo>
                  <a:cubicBezTo>
                    <a:pt x="16034" y="5439"/>
                    <a:pt x="18164" y="6487"/>
                    <a:pt x="19614" y="8336"/>
                  </a:cubicBezTo>
                  <a:cubicBezTo>
                    <a:pt x="21916" y="11272"/>
                    <a:pt x="20849" y="14841"/>
                    <a:pt x="18947" y="17710"/>
                  </a:cubicBezTo>
                  <a:cubicBezTo>
                    <a:pt x="19181" y="17943"/>
                    <a:pt x="19448" y="18210"/>
                    <a:pt x="19715" y="18443"/>
                  </a:cubicBezTo>
                  <a:cubicBezTo>
                    <a:pt x="19781" y="18510"/>
                    <a:pt x="19881" y="18543"/>
                    <a:pt x="19981" y="18543"/>
                  </a:cubicBezTo>
                  <a:cubicBezTo>
                    <a:pt x="20115" y="18644"/>
                    <a:pt x="20215" y="18777"/>
                    <a:pt x="20348" y="18877"/>
                  </a:cubicBezTo>
                  <a:cubicBezTo>
                    <a:pt x="20615" y="19144"/>
                    <a:pt x="20882" y="19411"/>
                    <a:pt x="21116" y="19678"/>
                  </a:cubicBezTo>
                  <a:cubicBezTo>
                    <a:pt x="21182" y="19744"/>
                    <a:pt x="21216" y="19744"/>
                    <a:pt x="21249" y="19778"/>
                  </a:cubicBezTo>
                  <a:cubicBezTo>
                    <a:pt x="21683" y="20345"/>
                    <a:pt x="22116" y="20912"/>
                    <a:pt x="22517" y="21512"/>
                  </a:cubicBezTo>
                  <a:cubicBezTo>
                    <a:pt x="23284" y="20478"/>
                    <a:pt x="23984" y="19344"/>
                    <a:pt x="24551" y="18177"/>
                  </a:cubicBezTo>
                  <a:cubicBezTo>
                    <a:pt x="25652" y="15875"/>
                    <a:pt x="26253" y="13373"/>
                    <a:pt x="25952" y="10805"/>
                  </a:cubicBezTo>
                  <a:cubicBezTo>
                    <a:pt x="25685" y="8536"/>
                    <a:pt x="24785" y="6335"/>
                    <a:pt x="23350" y="4533"/>
                  </a:cubicBezTo>
                  <a:cubicBezTo>
                    <a:pt x="21916" y="2665"/>
                    <a:pt x="19881" y="1331"/>
                    <a:pt x="17646" y="597"/>
                  </a:cubicBezTo>
                  <a:cubicBezTo>
                    <a:pt x="16406" y="201"/>
                    <a:pt x="15111" y="0"/>
                    <a:pt x="138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9"/>
            <p:cNvSpPr/>
            <p:nvPr/>
          </p:nvSpPr>
          <p:spPr>
            <a:xfrm>
              <a:off x="1917806" y="2367100"/>
              <a:ext cx="186910" cy="173787"/>
            </a:xfrm>
            <a:custGeom>
              <a:avLst/>
              <a:gdLst/>
              <a:ahLst/>
              <a:cxnLst/>
              <a:rect l="l" t="t" r="r" b="b"/>
              <a:pathLst>
                <a:path w="9942" h="9244" extrusionOk="0">
                  <a:moveTo>
                    <a:pt x="6438" y="1"/>
                  </a:moveTo>
                  <a:cubicBezTo>
                    <a:pt x="5223" y="1"/>
                    <a:pt x="3927" y="493"/>
                    <a:pt x="2936" y="999"/>
                  </a:cubicBezTo>
                  <a:cubicBezTo>
                    <a:pt x="2069" y="1499"/>
                    <a:pt x="1235" y="2133"/>
                    <a:pt x="601" y="2900"/>
                  </a:cubicBezTo>
                  <a:cubicBezTo>
                    <a:pt x="268" y="3267"/>
                    <a:pt x="34" y="3701"/>
                    <a:pt x="1" y="4235"/>
                  </a:cubicBezTo>
                  <a:cubicBezTo>
                    <a:pt x="1" y="4735"/>
                    <a:pt x="201" y="5235"/>
                    <a:pt x="468" y="5636"/>
                  </a:cubicBezTo>
                  <a:cubicBezTo>
                    <a:pt x="1635" y="7504"/>
                    <a:pt x="3737" y="8404"/>
                    <a:pt x="5672" y="9205"/>
                  </a:cubicBezTo>
                  <a:cubicBezTo>
                    <a:pt x="5728" y="9233"/>
                    <a:pt x="5779" y="9243"/>
                    <a:pt x="5823" y="9243"/>
                  </a:cubicBezTo>
                  <a:cubicBezTo>
                    <a:pt x="5884" y="9243"/>
                    <a:pt x="5933" y="9224"/>
                    <a:pt x="5972" y="9205"/>
                  </a:cubicBezTo>
                  <a:cubicBezTo>
                    <a:pt x="5999" y="9209"/>
                    <a:pt x="6026" y="9212"/>
                    <a:pt x="6054" y="9212"/>
                  </a:cubicBezTo>
                  <a:cubicBezTo>
                    <a:pt x="6617" y="9212"/>
                    <a:pt x="7387" y="8288"/>
                    <a:pt x="7673" y="7971"/>
                  </a:cubicBezTo>
                  <a:cubicBezTo>
                    <a:pt x="8307" y="7237"/>
                    <a:pt x="8807" y="6403"/>
                    <a:pt x="9174" y="5469"/>
                  </a:cubicBezTo>
                  <a:cubicBezTo>
                    <a:pt x="9775" y="3901"/>
                    <a:pt x="9941" y="1733"/>
                    <a:pt x="8407" y="599"/>
                  </a:cubicBezTo>
                  <a:cubicBezTo>
                    <a:pt x="7829" y="168"/>
                    <a:pt x="7148" y="1"/>
                    <a:pt x="6438" y="1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9"/>
            <p:cNvSpPr/>
            <p:nvPr/>
          </p:nvSpPr>
          <p:spPr>
            <a:xfrm>
              <a:off x="1357137" y="2168635"/>
              <a:ext cx="492316" cy="621754"/>
            </a:xfrm>
            <a:custGeom>
              <a:avLst/>
              <a:gdLst/>
              <a:ahLst/>
              <a:cxnLst/>
              <a:rect l="l" t="t" r="r" b="b"/>
              <a:pathLst>
                <a:path w="26187" h="33072" extrusionOk="0">
                  <a:moveTo>
                    <a:pt x="15071" y="1"/>
                  </a:moveTo>
                  <a:cubicBezTo>
                    <a:pt x="12886" y="1"/>
                    <a:pt x="10741" y="730"/>
                    <a:pt x="8974" y="2048"/>
                  </a:cubicBezTo>
                  <a:cubicBezTo>
                    <a:pt x="6839" y="3649"/>
                    <a:pt x="5371" y="5951"/>
                    <a:pt x="4704" y="8519"/>
                  </a:cubicBezTo>
                  <a:cubicBezTo>
                    <a:pt x="4304" y="10054"/>
                    <a:pt x="4137" y="11655"/>
                    <a:pt x="3770" y="13223"/>
                  </a:cubicBezTo>
                  <a:cubicBezTo>
                    <a:pt x="3403" y="14690"/>
                    <a:pt x="2769" y="16058"/>
                    <a:pt x="2102" y="17392"/>
                  </a:cubicBezTo>
                  <a:cubicBezTo>
                    <a:pt x="1435" y="18693"/>
                    <a:pt x="768" y="19994"/>
                    <a:pt x="401" y="21395"/>
                  </a:cubicBezTo>
                  <a:cubicBezTo>
                    <a:pt x="34" y="22796"/>
                    <a:pt x="1" y="24264"/>
                    <a:pt x="301" y="25698"/>
                  </a:cubicBezTo>
                  <a:cubicBezTo>
                    <a:pt x="735" y="27633"/>
                    <a:pt x="1769" y="29401"/>
                    <a:pt x="3270" y="30702"/>
                  </a:cubicBezTo>
                  <a:cubicBezTo>
                    <a:pt x="3270" y="30769"/>
                    <a:pt x="3303" y="30835"/>
                    <a:pt x="3370" y="30902"/>
                  </a:cubicBezTo>
                  <a:cubicBezTo>
                    <a:pt x="4971" y="32336"/>
                    <a:pt x="7072" y="33004"/>
                    <a:pt x="9207" y="33037"/>
                  </a:cubicBezTo>
                  <a:lnTo>
                    <a:pt x="9474" y="33037"/>
                  </a:lnTo>
                  <a:cubicBezTo>
                    <a:pt x="9507" y="33070"/>
                    <a:pt x="9541" y="33070"/>
                    <a:pt x="9608" y="33070"/>
                  </a:cubicBezTo>
                  <a:cubicBezTo>
                    <a:pt x="9672" y="33071"/>
                    <a:pt x="9737" y="33072"/>
                    <a:pt x="9801" y="33072"/>
                  </a:cubicBezTo>
                  <a:cubicBezTo>
                    <a:pt x="14163" y="33072"/>
                    <a:pt x="18193" y="30859"/>
                    <a:pt x="21316" y="27933"/>
                  </a:cubicBezTo>
                  <a:cubicBezTo>
                    <a:pt x="22884" y="26399"/>
                    <a:pt x="24285" y="24664"/>
                    <a:pt x="25152" y="22629"/>
                  </a:cubicBezTo>
                  <a:cubicBezTo>
                    <a:pt x="26086" y="20361"/>
                    <a:pt x="26186" y="17859"/>
                    <a:pt x="26186" y="15424"/>
                  </a:cubicBezTo>
                  <a:cubicBezTo>
                    <a:pt x="26153" y="13189"/>
                    <a:pt x="25953" y="10888"/>
                    <a:pt x="25019" y="8820"/>
                  </a:cubicBezTo>
                  <a:cubicBezTo>
                    <a:pt x="24618" y="7085"/>
                    <a:pt x="23951" y="5384"/>
                    <a:pt x="22917" y="3949"/>
                  </a:cubicBezTo>
                  <a:cubicBezTo>
                    <a:pt x="21349" y="1781"/>
                    <a:pt x="18981" y="414"/>
                    <a:pt x="16312" y="80"/>
                  </a:cubicBezTo>
                  <a:cubicBezTo>
                    <a:pt x="15899" y="27"/>
                    <a:pt x="15484" y="1"/>
                    <a:pt x="15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9"/>
            <p:cNvSpPr/>
            <p:nvPr/>
          </p:nvSpPr>
          <p:spPr>
            <a:xfrm>
              <a:off x="1541520" y="2407729"/>
              <a:ext cx="223908" cy="173054"/>
            </a:xfrm>
            <a:custGeom>
              <a:avLst/>
              <a:gdLst/>
              <a:ahLst/>
              <a:cxnLst/>
              <a:rect l="l" t="t" r="r" b="b"/>
              <a:pathLst>
                <a:path w="11910" h="9205" extrusionOk="0">
                  <a:moveTo>
                    <a:pt x="6345" y="0"/>
                  </a:moveTo>
                  <a:cubicBezTo>
                    <a:pt x="6107" y="0"/>
                    <a:pt x="5870" y="15"/>
                    <a:pt x="5638" y="39"/>
                  </a:cubicBezTo>
                  <a:cubicBezTo>
                    <a:pt x="3070" y="339"/>
                    <a:pt x="868" y="2240"/>
                    <a:pt x="301" y="4742"/>
                  </a:cubicBezTo>
                  <a:cubicBezTo>
                    <a:pt x="1" y="6210"/>
                    <a:pt x="201" y="7744"/>
                    <a:pt x="868" y="9045"/>
                  </a:cubicBezTo>
                  <a:cubicBezTo>
                    <a:pt x="917" y="9143"/>
                    <a:pt x="1037" y="9205"/>
                    <a:pt x="1150" y="9205"/>
                  </a:cubicBezTo>
                  <a:cubicBezTo>
                    <a:pt x="1192" y="9205"/>
                    <a:pt x="1232" y="9196"/>
                    <a:pt x="1268" y="9179"/>
                  </a:cubicBezTo>
                  <a:cubicBezTo>
                    <a:pt x="1835" y="8945"/>
                    <a:pt x="2402" y="8712"/>
                    <a:pt x="2936" y="8445"/>
                  </a:cubicBezTo>
                  <a:cubicBezTo>
                    <a:pt x="3170" y="8345"/>
                    <a:pt x="3236" y="8145"/>
                    <a:pt x="3136" y="7944"/>
                  </a:cubicBezTo>
                  <a:cubicBezTo>
                    <a:pt x="2669" y="6944"/>
                    <a:pt x="2369" y="5776"/>
                    <a:pt x="2703" y="4709"/>
                  </a:cubicBezTo>
                  <a:cubicBezTo>
                    <a:pt x="3003" y="3775"/>
                    <a:pt x="3737" y="3008"/>
                    <a:pt x="4704" y="2874"/>
                  </a:cubicBezTo>
                  <a:cubicBezTo>
                    <a:pt x="4847" y="2855"/>
                    <a:pt x="4987" y="2845"/>
                    <a:pt x="5124" y="2845"/>
                  </a:cubicBezTo>
                  <a:cubicBezTo>
                    <a:pt x="7095" y="2845"/>
                    <a:pt x="8441" y="4782"/>
                    <a:pt x="9407" y="6310"/>
                  </a:cubicBezTo>
                  <a:cubicBezTo>
                    <a:pt x="9470" y="6414"/>
                    <a:pt x="9585" y="6466"/>
                    <a:pt x="9694" y="6466"/>
                  </a:cubicBezTo>
                  <a:cubicBezTo>
                    <a:pt x="9760" y="6466"/>
                    <a:pt x="9824" y="6447"/>
                    <a:pt x="9874" y="6410"/>
                  </a:cubicBezTo>
                  <a:cubicBezTo>
                    <a:pt x="10375" y="6110"/>
                    <a:pt x="10908" y="5910"/>
                    <a:pt x="11476" y="5843"/>
                  </a:cubicBezTo>
                  <a:cubicBezTo>
                    <a:pt x="11776" y="5810"/>
                    <a:pt x="11842" y="5476"/>
                    <a:pt x="11742" y="5276"/>
                  </a:cubicBezTo>
                  <a:cubicBezTo>
                    <a:pt x="11876" y="5176"/>
                    <a:pt x="11909" y="5009"/>
                    <a:pt x="11842" y="4842"/>
                  </a:cubicBezTo>
                  <a:cubicBezTo>
                    <a:pt x="11175" y="3541"/>
                    <a:pt x="10341" y="2340"/>
                    <a:pt x="9307" y="1306"/>
                  </a:cubicBezTo>
                  <a:cubicBezTo>
                    <a:pt x="8840" y="839"/>
                    <a:pt x="8307" y="439"/>
                    <a:pt x="7673" y="206"/>
                  </a:cubicBezTo>
                  <a:cubicBezTo>
                    <a:pt x="7238" y="53"/>
                    <a:pt x="6789" y="0"/>
                    <a:pt x="63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9"/>
            <p:cNvSpPr/>
            <p:nvPr/>
          </p:nvSpPr>
          <p:spPr>
            <a:xfrm>
              <a:off x="2070208" y="2054738"/>
              <a:ext cx="450918" cy="489420"/>
            </a:xfrm>
            <a:custGeom>
              <a:avLst/>
              <a:gdLst/>
              <a:ahLst/>
              <a:cxnLst/>
              <a:rect l="l" t="t" r="r" b="b"/>
              <a:pathLst>
                <a:path w="23985" h="26033" extrusionOk="0">
                  <a:moveTo>
                    <a:pt x="7558" y="0"/>
                  </a:moveTo>
                  <a:cubicBezTo>
                    <a:pt x="6325" y="0"/>
                    <a:pt x="5104" y="300"/>
                    <a:pt x="4004" y="901"/>
                  </a:cubicBezTo>
                  <a:cubicBezTo>
                    <a:pt x="2136" y="1935"/>
                    <a:pt x="835" y="3703"/>
                    <a:pt x="334" y="5871"/>
                  </a:cubicBezTo>
                  <a:cubicBezTo>
                    <a:pt x="1" y="7339"/>
                    <a:pt x="34" y="8840"/>
                    <a:pt x="268" y="10341"/>
                  </a:cubicBezTo>
                  <a:cubicBezTo>
                    <a:pt x="234" y="12242"/>
                    <a:pt x="801" y="14144"/>
                    <a:pt x="1468" y="15945"/>
                  </a:cubicBezTo>
                  <a:cubicBezTo>
                    <a:pt x="2202" y="17880"/>
                    <a:pt x="3036" y="19848"/>
                    <a:pt x="4437" y="21382"/>
                  </a:cubicBezTo>
                  <a:cubicBezTo>
                    <a:pt x="5705" y="22783"/>
                    <a:pt x="7273" y="23784"/>
                    <a:pt x="8907" y="24518"/>
                  </a:cubicBezTo>
                  <a:cubicBezTo>
                    <a:pt x="10913" y="25448"/>
                    <a:pt x="13111" y="26033"/>
                    <a:pt x="15263" y="26033"/>
                  </a:cubicBezTo>
                  <a:cubicBezTo>
                    <a:pt x="16582" y="26033"/>
                    <a:pt x="17884" y="25813"/>
                    <a:pt x="19114" y="25318"/>
                  </a:cubicBezTo>
                  <a:cubicBezTo>
                    <a:pt x="19148" y="25318"/>
                    <a:pt x="19181" y="25285"/>
                    <a:pt x="19214" y="25252"/>
                  </a:cubicBezTo>
                  <a:cubicBezTo>
                    <a:pt x="19281" y="25218"/>
                    <a:pt x="19315" y="25218"/>
                    <a:pt x="19381" y="25185"/>
                  </a:cubicBezTo>
                  <a:cubicBezTo>
                    <a:pt x="20949" y="24551"/>
                    <a:pt x="22283" y="23384"/>
                    <a:pt x="23017" y="21816"/>
                  </a:cubicBezTo>
                  <a:cubicBezTo>
                    <a:pt x="23051" y="21716"/>
                    <a:pt x="23051" y="21649"/>
                    <a:pt x="23051" y="21616"/>
                  </a:cubicBezTo>
                  <a:cubicBezTo>
                    <a:pt x="23751" y="20148"/>
                    <a:pt x="23985" y="18447"/>
                    <a:pt x="23684" y="16779"/>
                  </a:cubicBezTo>
                  <a:cubicBezTo>
                    <a:pt x="23484" y="15578"/>
                    <a:pt x="22984" y="14411"/>
                    <a:pt x="22283" y="13377"/>
                  </a:cubicBezTo>
                  <a:cubicBezTo>
                    <a:pt x="21583" y="12376"/>
                    <a:pt x="20682" y="11509"/>
                    <a:pt x="19815" y="10675"/>
                  </a:cubicBezTo>
                  <a:cubicBezTo>
                    <a:pt x="18881" y="9774"/>
                    <a:pt x="18014" y="8873"/>
                    <a:pt x="17280" y="7806"/>
                  </a:cubicBezTo>
                  <a:cubicBezTo>
                    <a:pt x="16546" y="6672"/>
                    <a:pt x="15912" y="5471"/>
                    <a:pt x="15145" y="4337"/>
                  </a:cubicBezTo>
                  <a:cubicBezTo>
                    <a:pt x="13877" y="2469"/>
                    <a:pt x="12076" y="1068"/>
                    <a:pt x="10008" y="401"/>
                  </a:cubicBezTo>
                  <a:cubicBezTo>
                    <a:pt x="9207" y="134"/>
                    <a:pt x="8380" y="0"/>
                    <a:pt x="75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9"/>
            <p:cNvSpPr/>
            <p:nvPr/>
          </p:nvSpPr>
          <p:spPr>
            <a:xfrm>
              <a:off x="2179968" y="2253823"/>
              <a:ext cx="176231" cy="138274"/>
            </a:xfrm>
            <a:custGeom>
              <a:avLst/>
              <a:gdLst/>
              <a:ahLst/>
              <a:cxnLst/>
              <a:rect l="l" t="t" r="r" b="b"/>
              <a:pathLst>
                <a:path w="9374" h="7355" extrusionOk="0">
                  <a:moveTo>
                    <a:pt x="4095" y="1"/>
                  </a:moveTo>
                  <a:cubicBezTo>
                    <a:pt x="3298" y="1"/>
                    <a:pt x="2509" y="193"/>
                    <a:pt x="1802" y="586"/>
                  </a:cubicBezTo>
                  <a:cubicBezTo>
                    <a:pt x="1335" y="853"/>
                    <a:pt x="901" y="1186"/>
                    <a:pt x="601" y="1653"/>
                  </a:cubicBezTo>
                  <a:cubicBezTo>
                    <a:pt x="334" y="2087"/>
                    <a:pt x="200" y="2654"/>
                    <a:pt x="134" y="3188"/>
                  </a:cubicBezTo>
                  <a:cubicBezTo>
                    <a:pt x="0" y="4389"/>
                    <a:pt x="67" y="5623"/>
                    <a:pt x="300" y="6824"/>
                  </a:cubicBezTo>
                  <a:cubicBezTo>
                    <a:pt x="300" y="6991"/>
                    <a:pt x="434" y="7057"/>
                    <a:pt x="567" y="7091"/>
                  </a:cubicBezTo>
                  <a:cubicBezTo>
                    <a:pt x="594" y="7222"/>
                    <a:pt x="724" y="7354"/>
                    <a:pt x="877" y="7354"/>
                  </a:cubicBezTo>
                  <a:cubicBezTo>
                    <a:pt x="917" y="7354"/>
                    <a:pt x="959" y="7345"/>
                    <a:pt x="1001" y="7324"/>
                  </a:cubicBezTo>
                  <a:cubicBezTo>
                    <a:pt x="1401" y="7124"/>
                    <a:pt x="1835" y="6991"/>
                    <a:pt x="2302" y="6991"/>
                  </a:cubicBezTo>
                  <a:cubicBezTo>
                    <a:pt x="2469" y="6991"/>
                    <a:pt x="2602" y="6857"/>
                    <a:pt x="2569" y="6690"/>
                  </a:cubicBezTo>
                  <a:cubicBezTo>
                    <a:pt x="2402" y="5089"/>
                    <a:pt x="2269" y="2954"/>
                    <a:pt x="3836" y="2120"/>
                  </a:cubicBezTo>
                  <a:cubicBezTo>
                    <a:pt x="4083" y="1991"/>
                    <a:pt x="4347" y="1932"/>
                    <a:pt x="4613" y="1932"/>
                  </a:cubicBezTo>
                  <a:cubicBezTo>
                    <a:pt x="5100" y="1932"/>
                    <a:pt x="5594" y="2130"/>
                    <a:pt x="6005" y="2454"/>
                  </a:cubicBezTo>
                  <a:cubicBezTo>
                    <a:pt x="6772" y="3021"/>
                    <a:pt x="7172" y="3955"/>
                    <a:pt x="7372" y="4889"/>
                  </a:cubicBezTo>
                  <a:cubicBezTo>
                    <a:pt x="7401" y="5064"/>
                    <a:pt x="7507" y="5162"/>
                    <a:pt x="7666" y="5162"/>
                  </a:cubicBezTo>
                  <a:cubicBezTo>
                    <a:pt x="7689" y="5162"/>
                    <a:pt x="7714" y="5160"/>
                    <a:pt x="7739" y="5156"/>
                  </a:cubicBezTo>
                  <a:cubicBezTo>
                    <a:pt x="8239" y="5056"/>
                    <a:pt x="8706" y="4989"/>
                    <a:pt x="9173" y="4889"/>
                  </a:cubicBezTo>
                  <a:cubicBezTo>
                    <a:pt x="9307" y="4856"/>
                    <a:pt x="9374" y="4722"/>
                    <a:pt x="9374" y="4589"/>
                  </a:cubicBezTo>
                  <a:cubicBezTo>
                    <a:pt x="9140" y="3355"/>
                    <a:pt x="8506" y="2220"/>
                    <a:pt x="7572" y="1353"/>
                  </a:cubicBezTo>
                  <a:cubicBezTo>
                    <a:pt x="6579" y="462"/>
                    <a:pt x="5328" y="1"/>
                    <a:pt x="40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9"/>
            <p:cNvSpPr/>
            <p:nvPr/>
          </p:nvSpPr>
          <p:spPr>
            <a:xfrm>
              <a:off x="1514559" y="2611176"/>
              <a:ext cx="311685" cy="172001"/>
            </a:xfrm>
            <a:custGeom>
              <a:avLst/>
              <a:gdLst/>
              <a:ahLst/>
              <a:cxnLst/>
              <a:rect l="l" t="t" r="r" b="b"/>
              <a:pathLst>
                <a:path w="16579" h="9149" extrusionOk="0">
                  <a:moveTo>
                    <a:pt x="13443" y="0"/>
                  </a:moveTo>
                  <a:cubicBezTo>
                    <a:pt x="13418" y="0"/>
                    <a:pt x="13393" y="9"/>
                    <a:pt x="13377" y="25"/>
                  </a:cubicBezTo>
                  <a:lnTo>
                    <a:pt x="13210" y="25"/>
                  </a:lnTo>
                  <a:cubicBezTo>
                    <a:pt x="13210" y="25"/>
                    <a:pt x="13176" y="59"/>
                    <a:pt x="13143" y="59"/>
                  </a:cubicBezTo>
                  <a:cubicBezTo>
                    <a:pt x="11709" y="326"/>
                    <a:pt x="10241" y="593"/>
                    <a:pt x="8807" y="893"/>
                  </a:cubicBezTo>
                  <a:cubicBezTo>
                    <a:pt x="7572" y="1160"/>
                    <a:pt x="6372" y="1426"/>
                    <a:pt x="5171" y="1860"/>
                  </a:cubicBezTo>
                  <a:cubicBezTo>
                    <a:pt x="3303" y="2561"/>
                    <a:pt x="0" y="4329"/>
                    <a:pt x="901" y="6830"/>
                  </a:cubicBezTo>
                  <a:cubicBezTo>
                    <a:pt x="1572" y="8663"/>
                    <a:pt x="3335" y="9148"/>
                    <a:pt x="5119" y="9148"/>
                  </a:cubicBezTo>
                  <a:cubicBezTo>
                    <a:pt x="5997" y="9148"/>
                    <a:pt x="6880" y="9031"/>
                    <a:pt x="7639" y="8898"/>
                  </a:cubicBezTo>
                  <a:cubicBezTo>
                    <a:pt x="9073" y="8665"/>
                    <a:pt x="10474" y="8231"/>
                    <a:pt x="11842" y="7698"/>
                  </a:cubicBezTo>
                  <a:cubicBezTo>
                    <a:pt x="13043" y="7197"/>
                    <a:pt x="14244" y="6597"/>
                    <a:pt x="15144" y="5629"/>
                  </a:cubicBezTo>
                  <a:cubicBezTo>
                    <a:pt x="16045" y="4662"/>
                    <a:pt x="16579" y="3194"/>
                    <a:pt x="16145" y="1893"/>
                  </a:cubicBezTo>
                  <a:cubicBezTo>
                    <a:pt x="15760" y="803"/>
                    <a:pt x="14760" y="22"/>
                    <a:pt x="13646" y="22"/>
                  </a:cubicBezTo>
                  <a:cubicBezTo>
                    <a:pt x="13601" y="22"/>
                    <a:pt x="13555" y="23"/>
                    <a:pt x="13510" y="25"/>
                  </a:cubicBezTo>
                  <a:cubicBezTo>
                    <a:pt x="13493" y="9"/>
                    <a:pt x="13468" y="0"/>
                    <a:pt x="134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9"/>
            <p:cNvSpPr/>
            <p:nvPr/>
          </p:nvSpPr>
          <p:spPr>
            <a:xfrm>
              <a:off x="1586172" y="2633267"/>
              <a:ext cx="45552" cy="136450"/>
            </a:xfrm>
            <a:custGeom>
              <a:avLst/>
              <a:gdLst/>
              <a:ahLst/>
              <a:cxnLst/>
              <a:rect l="l" t="t" r="r" b="b"/>
              <a:pathLst>
                <a:path w="2423" h="7258" extrusionOk="0">
                  <a:moveTo>
                    <a:pt x="1996" y="0"/>
                  </a:moveTo>
                  <a:cubicBezTo>
                    <a:pt x="1855" y="0"/>
                    <a:pt x="1715" y="77"/>
                    <a:pt x="1662" y="251"/>
                  </a:cubicBezTo>
                  <a:cubicBezTo>
                    <a:pt x="1128" y="2453"/>
                    <a:pt x="594" y="4621"/>
                    <a:pt x="61" y="6823"/>
                  </a:cubicBezTo>
                  <a:cubicBezTo>
                    <a:pt x="1" y="7082"/>
                    <a:pt x="215" y="7258"/>
                    <a:pt x="418" y="7258"/>
                  </a:cubicBezTo>
                  <a:cubicBezTo>
                    <a:pt x="555" y="7258"/>
                    <a:pt x="688" y="7178"/>
                    <a:pt x="728" y="6990"/>
                  </a:cubicBezTo>
                  <a:cubicBezTo>
                    <a:pt x="1295" y="4821"/>
                    <a:pt x="1829" y="2620"/>
                    <a:pt x="2362" y="452"/>
                  </a:cubicBezTo>
                  <a:cubicBezTo>
                    <a:pt x="2422" y="172"/>
                    <a:pt x="2207" y="0"/>
                    <a:pt x="19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9"/>
            <p:cNvSpPr/>
            <p:nvPr/>
          </p:nvSpPr>
          <p:spPr>
            <a:xfrm>
              <a:off x="1642219" y="2625070"/>
              <a:ext cx="58224" cy="141019"/>
            </a:xfrm>
            <a:custGeom>
              <a:avLst/>
              <a:gdLst/>
              <a:ahLst/>
              <a:cxnLst/>
              <a:rect l="l" t="t" r="r" b="b"/>
              <a:pathLst>
                <a:path w="3097" h="7501" extrusionOk="0">
                  <a:moveTo>
                    <a:pt x="2689" y="0"/>
                  </a:moveTo>
                  <a:cubicBezTo>
                    <a:pt x="2547" y="0"/>
                    <a:pt x="2405" y="77"/>
                    <a:pt x="2350" y="254"/>
                  </a:cubicBezTo>
                  <a:cubicBezTo>
                    <a:pt x="1583" y="2522"/>
                    <a:pt x="849" y="4790"/>
                    <a:pt x="82" y="7059"/>
                  </a:cubicBezTo>
                  <a:cubicBezTo>
                    <a:pt x="1" y="7323"/>
                    <a:pt x="217" y="7501"/>
                    <a:pt x="436" y="7501"/>
                  </a:cubicBezTo>
                  <a:cubicBezTo>
                    <a:pt x="576" y="7501"/>
                    <a:pt x="717" y="7428"/>
                    <a:pt x="782" y="7259"/>
                  </a:cubicBezTo>
                  <a:cubicBezTo>
                    <a:pt x="1516" y="4991"/>
                    <a:pt x="2283" y="2689"/>
                    <a:pt x="3017" y="421"/>
                  </a:cubicBezTo>
                  <a:cubicBezTo>
                    <a:pt x="3096" y="164"/>
                    <a:pt x="2894" y="0"/>
                    <a:pt x="26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9"/>
            <p:cNvSpPr/>
            <p:nvPr/>
          </p:nvSpPr>
          <p:spPr>
            <a:xfrm>
              <a:off x="1709583" y="2613376"/>
              <a:ext cx="67172" cy="134890"/>
            </a:xfrm>
            <a:custGeom>
              <a:avLst/>
              <a:gdLst/>
              <a:ahLst/>
              <a:cxnLst/>
              <a:rect l="l" t="t" r="r" b="b"/>
              <a:pathLst>
                <a:path w="3573" h="7175" extrusionOk="0">
                  <a:moveTo>
                    <a:pt x="3148" y="0"/>
                  </a:moveTo>
                  <a:cubicBezTo>
                    <a:pt x="3010" y="0"/>
                    <a:pt x="2868" y="73"/>
                    <a:pt x="2803" y="242"/>
                  </a:cubicBezTo>
                  <a:cubicBezTo>
                    <a:pt x="1903" y="2410"/>
                    <a:pt x="1002" y="4578"/>
                    <a:pt x="101" y="6747"/>
                  </a:cubicBezTo>
                  <a:cubicBezTo>
                    <a:pt x="0" y="7009"/>
                    <a:pt x="206" y="7174"/>
                    <a:pt x="427" y="7174"/>
                  </a:cubicBezTo>
                  <a:cubicBezTo>
                    <a:pt x="572" y="7174"/>
                    <a:pt x="723" y="7105"/>
                    <a:pt x="802" y="6947"/>
                  </a:cubicBezTo>
                  <a:cubicBezTo>
                    <a:pt x="1669" y="4779"/>
                    <a:pt x="2570" y="2610"/>
                    <a:pt x="3471" y="442"/>
                  </a:cubicBezTo>
                  <a:cubicBezTo>
                    <a:pt x="3572" y="178"/>
                    <a:pt x="3364" y="0"/>
                    <a:pt x="3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9"/>
            <p:cNvSpPr/>
            <p:nvPr/>
          </p:nvSpPr>
          <p:spPr>
            <a:xfrm>
              <a:off x="2220729" y="2431625"/>
              <a:ext cx="311685" cy="171907"/>
            </a:xfrm>
            <a:custGeom>
              <a:avLst/>
              <a:gdLst/>
              <a:ahLst/>
              <a:cxnLst/>
              <a:rect l="l" t="t" r="r" b="b"/>
              <a:pathLst>
                <a:path w="16579" h="9144" extrusionOk="0">
                  <a:moveTo>
                    <a:pt x="13549" y="1"/>
                  </a:moveTo>
                  <a:cubicBezTo>
                    <a:pt x="13525" y="1"/>
                    <a:pt x="13501" y="1"/>
                    <a:pt x="13477" y="2"/>
                  </a:cubicBezTo>
                  <a:lnTo>
                    <a:pt x="13377" y="2"/>
                  </a:lnTo>
                  <a:cubicBezTo>
                    <a:pt x="13343" y="2"/>
                    <a:pt x="13343" y="2"/>
                    <a:pt x="13310" y="35"/>
                  </a:cubicBezTo>
                  <a:lnTo>
                    <a:pt x="13210" y="35"/>
                  </a:lnTo>
                  <a:cubicBezTo>
                    <a:pt x="13177" y="35"/>
                    <a:pt x="13177" y="35"/>
                    <a:pt x="13143" y="69"/>
                  </a:cubicBezTo>
                  <a:cubicBezTo>
                    <a:pt x="11709" y="302"/>
                    <a:pt x="10241" y="602"/>
                    <a:pt x="8807" y="903"/>
                  </a:cubicBezTo>
                  <a:cubicBezTo>
                    <a:pt x="7573" y="1136"/>
                    <a:pt x="6338" y="1436"/>
                    <a:pt x="5171" y="1870"/>
                  </a:cubicBezTo>
                  <a:cubicBezTo>
                    <a:pt x="3303" y="2570"/>
                    <a:pt x="0" y="4338"/>
                    <a:pt x="901" y="6840"/>
                  </a:cubicBezTo>
                  <a:cubicBezTo>
                    <a:pt x="1572" y="8673"/>
                    <a:pt x="3336" y="9143"/>
                    <a:pt x="5120" y="9143"/>
                  </a:cubicBezTo>
                  <a:cubicBezTo>
                    <a:pt x="5998" y="9143"/>
                    <a:pt x="6880" y="9029"/>
                    <a:pt x="7639" y="8908"/>
                  </a:cubicBezTo>
                  <a:cubicBezTo>
                    <a:pt x="9074" y="8641"/>
                    <a:pt x="10475" y="8241"/>
                    <a:pt x="11842" y="7707"/>
                  </a:cubicBezTo>
                  <a:cubicBezTo>
                    <a:pt x="13043" y="7207"/>
                    <a:pt x="14244" y="6607"/>
                    <a:pt x="15145" y="5639"/>
                  </a:cubicBezTo>
                  <a:cubicBezTo>
                    <a:pt x="16012" y="4639"/>
                    <a:pt x="16579" y="3204"/>
                    <a:pt x="16145" y="1870"/>
                  </a:cubicBezTo>
                  <a:cubicBezTo>
                    <a:pt x="15753" y="791"/>
                    <a:pt x="14720" y="1"/>
                    <a:pt x="135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9"/>
            <p:cNvSpPr/>
            <p:nvPr/>
          </p:nvSpPr>
          <p:spPr>
            <a:xfrm>
              <a:off x="2284597" y="2463098"/>
              <a:ext cx="61626" cy="107912"/>
            </a:xfrm>
            <a:custGeom>
              <a:avLst/>
              <a:gdLst/>
              <a:ahLst/>
              <a:cxnLst/>
              <a:rect l="l" t="t" r="r" b="b"/>
              <a:pathLst>
                <a:path w="3278" h="5740" extrusionOk="0">
                  <a:moveTo>
                    <a:pt x="2817" y="0"/>
                  </a:moveTo>
                  <a:cubicBezTo>
                    <a:pt x="2710" y="0"/>
                    <a:pt x="2605" y="57"/>
                    <a:pt x="2541" y="196"/>
                  </a:cubicBezTo>
                  <a:cubicBezTo>
                    <a:pt x="1740" y="1864"/>
                    <a:pt x="940" y="3532"/>
                    <a:pt x="139" y="5200"/>
                  </a:cubicBezTo>
                  <a:cubicBezTo>
                    <a:pt x="0" y="5478"/>
                    <a:pt x="247" y="5739"/>
                    <a:pt x="478" y="5739"/>
                  </a:cubicBezTo>
                  <a:cubicBezTo>
                    <a:pt x="580" y="5739"/>
                    <a:pt x="679" y="5689"/>
                    <a:pt x="740" y="5566"/>
                  </a:cubicBezTo>
                  <a:cubicBezTo>
                    <a:pt x="1540" y="3899"/>
                    <a:pt x="2341" y="2231"/>
                    <a:pt x="3141" y="530"/>
                  </a:cubicBezTo>
                  <a:cubicBezTo>
                    <a:pt x="3278" y="257"/>
                    <a:pt x="3043" y="0"/>
                    <a:pt x="28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9"/>
            <p:cNvSpPr/>
            <p:nvPr/>
          </p:nvSpPr>
          <p:spPr>
            <a:xfrm>
              <a:off x="2347787" y="2463907"/>
              <a:ext cx="67793" cy="103757"/>
            </a:xfrm>
            <a:custGeom>
              <a:avLst/>
              <a:gdLst/>
              <a:ahLst/>
              <a:cxnLst/>
              <a:rect l="l" t="t" r="r" b="b"/>
              <a:pathLst>
                <a:path w="3606" h="5519" extrusionOk="0">
                  <a:moveTo>
                    <a:pt x="3080" y="1"/>
                  </a:moveTo>
                  <a:cubicBezTo>
                    <a:pt x="2970" y="1"/>
                    <a:pt x="2861" y="45"/>
                    <a:pt x="2783" y="153"/>
                  </a:cubicBezTo>
                  <a:cubicBezTo>
                    <a:pt x="1749" y="1687"/>
                    <a:pt x="848" y="3289"/>
                    <a:pt x="114" y="4990"/>
                  </a:cubicBezTo>
                  <a:cubicBezTo>
                    <a:pt x="1" y="5262"/>
                    <a:pt x="242" y="5519"/>
                    <a:pt x="471" y="5519"/>
                  </a:cubicBezTo>
                  <a:cubicBezTo>
                    <a:pt x="579" y="5519"/>
                    <a:pt x="684" y="5462"/>
                    <a:pt x="748" y="5323"/>
                  </a:cubicBezTo>
                  <a:cubicBezTo>
                    <a:pt x="1448" y="3655"/>
                    <a:pt x="2349" y="2021"/>
                    <a:pt x="3416" y="520"/>
                  </a:cubicBezTo>
                  <a:cubicBezTo>
                    <a:pt x="3605" y="260"/>
                    <a:pt x="3343" y="1"/>
                    <a:pt x="30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9"/>
            <p:cNvSpPr/>
            <p:nvPr/>
          </p:nvSpPr>
          <p:spPr>
            <a:xfrm>
              <a:off x="2423274" y="2452212"/>
              <a:ext cx="70801" cy="120715"/>
            </a:xfrm>
            <a:custGeom>
              <a:avLst/>
              <a:gdLst/>
              <a:ahLst/>
              <a:cxnLst/>
              <a:rect l="l" t="t" r="r" b="b"/>
              <a:pathLst>
                <a:path w="3766" h="6421" extrusionOk="0">
                  <a:moveTo>
                    <a:pt x="3264" y="1"/>
                  </a:moveTo>
                  <a:cubicBezTo>
                    <a:pt x="3153" y="1"/>
                    <a:pt x="3043" y="51"/>
                    <a:pt x="2971" y="175"/>
                  </a:cubicBezTo>
                  <a:cubicBezTo>
                    <a:pt x="1836" y="2009"/>
                    <a:pt x="902" y="3977"/>
                    <a:pt x="102" y="5979"/>
                  </a:cubicBezTo>
                  <a:cubicBezTo>
                    <a:pt x="0" y="6243"/>
                    <a:pt x="221" y="6421"/>
                    <a:pt x="447" y="6421"/>
                  </a:cubicBezTo>
                  <a:cubicBezTo>
                    <a:pt x="591" y="6421"/>
                    <a:pt x="737" y="6348"/>
                    <a:pt x="802" y="6179"/>
                  </a:cubicBezTo>
                  <a:cubicBezTo>
                    <a:pt x="1536" y="4211"/>
                    <a:pt x="2504" y="2309"/>
                    <a:pt x="3604" y="508"/>
                  </a:cubicBezTo>
                  <a:cubicBezTo>
                    <a:pt x="3766" y="254"/>
                    <a:pt x="3513" y="1"/>
                    <a:pt x="32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9"/>
            <p:cNvSpPr/>
            <p:nvPr/>
          </p:nvSpPr>
          <p:spPr>
            <a:xfrm>
              <a:off x="1877684" y="2591284"/>
              <a:ext cx="521775" cy="492767"/>
            </a:xfrm>
            <a:custGeom>
              <a:avLst/>
              <a:gdLst/>
              <a:ahLst/>
              <a:cxnLst/>
              <a:rect l="l" t="t" r="r" b="b"/>
              <a:pathLst>
                <a:path w="27754" h="26211" extrusionOk="0">
                  <a:moveTo>
                    <a:pt x="14166" y="1"/>
                  </a:moveTo>
                  <a:cubicBezTo>
                    <a:pt x="10655" y="1"/>
                    <a:pt x="7137" y="1328"/>
                    <a:pt x="4570" y="3752"/>
                  </a:cubicBezTo>
                  <a:cubicBezTo>
                    <a:pt x="1635" y="6554"/>
                    <a:pt x="0" y="10724"/>
                    <a:pt x="434" y="14793"/>
                  </a:cubicBezTo>
                  <a:cubicBezTo>
                    <a:pt x="667" y="16995"/>
                    <a:pt x="1368" y="19163"/>
                    <a:pt x="2435" y="21098"/>
                  </a:cubicBezTo>
                  <a:cubicBezTo>
                    <a:pt x="3369" y="22799"/>
                    <a:pt x="4603" y="24400"/>
                    <a:pt x="6238" y="25468"/>
                  </a:cubicBezTo>
                  <a:cubicBezTo>
                    <a:pt x="6672" y="25734"/>
                    <a:pt x="7072" y="25968"/>
                    <a:pt x="7505" y="26168"/>
                  </a:cubicBezTo>
                  <a:cubicBezTo>
                    <a:pt x="7564" y="26197"/>
                    <a:pt x="7621" y="26210"/>
                    <a:pt x="7675" y="26210"/>
                  </a:cubicBezTo>
                  <a:cubicBezTo>
                    <a:pt x="7932" y="26210"/>
                    <a:pt x="8122" y="25921"/>
                    <a:pt x="8039" y="25701"/>
                  </a:cubicBezTo>
                  <a:cubicBezTo>
                    <a:pt x="8039" y="25701"/>
                    <a:pt x="8039" y="25701"/>
                    <a:pt x="8039" y="25668"/>
                  </a:cubicBezTo>
                  <a:cubicBezTo>
                    <a:pt x="9040" y="23166"/>
                    <a:pt x="11342" y="21198"/>
                    <a:pt x="13643" y="19897"/>
                  </a:cubicBezTo>
                  <a:cubicBezTo>
                    <a:pt x="15911" y="18629"/>
                    <a:pt x="18480" y="17896"/>
                    <a:pt x="21048" y="17729"/>
                  </a:cubicBezTo>
                  <a:cubicBezTo>
                    <a:pt x="21403" y="17713"/>
                    <a:pt x="21755" y="17705"/>
                    <a:pt x="22106" y="17705"/>
                  </a:cubicBezTo>
                  <a:cubicBezTo>
                    <a:pt x="23243" y="17705"/>
                    <a:pt x="24364" y="17792"/>
                    <a:pt x="25485" y="17996"/>
                  </a:cubicBezTo>
                  <a:cubicBezTo>
                    <a:pt x="25511" y="18000"/>
                    <a:pt x="25536" y="18002"/>
                    <a:pt x="25559" y="18002"/>
                  </a:cubicBezTo>
                  <a:cubicBezTo>
                    <a:pt x="25718" y="18002"/>
                    <a:pt x="25827" y="17907"/>
                    <a:pt x="25885" y="17762"/>
                  </a:cubicBezTo>
                  <a:cubicBezTo>
                    <a:pt x="25943" y="17878"/>
                    <a:pt x="26058" y="17950"/>
                    <a:pt x="26176" y="17950"/>
                  </a:cubicBezTo>
                  <a:cubicBezTo>
                    <a:pt x="26262" y="17950"/>
                    <a:pt x="26349" y="17913"/>
                    <a:pt x="26419" y="17829"/>
                  </a:cubicBezTo>
                  <a:cubicBezTo>
                    <a:pt x="27753" y="16194"/>
                    <a:pt x="27653" y="13993"/>
                    <a:pt x="27420" y="12025"/>
                  </a:cubicBezTo>
                  <a:cubicBezTo>
                    <a:pt x="27153" y="9890"/>
                    <a:pt x="26619" y="7822"/>
                    <a:pt x="25418" y="5987"/>
                  </a:cubicBezTo>
                  <a:cubicBezTo>
                    <a:pt x="23317" y="2751"/>
                    <a:pt x="19748" y="616"/>
                    <a:pt x="15945" y="116"/>
                  </a:cubicBezTo>
                  <a:cubicBezTo>
                    <a:pt x="15355" y="39"/>
                    <a:pt x="14760" y="1"/>
                    <a:pt x="141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9"/>
            <p:cNvSpPr/>
            <p:nvPr/>
          </p:nvSpPr>
          <p:spPr>
            <a:xfrm>
              <a:off x="2025686" y="2920041"/>
              <a:ext cx="538714" cy="725266"/>
            </a:xfrm>
            <a:custGeom>
              <a:avLst/>
              <a:gdLst/>
              <a:ahLst/>
              <a:cxnLst/>
              <a:rect l="l" t="t" r="r" b="b"/>
              <a:pathLst>
                <a:path w="28655" h="38578" extrusionOk="0">
                  <a:moveTo>
                    <a:pt x="17580" y="29397"/>
                  </a:moveTo>
                  <a:cubicBezTo>
                    <a:pt x="17646" y="29397"/>
                    <a:pt x="17680" y="29430"/>
                    <a:pt x="17746" y="29430"/>
                  </a:cubicBezTo>
                  <a:cubicBezTo>
                    <a:pt x="17746" y="29430"/>
                    <a:pt x="17746" y="29464"/>
                    <a:pt x="17746" y="29464"/>
                  </a:cubicBezTo>
                  <a:cubicBezTo>
                    <a:pt x="17680" y="29430"/>
                    <a:pt x="17646" y="29430"/>
                    <a:pt x="17580" y="29397"/>
                  </a:cubicBezTo>
                  <a:close/>
                  <a:moveTo>
                    <a:pt x="18549" y="1"/>
                  </a:moveTo>
                  <a:cubicBezTo>
                    <a:pt x="18327" y="1"/>
                    <a:pt x="18099" y="178"/>
                    <a:pt x="18180" y="443"/>
                  </a:cubicBezTo>
                  <a:cubicBezTo>
                    <a:pt x="16946" y="476"/>
                    <a:pt x="15678" y="510"/>
                    <a:pt x="14377" y="610"/>
                  </a:cubicBezTo>
                  <a:cubicBezTo>
                    <a:pt x="13799" y="594"/>
                    <a:pt x="13219" y="576"/>
                    <a:pt x="12645" y="576"/>
                  </a:cubicBezTo>
                  <a:cubicBezTo>
                    <a:pt x="10698" y="576"/>
                    <a:pt x="8810" y="790"/>
                    <a:pt x="7239" y="2077"/>
                  </a:cubicBezTo>
                  <a:cubicBezTo>
                    <a:pt x="5671" y="2711"/>
                    <a:pt x="4203" y="3578"/>
                    <a:pt x="2936" y="4846"/>
                  </a:cubicBezTo>
                  <a:cubicBezTo>
                    <a:pt x="1868" y="5880"/>
                    <a:pt x="1001" y="7148"/>
                    <a:pt x="501" y="8549"/>
                  </a:cubicBezTo>
                  <a:cubicBezTo>
                    <a:pt x="467" y="8582"/>
                    <a:pt x="467" y="8615"/>
                    <a:pt x="467" y="8649"/>
                  </a:cubicBezTo>
                  <a:cubicBezTo>
                    <a:pt x="234" y="8649"/>
                    <a:pt x="0" y="9016"/>
                    <a:pt x="201" y="9283"/>
                  </a:cubicBezTo>
                  <a:lnTo>
                    <a:pt x="6005" y="16454"/>
                  </a:lnTo>
                  <a:cubicBezTo>
                    <a:pt x="8306" y="19456"/>
                    <a:pt x="10641" y="22492"/>
                    <a:pt x="12943" y="25494"/>
                  </a:cubicBezTo>
                  <a:lnTo>
                    <a:pt x="15712" y="29130"/>
                  </a:lnTo>
                  <a:cubicBezTo>
                    <a:pt x="15712" y="29230"/>
                    <a:pt x="15712" y="29330"/>
                    <a:pt x="15812" y="29430"/>
                  </a:cubicBezTo>
                  <a:cubicBezTo>
                    <a:pt x="16412" y="30064"/>
                    <a:pt x="17146" y="30598"/>
                    <a:pt x="17980" y="30865"/>
                  </a:cubicBezTo>
                  <a:cubicBezTo>
                    <a:pt x="18013" y="30898"/>
                    <a:pt x="18013" y="30931"/>
                    <a:pt x="18047" y="30931"/>
                  </a:cubicBezTo>
                  <a:cubicBezTo>
                    <a:pt x="18462" y="31181"/>
                    <a:pt x="18901" y="31315"/>
                    <a:pt x="19363" y="31315"/>
                  </a:cubicBezTo>
                  <a:cubicBezTo>
                    <a:pt x="19457" y="31315"/>
                    <a:pt x="19552" y="31310"/>
                    <a:pt x="19648" y="31298"/>
                  </a:cubicBezTo>
                  <a:cubicBezTo>
                    <a:pt x="19801" y="31321"/>
                    <a:pt x="19954" y="31332"/>
                    <a:pt x="20107" y="31332"/>
                  </a:cubicBezTo>
                  <a:cubicBezTo>
                    <a:pt x="20621" y="31332"/>
                    <a:pt x="21135" y="31211"/>
                    <a:pt x="21649" y="31031"/>
                  </a:cubicBezTo>
                  <a:cubicBezTo>
                    <a:pt x="22016" y="31799"/>
                    <a:pt x="22383" y="32566"/>
                    <a:pt x="22750" y="33333"/>
                  </a:cubicBezTo>
                  <a:cubicBezTo>
                    <a:pt x="23584" y="35068"/>
                    <a:pt x="24485" y="36802"/>
                    <a:pt x="25619" y="38403"/>
                  </a:cubicBezTo>
                  <a:cubicBezTo>
                    <a:pt x="25690" y="38499"/>
                    <a:pt x="25831" y="38577"/>
                    <a:pt x="25966" y="38577"/>
                  </a:cubicBezTo>
                  <a:cubicBezTo>
                    <a:pt x="26019" y="38577"/>
                    <a:pt x="26072" y="38565"/>
                    <a:pt x="26119" y="38537"/>
                  </a:cubicBezTo>
                  <a:cubicBezTo>
                    <a:pt x="26686" y="38137"/>
                    <a:pt x="27253" y="37770"/>
                    <a:pt x="27820" y="37403"/>
                  </a:cubicBezTo>
                  <a:cubicBezTo>
                    <a:pt x="28287" y="37102"/>
                    <a:pt x="28654" y="36836"/>
                    <a:pt x="28454" y="36269"/>
                  </a:cubicBezTo>
                  <a:cubicBezTo>
                    <a:pt x="27987" y="35034"/>
                    <a:pt x="27387" y="33833"/>
                    <a:pt x="26786" y="32699"/>
                  </a:cubicBezTo>
                  <a:cubicBezTo>
                    <a:pt x="26219" y="31599"/>
                    <a:pt x="25619" y="30498"/>
                    <a:pt x="24985" y="29430"/>
                  </a:cubicBezTo>
                  <a:cubicBezTo>
                    <a:pt x="25052" y="29430"/>
                    <a:pt x="25118" y="29397"/>
                    <a:pt x="25152" y="29364"/>
                  </a:cubicBezTo>
                  <a:cubicBezTo>
                    <a:pt x="26453" y="28196"/>
                    <a:pt x="26619" y="26395"/>
                    <a:pt x="26419" y="24794"/>
                  </a:cubicBezTo>
                  <a:cubicBezTo>
                    <a:pt x="26219" y="22992"/>
                    <a:pt x="25752" y="21191"/>
                    <a:pt x="25052" y="19523"/>
                  </a:cubicBezTo>
                  <a:cubicBezTo>
                    <a:pt x="24989" y="19356"/>
                    <a:pt x="24834" y="19280"/>
                    <a:pt x="24686" y="19280"/>
                  </a:cubicBezTo>
                  <a:cubicBezTo>
                    <a:pt x="24598" y="19280"/>
                    <a:pt x="24513" y="19307"/>
                    <a:pt x="24451" y="19356"/>
                  </a:cubicBezTo>
                  <a:cubicBezTo>
                    <a:pt x="24384" y="19223"/>
                    <a:pt x="24351" y="19090"/>
                    <a:pt x="24318" y="18923"/>
                  </a:cubicBezTo>
                  <a:cubicBezTo>
                    <a:pt x="23651" y="18723"/>
                    <a:pt x="22983" y="18456"/>
                    <a:pt x="22383" y="18156"/>
                  </a:cubicBezTo>
                  <a:cubicBezTo>
                    <a:pt x="22283" y="18156"/>
                    <a:pt x="22150" y="18156"/>
                    <a:pt x="22049" y="18055"/>
                  </a:cubicBezTo>
                  <a:cubicBezTo>
                    <a:pt x="22040" y="18037"/>
                    <a:pt x="22018" y="18031"/>
                    <a:pt x="21991" y="18031"/>
                  </a:cubicBezTo>
                  <a:cubicBezTo>
                    <a:pt x="21946" y="18031"/>
                    <a:pt x="21886" y="18046"/>
                    <a:pt x="21841" y="18046"/>
                  </a:cubicBezTo>
                  <a:cubicBezTo>
                    <a:pt x="21814" y="18046"/>
                    <a:pt x="21792" y="18041"/>
                    <a:pt x="21783" y="18022"/>
                  </a:cubicBezTo>
                  <a:cubicBezTo>
                    <a:pt x="20081" y="17021"/>
                    <a:pt x="18414" y="15520"/>
                    <a:pt x="17580" y="13686"/>
                  </a:cubicBezTo>
                  <a:cubicBezTo>
                    <a:pt x="16846" y="12251"/>
                    <a:pt x="16546" y="10417"/>
                    <a:pt x="17279" y="8916"/>
                  </a:cubicBezTo>
                  <a:cubicBezTo>
                    <a:pt x="17913" y="7648"/>
                    <a:pt x="19314" y="6747"/>
                    <a:pt x="20548" y="5647"/>
                  </a:cubicBezTo>
                  <a:cubicBezTo>
                    <a:pt x="20015" y="3879"/>
                    <a:pt x="19381" y="2044"/>
                    <a:pt x="18881" y="243"/>
                  </a:cubicBezTo>
                  <a:cubicBezTo>
                    <a:pt x="18828" y="74"/>
                    <a:pt x="18690" y="1"/>
                    <a:pt x="185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9"/>
            <p:cNvSpPr/>
            <p:nvPr/>
          </p:nvSpPr>
          <p:spPr>
            <a:xfrm>
              <a:off x="2021907" y="2916732"/>
              <a:ext cx="351842" cy="169557"/>
            </a:xfrm>
            <a:custGeom>
              <a:avLst/>
              <a:gdLst/>
              <a:ahLst/>
              <a:cxnLst/>
              <a:rect l="l" t="t" r="r" b="b"/>
              <a:pathLst>
                <a:path w="18715" h="9019" extrusionOk="0">
                  <a:moveTo>
                    <a:pt x="15311" y="0"/>
                  </a:moveTo>
                  <a:cubicBezTo>
                    <a:pt x="10517" y="0"/>
                    <a:pt x="5650" y="1250"/>
                    <a:pt x="2336" y="4922"/>
                  </a:cubicBezTo>
                  <a:cubicBezTo>
                    <a:pt x="1369" y="5989"/>
                    <a:pt x="602" y="7224"/>
                    <a:pt x="101" y="8591"/>
                  </a:cubicBezTo>
                  <a:cubicBezTo>
                    <a:pt x="0" y="8854"/>
                    <a:pt x="218" y="9019"/>
                    <a:pt x="434" y="9019"/>
                  </a:cubicBezTo>
                  <a:cubicBezTo>
                    <a:pt x="575" y="9019"/>
                    <a:pt x="716" y="8949"/>
                    <a:pt x="768" y="8791"/>
                  </a:cubicBezTo>
                  <a:cubicBezTo>
                    <a:pt x="1669" y="6456"/>
                    <a:pt x="3404" y="4555"/>
                    <a:pt x="5472" y="3221"/>
                  </a:cubicBezTo>
                  <a:cubicBezTo>
                    <a:pt x="7773" y="1720"/>
                    <a:pt x="10509" y="986"/>
                    <a:pt x="13244" y="786"/>
                  </a:cubicBezTo>
                  <a:cubicBezTo>
                    <a:pt x="13940" y="730"/>
                    <a:pt x="14636" y="703"/>
                    <a:pt x="15335" y="703"/>
                  </a:cubicBezTo>
                  <a:cubicBezTo>
                    <a:pt x="16310" y="703"/>
                    <a:pt x="17290" y="755"/>
                    <a:pt x="18281" y="852"/>
                  </a:cubicBezTo>
                  <a:cubicBezTo>
                    <a:pt x="18291" y="853"/>
                    <a:pt x="18301" y="854"/>
                    <a:pt x="18311" y="854"/>
                  </a:cubicBezTo>
                  <a:cubicBezTo>
                    <a:pt x="18714" y="854"/>
                    <a:pt x="18705" y="184"/>
                    <a:pt x="18281" y="152"/>
                  </a:cubicBezTo>
                  <a:cubicBezTo>
                    <a:pt x="17304" y="54"/>
                    <a:pt x="16309" y="0"/>
                    <a:pt x="15311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9"/>
            <p:cNvSpPr/>
            <p:nvPr/>
          </p:nvSpPr>
          <p:spPr>
            <a:xfrm>
              <a:off x="2319191" y="3366398"/>
              <a:ext cx="236861" cy="135510"/>
            </a:xfrm>
            <a:custGeom>
              <a:avLst/>
              <a:gdLst/>
              <a:ahLst/>
              <a:cxnLst/>
              <a:rect l="l" t="t" r="r" b="b"/>
              <a:pathLst>
                <a:path w="12599" h="7208" extrusionOk="0">
                  <a:moveTo>
                    <a:pt x="8603" y="0"/>
                  </a:moveTo>
                  <a:cubicBezTo>
                    <a:pt x="8088" y="0"/>
                    <a:pt x="7570" y="65"/>
                    <a:pt x="7072" y="185"/>
                  </a:cubicBezTo>
                  <a:cubicBezTo>
                    <a:pt x="5971" y="452"/>
                    <a:pt x="4904" y="953"/>
                    <a:pt x="3903" y="1520"/>
                  </a:cubicBezTo>
                  <a:cubicBezTo>
                    <a:pt x="2936" y="2020"/>
                    <a:pt x="2002" y="2687"/>
                    <a:pt x="1301" y="3521"/>
                  </a:cubicBezTo>
                  <a:cubicBezTo>
                    <a:pt x="534" y="4488"/>
                    <a:pt x="1" y="5623"/>
                    <a:pt x="1" y="6857"/>
                  </a:cubicBezTo>
                  <a:cubicBezTo>
                    <a:pt x="1" y="7090"/>
                    <a:pt x="176" y="7207"/>
                    <a:pt x="351" y="7207"/>
                  </a:cubicBezTo>
                  <a:cubicBezTo>
                    <a:pt x="526" y="7207"/>
                    <a:pt x="701" y="7090"/>
                    <a:pt x="701" y="6857"/>
                  </a:cubicBezTo>
                  <a:cubicBezTo>
                    <a:pt x="734" y="4188"/>
                    <a:pt x="3203" y="2554"/>
                    <a:pt x="5338" y="1553"/>
                  </a:cubicBezTo>
                  <a:cubicBezTo>
                    <a:pt x="6333" y="1105"/>
                    <a:pt x="7576" y="723"/>
                    <a:pt x="8754" y="723"/>
                  </a:cubicBezTo>
                  <a:cubicBezTo>
                    <a:pt x="9946" y="723"/>
                    <a:pt x="11071" y="1113"/>
                    <a:pt x="11809" y="2220"/>
                  </a:cubicBezTo>
                  <a:cubicBezTo>
                    <a:pt x="11877" y="2328"/>
                    <a:pt x="11980" y="2372"/>
                    <a:pt x="12084" y="2372"/>
                  </a:cubicBezTo>
                  <a:cubicBezTo>
                    <a:pt x="12336" y="2372"/>
                    <a:pt x="12598" y="2113"/>
                    <a:pt x="12409" y="1853"/>
                  </a:cubicBezTo>
                  <a:cubicBezTo>
                    <a:pt x="11542" y="540"/>
                    <a:pt x="10087" y="0"/>
                    <a:pt x="8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9"/>
            <p:cNvSpPr/>
            <p:nvPr/>
          </p:nvSpPr>
          <p:spPr>
            <a:xfrm>
              <a:off x="2413253" y="3459690"/>
              <a:ext cx="87401" cy="44932"/>
            </a:xfrm>
            <a:custGeom>
              <a:avLst/>
              <a:gdLst/>
              <a:ahLst/>
              <a:cxnLst/>
              <a:rect l="l" t="t" r="r" b="b"/>
              <a:pathLst>
                <a:path w="4649" h="2390" extrusionOk="0">
                  <a:moveTo>
                    <a:pt x="3022" y="0"/>
                  </a:moveTo>
                  <a:cubicBezTo>
                    <a:pt x="1786" y="0"/>
                    <a:pt x="570" y="753"/>
                    <a:pt x="101" y="1962"/>
                  </a:cubicBezTo>
                  <a:cubicBezTo>
                    <a:pt x="0" y="2224"/>
                    <a:pt x="218" y="2389"/>
                    <a:pt x="442" y="2389"/>
                  </a:cubicBezTo>
                  <a:cubicBezTo>
                    <a:pt x="587" y="2389"/>
                    <a:pt x="736" y="2319"/>
                    <a:pt x="802" y="2162"/>
                  </a:cubicBezTo>
                  <a:cubicBezTo>
                    <a:pt x="1127" y="1261"/>
                    <a:pt x="2090" y="698"/>
                    <a:pt x="3030" y="698"/>
                  </a:cubicBezTo>
                  <a:cubicBezTo>
                    <a:pt x="3343" y="698"/>
                    <a:pt x="3654" y="761"/>
                    <a:pt x="3937" y="894"/>
                  </a:cubicBezTo>
                  <a:cubicBezTo>
                    <a:pt x="3993" y="922"/>
                    <a:pt x="4048" y="934"/>
                    <a:pt x="4101" y="934"/>
                  </a:cubicBezTo>
                  <a:cubicBezTo>
                    <a:pt x="4425" y="934"/>
                    <a:pt x="4649" y="466"/>
                    <a:pt x="4304" y="294"/>
                  </a:cubicBezTo>
                  <a:cubicBezTo>
                    <a:pt x="3896" y="94"/>
                    <a:pt x="3458" y="0"/>
                    <a:pt x="30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9"/>
            <p:cNvSpPr/>
            <p:nvPr/>
          </p:nvSpPr>
          <p:spPr>
            <a:xfrm>
              <a:off x="1907145" y="2616985"/>
              <a:ext cx="474756" cy="427249"/>
            </a:xfrm>
            <a:custGeom>
              <a:avLst/>
              <a:gdLst/>
              <a:ahLst/>
              <a:cxnLst/>
              <a:rect l="l" t="t" r="r" b="b"/>
              <a:pathLst>
                <a:path w="25253" h="22726" extrusionOk="0">
                  <a:moveTo>
                    <a:pt x="11776" y="2485"/>
                  </a:moveTo>
                  <a:cubicBezTo>
                    <a:pt x="11776" y="4153"/>
                    <a:pt x="11809" y="5821"/>
                    <a:pt x="11843" y="7522"/>
                  </a:cubicBezTo>
                  <a:cubicBezTo>
                    <a:pt x="10275" y="8990"/>
                    <a:pt x="8841" y="10558"/>
                    <a:pt x="7506" y="12225"/>
                  </a:cubicBezTo>
                  <a:cubicBezTo>
                    <a:pt x="7339" y="10224"/>
                    <a:pt x="7273" y="8223"/>
                    <a:pt x="7406" y="6221"/>
                  </a:cubicBezTo>
                  <a:cubicBezTo>
                    <a:pt x="8407" y="5187"/>
                    <a:pt x="9508" y="4220"/>
                    <a:pt x="10642" y="3319"/>
                  </a:cubicBezTo>
                  <a:cubicBezTo>
                    <a:pt x="11009" y="3019"/>
                    <a:pt x="11409" y="2752"/>
                    <a:pt x="11776" y="2485"/>
                  </a:cubicBezTo>
                  <a:close/>
                  <a:moveTo>
                    <a:pt x="16846" y="4186"/>
                  </a:moveTo>
                  <a:cubicBezTo>
                    <a:pt x="17113" y="6355"/>
                    <a:pt x="17146" y="8523"/>
                    <a:pt x="16980" y="10658"/>
                  </a:cubicBezTo>
                  <a:lnTo>
                    <a:pt x="12743" y="14594"/>
                  </a:lnTo>
                  <a:cubicBezTo>
                    <a:pt x="12677" y="12325"/>
                    <a:pt x="12577" y="10057"/>
                    <a:pt x="12543" y="7789"/>
                  </a:cubicBezTo>
                  <a:cubicBezTo>
                    <a:pt x="13511" y="6888"/>
                    <a:pt x="14511" y="6021"/>
                    <a:pt x="15545" y="5187"/>
                  </a:cubicBezTo>
                  <a:cubicBezTo>
                    <a:pt x="15979" y="4853"/>
                    <a:pt x="16413" y="4520"/>
                    <a:pt x="16846" y="4186"/>
                  </a:cubicBezTo>
                  <a:close/>
                  <a:moveTo>
                    <a:pt x="6672" y="7022"/>
                  </a:moveTo>
                  <a:lnTo>
                    <a:pt x="6672" y="7022"/>
                  </a:lnTo>
                  <a:cubicBezTo>
                    <a:pt x="6572" y="9023"/>
                    <a:pt x="6672" y="11025"/>
                    <a:pt x="6872" y="13026"/>
                  </a:cubicBezTo>
                  <a:cubicBezTo>
                    <a:pt x="6239" y="13827"/>
                    <a:pt x="5638" y="14661"/>
                    <a:pt x="5071" y="15494"/>
                  </a:cubicBezTo>
                  <a:cubicBezTo>
                    <a:pt x="4804" y="15928"/>
                    <a:pt x="4504" y="16362"/>
                    <a:pt x="4237" y="16795"/>
                  </a:cubicBezTo>
                  <a:cubicBezTo>
                    <a:pt x="3670" y="15261"/>
                    <a:pt x="3237" y="13626"/>
                    <a:pt x="2970" y="11992"/>
                  </a:cubicBezTo>
                  <a:cubicBezTo>
                    <a:pt x="4037" y="10224"/>
                    <a:pt x="5271" y="8556"/>
                    <a:pt x="6672" y="7022"/>
                  </a:cubicBezTo>
                  <a:close/>
                  <a:moveTo>
                    <a:pt x="11843" y="8456"/>
                  </a:moveTo>
                  <a:cubicBezTo>
                    <a:pt x="11909" y="10724"/>
                    <a:pt x="11976" y="12959"/>
                    <a:pt x="12076" y="15228"/>
                  </a:cubicBezTo>
                  <a:cubicBezTo>
                    <a:pt x="10942" y="16262"/>
                    <a:pt x="9841" y="17262"/>
                    <a:pt x="8740" y="18296"/>
                  </a:cubicBezTo>
                  <a:lnTo>
                    <a:pt x="8307" y="18697"/>
                  </a:lnTo>
                  <a:cubicBezTo>
                    <a:pt x="8040" y="16895"/>
                    <a:pt x="7773" y="15061"/>
                    <a:pt x="7606" y="13226"/>
                  </a:cubicBezTo>
                  <a:cubicBezTo>
                    <a:pt x="8907" y="11558"/>
                    <a:pt x="10342" y="9957"/>
                    <a:pt x="11843" y="8456"/>
                  </a:cubicBezTo>
                  <a:close/>
                  <a:moveTo>
                    <a:pt x="6973" y="14060"/>
                  </a:moveTo>
                  <a:cubicBezTo>
                    <a:pt x="7006" y="14394"/>
                    <a:pt x="7073" y="14727"/>
                    <a:pt x="7106" y="15061"/>
                  </a:cubicBezTo>
                  <a:cubicBezTo>
                    <a:pt x="7273" y="16428"/>
                    <a:pt x="7473" y="17763"/>
                    <a:pt x="7673" y="19130"/>
                  </a:cubicBezTo>
                  <a:cubicBezTo>
                    <a:pt x="7673" y="19164"/>
                    <a:pt x="7673" y="19230"/>
                    <a:pt x="7706" y="19264"/>
                  </a:cubicBezTo>
                  <a:cubicBezTo>
                    <a:pt x="7173" y="19764"/>
                    <a:pt x="6606" y="20265"/>
                    <a:pt x="6072" y="20765"/>
                  </a:cubicBezTo>
                  <a:cubicBezTo>
                    <a:pt x="6072" y="20698"/>
                    <a:pt x="6072" y="20631"/>
                    <a:pt x="6005" y="20565"/>
                  </a:cubicBezTo>
                  <a:cubicBezTo>
                    <a:pt x="5471" y="19631"/>
                    <a:pt x="4971" y="18630"/>
                    <a:pt x="4571" y="17629"/>
                  </a:cubicBezTo>
                  <a:cubicBezTo>
                    <a:pt x="5305" y="16395"/>
                    <a:pt x="6105" y="15194"/>
                    <a:pt x="6973" y="14060"/>
                  </a:cubicBezTo>
                  <a:close/>
                  <a:moveTo>
                    <a:pt x="12139" y="0"/>
                  </a:moveTo>
                  <a:cubicBezTo>
                    <a:pt x="11959" y="0"/>
                    <a:pt x="11776" y="117"/>
                    <a:pt x="11776" y="350"/>
                  </a:cubicBezTo>
                  <a:cubicBezTo>
                    <a:pt x="11776" y="751"/>
                    <a:pt x="11776" y="1184"/>
                    <a:pt x="11776" y="1618"/>
                  </a:cubicBezTo>
                  <a:cubicBezTo>
                    <a:pt x="10242" y="2652"/>
                    <a:pt x="8807" y="3819"/>
                    <a:pt x="7506" y="5120"/>
                  </a:cubicBezTo>
                  <a:cubicBezTo>
                    <a:pt x="7506" y="5020"/>
                    <a:pt x="7540" y="4920"/>
                    <a:pt x="7540" y="4820"/>
                  </a:cubicBezTo>
                  <a:cubicBezTo>
                    <a:pt x="7706" y="3486"/>
                    <a:pt x="7973" y="2185"/>
                    <a:pt x="8374" y="884"/>
                  </a:cubicBezTo>
                  <a:cubicBezTo>
                    <a:pt x="8435" y="620"/>
                    <a:pt x="8210" y="442"/>
                    <a:pt x="7996" y="442"/>
                  </a:cubicBezTo>
                  <a:cubicBezTo>
                    <a:pt x="7858" y="442"/>
                    <a:pt x="7725" y="515"/>
                    <a:pt x="7673" y="684"/>
                  </a:cubicBezTo>
                  <a:cubicBezTo>
                    <a:pt x="7173" y="2418"/>
                    <a:pt x="6872" y="4153"/>
                    <a:pt x="6739" y="5921"/>
                  </a:cubicBezTo>
                  <a:cubicBezTo>
                    <a:pt x="5271" y="7422"/>
                    <a:pt x="3970" y="9090"/>
                    <a:pt x="2836" y="10858"/>
                  </a:cubicBezTo>
                  <a:cubicBezTo>
                    <a:pt x="2669" y="9190"/>
                    <a:pt x="2669" y="7489"/>
                    <a:pt x="2836" y="5787"/>
                  </a:cubicBezTo>
                  <a:cubicBezTo>
                    <a:pt x="2870" y="5571"/>
                    <a:pt x="2711" y="5462"/>
                    <a:pt x="2536" y="5462"/>
                  </a:cubicBezTo>
                  <a:cubicBezTo>
                    <a:pt x="2361" y="5462"/>
                    <a:pt x="2169" y="5571"/>
                    <a:pt x="2136" y="5787"/>
                  </a:cubicBezTo>
                  <a:cubicBezTo>
                    <a:pt x="1936" y="7822"/>
                    <a:pt x="1969" y="9857"/>
                    <a:pt x="2236" y="11858"/>
                  </a:cubicBezTo>
                  <a:cubicBezTo>
                    <a:pt x="2236" y="11892"/>
                    <a:pt x="2202" y="11925"/>
                    <a:pt x="2202" y="11959"/>
                  </a:cubicBezTo>
                  <a:cubicBezTo>
                    <a:pt x="1369" y="13360"/>
                    <a:pt x="701" y="14827"/>
                    <a:pt x="101" y="16328"/>
                  </a:cubicBezTo>
                  <a:cubicBezTo>
                    <a:pt x="0" y="16570"/>
                    <a:pt x="216" y="16739"/>
                    <a:pt x="432" y="16739"/>
                  </a:cubicBezTo>
                  <a:cubicBezTo>
                    <a:pt x="574" y="16739"/>
                    <a:pt x="715" y="16667"/>
                    <a:pt x="768" y="16495"/>
                  </a:cubicBezTo>
                  <a:cubicBezTo>
                    <a:pt x="1268" y="15294"/>
                    <a:pt x="1802" y="14127"/>
                    <a:pt x="2436" y="12959"/>
                  </a:cubicBezTo>
                  <a:cubicBezTo>
                    <a:pt x="2736" y="14527"/>
                    <a:pt x="3170" y="16095"/>
                    <a:pt x="3770" y="17563"/>
                  </a:cubicBezTo>
                  <a:cubicBezTo>
                    <a:pt x="3170" y="18530"/>
                    <a:pt x="2636" y="19531"/>
                    <a:pt x="2136" y="20531"/>
                  </a:cubicBezTo>
                  <a:cubicBezTo>
                    <a:pt x="1974" y="20809"/>
                    <a:pt x="2230" y="21071"/>
                    <a:pt x="2468" y="21071"/>
                  </a:cubicBezTo>
                  <a:cubicBezTo>
                    <a:pt x="2573" y="21071"/>
                    <a:pt x="2675" y="21021"/>
                    <a:pt x="2736" y="20898"/>
                  </a:cubicBezTo>
                  <a:cubicBezTo>
                    <a:pt x="3170" y="20031"/>
                    <a:pt x="3637" y="19197"/>
                    <a:pt x="4104" y="18363"/>
                  </a:cubicBezTo>
                  <a:cubicBezTo>
                    <a:pt x="4504" y="19264"/>
                    <a:pt x="4938" y="20098"/>
                    <a:pt x="5405" y="20932"/>
                  </a:cubicBezTo>
                  <a:cubicBezTo>
                    <a:pt x="5471" y="21032"/>
                    <a:pt x="5605" y="21098"/>
                    <a:pt x="5705" y="21098"/>
                  </a:cubicBezTo>
                  <a:cubicBezTo>
                    <a:pt x="5338" y="21432"/>
                    <a:pt x="4971" y="21799"/>
                    <a:pt x="4571" y="22133"/>
                  </a:cubicBezTo>
                  <a:cubicBezTo>
                    <a:pt x="4310" y="22368"/>
                    <a:pt x="4560" y="22725"/>
                    <a:pt x="4841" y="22725"/>
                  </a:cubicBezTo>
                  <a:cubicBezTo>
                    <a:pt x="4919" y="22725"/>
                    <a:pt x="4999" y="22698"/>
                    <a:pt x="5071" y="22633"/>
                  </a:cubicBezTo>
                  <a:cubicBezTo>
                    <a:pt x="7440" y="20465"/>
                    <a:pt x="9775" y="18296"/>
                    <a:pt x="12143" y="16128"/>
                  </a:cubicBezTo>
                  <a:cubicBezTo>
                    <a:pt x="12202" y="16260"/>
                    <a:pt x="12338" y="16328"/>
                    <a:pt x="12472" y="16328"/>
                  </a:cubicBezTo>
                  <a:cubicBezTo>
                    <a:pt x="12643" y="16328"/>
                    <a:pt x="12810" y="16219"/>
                    <a:pt x="12810" y="15995"/>
                  </a:cubicBezTo>
                  <a:cubicBezTo>
                    <a:pt x="12810" y="15828"/>
                    <a:pt x="12777" y="15661"/>
                    <a:pt x="12777" y="15528"/>
                  </a:cubicBezTo>
                  <a:cubicBezTo>
                    <a:pt x="14144" y="14260"/>
                    <a:pt x="15545" y="12993"/>
                    <a:pt x="16913" y="11725"/>
                  </a:cubicBezTo>
                  <a:lnTo>
                    <a:pt x="16913" y="11725"/>
                  </a:lnTo>
                  <a:cubicBezTo>
                    <a:pt x="16813" y="12626"/>
                    <a:pt x="16679" y="13526"/>
                    <a:pt x="16513" y="14427"/>
                  </a:cubicBezTo>
                  <a:cubicBezTo>
                    <a:pt x="16473" y="14707"/>
                    <a:pt x="16696" y="14879"/>
                    <a:pt x="16903" y="14879"/>
                  </a:cubicBezTo>
                  <a:cubicBezTo>
                    <a:pt x="17041" y="14879"/>
                    <a:pt x="17173" y="14801"/>
                    <a:pt x="17213" y="14627"/>
                  </a:cubicBezTo>
                  <a:cubicBezTo>
                    <a:pt x="17413" y="13426"/>
                    <a:pt x="17580" y="12225"/>
                    <a:pt x="17680" y="11025"/>
                  </a:cubicBezTo>
                  <a:lnTo>
                    <a:pt x="19582" y="9257"/>
                  </a:lnTo>
                  <a:lnTo>
                    <a:pt x="21416" y="7555"/>
                  </a:lnTo>
                  <a:lnTo>
                    <a:pt x="21416" y="7555"/>
                  </a:lnTo>
                  <a:cubicBezTo>
                    <a:pt x="21483" y="9390"/>
                    <a:pt x="21283" y="11258"/>
                    <a:pt x="20816" y="13059"/>
                  </a:cubicBezTo>
                  <a:cubicBezTo>
                    <a:pt x="20382" y="13360"/>
                    <a:pt x="19948" y="13660"/>
                    <a:pt x="19481" y="13927"/>
                  </a:cubicBezTo>
                  <a:cubicBezTo>
                    <a:pt x="19142" y="14125"/>
                    <a:pt x="19355" y="14611"/>
                    <a:pt x="19671" y="14611"/>
                  </a:cubicBezTo>
                  <a:cubicBezTo>
                    <a:pt x="19728" y="14611"/>
                    <a:pt x="19788" y="14596"/>
                    <a:pt x="19848" y="14560"/>
                  </a:cubicBezTo>
                  <a:cubicBezTo>
                    <a:pt x="20082" y="14394"/>
                    <a:pt x="20315" y="14260"/>
                    <a:pt x="20516" y="14127"/>
                  </a:cubicBezTo>
                  <a:lnTo>
                    <a:pt x="20516" y="14127"/>
                  </a:lnTo>
                  <a:cubicBezTo>
                    <a:pt x="20496" y="14337"/>
                    <a:pt x="20686" y="14471"/>
                    <a:pt x="20876" y="14471"/>
                  </a:cubicBezTo>
                  <a:cubicBezTo>
                    <a:pt x="21018" y="14471"/>
                    <a:pt x="21159" y="14397"/>
                    <a:pt x="21216" y="14227"/>
                  </a:cubicBezTo>
                  <a:cubicBezTo>
                    <a:pt x="21316" y="13993"/>
                    <a:pt x="21383" y="13727"/>
                    <a:pt x="21450" y="13493"/>
                  </a:cubicBezTo>
                  <a:cubicBezTo>
                    <a:pt x="22517" y="12759"/>
                    <a:pt x="23518" y="11959"/>
                    <a:pt x="24485" y="11091"/>
                  </a:cubicBezTo>
                  <a:lnTo>
                    <a:pt x="24485" y="11091"/>
                  </a:lnTo>
                  <a:cubicBezTo>
                    <a:pt x="24485" y="12292"/>
                    <a:pt x="24218" y="13460"/>
                    <a:pt x="23684" y="14527"/>
                  </a:cubicBezTo>
                  <a:cubicBezTo>
                    <a:pt x="23545" y="14805"/>
                    <a:pt x="23793" y="15067"/>
                    <a:pt x="24024" y="15067"/>
                  </a:cubicBezTo>
                  <a:cubicBezTo>
                    <a:pt x="24125" y="15067"/>
                    <a:pt x="24224" y="15016"/>
                    <a:pt x="24285" y="14894"/>
                  </a:cubicBezTo>
                  <a:cubicBezTo>
                    <a:pt x="24952" y="13560"/>
                    <a:pt x="25252" y="12125"/>
                    <a:pt x="25186" y="10658"/>
                  </a:cubicBezTo>
                  <a:cubicBezTo>
                    <a:pt x="25186" y="10445"/>
                    <a:pt x="24985" y="10333"/>
                    <a:pt x="24797" y="10333"/>
                  </a:cubicBezTo>
                  <a:cubicBezTo>
                    <a:pt x="24719" y="10333"/>
                    <a:pt x="24644" y="10352"/>
                    <a:pt x="24585" y="10391"/>
                  </a:cubicBezTo>
                  <a:cubicBezTo>
                    <a:pt x="24535" y="10357"/>
                    <a:pt x="24468" y="10332"/>
                    <a:pt x="24393" y="10332"/>
                  </a:cubicBezTo>
                  <a:cubicBezTo>
                    <a:pt x="24318" y="10332"/>
                    <a:pt x="24235" y="10357"/>
                    <a:pt x="24151" y="10424"/>
                  </a:cubicBezTo>
                  <a:cubicBezTo>
                    <a:pt x="23384" y="11158"/>
                    <a:pt x="22550" y="11825"/>
                    <a:pt x="21716" y="12459"/>
                  </a:cubicBezTo>
                  <a:cubicBezTo>
                    <a:pt x="22083" y="10624"/>
                    <a:pt x="22217" y="8790"/>
                    <a:pt x="22083" y="6922"/>
                  </a:cubicBezTo>
                  <a:lnTo>
                    <a:pt x="23718" y="5421"/>
                  </a:lnTo>
                  <a:cubicBezTo>
                    <a:pt x="24005" y="5185"/>
                    <a:pt x="23761" y="4828"/>
                    <a:pt x="23465" y="4828"/>
                  </a:cubicBezTo>
                  <a:cubicBezTo>
                    <a:pt x="23383" y="4828"/>
                    <a:pt x="23297" y="4855"/>
                    <a:pt x="23217" y="4920"/>
                  </a:cubicBezTo>
                  <a:cubicBezTo>
                    <a:pt x="22817" y="5287"/>
                    <a:pt x="22417" y="5654"/>
                    <a:pt x="22017" y="6054"/>
                  </a:cubicBezTo>
                  <a:cubicBezTo>
                    <a:pt x="21917" y="5187"/>
                    <a:pt x="21750" y="4353"/>
                    <a:pt x="21550" y="3519"/>
                  </a:cubicBezTo>
                  <a:cubicBezTo>
                    <a:pt x="21509" y="3345"/>
                    <a:pt x="21373" y="3268"/>
                    <a:pt x="21232" y="3268"/>
                  </a:cubicBezTo>
                  <a:cubicBezTo>
                    <a:pt x="21022" y="3268"/>
                    <a:pt x="20803" y="3440"/>
                    <a:pt x="20882" y="3719"/>
                  </a:cubicBezTo>
                  <a:cubicBezTo>
                    <a:pt x="21116" y="4687"/>
                    <a:pt x="21283" y="5654"/>
                    <a:pt x="21349" y="6655"/>
                  </a:cubicBezTo>
                  <a:cubicBezTo>
                    <a:pt x="20149" y="7756"/>
                    <a:pt x="18948" y="8890"/>
                    <a:pt x="17747" y="9990"/>
                  </a:cubicBezTo>
                  <a:cubicBezTo>
                    <a:pt x="17847" y="7889"/>
                    <a:pt x="17780" y="5821"/>
                    <a:pt x="17513" y="3719"/>
                  </a:cubicBezTo>
                  <a:cubicBezTo>
                    <a:pt x="18414" y="3086"/>
                    <a:pt x="19315" y="2485"/>
                    <a:pt x="20249" y="1918"/>
                  </a:cubicBezTo>
                  <a:cubicBezTo>
                    <a:pt x="20588" y="1720"/>
                    <a:pt x="20376" y="1233"/>
                    <a:pt x="20079" y="1233"/>
                  </a:cubicBezTo>
                  <a:cubicBezTo>
                    <a:pt x="20026" y="1233"/>
                    <a:pt x="19971" y="1249"/>
                    <a:pt x="19915" y="1284"/>
                  </a:cubicBezTo>
                  <a:cubicBezTo>
                    <a:pt x="19048" y="1818"/>
                    <a:pt x="18214" y="2385"/>
                    <a:pt x="17413" y="2952"/>
                  </a:cubicBezTo>
                  <a:cubicBezTo>
                    <a:pt x="17280" y="2152"/>
                    <a:pt x="17146" y="1351"/>
                    <a:pt x="16980" y="550"/>
                  </a:cubicBezTo>
                  <a:cubicBezTo>
                    <a:pt x="16939" y="362"/>
                    <a:pt x="16802" y="282"/>
                    <a:pt x="16658" y="282"/>
                  </a:cubicBezTo>
                  <a:cubicBezTo>
                    <a:pt x="16445" y="282"/>
                    <a:pt x="16219" y="458"/>
                    <a:pt x="16279" y="717"/>
                  </a:cubicBezTo>
                  <a:cubicBezTo>
                    <a:pt x="16479" y="1618"/>
                    <a:pt x="16646" y="2518"/>
                    <a:pt x="16746" y="3419"/>
                  </a:cubicBezTo>
                  <a:cubicBezTo>
                    <a:pt x="15278" y="4487"/>
                    <a:pt x="13877" y="5621"/>
                    <a:pt x="12543" y="6855"/>
                  </a:cubicBezTo>
                  <a:cubicBezTo>
                    <a:pt x="12510" y="5220"/>
                    <a:pt x="12476" y="3619"/>
                    <a:pt x="12476" y="1985"/>
                  </a:cubicBezTo>
                  <a:cubicBezTo>
                    <a:pt x="13177" y="1551"/>
                    <a:pt x="13877" y="1117"/>
                    <a:pt x="14578" y="717"/>
                  </a:cubicBezTo>
                  <a:cubicBezTo>
                    <a:pt x="14917" y="547"/>
                    <a:pt x="14705" y="66"/>
                    <a:pt x="14389" y="66"/>
                  </a:cubicBezTo>
                  <a:cubicBezTo>
                    <a:pt x="14332" y="66"/>
                    <a:pt x="14272" y="81"/>
                    <a:pt x="14211" y="117"/>
                  </a:cubicBezTo>
                  <a:cubicBezTo>
                    <a:pt x="13644" y="450"/>
                    <a:pt x="13044" y="784"/>
                    <a:pt x="12476" y="1151"/>
                  </a:cubicBezTo>
                  <a:cubicBezTo>
                    <a:pt x="12476" y="884"/>
                    <a:pt x="12476" y="617"/>
                    <a:pt x="12476" y="350"/>
                  </a:cubicBezTo>
                  <a:cubicBezTo>
                    <a:pt x="12493" y="117"/>
                    <a:pt x="12318" y="0"/>
                    <a:pt x="12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9"/>
            <p:cNvSpPr/>
            <p:nvPr/>
          </p:nvSpPr>
          <p:spPr>
            <a:xfrm>
              <a:off x="1361537" y="1202088"/>
              <a:ext cx="291626" cy="463834"/>
            </a:xfrm>
            <a:custGeom>
              <a:avLst/>
              <a:gdLst/>
              <a:ahLst/>
              <a:cxnLst/>
              <a:rect l="l" t="t" r="r" b="b"/>
              <a:pathLst>
                <a:path w="15512" h="24672" extrusionOk="0">
                  <a:moveTo>
                    <a:pt x="2011" y="0"/>
                  </a:moveTo>
                  <a:cubicBezTo>
                    <a:pt x="1446" y="0"/>
                    <a:pt x="890" y="74"/>
                    <a:pt x="334" y="252"/>
                  </a:cubicBezTo>
                  <a:cubicBezTo>
                    <a:pt x="313" y="248"/>
                    <a:pt x="291" y="246"/>
                    <a:pt x="271" y="246"/>
                  </a:cubicBezTo>
                  <a:cubicBezTo>
                    <a:pt x="127" y="246"/>
                    <a:pt x="0" y="344"/>
                    <a:pt x="0" y="519"/>
                  </a:cubicBezTo>
                  <a:cubicBezTo>
                    <a:pt x="367" y="6724"/>
                    <a:pt x="901" y="12895"/>
                    <a:pt x="1535" y="19066"/>
                  </a:cubicBezTo>
                  <a:cubicBezTo>
                    <a:pt x="1735" y="20834"/>
                    <a:pt x="1935" y="22568"/>
                    <a:pt x="2135" y="24336"/>
                  </a:cubicBezTo>
                  <a:cubicBezTo>
                    <a:pt x="2135" y="24436"/>
                    <a:pt x="2202" y="24536"/>
                    <a:pt x="2335" y="24570"/>
                  </a:cubicBezTo>
                  <a:cubicBezTo>
                    <a:pt x="2507" y="24634"/>
                    <a:pt x="2694" y="24671"/>
                    <a:pt x="2885" y="24671"/>
                  </a:cubicBezTo>
                  <a:cubicBezTo>
                    <a:pt x="2990" y="24671"/>
                    <a:pt x="3096" y="24660"/>
                    <a:pt x="3202" y="24636"/>
                  </a:cubicBezTo>
                  <a:cubicBezTo>
                    <a:pt x="3903" y="24636"/>
                    <a:pt x="4603" y="24570"/>
                    <a:pt x="5304" y="24436"/>
                  </a:cubicBezTo>
                  <a:cubicBezTo>
                    <a:pt x="5437" y="24403"/>
                    <a:pt x="5537" y="24203"/>
                    <a:pt x="5471" y="24103"/>
                  </a:cubicBezTo>
                  <a:cubicBezTo>
                    <a:pt x="5304" y="23469"/>
                    <a:pt x="5137" y="22869"/>
                    <a:pt x="5004" y="22268"/>
                  </a:cubicBezTo>
                  <a:cubicBezTo>
                    <a:pt x="5070" y="21468"/>
                    <a:pt x="4970" y="20700"/>
                    <a:pt x="4870" y="19900"/>
                  </a:cubicBezTo>
                  <a:cubicBezTo>
                    <a:pt x="4804" y="18999"/>
                    <a:pt x="4737" y="18098"/>
                    <a:pt x="4637" y="17198"/>
                  </a:cubicBezTo>
                  <a:cubicBezTo>
                    <a:pt x="4603" y="16764"/>
                    <a:pt x="4570" y="16330"/>
                    <a:pt x="4503" y="15863"/>
                  </a:cubicBezTo>
                  <a:lnTo>
                    <a:pt x="4503" y="15863"/>
                  </a:lnTo>
                  <a:cubicBezTo>
                    <a:pt x="7272" y="18766"/>
                    <a:pt x="10241" y="21401"/>
                    <a:pt x="13410" y="23836"/>
                  </a:cubicBezTo>
                  <a:cubicBezTo>
                    <a:pt x="13468" y="23869"/>
                    <a:pt x="13529" y="23884"/>
                    <a:pt x="13586" y="23884"/>
                  </a:cubicBezTo>
                  <a:cubicBezTo>
                    <a:pt x="13758" y="23884"/>
                    <a:pt x="13902" y="23752"/>
                    <a:pt x="13877" y="23602"/>
                  </a:cubicBezTo>
                  <a:cubicBezTo>
                    <a:pt x="13943" y="23602"/>
                    <a:pt x="14010" y="23569"/>
                    <a:pt x="14077" y="23502"/>
                  </a:cubicBezTo>
                  <a:cubicBezTo>
                    <a:pt x="14611" y="22869"/>
                    <a:pt x="15044" y="22168"/>
                    <a:pt x="15445" y="21434"/>
                  </a:cubicBezTo>
                  <a:cubicBezTo>
                    <a:pt x="15511" y="21334"/>
                    <a:pt x="15478" y="21201"/>
                    <a:pt x="15411" y="21101"/>
                  </a:cubicBezTo>
                  <a:cubicBezTo>
                    <a:pt x="12276" y="18499"/>
                    <a:pt x="9173" y="15897"/>
                    <a:pt x="6071" y="13295"/>
                  </a:cubicBezTo>
                  <a:cubicBezTo>
                    <a:pt x="7639" y="10460"/>
                    <a:pt x="9207" y="7624"/>
                    <a:pt x="10841" y="4822"/>
                  </a:cubicBezTo>
                  <a:cubicBezTo>
                    <a:pt x="10908" y="4822"/>
                    <a:pt x="10975" y="4789"/>
                    <a:pt x="11041" y="4689"/>
                  </a:cubicBezTo>
                  <a:cubicBezTo>
                    <a:pt x="11208" y="4355"/>
                    <a:pt x="11375" y="4022"/>
                    <a:pt x="11542" y="3688"/>
                  </a:cubicBezTo>
                  <a:cubicBezTo>
                    <a:pt x="11675" y="3421"/>
                    <a:pt x="11742" y="3121"/>
                    <a:pt x="11508" y="2888"/>
                  </a:cubicBezTo>
                  <a:cubicBezTo>
                    <a:pt x="11308" y="2654"/>
                    <a:pt x="10975" y="2521"/>
                    <a:pt x="10708" y="2354"/>
                  </a:cubicBezTo>
                  <a:cubicBezTo>
                    <a:pt x="10374" y="2154"/>
                    <a:pt x="10007" y="1954"/>
                    <a:pt x="9674" y="1753"/>
                  </a:cubicBezTo>
                  <a:cubicBezTo>
                    <a:pt x="9624" y="1737"/>
                    <a:pt x="9574" y="1728"/>
                    <a:pt x="9528" y="1728"/>
                  </a:cubicBezTo>
                  <a:cubicBezTo>
                    <a:pt x="9482" y="1728"/>
                    <a:pt x="9440" y="1737"/>
                    <a:pt x="9407" y="1753"/>
                  </a:cubicBezTo>
                  <a:cubicBezTo>
                    <a:pt x="9360" y="1706"/>
                    <a:pt x="9290" y="1674"/>
                    <a:pt x="9219" y="1674"/>
                  </a:cubicBezTo>
                  <a:cubicBezTo>
                    <a:pt x="9140" y="1674"/>
                    <a:pt x="9059" y="1714"/>
                    <a:pt x="9007" y="1820"/>
                  </a:cubicBezTo>
                  <a:cubicBezTo>
                    <a:pt x="7339" y="4756"/>
                    <a:pt x="5704" y="7691"/>
                    <a:pt x="4036" y="10660"/>
                  </a:cubicBezTo>
                  <a:cubicBezTo>
                    <a:pt x="3903" y="9225"/>
                    <a:pt x="3770" y="7791"/>
                    <a:pt x="3636" y="6390"/>
                  </a:cubicBezTo>
                  <a:lnTo>
                    <a:pt x="3102" y="319"/>
                  </a:lnTo>
                  <a:cubicBezTo>
                    <a:pt x="3069" y="219"/>
                    <a:pt x="3002" y="86"/>
                    <a:pt x="2869" y="52"/>
                  </a:cubicBezTo>
                  <a:cubicBezTo>
                    <a:pt x="2580" y="19"/>
                    <a:pt x="2294" y="0"/>
                    <a:pt x="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9"/>
            <p:cNvSpPr/>
            <p:nvPr/>
          </p:nvSpPr>
          <p:spPr>
            <a:xfrm>
              <a:off x="1589820" y="1393088"/>
              <a:ext cx="114774" cy="70876"/>
            </a:xfrm>
            <a:custGeom>
              <a:avLst/>
              <a:gdLst/>
              <a:ahLst/>
              <a:cxnLst/>
              <a:rect l="l" t="t" r="r" b="b"/>
              <a:pathLst>
                <a:path w="6105" h="3770" extrusionOk="0">
                  <a:moveTo>
                    <a:pt x="5004" y="0"/>
                  </a:moveTo>
                  <a:cubicBezTo>
                    <a:pt x="4537" y="34"/>
                    <a:pt x="4070" y="100"/>
                    <a:pt x="3603" y="167"/>
                  </a:cubicBezTo>
                  <a:cubicBezTo>
                    <a:pt x="2502" y="301"/>
                    <a:pt x="1401" y="401"/>
                    <a:pt x="334" y="534"/>
                  </a:cubicBezTo>
                  <a:cubicBezTo>
                    <a:pt x="200" y="567"/>
                    <a:pt x="100" y="634"/>
                    <a:pt x="67" y="734"/>
                  </a:cubicBezTo>
                  <a:cubicBezTo>
                    <a:pt x="0" y="968"/>
                    <a:pt x="34" y="1168"/>
                    <a:pt x="134" y="1335"/>
                  </a:cubicBezTo>
                  <a:cubicBezTo>
                    <a:pt x="100" y="1368"/>
                    <a:pt x="100" y="1435"/>
                    <a:pt x="134" y="1535"/>
                  </a:cubicBezTo>
                  <a:cubicBezTo>
                    <a:pt x="367" y="2169"/>
                    <a:pt x="501" y="2802"/>
                    <a:pt x="534" y="3503"/>
                  </a:cubicBezTo>
                  <a:cubicBezTo>
                    <a:pt x="534" y="3636"/>
                    <a:pt x="667" y="3770"/>
                    <a:pt x="801" y="3770"/>
                  </a:cubicBezTo>
                  <a:cubicBezTo>
                    <a:pt x="1768" y="3636"/>
                    <a:pt x="2735" y="3536"/>
                    <a:pt x="3703" y="3436"/>
                  </a:cubicBezTo>
                  <a:cubicBezTo>
                    <a:pt x="4170" y="3369"/>
                    <a:pt x="4670" y="3336"/>
                    <a:pt x="5137" y="3269"/>
                  </a:cubicBezTo>
                  <a:cubicBezTo>
                    <a:pt x="5471" y="3236"/>
                    <a:pt x="5804" y="3169"/>
                    <a:pt x="5971" y="2802"/>
                  </a:cubicBezTo>
                  <a:cubicBezTo>
                    <a:pt x="6105" y="2502"/>
                    <a:pt x="6038" y="2135"/>
                    <a:pt x="5971" y="1835"/>
                  </a:cubicBezTo>
                  <a:cubicBezTo>
                    <a:pt x="5904" y="1401"/>
                    <a:pt x="5871" y="934"/>
                    <a:pt x="5738" y="501"/>
                  </a:cubicBezTo>
                  <a:cubicBezTo>
                    <a:pt x="5638" y="134"/>
                    <a:pt x="5371" y="0"/>
                    <a:pt x="50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9"/>
            <p:cNvSpPr/>
            <p:nvPr/>
          </p:nvSpPr>
          <p:spPr>
            <a:xfrm>
              <a:off x="1752243" y="1227827"/>
              <a:ext cx="217629" cy="382430"/>
            </a:xfrm>
            <a:custGeom>
              <a:avLst/>
              <a:gdLst/>
              <a:ahLst/>
              <a:cxnLst/>
              <a:rect l="l" t="t" r="r" b="b"/>
              <a:pathLst>
                <a:path w="11576" h="20342" extrusionOk="0">
                  <a:moveTo>
                    <a:pt x="5771" y="3453"/>
                  </a:moveTo>
                  <a:cubicBezTo>
                    <a:pt x="6672" y="3453"/>
                    <a:pt x="7573" y="3854"/>
                    <a:pt x="7806" y="4788"/>
                  </a:cubicBezTo>
                  <a:cubicBezTo>
                    <a:pt x="8273" y="6489"/>
                    <a:pt x="6672" y="8423"/>
                    <a:pt x="4938" y="8490"/>
                  </a:cubicBezTo>
                  <a:cubicBezTo>
                    <a:pt x="4804" y="8490"/>
                    <a:pt x="4704" y="8390"/>
                    <a:pt x="4671" y="8290"/>
                  </a:cubicBezTo>
                  <a:cubicBezTo>
                    <a:pt x="4304" y="7056"/>
                    <a:pt x="4104" y="5755"/>
                    <a:pt x="4070" y="4454"/>
                  </a:cubicBezTo>
                  <a:cubicBezTo>
                    <a:pt x="4037" y="4287"/>
                    <a:pt x="4170" y="4220"/>
                    <a:pt x="4270" y="4187"/>
                  </a:cubicBezTo>
                  <a:cubicBezTo>
                    <a:pt x="4337" y="4087"/>
                    <a:pt x="4404" y="3954"/>
                    <a:pt x="4504" y="3854"/>
                  </a:cubicBezTo>
                  <a:cubicBezTo>
                    <a:pt x="4804" y="3520"/>
                    <a:pt x="5338" y="3453"/>
                    <a:pt x="5771" y="3453"/>
                  </a:cubicBezTo>
                  <a:close/>
                  <a:moveTo>
                    <a:pt x="5937" y="0"/>
                  </a:moveTo>
                  <a:cubicBezTo>
                    <a:pt x="5106" y="0"/>
                    <a:pt x="4260" y="120"/>
                    <a:pt x="3436" y="284"/>
                  </a:cubicBezTo>
                  <a:cubicBezTo>
                    <a:pt x="2436" y="484"/>
                    <a:pt x="1435" y="785"/>
                    <a:pt x="501" y="1218"/>
                  </a:cubicBezTo>
                  <a:cubicBezTo>
                    <a:pt x="434" y="1252"/>
                    <a:pt x="368" y="1318"/>
                    <a:pt x="334" y="1385"/>
                  </a:cubicBezTo>
                  <a:lnTo>
                    <a:pt x="301" y="1385"/>
                  </a:lnTo>
                  <a:cubicBezTo>
                    <a:pt x="167" y="1385"/>
                    <a:pt x="1" y="1485"/>
                    <a:pt x="34" y="1652"/>
                  </a:cubicBezTo>
                  <a:cubicBezTo>
                    <a:pt x="568" y="6489"/>
                    <a:pt x="1335" y="11326"/>
                    <a:pt x="2336" y="16096"/>
                  </a:cubicBezTo>
                  <a:cubicBezTo>
                    <a:pt x="2603" y="17430"/>
                    <a:pt x="2903" y="18798"/>
                    <a:pt x="3236" y="20165"/>
                  </a:cubicBezTo>
                  <a:cubicBezTo>
                    <a:pt x="3267" y="20289"/>
                    <a:pt x="3356" y="20341"/>
                    <a:pt x="3452" y="20341"/>
                  </a:cubicBezTo>
                  <a:cubicBezTo>
                    <a:pt x="3563" y="20341"/>
                    <a:pt x="3683" y="20272"/>
                    <a:pt x="3737" y="20165"/>
                  </a:cubicBezTo>
                  <a:cubicBezTo>
                    <a:pt x="4370" y="20132"/>
                    <a:pt x="4971" y="20099"/>
                    <a:pt x="5605" y="20065"/>
                  </a:cubicBezTo>
                  <a:cubicBezTo>
                    <a:pt x="5838" y="20032"/>
                    <a:pt x="6138" y="20065"/>
                    <a:pt x="6339" y="19898"/>
                  </a:cubicBezTo>
                  <a:cubicBezTo>
                    <a:pt x="6539" y="19698"/>
                    <a:pt x="6472" y="19431"/>
                    <a:pt x="6439" y="19165"/>
                  </a:cubicBezTo>
                  <a:cubicBezTo>
                    <a:pt x="6205" y="17763"/>
                    <a:pt x="5972" y="16329"/>
                    <a:pt x="5738" y="14928"/>
                  </a:cubicBezTo>
                  <a:lnTo>
                    <a:pt x="5271" y="12093"/>
                  </a:lnTo>
                  <a:lnTo>
                    <a:pt x="5371" y="12093"/>
                  </a:lnTo>
                  <a:cubicBezTo>
                    <a:pt x="8373" y="11959"/>
                    <a:pt x="11009" y="9658"/>
                    <a:pt x="11375" y="6689"/>
                  </a:cubicBezTo>
                  <a:cubicBezTo>
                    <a:pt x="11576" y="5154"/>
                    <a:pt x="11242" y="3553"/>
                    <a:pt x="10375" y="2252"/>
                  </a:cubicBezTo>
                  <a:cubicBezTo>
                    <a:pt x="9441" y="951"/>
                    <a:pt x="8073" y="118"/>
                    <a:pt x="6472" y="17"/>
                  </a:cubicBezTo>
                  <a:cubicBezTo>
                    <a:pt x="6295" y="6"/>
                    <a:pt x="6116" y="0"/>
                    <a:pt x="5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9"/>
            <p:cNvSpPr/>
            <p:nvPr/>
          </p:nvSpPr>
          <p:spPr>
            <a:xfrm>
              <a:off x="2272790" y="1249467"/>
              <a:ext cx="211350" cy="373406"/>
            </a:xfrm>
            <a:custGeom>
              <a:avLst/>
              <a:gdLst/>
              <a:ahLst/>
              <a:cxnLst/>
              <a:rect l="l" t="t" r="r" b="b"/>
              <a:pathLst>
                <a:path w="11242" h="19862" extrusionOk="0">
                  <a:moveTo>
                    <a:pt x="5398" y="3508"/>
                  </a:moveTo>
                  <a:cubicBezTo>
                    <a:pt x="5578" y="3508"/>
                    <a:pt x="5760" y="3532"/>
                    <a:pt x="5938" y="3570"/>
                  </a:cubicBezTo>
                  <a:cubicBezTo>
                    <a:pt x="6805" y="3770"/>
                    <a:pt x="7572" y="4337"/>
                    <a:pt x="7639" y="5271"/>
                  </a:cubicBezTo>
                  <a:cubicBezTo>
                    <a:pt x="7731" y="6922"/>
                    <a:pt x="6085" y="8377"/>
                    <a:pt x="4500" y="8377"/>
                  </a:cubicBezTo>
                  <a:cubicBezTo>
                    <a:pt x="4355" y="8377"/>
                    <a:pt x="4212" y="8365"/>
                    <a:pt x="4070" y="8340"/>
                  </a:cubicBezTo>
                  <a:cubicBezTo>
                    <a:pt x="3970" y="8307"/>
                    <a:pt x="3870" y="8206"/>
                    <a:pt x="3870" y="8106"/>
                  </a:cubicBezTo>
                  <a:cubicBezTo>
                    <a:pt x="3736" y="6805"/>
                    <a:pt x="3803" y="5471"/>
                    <a:pt x="4036" y="4204"/>
                  </a:cubicBezTo>
                  <a:cubicBezTo>
                    <a:pt x="4070" y="4070"/>
                    <a:pt x="4170" y="4003"/>
                    <a:pt x="4303" y="4003"/>
                  </a:cubicBezTo>
                  <a:cubicBezTo>
                    <a:pt x="4370" y="3903"/>
                    <a:pt x="4470" y="3803"/>
                    <a:pt x="4570" y="3737"/>
                  </a:cubicBezTo>
                  <a:cubicBezTo>
                    <a:pt x="4818" y="3571"/>
                    <a:pt x="5105" y="3508"/>
                    <a:pt x="5398" y="3508"/>
                  </a:cubicBezTo>
                  <a:close/>
                  <a:moveTo>
                    <a:pt x="4270" y="1"/>
                  </a:moveTo>
                  <a:cubicBezTo>
                    <a:pt x="3236" y="1"/>
                    <a:pt x="2202" y="101"/>
                    <a:pt x="1201" y="334"/>
                  </a:cubicBezTo>
                  <a:cubicBezTo>
                    <a:pt x="1101" y="334"/>
                    <a:pt x="1068" y="401"/>
                    <a:pt x="1034" y="434"/>
                  </a:cubicBezTo>
                  <a:lnTo>
                    <a:pt x="967" y="434"/>
                  </a:lnTo>
                  <a:cubicBezTo>
                    <a:pt x="834" y="434"/>
                    <a:pt x="667" y="501"/>
                    <a:pt x="634" y="668"/>
                  </a:cubicBezTo>
                  <a:cubicBezTo>
                    <a:pt x="200" y="5505"/>
                    <a:pt x="0" y="10375"/>
                    <a:pt x="0" y="15245"/>
                  </a:cubicBezTo>
                  <a:cubicBezTo>
                    <a:pt x="0" y="16646"/>
                    <a:pt x="0" y="18047"/>
                    <a:pt x="33" y="19415"/>
                  </a:cubicBezTo>
                  <a:cubicBezTo>
                    <a:pt x="33" y="19587"/>
                    <a:pt x="154" y="19660"/>
                    <a:pt x="282" y="19660"/>
                  </a:cubicBezTo>
                  <a:cubicBezTo>
                    <a:pt x="377" y="19660"/>
                    <a:pt x="477" y="19619"/>
                    <a:pt x="534" y="19548"/>
                  </a:cubicBezTo>
                  <a:cubicBezTo>
                    <a:pt x="1134" y="19648"/>
                    <a:pt x="1768" y="19715"/>
                    <a:pt x="2368" y="19815"/>
                  </a:cubicBezTo>
                  <a:cubicBezTo>
                    <a:pt x="2514" y="19833"/>
                    <a:pt x="2660" y="19861"/>
                    <a:pt x="2801" y="19861"/>
                  </a:cubicBezTo>
                  <a:cubicBezTo>
                    <a:pt x="2917" y="19861"/>
                    <a:pt x="3030" y="19842"/>
                    <a:pt x="3136" y="19781"/>
                  </a:cubicBezTo>
                  <a:cubicBezTo>
                    <a:pt x="3369" y="19648"/>
                    <a:pt x="3369" y="19348"/>
                    <a:pt x="3369" y="19114"/>
                  </a:cubicBezTo>
                  <a:cubicBezTo>
                    <a:pt x="3436" y="17680"/>
                    <a:pt x="3503" y="16246"/>
                    <a:pt x="3569" y="14811"/>
                  </a:cubicBezTo>
                  <a:lnTo>
                    <a:pt x="3669" y="11942"/>
                  </a:lnTo>
                  <a:lnTo>
                    <a:pt x="3769" y="11942"/>
                  </a:lnTo>
                  <a:cubicBezTo>
                    <a:pt x="4108" y="12000"/>
                    <a:pt x="4448" y="12028"/>
                    <a:pt x="4787" y="12028"/>
                  </a:cubicBezTo>
                  <a:cubicBezTo>
                    <a:pt x="7385" y="12028"/>
                    <a:pt x="9885" y="10381"/>
                    <a:pt x="10741" y="7873"/>
                  </a:cubicBezTo>
                  <a:cubicBezTo>
                    <a:pt x="11241" y="6405"/>
                    <a:pt x="11241" y="4771"/>
                    <a:pt x="10641" y="3336"/>
                  </a:cubicBezTo>
                  <a:cubicBezTo>
                    <a:pt x="10007" y="1869"/>
                    <a:pt x="8840" y="768"/>
                    <a:pt x="7305" y="334"/>
                  </a:cubicBezTo>
                  <a:cubicBezTo>
                    <a:pt x="6305" y="67"/>
                    <a:pt x="5271" y="1"/>
                    <a:pt x="42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9"/>
            <p:cNvSpPr/>
            <p:nvPr/>
          </p:nvSpPr>
          <p:spPr>
            <a:xfrm>
              <a:off x="1986806" y="1288705"/>
              <a:ext cx="248987" cy="305669"/>
            </a:xfrm>
            <a:custGeom>
              <a:avLst/>
              <a:gdLst/>
              <a:ahLst/>
              <a:cxnLst/>
              <a:rect l="l" t="t" r="r" b="b"/>
              <a:pathLst>
                <a:path w="13244" h="16259" extrusionOk="0">
                  <a:moveTo>
                    <a:pt x="6411" y="3490"/>
                  </a:moveTo>
                  <a:cubicBezTo>
                    <a:pt x="6687" y="3490"/>
                    <a:pt x="6965" y="3530"/>
                    <a:pt x="7239" y="3618"/>
                  </a:cubicBezTo>
                  <a:cubicBezTo>
                    <a:pt x="7272" y="3651"/>
                    <a:pt x="7305" y="3651"/>
                    <a:pt x="7305" y="3684"/>
                  </a:cubicBezTo>
                  <a:cubicBezTo>
                    <a:pt x="7339" y="3651"/>
                    <a:pt x="7406" y="3651"/>
                    <a:pt x="7439" y="3651"/>
                  </a:cubicBezTo>
                  <a:cubicBezTo>
                    <a:pt x="8340" y="4018"/>
                    <a:pt x="9040" y="4718"/>
                    <a:pt x="9374" y="5586"/>
                  </a:cubicBezTo>
                  <a:cubicBezTo>
                    <a:pt x="9874" y="6420"/>
                    <a:pt x="10208" y="7354"/>
                    <a:pt x="10274" y="8321"/>
                  </a:cubicBezTo>
                  <a:cubicBezTo>
                    <a:pt x="10374" y="10022"/>
                    <a:pt x="9540" y="11824"/>
                    <a:pt x="7906" y="12491"/>
                  </a:cubicBezTo>
                  <a:cubicBezTo>
                    <a:pt x="7474" y="12671"/>
                    <a:pt x="7013" y="12763"/>
                    <a:pt x="6560" y="12763"/>
                  </a:cubicBezTo>
                  <a:cubicBezTo>
                    <a:pt x="6173" y="12763"/>
                    <a:pt x="5791" y="12696"/>
                    <a:pt x="5437" y="12557"/>
                  </a:cubicBezTo>
                  <a:cubicBezTo>
                    <a:pt x="4637" y="12224"/>
                    <a:pt x="4036" y="11557"/>
                    <a:pt x="3636" y="10823"/>
                  </a:cubicBezTo>
                  <a:cubicBezTo>
                    <a:pt x="3236" y="10022"/>
                    <a:pt x="3002" y="9155"/>
                    <a:pt x="2902" y="8254"/>
                  </a:cubicBezTo>
                  <a:cubicBezTo>
                    <a:pt x="2802" y="7354"/>
                    <a:pt x="2902" y="6386"/>
                    <a:pt x="3303" y="5552"/>
                  </a:cubicBezTo>
                  <a:cubicBezTo>
                    <a:pt x="3853" y="4396"/>
                    <a:pt x="5108" y="3490"/>
                    <a:pt x="6411" y="3490"/>
                  </a:cubicBezTo>
                  <a:close/>
                  <a:moveTo>
                    <a:pt x="6237" y="1"/>
                  </a:moveTo>
                  <a:cubicBezTo>
                    <a:pt x="3976" y="1"/>
                    <a:pt x="1796" y="1597"/>
                    <a:pt x="868" y="3618"/>
                  </a:cubicBezTo>
                  <a:cubicBezTo>
                    <a:pt x="167" y="5119"/>
                    <a:pt x="0" y="6753"/>
                    <a:pt x="134" y="8354"/>
                  </a:cubicBezTo>
                  <a:cubicBezTo>
                    <a:pt x="300" y="9922"/>
                    <a:pt x="701" y="11457"/>
                    <a:pt x="1435" y="12824"/>
                  </a:cubicBezTo>
                  <a:cubicBezTo>
                    <a:pt x="2102" y="14159"/>
                    <a:pt x="3169" y="15326"/>
                    <a:pt x="4570" y="15893"/>
                  </a:cubicBezTo>
                  <a:cubicBezTo>
                    <a:pt x="5202" y="16140"/>
                    <a:pt x="5877" y="16258"/>
                    <a:pt x="6556" y="16258"/>
                  </a:cubicBezTo>
                  <a:cubicBezTo>
                    <a:pt x="7344" y="16258"/>
                    <a:pt x="8138" y="16098"/>
                    <a:pt x="8873" y="15793"/>
                  </a:cubicBezTo>
                  <a:cubicBezTo>
                    <a:pt x="11742" y="14626"/>
                    <a:pt x="13243" y="11423"/>
                    <a:pt x="13043" y="8454"/>
                  </a:cubicBezTo>
                  <a:cubicBezTo>
                    <a:pt x="12943" y="6753"/>
                    <a:pt x="12342" y="5119"/>
                    <a:pt x="11475" y="3684"/>
                  </a:cubicBezTo>
                  <a:cubicBezTo>
                    <a:pt x="10875" y="2150"/>
                    <a:pt x="9640" y="916"/>
                    <a:pt x="8106" y="315"/>
                  </a:cubicBezTo>
                  <a:cubicBezTo>
                    <a:pt x="8065" y="302"/>
                    <a:pt x="8029" y="293"/>
                    <a:pt x="7996" y="293"/>
                  </a:cubicBezTo>
                  <a:cubicBezTo>
                    <a:pt x="7951" y="293"/>
                    <a:pt x="7912" y="310"/>
                    <a:pt x="7873" y="349"/>
                  </a:cubicBezTo>
                  <a:cubicBezTo>
                    <a:pt x="7839" y="315"/>
                    <a:pt x="7806" y="249"/>
                    <a:pt x="7739" y="249"/>
                  </a:cubicBezTo>
                  <a:cubicBezTo>
                    <a:pt x="7243" y="79"/>
                    <a:pt x="6738" y="1"/>
                    <a:pt x="62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9"/>
            <p:cNvSpPr/>
            <p:nvPr/>
          </p:nvSpPr>
          <p:spPr>
            <a:xfrm rot="-941815">
              <a:off x="1136080" y="617558"/>
              <a:ext cx="281837" cy="291519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9"/>
            <p:cNvSpPr/>
            <p:nvPr/>
          </p:nvSpPr>
          <p:spPr>
            <a:xfrm rot="-941824">
              <a:off x="165172" y="1254857"/>
              <a:ext cx="454878" cy="470519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9"/>
            <p:cNvSpPr/>
            <p:nvPr/>
          </p:nvSpPr>
          <p:spPr>
            <a:xfrm rot="-941824">
              <a:off x="71272" y="3871944"/>
              <a:ext cx="454878" cy="470519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9"/>
            <p:cNvSpPr/>
            <p:nvPr/>
          </p:nvSpPr>
          <p:spPr>
            <a:xfrm rot="2329673">
              <a:off x="3297173" y="3345362"/>
              <a:ext cx="359566" cy="394315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9"/>
            <p:cNvSpPr/>
            <p:nvPr/>
          </p:nvSpPr>
          <p:spPr>
            <a:xfrm rot="2329437">
              <a:off x="3300234" y="1855893"/>
              <a:ext cx="186275" cy="204242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9"/>
            <p:cNvSpPr/>
            <p:nvPr/>
          </p:nvSpPr>
          <p:spPr>
            <a:xfrm rot="-382">
              <a:off x="568622" y="2600485"/>
              <a:ext cx="361438" cy="396324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9"/>
            <p:cNvSpPr/>
            <p:nvPr/>
          </p:nvSpPr>
          <p:spPr>
            <a:xfrm rot="-654">
              <a:off x="838504" y="4168503"/>
              <a:ext cx="211331" cy="231755"/>
            </a:xfrm>
            <a:custGeom>
              <a:avLst/>
              <a:gdLst/>
              <a:ahLst/>
              <a:cxnLst/>
              <a:rect l="l" t="t" r="r" b="b"/>
              <a:pathLst>
                <a:path w="16080" h="17634" extrusionOk="0">
                  <a:moveTo>
                    <a:pt x="13024" y="1"/>
                  </a:moveTo>
                  <a:cubicBezTo>
                    <a:pt x="11863" y="1"/>
                    <a:pt x="11028" y="1110"/>
                    <a:pt x="10578" y="2220"/>
                  </a:cubicBezTo>
                  <a:cubicBezTo>
                    <a:pt x="10001" y="3618"/>
                    <a:pt x="9849" y="5108"/>
                    <a:pt x="9727" y="6597"/>
                  </a:cubicBezTo>
                  <a:cubicBezTo>
                    <a:pt x="8876" y="5928"/>
                    <a:pt x="7994" y="5077"/>
                    <a:pt x="7083" y="4439"/>
                  </a:cubicBezTo>
                  <a:cubicBezTo>
                    <a:pt x="6022" y="3708"/>
                    <a:pt x="4664" y="3163"/>
                    <a:pt x="3413" y="3163"/>
                  </a:cubicBezTo>
                  <a:cubicBezTo>
                    <a:pt x="2585" y="3163"/>
                    <a:pt x="1803" y="3402"/>
                    <a:pt x="1186" y="3983"/>
                  </a:cubicBezTo>
                  <a:cubicBezTo>
                    <a:pt x="92" y="5017"/>
                    <a:pt x="0" y="6810"/>
                    <a:pt x="608" y="8208"/>
                  </a:cubicBezTo>
                  <a:cubicBezTo>
                    <a:pt x="1216" y="9576"/>
                    <a:pt x="2371" y="10670"/>
                    <a:pt x="3496" y="11643"/>
                  </a:cubicBezTo>
                  <a:cubicBezTo>
                    <a:pt x="5806" y="13679"/>
                    <a:pt x="8238" y="15533"/>
                    <a:pt x="10791" y="17266"/>
                  </a:cubicBezTo>
                  <a:cubicBezTo>
                    <a:pt x="11047" y="17436"/>
                    <a:pt x="11329" y="17634"/>
                    <a:pt x="11638" y="17634"/>
                  </a:cubicBezTo>
                  <a:cubicBezTo>
                    <a:pt x="11659" y="17634"/>
                    <a:pt x="11681" y="17633"/>
                    <a:pt x="11703" y="17631"/>
                  </a:cubicBezTo>
                  <a:cubicBezTo>
                    <a:pt x="12159" y="17570"/>
                    <a:pt x="12463" y="17175"/>
                    <a:pt x="12706" y="16780"/>
                  </a:cubicBezTo>
                  <a:cubicBezTo>
                    <a:pt x="15107" y="12737"/>
                    <a:pt x="16080" y="7904"/>
                    <a:pt x="15472" y="3284"/>
                  </a:cubicBezTo>
                  <a:cubicBezTo>
                    <a:pt x="15289" y="1825"/>
                    <a:pt x="14560" y="32"/>
                    <a:pt x="13070" y="1"/>
                  </a:cubicBezTo>
                  <a:cubicBezTo>
                    <a:pt x="13055" y="1"/>
                    <a:pt x="13039" y="1"/>
                    <a:pt x="130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9"/>
            <p:cNvSpPr/>
            <p:nvPr/>
          </p:nvSpPr>
          <p:spPr>
            <a:xfrm>
              <a:off x="3062975" y="4044499"/>
              <a:ext cx="328677" cy="479753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9"/>
            <p:cNvSpPr/>
            <p:nvPr/>
          </p:nvSpPr>
          <p:spPr>
            <a:xfrm>
              <a:off x="2955438" y="1197549"/>
              <a:ext cx="328677" cy="479753"/>
            </a:xfrm>
            <a:custGeom>
              <a:avLst/>
              <a:gdLst/>
              <a:ahLst/>
              <a:cxnLst/>
              <a:rect l="l" t="t" r="r" b="b"/>
              <a:pathLst>
                <a:path w="8724" h="12734" extrusionOk="0">
                  <a:moveTo>
                    <a:pt x="2432" y="0"/>
                  </a:moveTo>
                  <a:lnTo>
                    <a:pt x="0" y="3314"/>
                  </a:lnTo>
                  <a:lnTo>
                    <a:pt x="4864" y="4225"/>
                  </a:lnTo>
                  <a:cubicBezTo>
                    <a:pt x="4864" y="4225"/>
                    <a:pt x="3830" y="5715"/>
                    <a:pt x="2037" y="8207"/>
                  </a:cubicBezTo>
                  <a:cubicBezTo>
                    <a:pt x="1186" y="9423"/>
                    <a:pt x="1064" y="11004"/>
                    <a:pt x="2158" y="12007"/>
                  </a:cubicBezTo>
                  <a:cubicBezTo>
                    <a:pt x="2686" y="12490"/>
                    <a:pt x="3354" y="12733"/>
                    <a:pt x="4018" y="12733"/>
                  </a:cubicBezTo>
                  <a:cubicBezTo>
                    <a:pt x="4731" y="12733"/>
                    <a:pt x="5438" y="12452"/>
                    <a:pt x="5958" y="11885"/>
                  </a:cubicBezTo>
                  <a:cubicBezTo>
                    <a:pt x="6991" y="10791"/>
                    <a:pt x="6931" y="9089"/>
                    <a:pt x="5836" y="8086"/>
                  </a:cubicBezTo>
                  <a:cubicBezTo>
                    <a:pt x="5324" y="7599"/>
                    <a:pt x="4919" y="7328"/>
                    <a:pt x="4349" y="7328"/>
                  </a:cubicBezTo>
                  <a:cubicBezTo>
                    <a:pt x="4243" y="7328"/>
                    <a:pt x="4132" y="7337"/>
                    <a:pt x="4013" y="7356"/>
                  </a:cubicBezTo>
                  <a:lnTo>
                    <a:pt x="8724" y="1915"/>
                  </a:lnTo>
                  <a:lnTo>
                    <a:pt x="24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F87A8C8C-C3D4-4A69-A5F4-9558D81D08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20" t="28453" r="19645" b="14529"/>
          <a:stretch/>
        </p:blipFill>
        <p:spPr>
          <a:xfrm>
            <a:off x="3347568" y="951626"/>
            <a:ext cx="5558168" cy="39963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41"/>
          <p:cNvSpPr txBox="1">
            <a:spLocks noGrp="1"/>
          </p:cNvSpPr>
          <p:nvPr>
            <p:ph type="title"/>
          </p:nvPr>
        </p:nvSpPr>
        <p:spPr>
          <a:xfrm>
            <a:off x="0" y="483518"/>
            <a:ext cx="6372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LECTURA DEL </a:t>
            </a:r>
            <a:r>
              <a:rPr lang="en" sz="4000" dirty="0">
                <a:solidFill>
                  <a:schemeClr val="accent1"/>
                </a:solidFill>
              </a:rPr>
              <a:t>CUENTO</a:t>
            </a:r>
            <a:endParaRPr sz="4000" dirty="0">
              <a:solidFill>
                <a:schemeClr val="accent1"/>
              </a:solidFill>
            </a:endParaRPr>
          </a:p>
        </p:txBody>
      </p:sp>
      <p:grpSp>
        <p:nvGrpSpPr>
          <p:cNvPr id="2" name="Google Shape;2447;p41"/>
          <p:cNvGrpSpPr/>
          <p:nvPr/>
        </p:nvGrpSpPr>
        <p:grpSpPr>
          <a:xfrm>
            <a:off x="4644008" y="2827057"/>
            <a:ext cx="2520280" cy="2316443"/>
            <a:chOff x="605695" y="1435543"/>
            <a:chExt cx="2920837" cy="3108531"/>
          </a:xfrm>
        </p:grpSpPr>
        <p:sp>
          <p:nvSpPr>
            <p:cNvPr id="2448" name="Google Shape;2448;p41"/>
            <p:cNvSpPr/>
            <p:nvPr/>
          </p:nvSpPr>
          <p:spPr>
            <a:xfrm>
              <a:off x="605695" y="1638565"/>
              <a:ext cx="2920837" cy="2650392"/>
            </a:xfrm>
            <a:custGeom>
              <a:avLst/>
              <a:gdLst/>
              <a:ahLst/>
              <a:cxnLst/>
              <a:rect l="l" t="t" r="r" b="b"/>
              <a:pathLst>
                <a:path w="186367" h="169111" extrusionOk="0">
                  <a:moveTo>
                    <a:pt x="141773" y="1"/>
                  </a:moveTo>
                  <a:cubicBezTo>
                    <a:pt x="137245" y="1"/>
                    <a:pt x="132922" y="1081"/>
                    <a:pt x="128825" y="3258"/>
                  </a:cubicBezTo>
                  <a:cubicBezTo>
                    <a:pt x="106309" y="15034"/>
                    <a:pt x="97603" y="56230"/>
                    <a:pt x="95101" y="71607"/>
                  </a:cubicBezTo>
                  <a:cubicBezTo>
                    <a:pt x="85039" y="60452"/>
                    <a:pt x="57163" y="32257"/>
                    <a:pt x="32492" y="32257"/>
                  </a:cubicBezTo>
                  <a:cubicBezTo>
                    <a:pt x="31563" y="32257"/>
                    <a:pt x="30640" y="32297"/>
                    <a:pt x="29721" y="32379"/>
                  </a:cubicBezTo>
                  <a:cubicBezTo>
                    <a:pt x="19514" y="33280"/>
                    <a:pt x="11275" y="39217"/>
                    <a:pt x="5104" y="49925"/>
                  </a:cubicBezTo>
                  <a:cubicBezTo>
                    <a:pt x="767" y="57464"/>
                    <a:pt x="0" y="65803"/>
                    <a:pt x="2836" y="74710"/>
                  </a:cubicBezTo>
                  <a:cubicBezTo>
                    <a:pt x="16779" y="119041"/>
                    <a:pt x="117584" y="166775"/>
                    <a:pt x="121854" y="168777"/>
                  </a:cubicBezTo>
                  <a:cubicBezTo>
                    <a:pt x="121921" y="168810"/>
                    <a:pt x="121954" y="168810"/>
                    <a:pt x="122021" y="168844"/>
                  </a:cubicBezTo>
                  <a:cubicBezTo>
                    <a:pt x="122346" y="169026"/>
                    <a:pt x="122695" y="169110"/>
                    <a:pt x="123047" y="169110"/>
                  </a:cubicBezTo>
                  <a:cubicBezTo>
                    <a:pt x="123273" y="169110"/>
                    <a:pt x="123500" y="169076"/>
                    <a:pt x="123722" y="169010"/>
                  </a:cubicBezTo>
                  <a:cubicBezTo>
                    <a:pt x="124055" y="168910"/>
                    <a:pt x="124389" y="168744"/>
                    <a:pt x="124689" y="168510"/>
                  </a:cubicBezTo>
                  <a:cubicBezTo>
                    <a:pt x="125023" y="168243"/>
                    <a:pt x="125290" y="167843"/>
                    <a:pt x="125423" y="167443"/>
                  </a:cubicBezTo>
                  <a:cubicBezTo>
                    <a:pt x="130126" y="159904"/>
                    <a:pt x="186367" y="68305"/>
                    <a:pt x="174358" y="24307"/>
                  </a:cubicBezTo>
                  <a:cubicBezTo>
                    <a:pt x="171890" y="15267"/>
                    <a:pt x="166719" y="8662"/>
                    <a:pt x="159014" y="4693"/>
                  </a:cubicBezTo>
                  <a:cubicBezTo>
                    <a:pt x="152995" y="1574"/>
                    <a:pt x="147235" y="1"/>
                    <a:pt x="1417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1"/>
            <p:cNvSpPr/>
            <p:nvPr/>
          </p:nvSpPr>
          <p:spPr>
            <a:xfrm>
              <a:off x="678886" y="1654597"/>
              <a:ext cx="1704823" cy="2889476"/>
            </a:xfrm>
            <a:custGeom>
              <a:avLst/>
              <a:gdLst/>
              <a:ahLst/>
              <a:cxnLst/>
              <a:rect l="l" t="t" r="r" b="b"/>
              <a:pathLst>
                <a:path w="108778" h="184366" fill="none" extrusionOk="0">
                  <a:moveTo>
                    <a:pt x="104942" y="124623"/>
                  </a:moveTo>
                  <a:cubicBezTo>
                    <a:pt x="104942" y="124623"/>
                    <a:pt x="106843" y="142302"/>
                    <a:pt x="86262" y="147039"/>
                  </a:cubicBezTo>
                  <a:cubicBezTo>
                    <a:pt x="65147" y="151876"/>
                    <a:pt x="59776" y="163985"/>
                    <a:pt x="68549" y="172958"/>
                  </a:cubicBezTo>
                  <a:cubicBezTo>
                    <a:pt x="79690" y="184366"/>
                    <a:pt x="108778" y="169255"/>
                    <a:pt x="84027" y="140067"/>
                  </a:cubicBezTo>
                  <a:cubicBezTo>
                    <a:pt x="59242" y="110880"/>
                    <a:pt x="0" y="112181"/>
                    <a:pt x="1601" y="52938"/>
                  </a:cubicBezTo>
                  <a:cubicBezTo>
                    <a:pt x="1968" y="39595"/>
                    <a:pt x="4103" y="22250"/>
                    <a:pt x="28654" y="11442"/>
                  </a:cubicBezTo>
                  <a:cubicBezTo>
                    <a:pt x="54572" y="0"/>
                    <a:pt x="69250" y="17346"/>
                    <a:pt x="69250" y="17346"/>
                  </a:cubicBezTo>
                </a:path>
              </a:pathLst>
            </a:custGeom>
            <a:noFill/>
            <a:ln w="83400" cap="rnd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1"/>
            <p:cNvSpPr/>
            <p:nvPr/>
          </p:nvSpPr>
          <p:spPr>
            <a:xfrm>
              <a:off x="1665908" y="1799929"/>
              <a:ext cx="271338" cy="324311"/>
            </a:xfrm>
            <a:custGeom>
              <a:avLst/>
              <a:gdLst/>
              <a:ahLst/>
              <a:cxnLst/>
              <a:rect l="l" t="t" r="r" b="b"/>
              <a:pathLst>
                <a:path w="17313" h="20693" extrusionOk="0">
                  <a:moveTo>
                    <a:pt x="5571" y="5338"/>
                  </a:moveTo>
                  <a:lnTo>
                    <a:pt x="5571" y="5338"/>
                  </a:lnTo>
                  <a:cubicBezTo>
                    <a:pt x="5805" y="5471"/>
                    <a:pt x="6038" y="5638"/>
                    <a:pt x="6272" y="5805"/>
                  </a:cubicBezTo>
                  <a:cubicBezTo>
                    <a:pt x="6138" y="5805"/>
                    <a:pt x="6038" y="5805"/>
                    <a:pt x="5905" y="5838"/>
                  </a:cubicBezTo>
                  <a:cubicBezTo>
                    <a:pt x="5805" y="5672"/>
                    <a:pt x="5705" y="5505"/>
                    <a:pt x="5571" y="5338"/>
                  </a:cubicBezTo>
                  <a:close/>
                  <a:moveTo>
                    <a:pt x="901" y="1"/>
                  </a:moveTo>
                  <a:lnTo>
                    <a:pt x="0" y="2202"/>
                  </a:lnTo>
                  <a:cubicBezTo>
                    <a:pt x="701" y="4204"/>
                    <a:pt x="1401" y="6172"/>
                    <a:pt x="2102" y="8173"/>
                  </a:cubicBezTo>
                  <a:cubicBezTo>
                    <a:pt x="2836" y="10241"/>
                    <a:pt x="3503" y="12343"/>
                    <a:pt x="4337" y="14378"/>
                  </a:cubicBezTo>
                  <a:cubicBezTo>
                    <a:pt x="5638" y="17447"/>
                    <a:pt x="7973" y="20549"/>
                    <a:pt x="11609" y="20682"/>
                  </a:cubicBezTo>
                  <a:cubicBezTo>
                    <a:pt x="11723" y="20689"/>
                    <a:pt x="11837" y="20693"/>
                    <a:pt x="11950" y="20693"/>
                  </a:cubicBezTo>
                  <a:cubicBezTo>
                    <a:pt x="13485" y="20693"/>
                    <a:pt x="14884" y="20062"/>
                    <a:pt x="15878" y="18881"/>
                  </a:cubicBezTo>
                  <a:cubicBezTo>
                    <a:pt x="16846" y="17780"/>
                    <a:pt x="17313" y="16246"/>
                    <a:pt x="17313" y="14811"/>
                  </a:cubicBezTo>
                  <a:cubicBezTo>
                    <a:pt x="17279" y="11009"/>
                    <a:pt x="14477" y="8273"/>
                    <a:pt x="11609" y="6172"/>
                  </a:cubicBezTo>
                  <a:cubicBezTo>
                    <a:pt x="8640" y="3970"/>
                    <a:pt x="5438" y="2069"/>
                    <a:pt x="2102" y="534"/>
                  </a:cubicBezTo>
                  <a:cubicBezTo>
                    <a:pt x="2035" y="501"/>
                    <a:pt x="1969" y="468"/>
                    <a:pt x="1902" y="468"/>
                  </a:cubicBezTo>
                  <a:cubicBezTo>
                    <a:pt x="1868" y="434"/>
                    <a:pt x="1835" y="434"/>
                    <a:pt x="1835" y="434"/>
                  </a:cubicBezTo>
                  <a:cubicBezTo>
                    <a:pt x="1802" y="434"/>
                    <a:pt x="1802" y="401"/>
                    <a:pt x="1802" y="401"/>
                  </a:cubicBezTo>
                  <a:cubicBezTo>
                    <a:pt x="1535" y="101"/>
                    <a:pt x="1201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1"/>
            <p:cNvSpPr/>
            <p:nvPr/>
          </p:nvSpPr>
          <p:spPr>
            <a:xfrm>
              <a:off x="1666394" y="1796214"/>
              <a:ext cx="283923" cy="321051"/>
            </a:xfrm>
            <a:custGeom>
              <a:avLst/>
              <a:gdLst/>
              <a:ahLst/>
              <a:cxnLst/>
              <a:rect l="l" t="t" r="r" b="b"/>
              <a:pathLst>
                <a:path w="18116" h="20485" extrusionOk="0">
                  <a:moveTo>
                    <a:pt x="1490" y="1"/>
                  </a:moveTo>
                  <a:cubicBezTo>
                    <a:pt x="395" y="1"/>
                    <a:pt x="1" y="1761"/>
                    <a:pt x="1204" y="2039"/>
                  </a:cubicBezTo>
                  <a:cubicBezTo>
                    <a:pt x="4673" y="2840"/>
                    <a:pt x="7975" y="4341"/>
                    <a:pt x="10777" y="6509"/>
                  </a:cubicBezTo>
                  <a:cubicBezTo>
                    <a:pt x="13212" y="8410"/>
                    <a:pt x="15447" y="11079"/>
                    <a:pt x="15514" y="14315"/>
                  </a:cubicBezTo>
                  <a:cubicBezTo>
                    <a:pt x="15547" y="15916"/>
                    <a:pt x="15080" y="17517"/>
                    <a:pt x="13946" y="18684"/>
                  </a:cubicBezTo>
                  <a:cubicBezTo>
                    <a:pt x="13222" y="19434"/>
                    <a:pt x="13941" y="20484"/>
                    <a:pt x="14736" y="20484"/>
                  </a:cubicBezTo>
                  <a:cubicBezTo>
                    <a:pt x="14966" y="20484"/>
                    <a:pt x="15204" y="20396"/>
                    <a:pt x="15414" y="20185"/>
                  </a:cubicBezTo>
                  <a:cubicBezTo>
                    <a:pt x="17982" y="17517"/>
                    <a:pt x="18116" y="13414"/>
                    <a:pt x="16581" y="10178"/>
                  </a:cubicBezTo>
                  <a:cubicBezTo>
                    <a:pt x="14947" y="6709"/>
                    <a:pt x="11544" y="4174"/>
                    <a:pt x="8209" y="2439"/>
                  </a:cubicBezTo>
                  <a:cubicBezTo>
                    <a:pt x="6174" y="1372"/>
                    <a:pt x="4006" y="538"/>
                    <a:pt x="1771" y="38"/>
                  </a:cubicBezTo>
                  <a:cubicBezTo>
                    <a:pt x="1673" y="13"/>
                    <a:pt x="1579" y="1"/>
                    <a:pt x="14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1"/>
            <p:cNvSpPr/>
            <p:nvPr/>
          </p:nvSpPr>
          <p:spPr>
            <a:xfrm>
              <a:off x="2104535" y="1435543"/>
              <a:ext cx="1323198" cy="2803230"/>
            </a:xfrm>
            <a:custGeom>
              <a:avLst/>
              <a:gdLst/>
              <a:ahLst/>
              <a:cxnLst/>
              <a:rect l="l" t="t" r="r" b="b"/>
              <a:pathLst>
                <a:path w="84428" h="178863" fill="none" extrusionOk="0">
                  <a:moveTo>
                    <a:pt x="13443" y="135598"/>
                  </a:moveTo>
                  <a:cubicBezTo>
                    <a:pt x="13443" y="135598"/>
                    <a:pt x="19281" y="152377"/>
                    <a:pt x="39895" y="147873"/>
                  </a:cubicBezTo>
                  <a:cubicBezTo>
                    <a:pt x="61044" y="143270"/>
                    <a:pt x="71051" y="151910"/>
                    <a:pt x="66948" y="163785"/>
                  </a:cubicBezTo>
                  <a:cubicBezTo>
                    <a:pt x="61744" y="178862"/>
                    <a:pt x="28987" y="177595"/>
                    <a:pt x="38961" y="140635"/>
                  </a:cubicBezTo>
                  <a:cubicBezTo>
                    <a:pt x="48902" y="103642"/>
                    <a:pt x="84427" y="83928"/>
                    <a:pt x="75187" y="35993"/>
                  </a:cubicBezTo>
                  <a:cubicBezTo>
                    <a:pt x="71818" y="18514"/>
                    <a:pt x="61010" y="1"/>
                    <a:pt x="34191" y="668"/>
                  </a:cubicBezTo>
                  <a:cubicBezTo>
                    <a:pt x="5871" y="1368"/>
                    <a:pt x="0" y="23317"/>
                    <a:pt x="0" y="23317"/>
                  </a:cubicBezTo>
                </a:path>
              </a:pathLst>
            </a:custGeom>
            <a:noFill/>
            <a:ln w="83400" cap="rnd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1"/>
            <p:cNvSpPr/>
            <p:nvPr/>
          </p:nvSpPr>
          <p:spPr>
            <a:xfrm>
              <a:off x="1968074" y="1650413"/>
              <a:ext cx="208099" cy="375450"/>
            </a:xfrm>
            <a:custGeom>
              <a:avLst/>
              <a:gdLst/>
              <a:ahLst/>
              <a:cxnLst/>
              <a:rect l="l" t="t" r="r" b="b"/>
              <a:pathLst>
                <a:path w="13278" h="23956" extrusionOk="0">
                  <a:moveTo>
                    <a:pt x="8140" y="6839"/>
                  </a:moveTo>
                  <a:lnTo>
                    <a:pt x="8140" y="6839"/>
                  </a:lnTo>
                  <a:cubicBezTo>
                    <a:pt x="8107" y="7039"/>
                    <a:pt x="8107" y="7239"/>
                    <a:pt x="8073" y="7439"/>
                  </a:cubicBezTo>
                  <a:cubicBezTo>
                    <a:pt x="7940" y="7473"/>
                    <a:pt x="7840" y="7506"/>
                    <a:pt x="7740" y="7539"/>
                  </a:cubicBezTo>
                  <a:cubicBezTo>
                    <a:pt x="7873" y="7306"/>
                    <a:pt x="8007" y="7072"/>
                    <a:pt x="8140" y="6839"/>
                  </a:cubicBezTo>
                  <a:close/>
                  <a:moveTo>
                    <a:pt x="10108" y="1"/>
                  </a:moveTo>
                  <a:cubicBezTo>
                    <a:pt x="9808" y="134"/>
                    <a:pt x="9574" y="401"/>
                    <a:pt x="9474" y="768"/>
                  </a:cubicBezTo>
                  <a:cubicBezTo>
                    <a:pt x="9474" y="768"/>
                    <a:pt x="9474" y="801"/>
                    <a:pt x="9441" y="801"/>
                  </a:cubicBezTo>
                  <a:cubicBezTo>
                    <a:pt x="9441" y="801"/>
                    <a:pt x="9408" y="835"/>
                    <a:pt x="9408" y="868"/>
                  </a:cubicBezTo>
                  <a:cubicBezTo>
                    <a:pt x="9341" y="901"/>
                    <a:pt x="9274" y="968"/>
                    <a:pt x="9241" y="1001"/>
                  </a:cubicBezTo>
                  <a:cubicBezTo>
                    <a:pt x="6872" y="3837"/>
                    <a:pt x="4771" y="6906"/>
                    <a:pt x="3036" y="10175"/>
                  </a:cubicBezTo>
                  <a:cubicBezTo>
                    <a:pt x="1369" y="13310"/>
                    <a:pt x="1" y="16979"/>
                    <a:pt x="1602" y="20415"/>
                  </a:cubicBezTo>
                  <a:cubicBezTo>
                    <a:pt x="2202" y="21716"/>
                    <a:pt x="3270" y="22917"/>
                    <a:pt x="4604" y="23484"/>
                  </a:cubicBezTo>
                  <a:cubicBezTo>
                    <a:pt x="5302" y="23803"/>
                    <a:pt x="6020" y="23956"/>
                    <a:pt x="6734" y="23956"/>
                  </a:cubicBezTo>
                  <a:cubicBezTo>
                    <a:pt x="7591" y="23956"/>
                    <a:pt x="8441" y="23736"/>
                    <a:pt x="9241" y="23317"/>
                  </a:cubicBezTo>
                  <a:cubicBezTo>
                    <a:pt x="12443" y="21616"/>
                    <a:pt x="13277" y="17813"/>
                    <a:pt x="13110" y="14478"/>
                  </a:cubicBezTo>
                  <a:cubicBezTo>
                    <a:pt x="13010" y="12309"/>
                    <a:pt x="12710" y="10108"/>
                    <a:pt x="12510" y="7940"/>
                  </a:cubicBezTo>
                  <a:cubicBezTo>
                    <a:pt x="12276" y="5838"/>
                    <a:pt x="12076" y="3737"/>
                    <a:pt x="11876" y="1635"/>
                  </a:cubicBezTo>
                  <a:lnTo>
                    <a:pt x="1010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1"/>
            <p:cNvSpPr/>
            <p:nvPr/>
          </p:nvSpPr>
          <p:spPr>
            <a:xfrm>
              <a:off x="1970174" y="1649880"/>
              <a:ext cx="176660" cy="381735"/>
            </a:xfrm>
            <a:custGeom>
              <a:avLst/>
              <a:gdLst/>
              <a:ahLst/>
              <a:cxnLst/>
              <a:rect l="l" t="t" r="r" b="b"/>
              <a:pathLst>
                <a:path w="11272" h="24357" extrusionOk="0">
                  <a:moveTo>
                    <a:pt x="9701" y="1"/>
                  </a:moveTo>
                  <a:cubicBezTo>
                    <a:pt x="9493" y="1"/>
                    <a:pt x="9277" y="71"/>
                    <a:pt x="9073" y="235"/>
                  </a:cubicBezTo>
                  <a:cubicBezTo>
                    <a:pt x="7272" y="1669"/>
                    <a:pt x="5638" y="3337"/>
                    <a:pt x="4270" y="5172"/>
                  </a:cubicBezTo>
                  <a:cubicBezTo>
                    <a:pt x="2002" y="8174"/>
                    <a:pt x="0" y="11910"/>
                    <a:pt x="0" y="15746"/>
                  </a:cubicBezTo>
                  <a:cubicBezTo>
                    <a:pt x="0" y="19315"/>
                    <a:pt x="1835" y="22984"/>
                    <a:pt x="5337" y="24285"/>
                  </a:cubicBezTo>
                  <a:cubicBezTo>
                    <a:pt x="5467" y="24334"/>
                    <a:pt x="5590" y="24356"/>
                    <a:pt x="5706" y="24356"/>
                  </a:cubicBezTo>
                  <a:cubicBezTo>
                    <a:pt x="6697" y="24356"/>
                    <a:pt x="7143" y="22735"/>
                    <a:pt x="6038" y="22317"/>
                  </a:cubicBezTo>
                  <a:cubicBezTo>
                    <a:pt x="4504" y="21750"/>
                    <a:pt x="3403" y="20516"/>
                    <a:pt x="2736" y="19048"/>
                  </a:cubicBezTo>
                  <a:cubicBezTo>
                    <a:pt x="1401" y="16079"/>
                    <a:pt x="2269" y="12710"/>
                    <a:pt x="3703" y="9942"/>
                  </a:cubicBezTo>
                  <a:cubicBezTo>
                    <a:pt x="5304" y="6806"/>
                    <a:pt x="7672" y="4037"/>
                    <a:pt x="10441" y="1836"/>
                  </a:cubicBezTo>
                  <a:cubicBezTo>
                    <a:pt x="11272" y="1166"/>
                    <a:pt x="10553" y="1"/>
                    <a:pt x="97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1"/>
            <p:cNvSpPr/>
            <p:nvPr/>
          </p:nvSpPr>
          <p:spPr>
            <a:xfrm>
              <a:off x="1281650" y="2123675"/>
              <a:ext cx="1428282" cy="1626147"/>
            </a:xfrm>
            <a:custGeom>
              <a:avLst/>
              <a:gdLst/>
              <a:ahLst/>
              <a:cxnLst/>
              <a:rect l="l" t="t" r="r" b="b"/>
              <a:pathLst>
                <a:path w="91133" h="103758" extrusionOk="0">
                  <a:moveTo>
                    <a:pt x="48308" y="0"/>
                  </a:moveTo>
                  <a:cubicBezTo>
                    <a:pt x="47072" y="0"/>
                    <a:pt x="45817" y="277"/>
                    <a:pt x="44633" y="859"/>
                  </a:cubicBezTo>
                  <a:lnTo>
                    <a:pt x="5838" y="19806"/>
                  </a:lnTo>
                  <a:cubicBezTo>
                    <a:pt x="1702" y="21841"/>
                    <a:pt x="1" y="26844"/>
                    <a:pt x="2002" y="30981"/>
                  </a:cubicBezTo>
                  <a:lnTo>
                    <a:pt x="35293" y="99063"/>
                  </a:lnTo>
                  <a:cubicBezTo>
                    <a:pt x="36745" y="102039"/>
                    <a:pt x="39710" y="103758"/>
                    <a:pt x="42793" y="103758"/>
                  </a:cubicBezTo>
                  <a:cubicBezTo>
                    <a:pt x="44029" y="103758"/>
                    <a:pt x="45284" y="103481"/>
                    <a:pt x="46467" y="102899"/>
                  </a:cubicBezTo>
                  <a:lnTo>
                    <a:pt x="85262" y="83952"/>
                  </a:lnTo>
                  <a:cubicBezTo>
                    <a:pt x="89398" y="81917"/>
                    <a:pt x="91133" y="76914"/>
                    <a:pt x="89098" y="72777"/>
                  </a:cubicBezTo>
                  <a:lnTo>
                    <a:pt x="55807" y="4695"/>
                  </a:lnTo>
                  <a:cubicBezTo>
                    <a:pt x="54355" y="1719"/>
                    <a:pt x="51390" y="0"/>
                    <a:pt x="483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1"/>
            <p:cNvSpPr/>
            <p:nvPr/>
          </p:nvSpPr>
          <p:spPr>
            <a:xfrm>
              <a:off x="1615192" y="3106247"/>
              <a:ext cx="484124" cy="476946"/>
            </a:xfrm>
            <a:custGeom>
              <a:avLst/>
              <a:gdLst/>
              <a:ahLst/>
              <a:cxnLst/>
              <a:rect l="l" t="t" r="r" b="b"/>
              <a:pathLst>
                <a:path w="30890" h="30432" extrusionOk="0">
                  <a:moveTo>
                    <a:pt x="8600" y="1"/>
                  </a:moveTo>
                  <a:cubicBezTo>
                    <a:pt x="7954" y="1"/>
                    <a:pt x="7316" y="100"/>
                    <a:pt x="6706" y="310"/>
                  </a:cubicBezTo>
                  <a:cubicBezTo>
                    <a:pt x="5471" y="743"/>
                    <a:pt x="4404" y="1511"/>
                    <a:pt x="3503" y="2378"/>
                  </a:cubicBezTo>
                  <a:cubicBezTo>
                    <a:pt x="2002" y="3879"/>
                    <a:pt x="868" y="5747"/>
                    <a:pt x="1" y="7715"/>
                  </a:cubicBezTo>
                  <a:lnTo>
                    <a:pt x="11109" y="30431"/>
                  </a:lnTo>
                  <a:cubicBezTo>
                    <a:pt x="12743" y="30365"/>
                    <a:pt x="14411" y="30198"/>
                    <a:pt x="16012" y="29931"/>
                  </a:cubicBezTo>
                  <a:cubicBezTo>
                    <a:pt x="19315" y="29431"/>
                    <a:pt x="22684" y="28497"/>
                    <a:pt x="25552" y="26695"/>
                  </a:cubicBezTo>
                  <a:cubicBezTo>
                    <a:pt x="26853" y="25861"/>
                    <a:pt x="28054" y="24827"/>
                    <a:pt x="28955" y="23593"/>
                  </a:cubicBezTo>
                  <a:cubicBezTo>
                    <a:pt x="29956" y="22225"/>
                    <a:pt x="30723" y="20524"/>
                    <a:pt x="30756" y="18823"/>
                  </a:cubicBezTo>
                  <a:cubicBezTo>
                    <a:pt x="30890" y="14787"/>
                    <a:pt x="26853" y="12118"/>
                    <a:pt x="23184" y="11818"/>
                  </a:cubicBezTo>
                  <a:cubicBezTo>
                    <a:pt x="22806" y="11787"/>
                    <a:pt x="22429" y="11771"/>
                    <a:pt x="22055" y="11771"/>
                  </a:cubicBezTo>
                  <a:cubicBezTo>
                    <a:pt x="17643" y="11771"/>
                    <a:pt x="13521" y="13880"/>
                    <a:pt x="10108" y="16555"/>
                  </a:cubicBezTo>
                  <a:cubicBezTo>
                    <a:pt x="10066" y="16588"/>
                    <a:pt x="10018" y="16603"/>
                    <a:pt x="9971" y="16603"/>
                  </a:cubicBezTo>
                  <a:cubicBezTo>
                    <a:pt x="9831" y="16603"/>
                    <a:pt x="9699" y="16471"/>
                    <a:pt x="9774" y="16321"/>
                  </a:cubicBezTo>
                  <a:cubicBezTo>
                    <a:pt x="9908" y="16054"/>
                    <a:pt x="10041" y="15787"/>
                    <a:pt x="10208" y="15521"/>
                  </a:cubicBezTo>
                  <a:cubicBezTo>
                    <a:pt x="11709" y="12752"/>
                    <a:pt x="13577" y="10017"/>
                    <a:pt x="14311" y="6914"/>
                  </a:cubicBezTo>
                  <a:cubicBezTo>
                    <a:pt x="14645" y="5547"/>
                    <a:pt x="14711" y="4046"/>
                    <a:pt x="13977" y="2778"/>
                  </a:cubicBezTo>
                  <a:cubicBezTo>
                    <a:pt x="13244" y="1477"/>
                    <a:pt x="11776" y="643"/>
                    <a:pt x="10375" y="243"/>
                  </a:cubicBezTo>
                  <a:cubicBezTo>
                    <a:pt x="9786" y="84"/>
                    <a:pt x="9189" y="1"/>
                    <a:pt x="86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1"/>
            <p:cNvSpPr/>
            <p:nvPr/>
          </p:nvSpPr>
          <p:spPr>
            <a:xfrm>
              <a:off x="1359558" y="2241172"/>
              <a:ext cx="450663" cy="641867"/>
            </a:xfrm>
            <a:custGeom>
              <a:avLst/>
              <a:gdLst/>
              <a:ahLst/>
              <a:cxnLst/>
              <a:rect l="l" t="t" r="r" b="b"/>
              <a:pathLst>
                <a:path w="28755" h="40955" extrusionOk="0">
                  <a:moveTo>
                    <a:pt x="26019" y="0"/>
                  </a:moveTo>
                  <a:lnTo>
                    <a:pt x="867" y="12309"/>
                  </a:lnTo>
                  <a:cubicBezTo>
                    <a:pt x="567" y="12476"/>
                    <a:pt x="267" y="12643"/>
                    <a:pt x="0" y="12809"/>
                  </a:cubicBezTo>
                  <a:cubicBezTo>
                    <a:pt x="501" y="16579"/>
                    <a:pt x="1401" y="20281"/>
                    <a:pt x="2669" y="23817"/>
                  </a:cubicBezTo>
                  <a:cubicBezTo>
                    <a:pt x="4237" y="28254"/>
                    <a:pt x="6471" y="32557"/>
                    <a:pt x="9707" y="35959"/>
                  </a:cubicBezTo>
                  <a:cubicBezTo>
                    <a:pt x="11308" y="37627"/>
                    <a:pt x="13143" y="39095"/>
                    <a:pt x="15244" y="40062"/>
                  </a:cubicBezTo>
                  <a:cubicBezTo>
                    <a:pt x="16384" y="40586"/>
                    <a:pt x="17664" y="40955"/>
                    <a:pt x="18924" y="40955"/>
                  </a:cubicBezTo>
                  <a:cubicBezTo>
                    <a:pt x="19508" y="40955"/>
                    <a:pt x="20088" y="40876"/>
                    <a:pt x="20648" y="40696"/>
                  </a:cubicBezTo>
                  <a:cubicBezTo>
                    <a:pt x="22249" y="40162"/>
                    <a:pt x="23384" y="38861"/>
                    <a:pt x="23917" y="37294"/>
                  </a:cubicBezTo>
                  <a:cubicBezTo>
                    <a:pt x="24684" y="35025"/>
                    <a:pt x="24384" y="32524"/>
                    <a:pt x="24017" y="30255"/>
                  </a:cubicBezTo>
                  <a:cubicBezTo>
                    <a:pt x="23017" y="24351"/>
                    <a:pt x="20448" y="18747"/>
                    <a:pt x="16979" y="13910"/>
                  </a:cubicBezTo>
                  <a:cubicBezTo>
                    <a:pt x="16892" y="13766"/>
                    <a:pt x="17005" y="13597"/>
                    <a:pt x="17145" y="13597"/>
                  </a:cubicBezTo>
                  <a:cubicBezTo>
                    <a:pt x="17167" y="13597"/>
                    <a:pt x="17190" y="13601"/>
                    <a:pt x="17212" y="13610"/>
                  </a:cubicBezTo>
                  <a:cubicBezTo>
                    <a:pt x="17446" y="13677"/>
                    <a:pt x="17713" y="13777"/>
                    <a:pt x="17946" y="13844"/>
                  </a:cubicBezTo>
                  <a:cubicBezTo>
                    <a:pt x="19462" y="14314"/>
                    <a:pt x="21101" y="14662"/>
                    <a:pt x="22719" y="14662"/>
                  </a:cubicBezTo>
                  <a:cubicBezTo>
                    <a:pt x="23165" y="14662"/>
                    <a:pt x="23610" y="14635"/>
                    <a:pt x="24051" y="14577"/>
                  </a:cubicBezTo>
                  <a:cubicBezTo>
                    <a:pt x="24918" y="14444"/>
                    <a:pt x="25819" y="14177"/>
                    <a:pt x="26552" y="13643"/>
                  </a:cubicBezTo>
                  <a:cubicBezTo>
                    <a:pt x="27353" y="13110"/>
                    <a:pt x="27887" y="12309"/>
                    <a:pt x="28154" y="11408"/>
                  </a:cubicBezTo>
                  <a:cubicBezTo>
                    <a:pt x="28754" y="9540"/>
                    <a:pt x="28354" y="7472"/>
                    <a:pt x="27920" y="5604"/>
                  </a:cubicBezTo>
                  <a:cubicBezTo>
                    <a:pt x="27486" y="3703"/>
                    <a:pt x="26886" y="1802"/>
                    <a:pt x="2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1"/>
            <p:cNvSpPr/>
            <p:nvPr/>
          </p:nvSpPr>
          <p:spPr>
            <a:xfrm>
              <a:off x="2319389" y="3144582"/>
              <a:ext cx="390543" cy="369072"/>
            </a:xfrm>
            <a:custGeom>
              <a:avLst/>
              <a:gdLst/>
              <a:ahLst/>
              <a:cxnLst/>
              <a:rect l="l" t="t" r="r" b="b"/>
              <a:pathLst>
                <a:path w="24919" h="23549" extrusionOk="0">
                  <a:moveTo>
                    <a:pt x="9615" y="0"/>
                  </a:moveTo>
                  <a:cubicBezTo>
                    <a:pt x="9223" y="0"/>
                    <a:pt x="8832" y="10"/>
                    <a:pt x="8440" y="32"/>
                  </a:cubicBezTo>
                  <a:cubicBezTo>
                    <a:pt x="6372" y="132"/>
                    <a:pt x="4171" y="532"/>
                    <a:pt x="2603" y="1967"/>
                  </a:cubicBezTo>
                  <a:cubicBezTo>
                    <a:pt x="1102" y="3368"/>
                    <a:pt x="435" y="5436"/>
                    <a:pt x="201" y="7437"/>
                  </a:cubicBezTo>
                  <a:cubicBezTo>
                    <a:pt x="1" y="9539"/>
                    <a:pt x="201" y="11707"/>
                    <a:pt x="735" y="13742"/>
                  </a:cubicBezTo>
                  <a:cubicBezTo>
                    <a:pt x="1302" y="15943"/>
                    <a:pt x="2303" y="17978"/>
                    <a:pt x="3837" y="19646"/>
                  </a:cubicBezTo>
                  <a:cubicBezTo>
                    <a:pt x="5371" y="21314"/>
                    <a:pt x="7273" y="22581"/>
                    <a:pt x="9341" y="23549"/>
                  </a:cubicBezTo>
                  <a:lnTo>
                    <a:pt x="19048" y="18812"/>
                  </a:lnTo>
                  <a:cubicBezTo>
                    <a:pt x="23184" y="16777"/>
                    <a:pt x="24919" y="11774"/>
                    <a:pt x="22884" y="7637"/>
                  </a:cubicBezTo>
                  <a:lnTo>
                    <a:pt x="20049" y="1867"/>
                  </a:lnTo>
                  <a:cubicBezTo>
                    <a:pt x="18614" y="1400"/>
                    <a:pt x="17146" y="999"/>
                    <a:pt x="15679" y="699"/>
                  </a:cubicBezTo>
                  <a:cubicBezTo>
                    <a:pt x="13691" y="279"/>
                    <a:pt x="11657" y="0"/>
                    <a:pt x="96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1"/>
            <p:cNvSpPr/>
            <p:nvPr/>
          </p:nvSpPr>
          <p:spPr>
            <a:xfrm>
              <a:off x="1971741" y="2290838"/>
              <a:ext cx="511300" cy="669937"/>
            </a:xfrm>
            <a:custGeom>
              <a:avLst/>
              <a:gdLst/>
              <a:ahLst/>
              <a:cxnLst/>
              <a:rect l="l" t="t" r="r" b="b"/>
              <a:pathLst>
                <a:path w="32624" h="42746" extrusionOk="0">
                  <a:moveTo>
                    <a:pt x="14711" y="0"/>
                  </a:moveTo>
                  <a:cubicBezTo>
                    <a:pt x="13877" y="67"/>
                    <a:pt x="13076" y="167"/>
                    <a:pt x="12276" y="267"/>
                  </a:cubicBezTo>
                  <a:cubicBezTo>
                    <a:pt x="9240" y="734"/>
                    <a:pt x="6038" y="1568"/>
                    <a:pt x="3570" y="3503"/>
                  </a:cubicBezTo>
                  <a:cubicBezTo>
                    <a:pt x="2435" y="4403"/>
                    <a:pt x="1501" y="5538"/>
                    <a:pt x="901" y="6872"/>
                  </a:cubicBezTo>
                  <a:cubicBezTo>
                    <a:pt x="301" y="8273"/>
                    <a:pt x="0" y="9941"/>
                    <a:pt x="301" y="11442"/>
                  </a:cubicBezTo>
                  <a:cubicBezTo>
                    <a:pt x="868" y="14411"/>
                    <a:pt x="3570" y="16078"/>
                    <a:pt x="6238" y="16912"/>
                  </a:cubicBezTo>
                  <a:cubicBezTo>
                    <a:pt x="8302" y="17568"/>
                    <a:pt x="10508" y="17870"/>
                    <a:pt x="12688" y="17870"/>
                  </a:cubicBezTo>
                  <a:cubicBezTo>
                    <a:pt x="13502" y="17870"/>
                    <a:pt x="14313" y="17828"/>
                    <a:pt x="15111" y="17746"/>
                  </a:cubicBezTo>
                  <a:cubicBezTo>
                    <a:pt x="15121" y="17745"/>
                    <a:pt x="15130" y="17744"/>
                    <a:pt x="15138" y="17744"/>
                  </a:cubicBezTo>
                  <a:cubicBezTo>
                    <a:pt x="15350" y="17744"/>
                    <a:pt x="15402" y="18115"/>
                    <a:pt x="15178" y="18147"/>
                  </a:cubicBezTo>
                  <a:cubicBezTo>
                    <a:pt x="14711" y="18247"/>
                    <a:pt x="14244" y="18347"/>
                    <a:pt x="13777" y="18480"/>
                  </a:cubicBezTo>
                  <a:cubicBezTo>
                    <a:pt x="11909" y="19047"/>
                    <a:pt x="10208" y="19981"/>
                    <a:pt x="8740" y="21249"/>
                  </a:cubicBezTo>
                  <a:cubicBezTo>
                    <a:pt x="7306" y="22450"/>
                    <a:pt x="6138" y="23917"/>
                    <a:pt x="5237" y="25552"/>
                  </a:cubicBezTo>
                  <a:cubicBezTo>
                    <a:pt x="4370" y="27153"/>
                    <a:pt x="3803" y="28888"/>
                    <a:pt x="3603" y="30655"/>
                  </a:cubicBezTo>
                  <a:cubicBezTo>
                    <a:pt x="3403" y="32357"/>
                    <a:pt x="3536" y="34058"/>
                    <a:pt x="4137" y="35659"/>
                  </a:cubicBezTo>
                  <a:cubicBezTo>
                    <a:pt x="4737" y="37327"/>
                    <a:pt x="5805" y="38761"/>
                    <a:pt x="7206" y="39829"/>
                  </a:cubicBezTo>
                  <a:cubicBezTo>
                    <a:pt x="9040" y="41263"/>
                    <a:pt x="11308" y="41997"/>
                    <a:pt x="13577" y="42431"/>
                  </a:cubicBezTo>
                  <a:cubicBezTo>
                    <a:pt x="14800" y="42642"/>
                    <a:pt x="16036" y="42746"/>
                    <a:pt x="17270" y="42746"/>
                  </a:cubicBezTo>
                  <a:cubicBezTo>
                    <a:pt x="18964" y="42746"/>
                    <a:pt x="20657" y="42550"/>
                    <a:pt x="22316" y="42164"/>
                  </a:cubicBezTo>
                  <a:cubicBezTo>
                    <a:pt x="25152" y="41463"/>
                    <a:pt x="27820" y="40229"/>
                    <a:pt x="30222" y="38594"/>
                  </a:cubicBezTo>
                  <a:cubicBezTo>
                    <a:pt x="31089" y="37994"/>
                    <a:pt x="31890" y="37360"/>
                    <a:pt x="32624" y="36693"/>
                  </a:cubicBezTo>
                  <a:lnTo>
                    <a:pt x="147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1"/>
            <p:cNvSpPr/>
            <p:nvPr/>
          </p:nvSpPr>
          <p:spPr>
            <a:xfrm>
              <a:off x="1449988" y="2250654"/>
              <a:ext cx="851126" cy="755289"/>
            </a:xfrm>
            <a:custGeom>
              <a:avLst/>
              <a:gdLst/>
              <a:ahLst/>
              <a:cxnLst/>
              <a:rect l="l" t="t" r="r" b="b"/>
              <a:pathLst>
                <a:path w="54307" h="48192" extrusionOk="0">
                  <a:moveTo>
                    <a:pt x="38196" y="0"/>
                  </a:moveTo>
                  <a:cubicBezTo>
                    <a:pt x="37604" y="0"/>
                    <a:pt x="37001" y="127"/>
                    <a:pt x="36427" y="396"/>
                  </a:cubicBezTo>
                  <a:lnTo>
                    <a:pt x="2903" y="16341"/>
                  </a:lnTo>
                  <a:cubicBezTo>
                    <a:pt x="868" y="17308"/>
                    <a:pt x="1" y="19743"/>
                    <a:pt x="968" y="21811"/>
                  </a:cubicBezTo>
                  <a:lnTo>
                    <a:pt x="12410" y="45829"/>
                  </a:lnTo>
                  <a:cubicBezTo>
                    <a:pt x="13109" y="47324"/>
                    <a:pt x="14594" y="48192"/>
                    <a:pt x="16132" y="48192"/>
                  </a:cubicBezTo>
                  <a:cubicBezTo>
                    <a:pt x="16720" y="48192"/>
                    <a:pt x="17317" y="48064"/>
                    <a:pt x="17880" y="47797"/>
                  </a:cubicBezTo>
                  <a:lnTo>
                    <a:pt x="51404" y="31852"/>
                  </a:lnTo>
                  <a:cubicBezTo>
                    <a:pt x="53439" y="30884"/>
                    <a:pt x="54306" y="28416"/>
                    <a:pt x="53339" y="26381"/>
                  </a:cubicBezTo>
                  <a:lnTo>
                    <a:pt x="41931" y="2331"/>
                  </a:lnTo>
                  <a:cubicBezTo>
                    <a:pt x="41208" y="861"/>
                    <a:pt x="39737" y="0"/>
                    <a:pt x="38196" y="0"/>
                  </a:cubicBezTo>
                  <a:close/>
                </a:path>
              </a:pathLst>
            </a:custGeom>
            <a:solidFill>
              <a:srgbClr val="D86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1"/>
            <p:cNvSpPr/>
            <p:nvPr/>
          </p:nvSpPr>
          <p:spPr>
            <a:xfrm>
              <a:off x="1421762" y="2234449"/>
              <a:ext cx="851644" cy="755618"/>
            </a:xfrm>
            <a:custGeom>
              <a:avLst/>
              <a:gdLst/>
              <a:ahLst/>
              <a:cxnLst/>
              <a:rect l="l" t="t" r="r" b="b"/>
              <a:pathLst>
                <a:path w="54340" h="48213" extrusionOk="0">
                  <a:moveTo>
                    <a:pt x="38203" y="1"/>
                  </a:moveTo>
                  <a:cubicBezTo>
                    <a:pt x="37618" y="1"/>
                    <a:pt x="37023" y="128"/>
                    <a:pt x="36460" y="396"/>
                  </a:cubicBezTo>
                  <a:lnTo>
                    <a:pt x="2936" y="16341"/>
                  </a:lnTo>
                  <a:cubicBezTo>
                    <a:pt x="868" y="17308"/>
                    <a:pt x="1" y="19776"/>
                    <a:pt x="968" y="21811"/>
                  </a:cubicBezTo>
                  <a:lnTo>
                    <a:pt x="12410" y="45862"/>
                  </a:lnTo>
                  <a:cubicBezTo>
                    <a:pt x="13104" y="47347"/>
                    <a:pt x="14572" y="48212"/>
                    <a:pt x="16098" y="48212"/>
                  </a:cubicBezTo>
                  <a:cubicBezTo>
                    <a:pt x="16698" y="48212"/>
                    <a:pt x="17306" y="48079"/>
                    <a:pt x="17880" y="47797"/>
                  </a:cubicBezTo>
                  <a:lnTo>
                    <a:pt x="51404" y="31885"/>
                  </a:lnTo>
                  <a:cubicBezTo>
                    <a:pt x="53439" y="30884"/>
                    <a:pt x="54339" y="28449"/>
                    <a:pt x="53339" y="26381"/>
                  </a:cubicBezTo>
                  <a:lnTo>
                    <a:pt x="41931" y="2364"/>
                  </a:lnTo>
                  <a:cubicBezTo>
                    <a:pt x="41207" y="868"/>
                    <a:pt x="39733" y="1"/>
                    <a:pt x="38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1"/>
            <p:cNvSpPr/>
            <p:nvPr/>
          </p:nvSpPr>
          <p:spPr>
            <a:xfrm>
              <a:off x="1746935" y="2234449"/>
              <a:ext cx="398912" cy="393678"/>
            </a:xfrm>
            <a:custGeom>
              <a:avLst/>
              <a:gdLst/>
              <a:ahLst/>
              <a:cxnLst/>
              <a:rect l="l" t="t" r="r" b="b"/>
              <a:pathLst>
                <a:path w="25453" h="25119" extrusionOk="0">
                  <a:moveTo>
                    <a:pt x="17443" y="1"/>
                  </a:moveTo>
                  <a:cubicBezTo>
                    <a:pt x="16852" y="1"/>
                    <a:pt x="16251" y="128"/>
                    <a:pt x="15679" y="396"/>
                  </a:cubicBezTo>
                  <a:lnTo>
                    <a:pt x="2069" y="6901"/>
                  </a:lnTo>
                  <a:cubicBezTo>
                    <a:pt x="1535" y="8402"/>
                    <a:pt x="1068" y="9969"/>
                    <a:pt x="735" y="11537"/>
                  </a:cubicBezTo>
                  <a:cubicBezTo>
                    <a:pt x="268" y="13505"/>
                    <a:pt x="1" y="15573"/>
                    <a:pt x="68" y="17608"/>
                  </a:cubicBezTo>
                  <a:cubicBezTo>
                    <a:pt x="101" y="19276"/>
                    <a:pt x="401" y="21011"/>
                    <a:pt x="1302" y="22445"/>
                  </a:cubicBezTo>
                  <a:cubicBezTo>
                    <a:pt x="2102" y="23779"/>
                    <a:pt x="3470" y="24647"/>
                    <a:pt x="5004" y="24947"/>
                  </a:cubicBezTo>
                  <a:cubicBezTo>
                    <a:pt x="5615" y="25069"/>
                    <a:pt x="6244" y="25118"/>
                    <a:pt x="6877" y="25118"/>
                  </a:cubicBezTo>
                  <a:cubicBezTo>
                    <a:pt x="7454" y="25118"/>
                    <a:pt x="8034" y="25077"/>
                    <a:pt x="8607" y="25014"/>
                  </a:cubicBezTo>
                  <a:cubicBezTo>
                    <a:pt x="10175" y="24813"/>
                    <a:pt x="11743" y="24380"/>
                    <a:pt x="13210" y="23746"/>
                  </a:cubicBezTo>
                  <a:cubicBezTo>
                    <a:pt x="16146" y="22445"/>
                    <a:pt x="18614" y="20310"/>
                    <a:pt x="20682" y="17942"/>
                  </a:cubicBezTo>
                  <a:cubicBezTo>
                    <a:pt x="22484" y="15874"/>
                    <a:pt x="24018" y="13639"/>
                    <a:pt x="25452" y="11337"/>
                  </a:cubicBezTo>
                  <a:lnTo>
                    <a:pt x="21183" y="2364"/>
                  </a:lnTo>
                  <a:cubicBezTo>
                    <a:pt x="20459" y="868"/>
                    <a:pt x="18985" y="1"/>
                    <a:pt x="174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1"/>
            <p:cNvSpPr/>
            <p:nvPr/>
          </p:nvSpPr>
          <p:spPr>
            <a:xfrm>
              <a:off x="1940898" y="2608692"/>
              <a:ext cx="332508" cy="238410"/>
            </a:xfrm>
            <a:custGeom>
              <a:avLst/>
              <a:gdLst/>
              <a:ahLst/>
              <a:cxnLst/>
              <a:rect l="l" t="t" r="r" b="b"/>
              <a:pathLst>
                <a:path w="21216" h="15212" extrusionOk="0">
                  <a:moveTo>
                    <a:pt x="19014" y="0"/>
                  </a:moveTo>
                  <a:cubicBezTo>
                    <a:pt x="18247" y="0"/>
                    <a:pt x="17446" y="0"/>
                    <a:pt x="16646" y="34"/>
                  </a:cubicBezTo>
                  <a:cubicBezTo>
                    <a:pt x="13944" y="100"/>
                    <a:pt x="11208" y="267"/>
                    <a:pt x="8573" y="1001"/>
                  </a:cubicBezTo>
                  <a:cubicBezTo>
                    <a:pt x="7306" y="1401"/>
                    <a:pt x="6038" y="1902"/>
                    <a:pt x="4870" y="2636"/>
                  </a:cubicBezTo>
                  <a:cubicBezTo>
                    <a:pt x="3803" y="3303"/>
                    <a:pt x="2736" y="4170"/>
                    <a:pt x="1968" y="5204"/>
                  </a:cubicBezTo>
                  <a:cubicBezTo>
                    <a:pt x="534" y="7139"/>
                    <a:pt x="0" y="9807"/>
                    <a:pt x="701" y="12142"/>
                  </a:cubicBezTo>
                  <a:cubicBezTo>
                    <a:pt x="1101" y="13510"/>
                    <a:pt x="2035" y="14411"/>
                    <a:pt x="3103" y="15211"/>
                  </a:cubicBezTo>
                  <a:lnTo>
                    <a:pt x="18280" y="8006"/>
                  </a:lnTo>
                  <a:cubicBezTo>
                    <a:pt x="20315" y="7005"/>
                    <a:pt x="21215" y="4570"/>
                    <a:pt x="20215" y="2502"/>
                  </a:cubicBezTo>
                  <a:lnTo>
                    <a:pt x="190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1"/>
            <p:cNvSpPr/>
            <p:nvPr/>
          </p:nvSpPr>
          <p:spPr>
            <a:xfrm>
              <a:off x="1435883" y="2426766"/>
              <a:ext cx="234226" cy="210043"/>
            </a:xfrm>
            <a:custGeom>
              <a:avLst/>
              <a:gdLst/>
              <a:ahLst/>
              <a:cxnLst/>
              <a:rect l="l" t="t" r="r" b="b"/>
              <a:pathLst>
                <a:path w="14945" h="13402" extrusionOk="0">
                  <a:moveTo>
                    <a:pt x="10608" y="0"/>
                  </a:moveTo>
                  <a:lnTo>
                    <a:pt x="2035" y="4070"/>
                  </a:lnTo>
                  <a:cubicBezTo>
                    <a:pt x="1068" y="4537"/>
                    <a:pt x="367" y="5304"/>
                    <a:pt x="0" y="6238"/>
                  </a:cubicBezTo>
                  <a:cubicBezTo>
                    <a:pt x="768" y="6838"/>
                    <a:pt x="1501" y="7472"/>
                    <a:pt x="2302" y="8039"/>
                  </a:cubicBezTo>
                  <a:cubicBezTo>
                    <a:pt x="4437" y="9707"/>
                    <a:pt x="6672" y="11342"/>
                    <a:pt x="9107" y="12476"/>
                  </a:cubicBezTo>
                  <a:cubicBezTo>
                    <a:pt x="9975" y="12868"/>
                    <a:pt x="11240" y="13402"/>
                    <a:pt x="12362" y="13402"/>
                  </a:cubicBezTo>
                  <a:cubicBezTo>
                    <a:pt x="13052" y="13402"/>
                    <a:pt x="13687" y="13201"/>
                    <a:pt x="14144" y="12642"/>
                  </a:cubicBezTo>
                  <a:cubicBezTo>
                    <a:pt x="14844" y="11809"/>
                    <a:pt x="14944" y="10541"/>
                    <a:pt x="14878" y="9507"/>
                  </a:cubicBezTo>
                  <a:cubicBezTo>
                    <a:pt x="14778" y="7872"/>
                    <a:pt x="14244" y="6271"/>
                    <a:pt x="13577" y="4804"/>
                  </a:cubicBezTo>
                  <a:cubicBezTo>
                    <a:pt x="12843" y="3136"/>
                    <a:pt x="11909" y="1568"/>
                    <a:pt x="10741" y="167"/>
                  </a:cubicBezTo>
                  <a:cubicBezTo>
                    <a:pt x="10708" y="100"/>
                    <a:pt x="10675" y="33"/>
                    <a:pt x="10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41"/>
            <p:cNvSpPr/>
            <p:nvPr/>
          </p:nvSpPr>
          <p:spPr>
            <a:xfrm>
              <a:off x="1538867" y="2647638"/>
              <a:ext cx="324672" cy="342428"/>
            </a:xfrm>
            <a:custGeom>
              <a:avLst/>
              <a:gdLst/>
              <a:ahLst/>
              <a:cxnLst/>
              <a:rect l="l" t="t" r="r" b="b"/>
              <a:pathLst>
                <a:path w="20716" h="21849" extrusionOk="0">
                  <a:moveTo>
                    <a:pt x="14272" y="1"/>
                  </a:moveTo>
                  <a:cubicBezTo>
                    <a:pt x="12840" y="1"/>
                    <a:pt x="11370" y="461"/>
                    <a:pt x="10075" y="1051"/>
                  </a:cubicBezTo>
                  <a:cubicBezTo>
                    <a:pt x="7239" y="2386"/>
                    <a:pt x="4737" y="4420"/>
                    <a:pt x="2502" y="6589"/>
                  </a:cubicBezTo>
                  <a:cubicBezTo>
                    <a:pt x="1635" y="7389"/>
                    <a:pt x="801" y="8223"/>
                    <a:pt x="1" y="9090"/>
                  </a:cubicBezTo>
                  <a:lnTo>
                    <a:pt x="4938" y="19498"/>
                  </a:lnTo>
                  <a:cubicBezTo>
                    <a:pt x="5632" y="20983"/>
                    <a:pt x="7100" y="21848"/>
                    <a:pt x="8626" y="21848"/>
                  </a:cubicBezTo>
                  <a:cubicBezTo>
                    <a:pt x="9226" y="21848"/>
                    <a:pt x="9834" y="21715"/>
                    <a:pt x="10408" y="21433"/>
                  </a:cubicBezTo>
                  <a:lnTo>
                    <a:pt x="17680" y="17997"/>
                  </a:lnTo>
                  <a:cubicBezTo>
                    <a:pt x="18781" y="15528"/>
                    <a:pt x="19815" y="13026"/>
                    <a:pt x="20315" y="10358"/>
                  </a:cubicBezTo>
                  <a:cubicBezTo>
                    <a:pt x="20649" y="8490"/>
                    <a:pt x="20715" y="6488"/>
                    <a:pt x="20048" y="4687"/>
                  </a:cubicBezTo>
                  <a:cubicBezTo>
                    <a:pt x="19548" y="3219"/>
                    <a:pt x="18614" y="1785"/>
                    <a:pt x="17346" y="918"/>
                  </a:cubicBezTo>
                  <a:cubicBezTo>
                    <a:pt x="16402" y="260"/>
                    <a:pt x="15348" y="1"/>
                    <a:pt x="14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1"/>
            <p:cNvSpPr/>
            <p:nvPr/>
          </p:nvSpPr>
          <p:spPr>
            <a:xfrm>
              <a:off x="1974359" y="2395922"/>
              <a:ext cx="237877" cy="216328"/>
            </a:xfrm>
            <a:custGeom>
              <a:avLst/>
              <a:gdLst/>
              <a:ahLst/>
              <a:cxnLst/>
              <a:rect l="l" t="t" r="r" b="b"/>
              <a:pathLst>
                <a:path w="15178" h="13803" extrusionOk="0">
                  <a:moveTo>
                    <a:pt x="10441" y="0"/>
                  </a:moveTo>
                  <a:cubicBezTo>
                    <a:pt x="8173" y="901"/>
                    <a:pt x="6004" y="2068"/>
                    <a:pt x="4070" y="3536"/>
                  </a:cubicBezTo>
                  <a:cubicBezTo>
                    <a:pt x="2836" y="4470"/>
                    <a:pt x="1668" y="5504"/>
                    <a:pt x="901" y="6872"/>
                  </a:cubicBezTo>
                  <a:cubicBezTo>
                    <a:pt x="367" y="7906"/>
                    <a:pt x="0" y="9140"/>
                    <a:pt x="100" y="10341"/>
                  </a:cubicBezTo>
                  <a:cubicBezTo>
                    <a:pt x="167" y="11375"/>
                    <a:pt x="601" y="12376"/>
                    <a:pt x="1468" y="13009"/>
                  </a:cubicBezTo>
                  <a:cubicBezTo>
                    <a:pt x="2301" y="13622"/>
                    <a:pt x="3313" y="13802"/>
                    <a:pt x="4334" y="13802"/>
                  </a:cubicBezTo>
                  <a:cubicBezTo>
                    <a:pt x="4703" y="13802"/>
                    <a:pt x="5074" y="13779"/>
                    <a:pt x="5437" y="13743"/>
                  </a:cubicBezTo>
                  <a:cubicBezTo>
                    <a:pt x="8806" y="13443"/>
                    <a:pt x="12042" y="12009"/>
                    <a:pt x="14844" y="10141"/>
                  </a:cubicBezTo>
                  <a:cubicBezTo>
                    <a:pt x="14978" y="10074"/>
                    <a:pt x="15078" y="10007"/>
                    <a:pt x="15178" y="9940"/>
                  </a:cubicBezTo>
                  <a:lnTo>
                    <a:pt x="104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1"/>
            <p:cNvSpPr/>
            <p:nvPr/>
          </p:nvSpPr>
          <p:spPr>
            <a:xfrm>
              <a:off x="1646036" y="2293973"/>
              <a:ext cx="244162" cy="184669"/>
            </a:xfrm>
            <a:custGeom>
              <a:avLst/>
              <a:gdLst/>
              <a:ahLst/>
              <a:cxnLst/>
              <a:rect l="l" t="t" r="r" b="b"/>
              <a:pathLst>
                <a:path w="15579" h="11783" extrusionOk="0">
                  <a:moveTo>
                    <a:pt x="15012" y="0"/>
                  </a:moveTo>
                  <a:lnTo>
                    <a:pt x="1" y="7139"/>
                  </a:lnTo>
                  <a:cubicBezTo>
                    <a:pt x="401" y="7673"/>
                    <a:pt x="868" y="8206"/>
                    <a:pt x="1335" y="8707"/>
                  </a:cubicBezTo>
                  <a:cubicBezTo>
                    <a:pt x="2870" y="10274"/>
                    <a:pt x="4871" y="11509"/>
                    <a:pt x="7073" y="11742"/>
                  </a:cubicBezTo>
                  <a:cubicBezTo>
                    <a:pt x="7302" y="11769"/>
                    <a:pt x="7532" y="11782"/>
                    <a:pt x="7763" y="11782"/>
                  </a:cubicBezTo>
                  <a:cubicBezTo>
                    <a:pt x="8674" y="11782"/>
                    <a:pt x="9590" y="11574"/>
                    <a:pt x="10442" y="11175"/>
                  </a:cubicBezTo>
                  <a:cubicBezTo>
                    <a:pt x="11476" y="10641"/>
                    <a:pt x="12343" y="9774"/>
                    <a:pt x="13010" y="8807"/>
                  </a:cubicBezTo>
                  <a:cubicBezTo>
                    <a:pt x="14745" y="6405"/>
                    <a:pt x="15579" y="3036"/>
                    <a:pt x="15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1"/>
            <p:cNvSpPr/>
            <p:nvPr/>
          </p:nvSpPr>
          <p:spPr>
            <a:xfrm>
              <a:off x="1614346" y="2819738"/>
              <a:ext cx="110131" cy="105774"/>
            </a:xfrm>
            <a:custGeom>
              <a:avLst/>
              <a:gdLst/>
              <a:ahLst/>
              <a:cxnLst/>
              <a:rect l="l" t="t" r="r" b="b"/>
              <a:pathLst>
                <a:path w="7027" h="6749" extrusionOk="0">
                  <a:moveTo>
                    <a:pt x="4480" y="1"/>
                  </a:moveTo>
                  <a:cubicBezTo>
                    <a:pt x="4429" y="1"/>
                    <a:pt x="4377" y="4"/>
                    <a:pt x="4325" y="11"/>
                  </a:cubicBezTo>
                  <a:cubicBezTo>
                    <a:pt x="2023" y="278"/>
                    <a:pt x="3791" y="3747"/>
                    <a:pt x="3891" y="3947"/>
                  </a:cubicBezTo>
                  <a:cubicBezTo>
                    <a:pt x="3780" y="3915"/>
                    <a:pt x="2882" y="3674"/>
                    <a:pt x="1986" y="3674"/>
                  </a:cubicBezTo>
                  <a:cubicBezTo>
                    <a:pt x="992" y="3674"/>
                    <a:pt x="0" y="3971"/>
                    <a:pt x="88" y="5181"/>
                  </a:cubicBezTo>
                  <a:cubicBezTo>
                    <a:pt x="195" y="6443"/>
                    <a:pt x="2062" y="6748"/>
                    <a:pt x="3829" y="6748"/>
                  </a:cubicBezTo>
                  <a:cubicBezTo>
                    <a:pt x="5380" y="6748"/>
                    <a:pt x="6853" y="6513"/>
                    <a:pt x="6993" y="6482"/>
                  </a:cubicBezTo>
                  <a:lnTo>
                    <a:pt x="7026" y="6515"/>
                  </a:lnTo>
                  <a:cubicBezTo>
                    <a:pt x="7026" y="6515"/>
                    <a:pt x="7026" y="6515"/>
                    <a:pt x="7026" y="6482"/>
                  </a:cubicBezTo>
                  <a:cubicBezTo>
                    <a:pt x="6994" y="6189"/>
                    <a:pt x="6674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1"/>
            <p:cNvSpPr/>
            <p:nvPr/>
          </p:nvSpPr>
          <p:spPr>
            <a:xfrm>
              <a:off x="1946650" y="2275072"/>
              <a:ext cx="102482" cy="92107"/>
            </a:xfrm>
            <a:custGeom>
              <a:avLst/>
              <a:gdLst/>
              <a:ahLst/>
              <a:cxnLst/>
              <a:rect l="l" t="t" r="r" b="b"/>
              <a:pathLst>
                <a:path w="6539" h="5877" extrusionOk="0">
                  <a:moveTo>
                    <a:pt x="5279" y="1"/>
                  </a:moveTo>
                  <a:cubicBezTo>
                    <a:pt x="5189" y="1"/>
                    <a:pt x="5098" y="13"/>
                    <a:pt x="5004" y="39"/>
                  </a:cubicBezTo>
                  <a:cubicBezTo>
                    <a:pt x="4137" y="272"/>
                    <a:pt x="3503" y="1673"/>
                    <a:pt x="3303" y="2207"/>
                  </a:cubicBezTo>
                  <a:cubicBezTo>
                    <a:pt x="3002" y="1707"/>
                    <a:pt x="2202" y="439"/>
                    <a:pt x="1301" y="306"/>
                  </a:cubicBezTo>
                  <a:cubicBezTo>
                    <a:pt x="1265" y="302"/>
                    <a:pt x="1229" y="301"/>
                    <a:pt x="1193" y="301"/>
                  </a:cubicBezTo>
                  <a:cubicBezTo>
                    <a:pt x="869" y="301"/>
                    <a:pt x="571" y="439"/>
                    <a:pt x="300" y="739"/>
                  </a:cubicBezTo>
                  <a:cubicBezTo>
                    <a:pt x="100" y="973"/>
                    <a:pt x="0" y="1273"/>
                    <a:pt x="34" y="1607"/>
                  </a:cubicBezTo>
                  <a:cubicBezTo>
                    <a:pt x="200" y="3274"/>
                    <a:pt x="3369" y="5743"/>
                    <a:pt x="3503" y="5843"/>
                  </a:cubicBezTo>
                  <a:cubicBezTo>
                    <a:pt x="3536" y="5876"/>
                    <a:pt x="3536" y="5876"/>
                    <a:pt x="3569" y="5876"/>
                  </a:cubicBezTo>
                  <a:lnTo>
                    <a:pt x="3603" y="5876"/>
                  </a:lnTo>
                  <a:cubicBezTo>
                    <a:pt x="3636" y="5843"/>
                    <a:pt x="3636" y="5843"/>
                    <a:pt x="3636" y="5843"/>
                  </a:cubicBezTo>
                  <a:cubicBezTo>
                    <a:pt x="3870" y="5610"/>
                    <a:pt x="6538" y="2774"/>
                    <a:pt x="6438" y="1140"/>
                  </a:cubicBezTo>
                  <a:cubicBezTo>
                    <a:pt x="6438" y="806"/>
                    <a:pt x="6305" y="506"/>
                    <a:pt x="6038" y="306"/>
                  </a:cubicBezTo>
                  <a:cubicBezTo>
                    <a:pt x="5790" y="107"/>
                    <a:pt x="5541" y="1"/>
                    <a:pt x="52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1"/>
            <p:cNvSpPr/>
            <p:nvPr/>
          </p:nvSpPr>
          <p:spPr>
            <a:xfrm>
              <a:off x="1487116" y="2542742"/>
              <a:ext cx="99348" cy="95242"/>
            </a:xfrm>
            <a:custGeom>
              <a:avLst/>
              <a:gdLst/>
              <a:ahLst/>
              <a:cxnLst/>
              <a:rect l="l" t="t" r="r" b="b"/>
              <a:pathLst>
                <a:path w="6339" h="6077" extrusionOk="0">
                  <a:moveTo>
                    <a:pt x="4275" y="0"/>
                  </a:moveTo>
                  <a:cubicBezTo>
                    <a:pt x="3898" y="0"/>
                    <a:pt x="3583" y="135"/>
                    <a:pt x="3403" y="406"/>
                  </a:cubicBezTo>
                  <a:cubicBezTo>
                    <a:pt x="2836" y="1173"/>
                    <a:pt x="3203" y="2674"/>
                    <a:pt x="3336" y="3241"/>
                  </a:cubicBezTo>
                  <a:cubicBezTo>
                    <a:pt x="2979" y="3074"/>
                    <a:pt x="2130" y="2755"/>
                    <a:pt x="1382" y="2755"/>
                  </a:cubicBezTo>
                  <a:cubicBezTo>
                    <a:pt x="1081" y="2755"/>
                    <a:pt x="797" y="2807"/>
                    <a:pt x="567" y="2941"/>
                  </a:cubicBezTo>
                  <a:cubicBezTo>
                    <a:pt x="234" y="3141"/>
                    <a:pt x="34" y="3475"/>
                    <a:pt x="0" y="3908"/>
                  </a:cubicBezTo>
                  <a:cubicBezTo>
                    <a:pt x="0" y="4242"/>
                    <a:pt x="100" y="4542"/>
                    <a:pt x="334" y="4775"/>
                  </a:cubicBezTo>
                  <a:cubicBezTo>
                    <a:pt x="1501" y="6043"/>
                    <a:pt x="5604" y="6076"/>
                    <a:pt x="5771" y="6076"/>
                  </a:cubicBezTo>
                  <a:lnTo>
                    <a:pt x="5804" y="6076"/>
                  </a:lnTo>
                  <a:cubicBezTo>
                    <a:pt x="5804" y="6076"/>
                    <a:pt x="5838" y="6043"/>
                    <a:pt x="5838" y="6043"/>
                  </a:cubicBezTo>
                  <a:cubicBezTo>
                    <a:pt x="5871" y="6043"/>
                    <a:pt x="5871" y="6010"/>
                    <a:pt x="5871" y="6010"/>
                  </a:cubicBezTo>
                  <a:cubicBezTo>
                    <a:pt x="5871" y="6010"/>
                    <a:pt x="5871" y="5976"/>
                    <a:pt x="5871" y="5976"/>
                  </a:cubicBezTo>
                  <a:cubicBezTo>
                    <a:pt x="5905" y="5643"/>
                    <a:pt x="6338" y="1707"/>
                    <a:pt x="5237" y="406"/>
                  </a:cubicBezTo>
                  <a:cubicBezTo>
                    <a:pt x="5004" y="139"/>
                    <a:pt x="4737" y="5"/>
                    <a:pt x="4403" y="5"/>
                  </a:cubicBezTo>
                  <a:cubicBezTo>
                    <a:pt x="4360" y="2"/>
                    <a:pt x="4317" y="0"/>
                    <a:pt x="4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1"/>
            <p:cNvSpPr/>
            <p:nvPr/>
          </p:nvSpPr>
          <p:spPr>
            <a:xfrm>
              <a:off x="2073691" y="2529750"/>
              <a:ext cx="135410" cy="131367"/>
            </a:xfrm>
            <a:custGeom>
              <a:avLst/>
              <a:gdLst/>
              <a:ahLst/>
              <a:cxnLst/>
              <a:rect l="l" t="t" r="r" b="b"/>
              <a:pathLst>
                <a:path w="8640" h="8382" extrusionOk="0">
                  <a:moveTo>
                    <a:pt x="4679" y="0"/>
                  </a:moveTo>
                  <a:cubicBezTo>
                    <a:pt x="4540" y="0"/>
                    <a:pt x="4403" y="23"/>
                    <a:pt x="4270" y="67"/>
                  </a:cubicBezTo>
                  <a:cubicBezTo>
                    <a:pt x="3669" y="234"/>
                    <a:pt x="3269" y="534"/>
                    <a:pt x="3102" y="1035"/>
                  </a:cubicBezTo>
                  <a:cubicBezTo>
                    <a:pt x="2669" y="2235"/>
                    <a:pt x="3769" y="4037"/>
                    <a:pt x="4203" y="4704"/>
                  </a:cubicBezTo>
                  <a:cubicBezTo>
                    <a:pt x="3989" y="4685"/>
                    <a:pt x="3670" y="4664"/>
                    <a:pt x="3302" y="4664"/>
                  </a:cubicBezTo>
                  <a:cubicBezTo>
                    <a:pt x="2348" y="4664"/>
                    <a:pt x="1069" y="4806"/>
                    <a:pt x="467" y="5504"/>
                  </a:cubicBezTo>
                  <a:cubicBezTo>
                    <a:pt x="100" y="5871"/>
                    <a:pt x="0" y="6372"/>
                    <a:pt x="167" y="6972"/>
                  </a:cubicBezTo>
                  <a:cubicBezTo>
                    <a:pt x="267" y="7406"/>
                    <a:pt x="534" y="7739"/>
                    <a:pt x="934" y="7973"/>
                  </a:cubicBezTo>
                  <a:cubicBezTo>
                    <a:pt x="1451" y="8270"/>
                    <a:pt x="2184" y="8381"/>
                    <a:pt x="2993" y="8381"/>
                  </a:cubicBezTo>
                  <a:cubicBezTo>
                    <a:pt x="5365" y="8381"/>
                    <a:pt x="8390" y="7422"/>
                    <a:pt x="8539" y="7372"/>
                  </a:cubicBezTo>
                  <a:lnTo>
                    <a:pt x="8573" y="7372"/>
                  </a:lnTo>
                  <a:cubicBezTo>
                    <a:pt x="8573" y="7372"/>
                    <a:pt x="8606" y="7339"/>
                    <a:pt x="8640" y="7306"/>
                  </a:cubicBezTo>
                  <a:cubicBezTo>
                    <a:pt x="8640" y="7306"/>
                    <a:pt x="8640" y="7272"/>
                    <a:pt x="8640" y="7272"/>
                  </a:cubicBezTo>
                  <a:cubicBezTo>
                    <a:pt x="8640" y="7239"/>
                    <a:pt x="8640" y="7206"/>
                    <a:pt x="8640" y="7206"/>
                  </a:cubicBezTo>
                  <a:cubicBezTo>
                    <a:pt x="8539" y="6772"/>
                    <a:pt x="7439" y="1468"/>
                    <a:pt x="5504" y="267"/>
                  </a:cubicBezTo>
                  <a:cubicBezTo>
                    <a:pt x="5237" y="89"/>
                    <a:pt x="4955" y="0"/>
                    <a:pt x="46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1"/>
            <p:cNvSpPr/>
            <p:nvPr/>
          </p:nvSpPr>
          <p:spPr>
            <a:xfrm>
              <a:off x="1606839" y="2480601"/>
              <a:ext cx="66404" cy="116086"/>
            </a:xfrm>
            <a:custGeom>
              <a:avLst/>
              <a:gdLst/>
              <a:ahLst/>
              <a:cxnLst/>
              <a:rect l="l" t="t" r="r" b="b"/>
              <a:pathLst>
                <a:path w="4237" h="7407" extrusionOk="0">
                  <a:moveTo>
                    <a:pt x="934" y="1"/>
                  </a:moveTo>
                  <a:lnTo>
                    <a:pt x="0" y="468"/>
                  </a:lnTo>
                  <a:lnTo>
                    <a:pt x="3302" y="7406"/>
                  </a:lnTo>
                  <a:lnTo>
                    <a:pt x="4236" y="6973"/>
                  </a:lnTo>
                  <a:lnTo>
                    <a:pt x="934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1"/>
            <p:cNvSpPr/>
            <p:nvPr/>
          </p:nvSpPr>
          <p:spPr>
            <a:xfrm>
              <a:off x="1695702" y="2433552"/>
              <a:ext cx="67454" cy="119738"/>
            </a:xfrm>
            <a:custGeom>
              <a:avLst/>
              <a:gdLst/>
              <a:ahLst/>
              <a:cxnLst/>
              <a:rect l="l" t="t" r="r" b="b"/>
              <a:pathLst>
                <a:path w="4304" h="7640" extrusionOk="0">
                  <a:moveTo>
                    <a:pt x="868" y="1"/>
                  </a:moveTo>
                  <a:lnTo>
                    <a:pt x="1" y="401"/>
                  </a:lnTo>
                  <a:lnTo>
                    <a:pt x="3437" y="7640"/>
                  </a:lnTo>
                  <a:lnTo>
                    <a:pt x="4304" y="7239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1"/>
            <p:cNvSpPr/>
            <p:nvPr/>
          </p:nvSpPr>
          <p:spPr>
            <a:xfrm>
              <a:off x="1757922" y="2430245"/>
              <a:ext cx="91496" cy="95210"/>
            </a:xfrm>
            <a:custGeom>
              <a:avLst/>
              <a:gdLst/>
              <a:ahLst/>
              <a:cxnLst/>
              <a:rect l="l" t="t" r="r" b="b"/>
              <a:pathLst>
                <a:path w="5838" h="6075" extrusionOk="0">
                  <a:moveTo>
                    <a:pt x="2610" y="866"/>
                  </a:moveTo>
                  <a:cubicBezTo>
                    <a:pt x="2843" y="866"/>
                    <a:pt x="3078" y="924"/>
                    <a:pt x="3303" y="1046"/>
                  </a:cubicBezTo>
                  <a:cubicBezTo>
                    <a:pt x="3736" y="1279"/>
                    <a:pt x="4103" y="1713"/>
                    <a:pt x="4403" y="2313"/>
                  </a:cubicBezTo>
                  <a:cubicBezTo>
                    <a:pt x="4704" y="2947"/>
                    <a:pt x="4804" y="3514"/>
                    <a:pt x="4704" y="3981"/>
                  </a:cubicBezTo>
                  <a:cubicBezTo>
                    <a:pt x="4604" y="4481"/>
                    <a:pt x="4337" y="4815"/>
                    <a:pt x="3870" y="5049"/>
                  </a:cubicBezTo>
                  <a:cubicBezTo>
                    <a:pt x="3645" y="5161"/>
                    <a:pt x="3428" y="5211"/>
                    <a:pt x="3216" y="5211"/>
                  </a:cubicBezTo>
                  <a:cubicBezTo>
                    <a:pt x="2986" y="5211"/>
                    <a:pt x="2761" y="5152"/>
                    <a:pt x="2535" y="5049"/>
                  </a:cubicBezTo>
                  <a:cubicBezTo>
                    <a:pt x="2102" y="4782"/>
                    <a:pt x="1735" y="4381"/>
                    <a:pt x="1435" y="3748"/>
                  </a:cubicBezTo>
                  <a:cubicBezTo>
                    <a:pt x="1134" y="3114"/>
                    <a:pt x="1034" y="2547"/>
                    <a:pt x="1134" y="2080"/>
                  </a:cubicBezTo>
                  <a:cubicBezTo>
                    <a:pt x="1235" y="1579"/>
                    <a:pt x="1501" y="1246"/>
                    <a:pt x="1968" y="1012"/>
                  </a:cubicBezTo>
                  <a:cubicBezTo>
                    <a:pt x="2177" y="916"/>
                    <a:pt x="2393" y="866"/>
                    <a:pt x="2610" y="866"/>
                  </a:cubicBezTo>
                  <a:close/>
                  <a:moveTo>
                    <a:pt x="2818" y="0"/>
                  </a:moveTo>
                  <a:cubicBezTo>
                    <a:pt x="2433" y="0"/>
                    <a:pt x="2028" y="93"/>
                    <a:pt x="1601" y="278"/>
                  </a:cubicBezTo>
                  <a:cubicBezTo>
                    <a:pt x="868" y="645"/>
                    <a:pt x="401" y="1179"/>
                    <a:pt x="200" y="1846"/>
                  </a:cubicBezTo>
                  <a:cubicBezTo>
                    <a:pt x="0" y="2547"/>
                    <a:pt x="100" y="3314"/>
                    <a:pt x="534" y="4181"/>
                  </a:cubicBezTo>
                  <a:cubicBezTo>
                    <a:pt x="934" y="5015"/>
                    <a:pt x="1468" y="5616"/>
                    <a:pt x="2102" y="5882"/>
                  </a:cubicBezTo>
                  <a:cubicBezTo>
                    <a:pt x="2392" y="6013"/>
                    <a:pt x="2688" y="6074"/>
                    <a:pt x="2994" y="6074"/>
                  </a:cubicBezTo>
                  <a:cubicBezTo>
                    <a:pt x="3391" y="6074"/>
                    <a:pt x="3803" y="5971"/>
                    <a:pt x="4237" y="5782"/>
                  </a:cubicBezTo>
                  <a:cubicBezTo>
                    <a:pt x="4971" y="5415"/>
                    <a:pt x="5438" y="4915"/>
                    <a:pt x="5638" y="4215"/>
                  </a:cubicBezTo>
                  <a:cubicBezTo>
                    <a:pt x="5838" y="3514"/>
                    <a:pt x="5738" y="2747"/>
                    <a:pt x="5304" y="1880"/>
                  </a:cubicBezTo>
                  <a:cubicBezTo>
                    <a:pt x="4904" y="1046"/>
                    <a:pt x="4370" y="479"/>
                    <a:pt x="3703" y="178"/>
                  </a:cubicBezTo>
                  <a:cubicBezTo>
                    <a:pt x="3421" y="60"/>
                    <a:pt x="3126" y="0"/>
                    <a:pt x="2818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1"/>
            <p:cNvSpPr/>
            <p:nvPr/>
          </p:nvSpPr>
          <p:spPr>
            <a:xfrm>
              <a:off x="1834247" y="2375000"/>
              <a:ext cx="87844" cy="105100"/>
            </a:xfrm>
            <a:custGeom>
              <a:avLst/>
              <a:gdLst/>
              <a:ahLst/>
              <a:cxnLst/>
              <a:rect l="l" t="t" r="r" b="b"/>
              <a:pathLst>
                <a:path w="5605" h="6706" extrusionOk="0">
                  <a:moveTo>
                    <a:pt x="5104" y="1"/>
                  </a:moveTo>
                  <a:lnTo>
                    <a:pt x="4170" y="434"/>
                  </a:lnTo>
                  <a:lnTo>
                    <a:pt x="4637" y="5605"/>
                  </a:lnTo>
                  <a:lnTo>
                    <a:pt x="934" y="1969"/>
                  </a:lnTo>
                  <a:lnTo>
                    <a:pt x="0" y="2402"/>
                  </a:lnTo>
                  <a:lnTo>
                    <a:pt x="4437" y="6706"/>
                  </a:lnTo>
                  <a:lnTo>
                    <a:pt x="5604" y="6138"/>
                  </a:lnTo>
                  <a:lnTo>
                    <a:pt x="5104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1"/>
            <p:cNvSpPr/>
            <p:nvPr/>
          </p:nvSpPr>
          <p:spPr>
            <a:xfrm>
              <a:off x="1938798" y="2343467"/>
              <a:ext cx="97781" cy="94819"/>
            </a:xfrm>
            <a:custGeom>
              <a:avLst/>
              <a:gdLst/>
              <a:ahLst/>
              <a:cxnLst/>
              <a:rect l="l" t="t" r="r" b="b"/>
              <a:pathLst>
                <a:path w="6239" h="6050" extrusionOk="0">
                  <a:moveTo>
                    <a:pt x="2784" y="838"/>
                  </a:moveTo>
                  <a:cubicBezTo>
                    <a:pt x="2957" y="838"/>
                    <a:pt x="3130" y="873"/>
                    <a:pt x="3303" y="945"/>
                  </a:cubicBezTo>
                  <a:cubicBezTo>
                    <a:pt x="3704" y="1112"/>
                    <a:pt x="4004" y="1412"/>
                    <a:pt x="4237" y="1879"/>
                  </a:cubicBezTo>
                  <a:lnTo>
                    <a:pt x="1168" y="3347"/>
                  </a:lnTo>
                  <a:cubicBezTo>
                    <a:pt x="1002" y="2813"/>
                    <a:pt x="968" y="2380"/>
                    <a:pt x="1135" y="1946"/>
                  </a:cubicBezTo>
                  <a:cubicBezTo>
                    <a:pt x="1302" y="1546"/>
                    <a:pt x="1602" y="1246"/>
                    <a:pt x="2102" y="1012"/>
                  </a:cubicBezTo>
                  <a:cubicBezTo>
                    <a:pt x="2330" y="898"/>
                    <a:pt x="2557" y="838"/>
                    <a:pt x="2784" y="838"/>
                  </a:cubicBezTo>
                  <a:close/>
                  <a:moveTo>
                    <a:pt x="2872" y="0"/>
                  </a:moveTo>
                  <a:cubicBezTo>
                    <a:pt x="2504" y="0"/>
                    <a:pt x="2125" y="93"/>
                    <a:pt x="1735" y="278"/>
                  </a:cubicBezTo>
                  <a:cubicBezTo>
                    <a:pt x="968" y="645"/>
                    <a:pt x="435" y="1212"/>
                    <a:pt x="234" y="1913"/>
                  </a:cubicBezTo>
                  <a:cubicBezTo>
                    <a:pt x="1" y="2647"/>
                    <a:pt x="101" y="3447"/>
                    <a:pt x="501" y="4281"/>
                  </a:cubicBezTo>
                  <a:cubicBezTo>
                    <a:pt x="902" y="5115"/>
                    <a:pt x="1435" y="5649"/>
                    <a:pt x="2169" y="5916"/>
                  </a:cubicBezTo>
                  <a:cubicBezTo>
                    <a:pt x="2436" y="6004"/>
                    <a:pt x="2717" y="6050"/>
                    <a:pt x="3009" y="6050"/>
                  </a:cubicBezTo>
                  <a:cubicBezTo>
                    <a:pt x="3484" y="6050"/>
                    <a:pt x="3988" y="5930"/>
                    <a:pt x="4504" y="5682"/>
                  </a:cubicBezTo>
                  <a:cubicBezTo>
                    <a:pt x="4838" y="5549"/>
                    <a:pt x="5138" y="5348"/>
                    <a:pt x="5438" y="5115"/>
                  </a:cubicBezTo>
                  <a:cubicBezTo>
                    <a:pt x="5705" y="4915"/>
                    <a:pt x="5972" y="4648"/>
                    <a:pt x="6239" y="4381"/>
                  </a:cubicBezTo>
                  <a:lnTo>
                    <a:pt x="5838" y="3581"/>
                  </a:lnTo>
                  <a:cubicBezTo>
                    <a:pt x="5605" y="3881"/>
                    <a:pt x="5371" y="4148"/>
                    <a:pt x="5105" y="4381"/>
                  </a:cubicBezTo>
                  <a:cubicBezTo>
                    <a:pt x="4838" y="4581"/>
                    <a:pt x="4537" y="4781"/>
                    <a:pt x="4204" y="4948"/>
                  </a:cubicBezTo>
                  <a:cubicBezTo>
                    <a:pt x="3845" y="5117"/>
                    <a:pt x="3499" y="5206"/>
                    <a:pt x="3175" y="5206"/>
                  </a:cubicBezTo>
                  <a:cubicBezTo>
                    <a:pt x="2988" y="5206"/>
                    <a:pt x="2807" y="5176"/>
                    <a:pt x="2636" y="5115"/>
                  </a:cubicBezTo>
                  <a:cubicBezTo>
                    <a:pt x="2169" y="4948"/>
                    <a:pt x="1802" y="4581"/>
                    <a:pt x="1469" y="4014"/>
                  </a:cubicBezTo>
                  <a:lnTo>
                    <a:pt x="5405" y="2146"/>
                  </a:lnTo>
                  <a:lnTo>
                    <a:pt x="5205" y="1713"/>
                  </a:lnTo>
                  <a:cubicBezTo>
                    <a:pt x="4838" y="945"/>
                    <a:pt x="4337" y="412"/>
                    <a:pt x="3737" y="178"/>
                  </a:cubicBezTo>
                  <a:cubicBezTo>
                    <a:pt x="3455" y="59"/>
                    <a:pt x="3167" y="0"/>
                    <a:pt x="287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1"/>
            <p:cNvSpPr/>
            <p:nvPr/>
          </p:nvSpPr>
          <p:spPr>
            <a:xfrm>
              <a:off x="1643951" y="2600856"/>
              <a:ext cx="138561" cy="148481"/>
            </a:xfrm>
            <a:custGeom>
              <a:avLst/>
              <a:gdLst/>
              <a:ahLst/>
              <a:cxnLst/>
              <a:rect l="l" t="t" r="r" b="b"/>
              <a:pathLst>
                <a:path w="8841" h="9474" extrusionOk="0">
                  <a:moveTo>
                    <a:pt x="5304" y="0"/>
                  </a:moveTo>
                  <a:lnTo>
                    <a:pt x="4070" y="600"/>
                  </a:lnTo>
                  <a:lnTo>
                    <a:pt x="2335" y="5004"/>
                  </a:lnTo>
                  <a:lnTo>
                    <a:pt x="934" y="2068"/>
                  </a:lnTo>
                  <a:lnTo>
                    <a:pt x="0" y="2535"/>
                  </a:lnTo>
                  <a:lnTo>
                    <a:pt x="3336" y="9473"/>
                  </a:lnTo>
                  <a:lnTo>
                    <a:pt x="4270" y="9040"/>
                  </a:lnTo>
                  <a:lnTo>
                    <a:pt x="2669" y="5671"/>
                  </a:lnTo>
                  <a:lnTo>
                    <a:pt x="2669" y="5671"/>
                  </a:lnTo>
                  <a:lnTo>
                    <a:pt x="7606" y="7439"/>
                  </a:lnTo>
                  <a:lnTo>
                    <a:pt x="8840" y="6872"/>
                  </a:lnTo>
                  <a:lnTo>
                    <a:pt x="3370" y="4904"/>
                  </a:lnTo>
                  <a:lnTo>
                    <a:pt x="5304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1"/>
            <p:cNvSpPr/>
            <p:nvPr/>
          </p:nvSpPr>
          <p:spPr>
            <a:xfrm>
              <a:off x="1748502" y="2647905"/>
              <a:ext cx="45497" cy="30859"/>
            </a:xfrm>
            <a:custGeom>
              <a:avLst/>
              <a:gdLst/>
              <a:ahLst/>
              <a:cxnLst/>
              <a:rect l="l" t="t" r="r" b="b"/>
              <a:pathLst>
                <a:path w="2903" h="1969" extrusionOk="0">
                  <a:moveTo>
                    <a:pt x="2536" y="0"/>
                  </a:moveTo>
                  <a:lnTo>
                    <a:pt x="1" y="1201"/>
                  </a:lnTo>
                  <a:lnTo>
                    <a:pt x="368" y="1968"/>
                  </a:lnTo>
                  <a:lnTo>
                    <a:pt x="2903" y="767"/>
                  </a:lnTo>
                  <a:lnTo>
                    <a:pt x="2536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1"/>
            <p:cNvSpPr/>
            <p:nvPr/>
          </p:nvSpPr>
          <p:spPr>
            <a:xfrm>
              <a:off x="1780396" y="2553619"/>
              <a:ext cx="92029" cy="130897"/>
            </a:xfrm>
            <a:custGeom>
              <a:avLst/>
              <a:gdLst/>
              <a:ahLst/>
              <a:cxnLst/>
              <a:rect l="l" t="t" r="r" b="b"/>
              <a:pathLst>
                <a:path w="5872" h="8352" extrusionOk="0">
                  <a:moveTo>
                    <a:pt x="3287" y="958"/>
                  </a:moveTo>
                  <a:cubicBezTo>
                    <a:pt x="3422" y="958"/>
                    <a:pt x="3550" y="977"/>
                    <a:pt x="3670" y="1013"/>
                  </a:cubicBezTo>
                  <a:cubicBezTo>
                    <a:pt x="4037" y="1113"/>
                    <a:pt x="4304" y="1380"/>
                    <a:pt x="4504" y="1813"/>
                  </a:cubicBezTo>
                  <a:cubicBezTo>
                    <a:pt x="4704" y="2247"/>
                    <a:pt x="4737" y="2614"/>
                    <a:pt x="4604" y="2947"/>
                  </a:cubicBezTo>
                  <a:cubicBezTo>
                    <a:pt x="4471" y="3281"/>
                    <a:pt x="4204" y="3581"/>
                    <a:pt x="3737" y="3781"/>
                  </a:cubicBezTo>
                  <a:lnTo>
                    <a:pt x="2569" y="4348"/>
                  </a:lnTo>
                  <a:lnTo>
                    <a:pt x="1335" y="1713"/>
                  </a:lnTo>
                  <a:lnTo>
                    <a:pt x="2502" y="1146"/>
                  </a:lnTo>
                  <a:cubicBezTo>
                    <a:pt x="2780" y="1018"/>
                    <a:pt x="3045" y="958"/>
                    <a:pt x="3287" y="958"/>
                  </a:cubicBezTo>
                  <a:close/>
                  <a:moveTo>
                    <a:pt x="3602" y="0"/>
                  </a:moveTo>
                  <a:cubicBezTo>
                    <a:pt x="3159" y="0"/>
                    <a:pt x="2663" y="127"/>
                    <a:pt x="2136" y="379"/>
                  </a:cubicBezTo>
                  <a:lnTo>
                    <a:pt x="1" y="1413"/>
                  </a:lnTo>
                  <a:lnTo>
                    <a:pt x="3336" y="8351"/>
                  </a:lnTo>
                  <a:lnTo>
                    <a:pt x="4270" y="7918"/>
                  </a:lnTo>
                  <a:lnTo>
                    <a:pt x="2936" y="5116"/>
                  </a:lnTo>
                  <a:lnTo>
                    <a:pt x="4104" y="4548"/>
                  </a:lnTo>
                  <a:cubicBezTo>
                    <a:pt x="4904" y="4182"/>
                    <a:pt x="5405" y="3715"/>
                    <a:pt x="5638" y="3181"/>
                  </a:cubicBezTo>
                  <a:cubicBezTo>
                    <a:pt x="5872" y="2647"/>
                    <a:pt x="5838" y="2013"/>
                    <a:pt x="5505" y="1346"/>
                  </a:cubicBezTo>
                  <a:cubicBezTo>
                    <a:pt x="5171" y="646"/>
                    <a:pt x="4737" y="245"/>
                    <a:pt x="4170" y="79"/>
                  </a:cubicBezTo>
                  <a:cubicBezTo>
                    <a:pt x="3993" y="26"/>
                    <a:pt x="3803" y="0"/>
                    <a:pt x="360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1"/>
            <p:cNvSpPr/>
            <p:nvPr/>
          </p:nvSpPr>
          <p:spPr>
            <a:xfrm>
              <a:off x="1880245" y="2503357"/>
              <a:ext cx="121305" cy="125458"/>
            </a:xfrm>
            <a:custGeom>
              <a:avLst/>
              <a:gdLst/>
              <a:ahLst/>
              <a:cxnLst/>
              <a:rect l="l" t="t" r="r" b="b"/>
              <a:pathLst>
                <a:path w="7740" h="8005" extrusionOk="0">
                  <a:moveTo>
                    <a:pt x="3533" y="901"/>
                  </a:moveTo>
                  <a:cubicBezTo>
                    <a:pt x="3862" y="901"/>
                    <a:pt x="4187" y="984"/>
                    <a:pt x="4504" y="1151"/>
                  </a:cubicBezTo>
                  <a:cubicBezTo>
                    <a:pt x="5171" y="1484"/>
                    <a:pt x="5705" y="2085"/>
                    <a:pt x="6105" y="2952"/>
                  </a:cubicBezTo>
                  <a:cubicBezTo>
                    <a:pt x="6539" y="3819"/>
                    <a:pt x="6672" y="4620"/>
                    <a:pt x="6506" y="5320"/>
                  </a:cubicBezTo>
                  <a:cubicBezTo>
                    <a:pt x="6339" y="6021"/>
                    <a:pt x="5938" y="6521"/>
                    <a:pt x="5238" y="6855"/>
                  </a:cubicBezTo>
                  <a:cubicBezTo>
                    <a:pt x="4904" y="7022"/>
                    <a:pt x="4571" y="7105"/>
                    <a:pt x="4237" y="7105"/>
                  </a:cubicBezTo>
                  <a:cubicBezTo>
                    <a:pt x="3904" y="7105"/>
                    <a:pt x="3570" y="7022"/>
                    <a:pt x="3237" y="6855"/>
                  </a:cubicBezTo>
                  <a:cubicBezTo>
                    <a:pt x="2603" y="6555"/>
                    <a:pt x="2069" y="5954"/>
                    <a:pt x="1669" y="5087"/>
                  </a:cubicBezTo>
                  <a:cubicBezTo>
                    <a:pt x="1235" y="4186"/>
                    <a:pt x="1102" y="3386"/>
                    <a:pt x="1268" y="2685"/>
                  </a:cubicBezTo>
                  <a:cubicBezTo>
                    <a:pt x="1435" y="1985"/>
                    <a:pt x="1836" y="1484"/>
                    <a:pt x="2536" y="1151"/>
                  </a:cubicBezTo>
                  <a:cubicBezTo>
                    <a:pt x="2870" y="984"/>
                    <a:pt x="3203" y="901"/>
                    <a:pt x="3533" y="901"/>
                  </a:cubicBezTo>
                  <a:close/>
                  <a:moveTo>
                    <a:pt x="3735" y="1"/>
                  </a:moveTo>
                  <a:cubicBezTo>
                    <a:pt x="3223" y="1"/>
                    <a:pt x="2701" y="127"/>
                    <a:pt x="2169" y="384"/>
                  </a:cubicBezTo>
                  <a:cubicBezTo>
                    <a:pt x="1202" y="851"/>
                    <a:pt x="568" y="1551"/>
                    <a:pt x="301" y="2485"/>
                  </a:cubicBezTo>
                  <a:cubicBezTo>
                    <a:pt x="1" y="3419"/>
                    <a:pt x="134" y="4453"/>
                    <a:pt x="668" y="5554"/>
                  </a:cubicBezTo>
                  <a:cubicBezTo>
                    <a:pt x="1168" y="6655"/>
                    <a:pt x="1902" y="7389"/>
                    <a:pt x="2803" y="7755"/>
                  </a:cubicBezTo>
                  <a:cubicBezTo>
                    <a:pt x="3193" y="7921"/>
                    <a:pt x="3604" y="8005"/>
                    <a:pt x="4025" y="8005"/>
                  </a:cubicBezTo>
                  <a:cubicBezTo>
                    <a:pt x="4541" y="8005"/>
                    <a:pt x="5073" y="7879"/>
                    <a:pt x="5605" y="7622"/>
                  </a:cubicBezTo>
                  <a:cubicBezTo>
                    <a:pt x="6572" y="7155"/>
                    <a:pt x="7206" y="6455"/>
                    <a:pt x="7473" y="5521"/>
                  </a:cubicBezTo>
                  <a:cubicBezTo>
                    <a:pt x="7740" y="4587"/>
                    <a:pt x="7640" y="3586"/>
                    <a:pt x="7106" y="2485"/>
                  </a:cubicBezTo>
                  <a:cubicBezTo>
                    <a:pt x="6572" y="1384"/>
                    <a:pt x="5872" y="650"/>
                    <a:pt x="4971" y="250"/>
                  </a:cubicBezTo>
                  <a:cubicBezTo>
                    <a:pt x="4566" y="85"/>
                    <a:pt x="4154" y="1"/>
                    <a:pt x="3735" y="1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1"/>
            <p:cNvSpPr/>
            <p:nvPr/>
          </p:nvSpPr>
          <p:spPr>
            <a:xfrm>
              <a:off x="1988464" y="2454804"/>
              <a:ext cx="92029" cy="130897"/>
            </a:xfrm>
            <a:custGeom>
              <a:avLst/>
              <a:gdLst/>
              <a:ahLst/>
              <a:cxnLst/>
              <a:rect l="l" t="t" r="r" b="b"/>
              <a:pathLst>
                <a:path w="5872" h="8352" extrusionOk="0">
                  <a:moveTo>
                    <a:pt x="3301" y="944"/>
                  </a:moveTo>
                  <a:cubicBezTo>
                    <a:pt x="3439" y="944"/>
                    <a:pt x="3573" y="966"/>
                    <a:pt x="3703" y="1013"/>
                  </a:cubicBezTo>
                  <a:cubicBezTo>
                    <a:pt x="4037" y="1113"/>
                    <a:pt x="4304" y="1380"/>
                    <a:pt x="4504" y="1814"/>
                  </a:cubicBezTo>
                  <a:cubicBezTo>
                    <a:pt x="4704" y="2214"/>
                    <a:pt x="4738" y="2614"/>
                    <a:pt x="4604" y="2948"/>
                  </a:cubicBezTo>
                  <a:cubicBezTo>
                    <a:pt x="4471" y="3281"/>
                    <a:pt x="4204" y="3548"/>
                    <a:pt x="3770" y="3782"/>
                  </a:cubicBezTo>
                  <a:lnTo>
                    <a:pt x="2569" y="4315"/>
                  </a:lnTo>
                  <a:lnTo>
                    <a:pt x="1335" y="1714"/>
                  </a:lnTo>
                  <a:lnTo>
                    <a:pt x="2503" y="1147"/>
                  </a:lnTo>
                  <a:cubicBezTo>
                    <a:pt x="2783" y="1017"/>
                    <a:pt x="3049" y="944"/>
                    <a:pt x="3301" y="944"/>
                  </a:cubicBezTo>
                  <a:close/>
                  <a:moveTo>
                    <a:pt x="3609" y="1"/>
                  </a:moveTo>
                  <a:cubicBezTo>
                    <a:pt x="3173" y="1"/>
                    <a:pt x="2686" y="127"/>
                    <a:pt x="2136" y="379"/>
                  </a:cubicBezTo>
                  <a:lnTo>
                    <a:pt x="1" y="1380"/>
                  </a:lnTo>
                  <a:lnTo>
                    <a:pt x="3337" y="8352"/>
                  </a:lnTo>
                  <a:lnTo>
                    <a:pt x="4271" y="7918"/>
                  </a:lnTo>
                  <a:lnTo>
                    <a:pt x="2936" y="5116"/>
                  </a:lnTo>
                  <a:lnTo>
                    <a:pt x="4137" y="4549"/>
                  </a:lnTo>
                  <a:cubicBezTo>
                    <a:pt x="4904" y="4182"/>
                    <a:pt x="5405" y="3715"/>
                    <a:pt x="5638" y="3181"/>
                  </a:cubicBezTo>
                  <a:cubicBezTo>
                    <a:pt x="5872" y="2614"/>
                    <a:pt x="5838" y="2014"/>
                    <a:pt x="5505" y="1313"/>
                  </a:cubicBezTo>
                  <a:cubicBezTo>
                    <a:pt x="5171" y="646"/>
                    <a:pt x="4738" y="213"/>
                    <a:pt x="4170" y="79"/>
                  </a:cubicBezTo>
                  <a:cubicBezTo>
                    <a:pt x="3993" y="27"/>
                    <a:pt x="3806" y="1"/>
                    <a:pt x="3609" y="1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1"/>
            <p:cNvSpPr/>
            <p:nvPr/>
          </p:nvSpPr>
          <p:spPr>
            <a:xfrm>
              <a:off x="1712957" y="2742457"/>
              <a:ext cx="158950" cy="131304"/>
            </a:xfrm>
            <a:custGeom>
              <a:avLst/>
              <a:gdLst/>
              <a:ahLst/>
              <a:cxnLst/>
              <a:rect l="l" t="t" r="r" b="b"/>
              <a:pathLst>
                <a:path w="10142" h="8378" extrusionOk="0">
                  <a:moveTo>
                    <a:pt x="6702" y="0"/>
                  </a:moveTo>
                  <a:cubicBezTo>
                    <a:pt x="6440" y="0"/>
                    <a:pt x="6164" y="67"/>
                    <a:pt x="5871" y="205"/>
                  </a:cubicBezTo>
                  <a:cubicBezTo>
                    <a:pt x="5471" y="405"/>
                    <a:pt x="5171" y="639"/>
                    <a:pt x="4971" y="972"/>
                  </a:cubicBezTo>
                  <a:cubicBezTo>
                    <a:pt x="4737" y="1306"/>
                    <a:pt x="4637" y="1706"/>
                    <a:pt x="4604" y="2206"/>
                  </a:cubicBezTo>
                  <a:cubicBezTo>
                    <a:pt x="4304" y="1906"/>
                    <a:pt x="3970" y="1706"/>
                    <a:pt x="3603" y="1639"/>
                  </a:cubicBezTo>
                  <a:cubicBezTo>
                    <a:pt x="3508" y="1622"/>
                    <a:pt x="3414" y="1614"/>
                    <a:pt x="3319" y="1614"/>
                  </a:cubicBezTo>
                  <a:cubicBezTo>
                    <a:pt x="3047" y="1614"/>
                    <a:pt x="2775" y="1682"/>
                    <a:pt x="2502" y="1806"/>
                  </a:cubicBezTo>
                  <a:cubicBezTo>
                    <a:pt x="2135" y="2006"/>
                    <a:pt x="1835" y="2206"/>
                    <a:pt x="1635" y="2507"/>
                  </a:cubicBezTo>
                  <a:cubicBezTo>
                    <a:pt x="1435" y="2773"/>
                    <a:pt x="1302" y="3140"/>
                    <a:pt x="1268" y="3541"/>
                  </a:cubicBezTo>
                  <a:lnTo>
                    <a:pt x="868" y="2740"/>
                  </a:lnTo>
                  <a:lnTo>
                    <a:pt x="1" y="3140"/>
                  </a:lnTo>
                  <a:lnTo>
                    <a:pt x="2502" y="8377"/>
                  </a:lnTo>
                  <a:lnTo>
                    <a:pt x="3370" y="7977"/>
                  </a:lnTo>
                  <a:lnTo>
                    <a:pt x="1969" y="5008"/>
                  </a:lnTo>
                  <a:cubicBezTo>
                    <a:pt x="1702" y="4508"/>
                    <a:pt x="1668" y="4041"/>
                    <a:pt x="1769" y="3607"/>
                  </a:cubicBezTo>
                  <a:cubicBezTo>
                    <a:pt x="1902" y="3207"/>
                    <a:pt x="2169" y="2874"/>
                    <a:pt x="2602" y="2673"/>
                  </a:cubicBezTo>
                  <a:cubicBezTo>
                    <a:pt x="2796" y="2585"/>
                    <a:pt x="2981" y="2544"/>
                    <a:pt x="3156" y="2544"/>
                  </a:cubicBezTo>
                  <a:cubicBezTo>
                    <a:pt x="3312" y="2544"/>
                    <a:pt x="3461" y="2577"/>
                    <a:pt x="3603" y="2640"/>
                  </a:cubicBezTo>
                  <a:cubicBezTo>
                    <a:pt x="3903" y="2807"/>
                    <a:pt x="4170" y="3140"/>
                    <a:pt x="4404" y="3641"/>
                  </a:cubicBezTo>
                  <a:lnTo>
                    <a:pt x="5871" y="6776"/>
                  </a:lnTo>
                  <a:lnTo>
                    <a:pt x="6739" y="6343"/>
                  </a:lnTo>
                  <a:lnTo>
                    <a:pt x="5338" y="3407"/>
                  </a:lnTo>
                  <a:cubicBezTo>
                    <a:pt x="5104" y="2907"/>
                    <a:pt x="5038" y="2440"/>
                    <a:pt x="5138" y="2006"/>
                  </a:cubicBezTo>
                  <a:cubicBezTo>
                    <a:pt x="5271" y="1606"/>
                    <a:pt x="5538" y="1272"/>
                    <a:pt x="6005" y="1072"/>
                  </a:cubicBezTo>
                  <a:cubicBezTo>
                    <a:pt x="6207" y="981"/>
                    <a:pt x="6398" y="929"/>
                    <a:pt x="6574" y="929"/>
                  </a:cubicBezTo>
                  <a:cubicBezTo>
                    <a:pt x="6718" y="929"/>
                    <a:pt x="6852" y="964"/>
                    <a:pt x="6972" y="1039"/>
                  </a:cubicBezTo>
                  <a:cubicBezTo>
                    <a:pt x="7272" y="1206"/>
                    <a:pt x="7539" y="1539"/>
                    <a:pt x="7773" y="2040"/>
                  </a:cubicBezTo>
                  <a:lnTo>
                    <a:pt x="9274" y="5142"/>
                  </a:lnTo>
                  <a:lnTo>
                    <a:pt x="10141" y="4742"/>
                  </a:lnTo>
                  <a:lnTo>
                    <a:pt x="8640" y="1606"/>
                  </a:lnTo>
                  <a:cubicBezTo>
                    <a:pt x="8307" y="872"/>
                    <a:pt x="7873" y="405"/>
                    <a:pt x="7406" y="172"/>
                  </a:cubicBezTo>
                  <a:cubicBezTo>
                    <a:pt x="7180" y="59"/>
                    <a:pt x="6947" y="0"/>
                    <a:pt x="670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1"/>
            <p:cNvSpPr/>
            <p:nvPr/>
          </p:nvSpPr>
          <p:spPr>
            <a:xfrm>
              <a:off x="1858288" y="2690252"/>
              <a:ext cx="107200" cy="106589"/>
            </a:xfrm>
            <a:custGeom>
              <a:avLst/>
              <a:gdLst/>
              <a:ahLst/>
              <a:cxnLst/>
              <a:rect l="l" t="t" r="r" b="b"/>
              <a:pathLst>
                <a:path w="6840" h="6801" extrusionOk="0">
                  <a:moveTo>
                    <a:pt x="4371" y="0"/>
                  </a:moveTo>
                  <a:lnTo>
                    <a:pt x="3503" y="400"/>
                  </a:lnTo>
                  <a:lnTo>
                    <a:pt x="4904" y="3369"/>
                  </a:lnTo>
                  <a:cubicBezTo>
                    <a:pt x="5171" y="3870"/>
                    <a:pt x="5205" y="4337"/>
                    <a:pt x="5071" y="4770"/>
                  </a:cubicBezTo>
                  <a:cubicBezTo>
                    <a:pt x="4971" y="5204"/>
                    <a:pt x="4671" y="5504"/>
                    <a:pt x="4204" y="5738"/>
                  </a:cubicBezTo>
                  <a:cubicBezTo>
                    <a:pt x="3984" y="5829"/>
                    <a:pt x="3784" y="5881"/>
                    <a:pt x="3599" y="5881"/>
                  </a:cubicBezTo>
                  <a:cubicBezTo>
                    <a:pt x="3447" y="5881"/>
                    <a:pt x="3305" y="5846"/>
                    <a:pt x="3170" y="5771"/>
                  </a:cubicBezTo>
                  <a:cubicBezTo>
                    <a:pt x="2836" y="5637"/>
                    <a:pt x="2569" y="5304"/>
                    <a:pt x="2336" y="4804"/>
                  </a:cubicBezTo>
                  <a:lnTo>
                    <a:pt x="835" y="1668"/>
                  </a:lnTo>
                  <a:lnTo>
                    <a:pt x="1" y="2068"/>
                  </a:lnTo>
                  <a:lnTo>
                    <a:pt x="1502" y="5237"/>
                  </a:lnTo>
                  <a:cubicBezTo>
                    <a:pt x="1836" y="5971"/>
                    <a:pt x="2269" y="6438"/>
                    <a:pt x="2736" y="6672"/>
                  </a:cubicBezTo>
                  <a:cubicBezTo>
                    <a:pt x="2951" y="6757"/>
                    <a:pt x="3171" y="6800"/>
                    <a:pt x="3401" y="6800"/>
                  </a:cubicBezTo>
                  <a:cubicBezTo>
                    <a:pt x="3706" y="6800"/>
                    <a:pt x="4028" y="6724"/>
                    <a:pt x="4371" y="6571"/>
                  </a:cubicBezTo>
                  <a:cubicBezTo>
                    <a:pt x="4738" y="6405"/>
                    <a:pt x="5038" y="6171"/>
                    <a:pt x="5238" y="5871"/>
                  </a:cubicBezTo>
                  <a:cubicBezTo>
                    <a:pt x="5438" y="5604"/>
                    <a:pt x="5572" y="5237"/>
                    <a:pt x="5605" y="4837"/>
                  </a:cubicBezTo>
                  <a:lnTo>
                    <a:pt x="6005" y="5637"/>
                  </a:lnTo>
                  <a:lnTo>
                    <a:pt x="6839" y="5237"/>
                  </a:lnTo>
                  <a:lnTo>
                    <a:pt x="4371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1"/>
            <p:cNvSpPr/>
            <p:nvPr/>
          </p:nvSpPr>
          <p:spPr>
            <a:xfrm>
              <a:off x="1956053" y="2654691"/>
              <a:ext cx="86794" cy="104050"/>
            </a:xfrm>
            <a:custGeom>
              <a:avLst/>
              <a:gdLst/>
              <a:ahLst/>
              <a:cxnLst/>
              <a:rect l="l" t="t" r="r" b="b"/>
              <a:pathLst>
                <a:path w="5538" h="6639" extrusionOk="0">
                  <a:moveTo>
                    <a:pt x="3303" y="1"/>
                  </a:moveTo>
                  <a:cubicBezTo>
                    <a:pt x="3036" y="1"/>
                    <a:pt x="2736" y="68"/>
                    <a:pt x="2436" y="168"/>
                  </a:cubicBezTo>
                  <a:cubicBezTo>
                    <a:pt x="2136" y="234"/>
                    <a:pt x="1802" y="368"/>
                    <a:pt x="1502" y="501"/>
                  </a:cubicBezTo>
                  <a:cubicBezTo>
                    <a:pt x="868" y="801"/>
                    <a:pt x="434" y="1168"/>
                    <a:pt x="201" y="1602"/>
                  </a:cubicBezTo>
                  <a:cubicBezTo>
                    <a:pt x="1" y="2036"/>
                    <a:pt x="1" y="2503"/>
                    <a:pt x="234" y="3003"/>
                  </a:cubicBezTo>
                  <a:cubicBezTo>
                    <a:pt x="434" y="3403"/>
                    <a:pt x="701" y="3670"/>
                    <a:pt x="1035" y="3804"/>
                  </a:cubicBezTo>
                  <a:cubicBezTo>
                    <a:pt x="1190" y="3850"/>
                    <a:pt x="1373" y="3875"/>
                    <a:pt x="1585" y="3875"/>
                  </a:cubicBezTo>
                  <a:cubicBezTo>
                    <a:pt x="1831" y="3875"/>
                    <a:pt x="2114" y="3842"/>
                    <a:pt x="2436" y="3770"/>
                  </a:cubicBezTo>
                  <a:lnTo>
                    <a:pt x="2769" y="3670"/>
                  </a:lnTo>
                  <a:cubicBezTo>
                    <a:pt x="3147" y="3581"/>
                    <a:pt x="3451" y="3537"/>
                    <a:pt x="3681" y="3537"/>
                  </a:cubicBezTo>
                  <a:cubicBezTo>
                    <a:pt x="3796" y="3537"/>
                    <a:pt x="3892" y="3548"/>
                    <a:pt x="3970" y="3570"/>
                  </a:cubicBezTo>
                  <a:cubicBezTo>
                    <a:pt x="4170" y="3603"/>
                    <a:pt x="4337" y="3737"/>
                    <a:pt x="4471" y="3970"/>
                  </a:cubicBezTo>
                  <a:cubicBezTo>
                    <a:pt x="4571" y="4237"/>
                    <a:pt x="4571" y="4471"/>
                    <a:pt x="4404" y="4704"/>
                  </a:cubicBezTo>
                  <a:cubicBezTo>
                    <a:pt x="4270" y="4971"/>
                    <a:pt x="3970" y="5171"/>
                    <a:pt x="3570" y="5371"/>
                  </a:cubicBezTo>
                  <a:cubicBezTo>
                    <a:pt x="3270" y="5505"/>
                    <a:pt x="2936" y="5605"/>
                    <a:pt x="2603" y="5672"/>
                  </a:cubicBezTo>
                  <a:cubicBezTo>
                    <a:pt x="2269" y="5738"/>
                    <a:pt x="1869" y="5772"/>
                    <a:pt x="1502" y="5772"/>
                  </a:cubicBezTo>
                  <a:lnTo>
                    <a:pt x="1902" y="6639"/>
                  </a:lnTo>
                  <a:cubicBezTo>
                    <a:pt x="2302" y="6606"/>
                    <a:pt x="2669" y="6505"/>
                    <a:pt x="2969" y="6439"/>
                  </a:cubicBezTo>
                  <a:cubicBezTo>
                    <a:pt x="3303" y="6339"/>
                    <a:pt x="3603" y="6239"/>
                    <a:pt x="3903" y="6105"/>
                  </a:cubicBezTo>
                  <a:cubicBezTo>
                    <a:pt x="4571" y="5772"/>
                    <a:pt x="5038" y="5371"/>
                    <a:pt x="5271" y="4904"/>
                  </a:cubicBezTo>
                  <a:cubicBezTo>
                    <a:pt x="5538" y="4437"/>
                    <a:pt x="5538" y="3970"/>
                    <a:pt x="5304" y="3503"/>
                  </a:cubicBezTo>
                  <a:cubicBezTo>
                    <a:pt x="5104" y="3070"/>
                    <a:pt x="4804" y="2803"/>
                    <a:pt x="4437" y="2669"/>
                  </a:cubicBezTo>
                  <a:cubicBezTo>
                    <a:pt x="4277" y="2626"/>
                    <a:pt x="4091" y="2601"/>
                    <a:pt x="3878" y="2601"/>
                  </a:cubicBezTo>
                  <a:cubicBezTo>
                    <a:pt x="3602" y="2601"/>
                    <a:pt x="3279" y="2642"/>
                    <a:pt x="2903" y="2736"/>
                  </a:cubicBezTo>
                  <a:lnTo>
                    <a:pt x="2569" y="2803"/>
                  </a:lnTo>
                  <a:cubicBezTo>
                    <a:pt x="2187" y="2905"/>
                    <a:pt x="1883" y="2948"/>
                    <a:pt x="1671" y="2948"/>
                  </a:cubicBezTo>
                  <a:cubicBezTo>
                    <a:pt x="1606" y="2948"/>
                    <a:pt x="1549" y="2944"/>
                    <a:pt x="1502" y="2936"/>
                  </a:cubicBezTo>
                  <a:cubicBezTo>
                    <a:pt x="1268" y="2903"/>
                    <a:pt x="1135" y="2769"/>
                    <a:pt x="1035" y="2569"/>
                  </a:cubicBezTo>
                  <a:cubicBezTo>
                    <a:pt x="901" y="2302"/>
                    <a:pt x="935" y="2069"/>
                    <a:pt x="1068" y="1835"/>
                  </a:cubicBezTo>
                  <a:cubicBezTo>
                    <a:pt x="1235" y="1602"/>
                    <a:pt x="1502" y="1368"/>
                    <a:pt x="1935" y="1168"/>
                  </a:cubicBezTo>
                  <a:cubicBezTo>
                    <a:pt x="2236" y="1035"/>
                    <a:pt x="2502" y="935"/>
                    <a:pt x="2803" y="901"/>
                  </a:cubicBezTo>
                  <a:cubicBezTo>
                    <a:pt x="3103" y="835"/>
                    <a:pt x="3403" y="801"/>
                    <a:pt x="3703" y="801"/>
                  </a:cubicBezTo>
                  <a:lnTo>
                    <a:pt x="3303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1"/>
            <p:cNvSpPr/>
            <p:nvPr/>
          </p:nvSpPr>
          <p:spPr>
            <a:xfrm>
              <a:off x="2017223" y="2601890"/>
              <a:ext cx="67454" cy="119738"/>
            </a:xfrm>
            <a:custGeom>
              <a:avLst/>
              <a:gdLst/>
              <a:ahLst/>
              <a:cxnLst/>
              <a:rect l="l" t="t" r="r" b="b"/>
              <a:pathLst>
                <a:path w="4304" h="7640" extrusionOk="0">
                  <a:moveTo>
                    <a:pt x="868" y="1"/>
                  </a:moveTo>
                  <a:lnTo>
                    <a:pt x="0" y="401"/>
                  </a:lnTo>
                  <a:lnTo>
                    <a:pt x="534" y="1468"/>
                  </a:lnTo>
                  <a:lnTo>
                    <a:pt x="1368" y="1068"/>
                  </a:lnTo>
                  <a:lnTo>
                    <a:pt x="868" y="1"/>
                  </a:lnTo>
                  <a:close/>
                  <a:moveTo>
                    <a:pt x="1835" y="2036"/>
                  </a:moveTo>
                  <a:lnTo>
                    <a:pt x="968" y="2436"/>
                  </a:lnTo>
                  <a:lnTo>
                    <a:pt x="3470" y="7640"/>
                  </a:lnTo>
                  <a:lnTo>
                    <a:pt x="4304" y="7239"/>
                  </a:lnTo>
                  <a:lnTo>
                    <a:pt x="1835" y="2036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1"/>
            <p:cNvSpPr/>
            <p:nvPr/>
          </p:nvSpPr>
          <p:spPr>
            <a:xfrm>
              <a:off x="2079960" y="2595104"/>
              <a:ext cx="90462" cy="97859"/>
            </a:xfrm>
            <a:custGeom>
              <a:avLst/>
              <a:gdLst/>
              <a:ahLst/>
              <a:cxnLst/>
              <a:rect l="l" t="t" r="r" b="b"/>
              <a:pathLst>
                <a:path w="5772" h="6244" extrusionOk="0">
                  <a:moveTo>
                    <a:pt x="3469" y="0"/>
                  </a:moveTo>
                  <a:cubicBezTo>
                    <a:pt x="3203" y="0"/>
                    <a:pt x="2902" y="67"/>
                    <a:pt x="2636" y="134"/>
                  </a:cubicBezTo>
                  <a:cubicBezTo>
                    <a:pt x="2369" y="167"/>
                    <a:pt x="2068" y="267"/>
                    <a:pt x="1802" y="400"/>
                  </a:cubicBezTo>
                  <a:cubicBezTo>
                    <a:pt x="1001" y="801"/>
                    <a:pt x="467" y="1334"/>
                    <a:pt x="234" y="2035"/>
                  </a:cubicBezTo>
                  <a:cubicBezTo>
                    <a:pt x="0" y="2769"/>
                    <a:pt x="100" y="3536"/>
                    <a:pt x="501" y="4403"/>
                  </a:cubicBezTo>
                  <a:cubicBezTo>
                    <a:pt x="901" y="5237"/>
                    <a:pt x="1435" y="5804"/>
                    <a:pt x="2135" y="6071"/>
                  </a:cubicBezTo>
                  <a:cubicBezTo>
                    <a:pt x="2433" y="6184"/>
                    <a:pt x="2736" y="6244"/>
                    <a:pt x="3048" y="6244"/>
                  </a:cubicBezTo>
                  <a:cubicBezTo>
                    <a:pt x="3471" y="6244"/>
                    <a:pt x="3909" y="6135"/>
                    <a:pt x="4370" y="5904"/>
                  </a:cubicBezTo>
                  <a:cubicBezTo>
                    <a:pt x="4670" y="5771"/>
                    <a:pt x="4904" y="5604"/>
                    <a:pt x="5137" y="5437"/>
                  </a:cubicBezTo>
                  <a:cubicBezTo>
                    <a:pt x="5371" y="5271"/>
                    <a:pt x="5571" y="5070"/>
                    <a:pt x="5771" y="4837"/>
                  </a:cubicBezTo>
                  <a:lnTo>
                    <a:pt x="5404" y="4036"/>
                  </a:lnTo>
                  <a:cubicBezTo>
                    <a:pt x="5204" y="4303"/>
                    <a:pt x="5037" y="4503"/>
                    <a:pt x="4804" y="4703"/>
                  </a:cubicBezTo>
                  <a:cubicBezTo>
                    <a:pt x="4604" y="4870"/>
                    <a:pt x="4370" y="5037"/>
                    <a:pt x="4103" y="5137"/>
                  </a:cubicBezTo>
                  <a:cubicBezTo>
                    <a:pt x="3798" y="5290"/>
                    <a:pt x="3493" y="5366"/>
                    <a:pt x="3201" y="5366"/>
                  </a:cubicBezTo>
                  <a:cubicBezTo>
                    <a:pt x="2981" y="5366"/>
                    <a:pt x="2769" y="5323"/>
                    <a:pt x="2569" y="5237"/>
                  </a:cubicBezTo>
                  <a:cubicBezTo>
                    <a:pt x="2102" y="5037"/>
                    <a:pt x="1702" y="4603"/>
                    <a:pt x="1401" y="3970"/>
                  </a:cubicBezTo>
                  <a:cubicBezTo>
                    <a:pt x="1101" y="3336"/>
                    <a:pt x="1001" y="2769"/>
                    <a:pt x="1168" y="2268"/>
                  </a:cubicBezTo>
                  <a:cubicBezTo>
                    <a:pt x="1301" y="1768"/>
                    <a:pt x="1635" y="1368"/>
                    <a:pt x="2202" y="1101"/>
                  </a:cubicBezTo>
                  <a:cubicBezTo>
                    <a:pt x="2435" y="1001"/>
                    <a:pt x="2702" y="901"/>
                    <a:pt x="3002" y="867"/>
                  </a:cubicBezTo>
                  <a:cubicBezTo>
                    <a:pt x="3269" y="801"/>
                    <a:pt x="3570" y="801"/>
                    <a:pt x="3870" y="801"/>
                  </a:cubicBezTo>
                  <a:lnTo>
                    <a:pt x="34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1"/>
            <p:cNvSpPr/>
            <p:nvPr/>
          </p:nvSpPr>
          <p:spPr>
            <a:xfrm>
              <a:off x="1866657" y="2904072"/>
              <a:ext cx="642525" cy="642525"/>
            </a:xfrm>
            <a:custGeom>
              <a:avLst/>
              <a:gdLst/>
              <a:ahLst/>
              <a:cxnLst/>
              <a:rect l="l" t="t" r="r" b="b"/>
              <a:pathLst>
                <a:path w="40997" h="40997" extrusionOk="0">
                  <a:moveTo>
                    <a:pt x="20515" y="0"/>
                  </a:moveTo>
                  <a:cubicBezTo>
                    <a:pt x="9507" y="0"/>
                    <a:pt x="568" y="8640"/>
                    <a:pt x="34" y="19481"/>
                  </a:cubicBezTo>
                  <a:cubicBezTo>
                    <a:pt x="34" y="19814"/>
                    <a:pt x="1" y="20148"/>
                    <a:pt x="1" y="20515"/>
                  </a:cubicBezTo>
                  <a:cubicBezTo>
                    <a:pt x="1" y="26519"/>
                    <a:pt x="2602" y="31923"/>
                    <a:pt x="6739" y="35659"/>
                  </a:cubicBezTo>
                  <a:cubicBezTo>
                    <a:pt x="6972" y="35893"/>
                    <a:pt x="7206" y="36093"/>
                    <a:pt x="7473" y="36326"/>
                  </a:cubicBezTo>
                  <a:cubicBezTo>
                    <a:pt x="7973" y="36727"/>
                    <a:pt x="8507" y="37127"/>
                    <a:pt x="9040" y="37494"/>
                  </a:cubicBezTo>
                  <a:cubicBezTo>
                    <a:pt x="9574" y="37861"/>
                    <a:pt x="10141" y="38194"/>
                    <a:pt x="10742" y="38528"/>
                  </a:cubicBezTo>
                  <a:cubicBezTo>
                    <a:pt x="11309" y="38828"/>
                    <a:pt x="11909" y="39128"/>
                    <a:pt x="12510" y="39395"/>
                  </a:cubicBezTo>
                  <a:cubicBezTo>
                    <a:pt x="14978" y="40429"/>
                    <a:pt x="17680" y="40996"/>
                    <a:pt x="20515" y="40996"/>
                  </a:cubicBezTo>
                  <a:cubicBezTo>
                    <a:pt x="23684" y="40996"/>
                    <a:pt x="26686" y="40262"/>
                    <a:pt x="29388" y="38961"/>
                  </a:cubicBezTo>
                  <a:cubicBezTo>
                    <a:pt x="29989" y="38695"/>
                    <a:pt x="30556" y="38361"/>
                    <a:pt x="31123" y="38027"/>
                  </a:cubicBezTo>
                  <a:cubicBezTo>
                    <a:pt x="31690" y="37694"/>
                    <a:pt x="32224" y="37327"/>
                    <a:pt x="32757" y="36927"/>
                  </a:cubicBezTo>
                  <a:cubicBezTo>
                    <a:pt x="37761" y="33191"/>
                    <a:pt x="40997" y="27220"/>
                    <a:pt x="40997" y="20515"/>
                  </a:cubicBezTo>
                  <a:cubicBezTo>
                    <a:pt x="40997" y="20181"/>
                    <a:pt x="40963" y="19848"/>
                    <a:pt x="40963" y="19548"/>
                  </a:cubicBezTo>
                  <a:cubicBezTo>
                    <a:pt x="40963" y="19447"/>
                    <a:pt x="40963" y="19347"/>
                    <a:pt x="40963" y="19247"/>
                  </a:cubicBezTo>
                  <a:cubicBezTo>
                    <a:pt x="40930" y="19014"/>
                    <a:pt x="40930" y="18814"/>
                    <a:pt x="40896" y="18580"/>
                  </a:cubicBezTo>
                  <a:cubicBezTo>
                    <a:pt x="40896" y="18480"/>
                    <a:pt x="40863" y="18380"/>
                    <a:pt x="40863" y="18247"/>
                  </a:cubicBezTo>
                  <a:cubicBezTo>
                    <a:pt x="40830" y="18013"/>
                    <a:pt x="40796" y="17780"/>
                    <a:pt x="40763" y="17546"/>
                  </a:cubicBezTo>
                  <a:cubicBezTo>
                    <a:pt x="40763" y="17479"/>
                    <a:pt x="40763" y="17413"/>
                    <a:pt x="40730" y="17313"/>
                  </a:cubicBezTo>
                  <a:cubicBezTo>
                    <a:pt x="40696" y="17012"/>
                    <a:pt x="40630" y="16712"/>
                    <a:pt x="40596" y="16412"/>
                  </a:cubicBezTo>
                  <a:cubicBezTo>
                    <a:pt x="40563" y="16345"/>
                    <a:pt x="40563" y="16279"/>
                    <a:pt x="40530" y="16212"/>
                  </a:cubicBezTo>
                  <a:cubicBezTo>
                    <a:pt x="40496" y="15978"/>
                    <a:pt x="40429" y="15745"/>
                    <a:pt x="40363" y="15511"/>
                  </a:cubicBezTo>
                  <a:cubicBezTo>
                    <a:pt x="40363" y="15411"/>
                    <a:pt x="40329" y="15311"/>
                    <a:pt x="40296" y="15211"/>
                  </a:cubicBezTo>
                  <a:cubicBezTo>
                    <a:pt x="40229" y="15011"/>
                    <a:pt x="40196" y="14777"/>
                    <a:pt x="40129" y="14577"/>
                  </a:cubicBezTo>
                  <a:cubicBezTo>
                    <a:pt x="40096" y="14477"/>
                    <a:pt x="40063" y="14411"/>
                    <a:pt x="40029" y="14310"/>
                  </a:cubicBezTo>
                  <a:cubicBezTo>
                    <a:pt x="39962" y="14044"/>
                    <a:pt x="39862" y="13810"/>
                    <a:pt x="39796" y="13577"/>
                  </a:cubicBezTo>
                  <a:cubicBezTo>
                    <a:pt x="39762" y="13510"/>
                    <a:pt x="39762" y="13477"/>
                    <a:pt x="39729" y="13443"/>
                  </a:cubicBezTo>
                  <a:cubicBezTo>
                    <a:pt x="39629" y="13143"/>
                    <a:pt x="39529" y="12876"/>
                    <a:pt x="39395" y="12609"/>
                  </a:cubicBezTo>
                  <a:cubicBezTo>
                    <a:pt x="39362" y="12509"/>
                    <a:pt x="39329" y="12442"/>
                    <a:pt x="39295" y="12342"/>
                  </a:cubicBezTo>
                  <a:cubicBezTo>
                    <a:pt x="39229" y="12142"/>
                    <a:pt x="39129" y="11942"/>
                    <a:pt x="39028" y="11775"/>
                  </a:cubicBezTo>
                  <a:cubicBezTo>
                    <a:pt x="38995" y="11675"/>
                    <a:pt x="38928" y="11575"/>
                    <a:pt x="38895" y="11475"/>
                  </a:cubicBezTo>
                  <a:cubicBezTo>
                    <a:pt x="38795" y="11275"/>
                    <a:pt x="38695" y="11108"/>
                    <a:pt x="38595" y="10908"/>
                  </a:cubicBezTo>
                  <a:cubicBezTo>
                    <a:pt x="38561" y="10841"/>
                    <a:pt x="38528" y="10741"/>
                    <a:pt x="38461" y="10675"/>
                  </a:cubicBezTo>
                  <a:cubicBezTo>
                    <a:pt x="38328" y="10408"/>
                    <a:pt x="38195" y="10141"/>
                    <a:pt x="38028" y="9907"/>
                  </a:cubicBezTo>
                  <a:cubicBezTo>
                    <a:pt x="37994" y="9841"/>
                    <a:pt x="37961" y="9807"/>
                    <a:pt x="37928" y="9741"/>
                  </a:cubicBezTo>
                  <a:cubicBezTo>
                    <a:pt x="37828" y="9540"/>
                    <a:pt x="37694" y="9340"/>
                    <a:pt x="37561" y="9140"/>
                  </a:cubicBezTo>
                  <a:cubicBezTo>
                    <a:pt x="37494" y="9040"/>
                    <a:pt x="37427" y="8973"/>
                    <a:pt x="37361" y="8873"/>
                  </a:cubicBezTo>
                  <a:cubicBezTo>
                    <a:pt x="37261" y="8706"/>
                    <a:pt x="37160" y="8573"/>
                    <a:pt x="37027" y="8406"/>
                  </a:cubicBezTo>
                  <a:cubicBezTo>
                    <a:pt x="36960" y="8306"/>
                    <a:pt x="36894" y="8206"/>
                    <a:pt x="36827" y="8139"/>
                  </a:cubicBezTo>
                  <a:cubicBezTo>
                    <a:pt x="36693" y="7973"/>
                    <a:pt x="36560" y="7806"/>
                    <a:pt x="36427" y="7639"/>
                  </a:cubicBezTo>
                  <a:cubicBezTo>
                    <a:pt x="36393" y="7572"/>
                    <a:pt x="36327" y="7506"/>
                    <a:pt x="36293" y="7439"/>
                  </a:cubicBezTo>
                  <a:cubicBezTo>
                    <a:pt x="36093" y="7205"/>
                    <a:pt x="35893" y="7005"/>
                    <a:pt x="35726" y="6772"/>
                  </a:cubicBezTo>
                  <a:cubicBezTo>
                    <a:pt x="35659" y="6705"/>
                    <a:pt x="35593" y="6638"/>
                    <a:pt x="35526" y="6572"/>
                  </a:cubicBezTo>
                  <a:cubicBezTo>
                    <a:pt x="35393" y="6405"/>
                    <a:pt x="35226" y="6271"/>
                    <a:pt x="35092" y="6138"/>
                  </a:cubicBezTo>
                  <a:cubicBezTo>
                    <a:pt x="35026" y="6038"/>
                    <a:pt x="34926" y="5971"/>
                    <a:pt x="34859" y="5871"/>
                  </a:cubicBezTo>
                  <a:cubicBezTo>
                    <a:pt x="34725" y="5738"/>
                    <a:pt x="34592" y="5604"/>
                    <a:pt x="34425" y="5504"/>
                  </a:cubicBezTo>
                  <a:cubicBezTo>
                    <a:pt x="34358" y="5404"/>
                    <a:pt x="34292" y="5337"/>
                    <a:pt x="34192" y="5271"/>
                  </a:cubicBezTo>
                  <a:cubicBezTo>
                    <a:pt x="34025" y="5104"/>
                    <a:pt x="33825" y="4937"/>
                    <a:pt x="33625" y="4770"/>
                  </a:cubicBezTo>
                  <a:cubicBezTo>
                    <a:pt x="33558" y="4704"/>
                    <a:pt x="33491" y="4670"/>
                    <a:pt x="33424" y="4604"/>
                  </a:cubicBezTo>
                  <a:cubicBezTo>
                    <a:pt x="33224" y="4437"/>
                    <a:pt x="33058" y="4303"/>
                    <a:pt x="32857" y="4137"/>
                  </a:cubicBezTo>
                  <a:cubicBezTo>
                    <a:pt x="32757" y="4070"/>
                    <a:pt x="32657" y="4003"/>
                    <a:pt x="32557" y="3936"/>
                  </a:cubicBezTo>
                  <a:cubicBezTo>
                    <a:pt x="32424" y="3836"/>
                    <a:pt x="32257" y="3736"/>
                    <a:pt x="32124" y="3636"/>
                  </a:cubicBezTo>
                  <a:cubicBezTo>
                    <a:pt x="32023" y="3569"/>
                    <a:pt x="31923" y="3503"/>
                    <a:pt x="31823" y="3436"/>
                  </a:cubicBezTo>
                  <a:cubicBezTo>
                    <a:pt x="31657" y="3303"/>
                    <a:pt x="31490" y="3203"/>
                    <a:pt x="31323" y="3102"/>
                  </a:cubicBezTo>
                  <a:cubicBezTo>
                    <a:pt x="31256" y="3036"/>
                    <a:pt x="31156" y="3002"/>
                    <a:pt x="31056" y="2936"/>
                  </a:cubicBezTo>
                  <a:cubicBezTo>
                    <a:pt x="30823" y="2802"/>
                    <a:pt x="30556" y="2635"/>
                    <a:pt x="30322" y="2502"/>
                  </a:cubicBezTo>
                  <a:cubicBezTo>
                    <a:pt x="30222" y="2469"/>
                    <a:pt x="30155" y="2402"/>
                    <a:pt x="30055" y="2369"/>
                  </a:cubicBezTo>
                  <a:cubicBezTo>
                    <a:pt x="29889" y="2269"/>
                    <a:pt x="29688" y="2202"/>
                    <a:pt x="29522" y="2102"/>
                  </a:cubicBezTo>
                  <a:cubicBezTo>
                    <a:pt x="29422" y="2035"/>
                    <a:pt x="29288" y="2002"/>
                    <a:pt x="29188" y="1935"/>
                  </a:cubicBezTo>
                  <a:cubicBezTo>
                    <a:pt x="29021" y="1868"/>
                    <a:pt x="28855" y="1802"/>
                    <a:pt x="28688" y="1701"/>
                  </a:cubicBezTo>
                  <a:cubicBezTo>
                    <a:pt x="28588" y="1668"/>
                    <a:pt x="28454" y="1601"/>
                    <a:pt x="28354" y="1568"/>
                  </a:cubicBezTo>
                  <a:cubicBezTo>
                    <a:pt x="28154" y="1501"/>
                    <a:pt x="27954" y="1401"/>
                    <a:pt x="27754" y="1335"/>
                  </a:cubicBezTo>
                  <a:cubicBezTo>
                    <a:pt x="25485" y="467"/>
                    <a:pt x="23050" y="0"/>
                    <a:pt x="205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1"/>
            <p:cNvSpPr/>
            <p:nvPr/>
          </p:nvSpPr>
          <p:spPr>
            <a:xfrm>
              <a:off x="1821176" y="2877930"/>
              <a:ext cx="642008" cy="642525"/>
            </a:xfrm>
            <a:custGeom>
              <a:avLst/>
              <a:gdLst/>
              <a:ahLst/>
              <a:cxnLst/>
              <a:rect l="l" t="t" r="r" b="b"/>
              <a:pathLst>
                <a:path w="40964" h="40997" extrusionOk="0">
                  <a:moveTo>
                    <a:pt x="20482" y="0"/>
                  </a:moveTo>
                  <a:cubicBezTo>
                    <a:pt x="9174" y="0"/>
                    <a:pt x="1" y="9174"/>
                    <a:pt x="1" y="20515"/>
                  </a:cubicBezTo>
                  <a:cubicBezTo>
                    <a:pt x="1" y="31823"/>
                    <a:pt x="9174" y="40996"/>
                    <a:pt x="20482" y="40996"/>
                  </a:cubicBezTo>
                  <a:cubicBezTo>
                    <a:pt x="31790" y="40996"/>
                    <a:pt x="40963" y="31823"/>
                    <a:pt x="40963" y="20515"/>
                  </a:cubicBezTo>
                  <a:cubicBezTo>
                    <a:pt x="40963" y="9174"/>
                    <a:pt x="31790" y="0"/>
                    <a:pt x="204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1"/>
            <p:cNvSpPr/>
            <p:nvPr/>
          </p:nvSpPr>
          <p:spPr>
            <a:xfrm>
              <a:off x="1821176" y="2897270"/>
              <a:ext cx="642008" cy="623186"/>
            </a:xfrm>
            <a:custGeom>
              <a:avLst/>
              <a:gdLst/>
              <a:ahLst/>
              <a:cxnLst/>
              <a:rect l="l" t="t" r="r" b="b"/>
              <a:pathLst>
                <a:path w="40964" h="39763" extrusionOk="0">
                  <a:moveTo>
                    <a:pt x="27487" y="1"/>
                  </a:moveTo>
                  <a:lnTo>
                    <a:pt x="27487" y="1"/>
                  </a:lnTo>
                  <a:cubicBezTo>
                    <a:pt x="33891" y="3103"/>
                    <a:pt x="38328" y="9674"/>
                    <a:pt x="38328" y="17280"/>
                  </a:cubicBezTo>
                  <a:cubicBezTo>
                    <a:pt x="38328" y="27854"/>
                    <a:pt x="29755" y="36427"/>
                    <a:pt x="19148" y="36427"/>
                  </a:cubicBezTo>
                  <a:cubicBezTo>
                    <a:pt x="8907" y="36427"/>
                    <a:pt x="534" y="28388"/>
                    <a:pt x="1" y="18247"/>
                  </a:cubicBezTo>
                  <a:cubicBezTo>
                    <a:pt x="1" y="18581"/>
                    <a:pt x="1" y="18914"/>
                    <a:pt x="1" y="19281"/>
                  </a:cubicBezTo>
                  <a:cubicBezTo>
                    <a:pt x="1" y="30589"/>
                    <a:pt x="9174" y="39762"/>
                    <a:pt x="20482" y="39762"/>
                  </a:cubicBezTo>
                  <a:cubicBezTo>
                    <a:pt x="31790" y="39762"/>
                    <a:pt x="40963" y="30589"/>
                    <a:pt x="40963" y="19281"/>
                  </a:cubicBezTo>
                  <a:cubicBezTo>
                    <a:pt x="40963" y="10408"/>
                    <a:pt x="35359" y="2869"/>
                    <a:pt x="27487" y="1"/>
                  </a:cubicBezTo>
                  <a:close/>
                </a:path>
              </a:pathLst>
            </a:custGeom>
            <a:solidFill>
              <a:srgbClr val="13407D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1"/>
            <p:cNvSpPr/>
            <p:nvPr/>
          </p:nvSpPr>
          <p:spPr>
            <a:xfrm>
              <a:off x="2028194" y="3092988"/>
              <a:ext cx="228489" cy="212801"/>
            </a:xfrm>
            <a:custGeom>
              <a:avLst/>
              <a:gdLst/>
              <a:ahLst/>
              <a:cxnLst/>
              <a:rect l="l" t="t" r="r" b="b"/>
              <a:pathLst>
                <a:path w="14579" h="13578" extrusionOk="0">
                  <a:moveTo>
                    <a:pt x="7252" y="0"/>
                  </a:moveTo>
                  <a:cubicBezTo>
                    <a:pt x="3980" y="0"/>
                    <a:pt x="1109" y="2389"/>
                    <a:pt x="568" y="5726"/>
                  </a:cubicBezTo>
                  <a:cubicBezTo>
                    <a:pt x="1" y="9428"/>
                    <a:pt x="2536" y="12897"/>
                    <a:pt x="6239" y="13498"/>
                  </a:cubicBezTo>
                  <a:cubicBezTo>
                    <a:pt x="6587" y="13551"/>
                    <a:pt x="6934" y="13577"/>
                    <a:pt x="7276" y="13577"/>
                  </a:cubicBezTo>
                  <a:cubicBezTo>
                    <a:pt x="10569" y="13577"/>
                    <a:pt x="13464" y="11181"/>
                    <a:pt x="13978" y="7827"/>
                  </a:cubicBezTo>
                  <a:cubicBezTo>
                    <a:pt x="14578" y="4124"/>
                    <a:pt x="12043" y="655"/>
                    <a:pt x="8340" y="88"/>
                  </a:cubicBezTo>
                  <a:cubicBezTo>
                    <a:pt x="7974" y="29"/>
                    <a:pt x="7611" y="0"/>
                    <a:pt x="72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1"/>
            <p:cNvSpPr/>
            <p:nvPr/>
          </p:nvSpPr>
          <p:spPr>
            <a:xfrm>
              <a:off x="2036046" y="3092800"/>
              <a:ext cx="189261" cy="185860"/>
            </a:xfrm>
            <a:custGeom>
              <a:avLst/>
              <a:gdLst/>
              <a:ahLst/>
              <a:cxnLst/>
              <a:rect l="l" t="t" r="r" b="b"/>
              <a:pathLst>
                <a:path w="12076" h="11859" extrusionOk="0">
                  <a:moveTo>
                    <a:pt x="6772" y="0"/>
                  </a:moveTo>
                  <a:cubicBezTo>
                    <a:pt x="3036" y="0"/>
                    <a:pt x="0" y="3036"/>
                    <a:pt x="0" y="6805"/>
                  </a:cubicBezTo>
                  <a:cubicBezTo>
                    <a:pt x="0" y="8773"/>
                    <a:pt x="834" y="10574"/>
                    <a:pt x="2202" y="11809"/>
                  </a:cubicBezTo>
                  <a:cubicBezTo>
                    <a:pt x="2403" y="11842"/>
                    <a:pt x="2603" y="11859"/>
                    <a:pt x="2800" y="11859"/>
                  </a:cubicBezTo>
                  <a:cubicBezTo>
                    <a:pt x="4756" y="11859"/>
                    <a:pt x="6438" y="10199"/>
                    <a:pt x="6772" y="6805"/>
                  </a:cubicBezTo>
                  <a:cubicBezTo>
                    <a:pt x="7170" y="2736"/>
                    <a:pt x="11300" y="2567"/>
                    <a:pt x="11981" y="2567"/>
                  </a:cubicBezTo>
                  <a:cubicBezTo>
                    <a:pt x="12042" y="2567"/>
                    <a:pt x="12076" y="2569"/>
                    <a:pt x="12076" y="2569"/>
                  </a:cubicBezTo>
                  <a:cubicBezTo>
                    <a:pt x="10841" y="1001"/>
                    <a:pt x="8940" y="0"/>
                    <a:pt x="67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1"/>
            <p:cNvSpPr/>
            <p:nvPr/>
          </p:nvSpPr>
          <p:spPr>
            <a:xfrm>
              <a:off x="2278625" y="2985491"/>
              <a:ext cx="84177" cy="82359"/>
            </a:xfrm>
            <a:custGeom>
              <a:avLst/>
              <a:gdLst/>
              <a:ahLst/>
              <a:cxnLst/>
              <a:rect l="l" t="t" r="r" b="b"/>
              <a:pathLst>
                <a:path w="5371" h="5255" extrusionOk="0">
                  <a:moveTo>
                    <a:pt x="617" y="1"/>
                  </a:moveTo>
                  <a:cubicBezTo>
                    <a:pt x="475" y="1"/>
                    <a:pt x="334" y="59"/>
                    <a:pt x="234" y="176"/>
                  </a:cubicBezTo>
                  <a:cubicBezTo>
                    <a:pt x="0" y="376"/>
                    <a:pt x="0" y="743"/>
                    <a:pt x="234" y="943"/>
                  </a:cubicBezTo>
                  <a:lnTo>
                    <a:pt x="4370" y="5079"/>
                  </a:lnTo>
                  <a:cubicBezTo>
                    <a:pt x="4470" y="5196"/>
                    <a:pt x="4612" y="5254"/>
                    <a:pt x="4753" y="5254"/>
                  </a:cubicBezTo>
                  <a:cubicBezTo>
                    <a:pt x="4895" y="5254"/>
                    <a:pt x="5037" y="5196"/>
                    <a:pt x="5137" y="5079"/>
                  </a:cubicBezTo>
                  <a:cubicBezTo>
                    <a:pt x="5371" y="4879"/>
                    <a:pt x="5371" y="4512"/>
                    <a:pt x="5137" y="4312"/>
                  </a:cubicBezTo>
                  <a:lnTo>
                    <a:pt x="1001" y="176"/>
                  </a:lnTo>
                  <a:cubicBezTo>
                    <a:pt x="901" y="59"/>
                    <a:pt x="759" y="1"/>
                    <a:pt x="6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1"/>
            <p:cNvSpPr/>
            <p:nvPr/>
          </p:nvSpPr>
          <p:spPr>
            <a:xfrm>
              <a:off x="2257702" y="3006272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22" y="1"/>
                  </a:moveTo>
                  <a:cubicBezTo>
                    <a:pt x="476" y="1"/>
                    <a:pt x="334" y="51"/>
                    <a:pt x="234" y="151"/>
                  </a:cubicBezTo>
                  <a:cubicBezTo>
                    <a:pt x="1" y="384"/>
                    <a:pt x="1" y="718"/>
                    <a:pt x="234" y="951"/>
                  </a:cubicBezTo>
                  <a:lnTo>
                    <a:pt x="4371" y="5088"/>
                  </a:lnTo>
                  <a:cubicBezTo>
                    <a:pt x="4487" y="5204"/>
                    <a:pt x="4629" y="5263"/>
                    <a:pt x="4771" y="5263"/>
                  </a:cubicBezTo>
                  <a:cubicBezTo>
                    <a:pt x="4913" y="5263"/>
                    <a:pt x="5054" y="5204"/>
                    <a:pt x="5171" y="5088"/>
                  </a:cubicBezTo>
                  <a:cubicBezTo>
                    <a:pt x="5371" y="4887"/>
                    <a:pt x="5371" y="4520"/>
                    <a:pt x="5171" y="4320"/>
                  </a:cubicBezTo>
                  <a:lnTo>
                    <a:pt x="1035" y="151"/>
                  </a:lnTo>
                  <a:cubicBezTo>
                    <a:pt x="918" y="51"/>
                    <a:pt x="768" y="1"/>
                    <a:pt x="6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1"/>
            <p:cNvSpPr/>
            <p:nvPr/>
          </p:nvSpPr>
          <p:spPr>
            <a:xfrm>
              <a:off x="2237312" y="302678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01" y="1"/>
                  </a:moveTo>
                  <a:cubicBezTo>
                    <a:pt x="459" y="1"/>
                    <a:pt x="318" y="59"/>
                    <a:pt x="201" y="176"/>
                  </a:cubicBezTo>
                  <a:cubicBezTo>
                    <a:pt x="1" y="376"/>
                    <a:pt x="1" y="743"/>
                    <a:pt x="201" y="943"/>
                  </a:cubicBezTo>
                  <a:lnTo>
                    <a:pt x="4371" y="5113"/>
                  </a:lnTo>
                  <a:cubicBezTo>
                    <a:pt x="4471" y="5213"/>
                    <a:pt x="4612" y="5263"/>
                    <a:pt x="4754" y="5263"/>
                  </a:cubicBezTo>
                  <a:cubicBezTo>
                    <a:pt x="4896" y="5263"/>
                    <a:pt x="5038" y="5213"/>
                    <a:pt x="5138" y="5113"/>
                  </a:cubicBezTo>
                  <a:cubicBezTo>
                    <a:pt x="5371" y="4879"/>
                    <a:pt x="5371" y="4546"/>
                    <a:pt x="5138" y="4312"/>
                  </a:cubicBezTo>
                  <a:lnTo>
                    <a:pt x="1002" y="176"/>
                  </a:lnTo>
                  <a:cubicBezTo>
                    <a:pt x="885" y="59"/>
                    <a:pt x="743" y="1"/>
                    <a:pt x="6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1"/>
            <p:cNvSpPr/>
            <p:nvPr/>
          </p:nvSpPr>
          <p:spPr>
            <a:xfrm>
              <a:off x="1974876" y="328909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18" y="1"/>
                  </a:moveTo>
                  <a:cubicBezTo>
                    <a:pt x="476" y="1"/>
                    <a:pt x="334" y="51"/>
                    <a:pt x="234" y="151"/>
                  </a:cubicBezTo>
                  <a:cubicBezTo>
                    <a:pt x="1" y="384"/>
                    <a:pt x="1" y="751"/>
                    <a:pt x="234" y="951"/>
                  </a:cubicBezTo>
                  <a:lnTo>
                    <a:pt x="4370" y="5088"/>
                  </a:lnTo>
                  <a:cubicBezTo>
                    <a:pt x="4470" y="5205"/>
                    <a:pt x="4612" y="5263"/>
                    <a:pt x="4758" y="5263"/>
                  </a:cubicBezTo>
                  <a:cubicBezTo>
                    <a:pt x="4904" y="5263"/>
                    <a:pt x="5054" y="5205"/>
                    <a:pt x="5171" y="5088"/>
                  </a:cubicBezTo>
                  <a:cubicBezTo>
                    <a:pt x="5371" y="4888"/>
                    <a:pt x="5371" y="4521"/>
                    <a:pt x="5171" y="4321"/>
                  </a:cubicBezTo>
                  <a:lnTo>
                    <a:pt x="1001" y="151"/>
                  </a:lnTo>
                  <a:cubicBezTo>
                    <a:pt x="901" y="51"/>
                    <a:pt x="759" y="1"/>
                    <a:pt x="6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1"/>
            <p:cNvSpPr/>
            <p:nvPr/>
          </p:nvSpPr>
          <p:spPr>
            <a:xfrm>
              <a:off x="1954486" y="3310021"/>
              <a:ext cx="83660" cy="82093"/>
            </a:xfrm>
            <a:custGeom>
              <a:avLst/>
              <a:gdLst/>
              <a:ahLst/>
              <a:cxnLst/>
              <a:rect l="l" t="t" r="r" b="b"/>
              <a:pathLst>
                <a:path w="5338" h="5238" extrusionOk="0">
                  <a:moveTo>
                    <a:pt x="601" y="0"/>
                  </a:moveTo>
                  <a:cubicBezTo>
                    <a:pt x="459" y="0"/>
                    <a:pt x="318" y="50"/>
                    <a:pt x="201" y="150"/>
                  </a:cubicBezTo>
                  <a:cubicBezTo>
                    <a:pt x="1" y="384"/>
                    <a:pt x="1" y="717"/>
                    <a:pt x="201" y="951"/>
                  </a:cubicBezTo>
                  <a:lnTo>
                    <a:pt x="4337" y="5087"/>
                  </a:lnTo>
                  <a:cubicBezTo>
                    <a:pt x="4454" y="5187"/>
                    <a:pt x="4596" y="5237"/>
                    <a:pt x="4737" y="5237"/>
                  </a:cubicBezTo>
                  <a:cubicBezTo>
                    <a:pt x="4879" y="5237"/>
                    <a:pt x="5021" y="5187"/>
                    <a:pt x="5138" y="5087"/>
                  </a:cubicBezTo>
                  <a:cubicBezTo>
                    <a:pt x="5338" y="4854"/>
                    <a:pt x="5338" y="4520"/>
                    <a:pt x="5138" y="4286"/>
                  </a:cubicBezTo>
                  <a:lnTo>
                    <a:pt x="1001" y="150"/>
                  </a:lnTo>
                  <a:cubicBezTo>
                    <a:pt x="885" y="50"/>
                    <a:pt x="743" y="0"/>
                    <a:pt x="6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1"/>
            <p:cNvSpPr/>
            <p:nvPr/>
          </p:nvSpPr>
          <p:spPr>
            <a:xfrm>
              <a:off x="1933579" y="3330536"/>
              <a:ext cx="84177" cy="82484"/>
            </a:xfrm>
            <a:custGeom>
              <a:avLst/>
              <a:gdLst/>
              <a:ahLst/>
              <a:cxnLst/>
              <a:rect l="l" t="t" r="r" b="b"/>
              <a:pathLst>
                <a:path w="5371" h="5263" extrusionOk="0">
                  <a:moveTo>
                    <a:pt x="613" y="0"/>
                  </a:moveTo>
                  <a:cubicBezTo>
                    <a:pt x="467" y="0"/>
                    <a:pt x="317" y="59"/>
                    <a:pt x="200" y="175"/>
                  </a:cubicBezTo>
                  <a:cubicBezTo>
                    <a:pt x="0" y="376"/>
                    <a:pt x="0" y="743"/>
                    <a:pt x="200" y="943"/>
                  </a:cubicBezTo>
                  <a:lnTo>
                    <a:pt x="4370" y="5112"/>
                  </a:lnTo>
                  <a:cubicBezTo>
                    <a:pt x="4470" y="5212"/>
                    <a:pt x="4612" y="5262"/>
                    <a:pt x="4754" y="5262"/>
                  </a:cubicBezTo>
                  <a:cubicBezTo>
                    <a:pt x="4895" y="5262"/>
                    <a:pt x="5037" y="5212"/>
                    <a:pt x="5137" y="5112"/>
                  </a:cubicBezTo>
                  <a:cubicBezTo>
                    <a:pt x="5371" y="4879"/>
                    <a:pt x="5371" y="4545"/>
                    <a:pt x="5137" y="4312"/>
                  </a:cubicBezTo>
                  <a:lnTo>
                    <a:pt x="1001" y="175"/>
                  </a:lnTo>
                  <a:cubicBezTo>
                    <a:pt x="901" y="59"/>
                    <a:pt x="759" y="0"/>
                    <a:pt x="6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1"/>
            <p:cNvSpPr/>
            <p:nvPr/>
          </p:nvSpPr>
          <p:spPr>
            <a:xfrm>
              <a:off x="1933579" y="2985491"/>
              <a:ext cx="84177" cy="82359"/>
            </a:xfrm>
            <a:custGeom>
              <a:avLst/>
              <a:gdLst/>
              <a:ahLst/>
              <a:cxnLst/>
              <a:rect l="l" t="t" r="r" b="b"/>
              <a:pathLst>
                <a:path w="5371" h="5255" extrusionOk="0">
                  <a:moveTo>
                    <a:pt x="4754" y="1"/>
                  </a:moveTo>
                  <a:cubicBezTo>
                    <a:pt x="4612" y="1"/>
                    <a:pt x="4470" y="59"/>
                    <a:pt x="4370" y="176"/>
                  </a:cubicBezTo>
                  <a:lnTo>
                    <a:pt x="200" y="4312"/>
                  </a:lnTo>
                  <a:cubicBezTo>
                    <a:pt x="0" y="4512"/>
                    <a:pt x="0" y="4879"/>
                    <a:pt x="200" y="5079"/>
                  </a:cubicBezTo>
                  <a:cubicBezTo>
                    <a:pt x="317" y="5196"/>
                    <a:pt x="467" y="5254"/>
                    <a:pt x="613" y="5254"/>
                  </a:cubicBezTo>
                  <a:cubicBezTo>
                    <a:pt x="759" y="5254"/>
                    <a:pt x="901" y="5196"/>
                    <a:pt x="1001" y="5079"/>
                  </a:cubicBezTo>
                  <a:lnTo>
                    <a:pt x="5137" y="943"/>
                  </a:lnTo>
                  <a:cubicBezTo>
                    <a:pt x="5371" y="743"/>
                    <a:pt x="5371" y="376"/>
                    <a:pt x="5137" y="176"/>
                  </a:cubicBezTo>
                  <a:cubicBezTo>
                    <a:pt x="5037" y="59"/>
                    <a:pt x="4895" y="1"/>
                    <a:pt x="47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1"/>
            <p:cNvSpPr/>
            <p:nvPr/>
          </p:nvSpPr>
          <p:spPr>
            <a:xfrm>
              <a:off x="1954486" y="3006272"/>
              <a:ext cx="83660" cy="82484"/>
            </a:xfrm>
            <a:custGeom>
              <a:avLst/>
              <a:gdLst/>
              <a:ahLst/>
              <a:cxnLst/>
              <a:rect l="l" t="t" r="r" b="b"/>
              <a:pathLst>
                <a:path w="5338" h="5263" extrusionOk="0">
                  <a:moveTo>
                    <a:pt x="4737" y="1"/>
                  </a:moveTo>
                  <a:cubicBezTo>
                    <a:pt x="4596" y="1"/>
                    <a:pt x="4454" y="51"/>
                    <a:pt x="4337" y="151"/>
                  </a:cubicBezTo>
                  <a:lnTo>
                    <a:pt x="201" y="4320"/>
                  </a:lnTo>
                  <a:cubicBezTo>
                    <a:pt x="1" y="4520"/>
                    <a:pt x="1" y="4887"/>
                    <a:pt x="201" y="5088"/>
                  </a:cubicBezTo>
                  <a:cubicBezTo>
                    <a:pt x="318" y="5204"/>
                    <a:pt x="459" y="5263"/>
                    <a:pt x="601" y="5263"/>
                  </a:cubicBezTo>
                  <a:cubicBezTo>
                    <a:pt x="743" y="5263"/>
                    <a:pt x="885" y="5204"/>
                    <a:pt x="1001" y="5088"/>
                  </a:cubicBezTo>
                  <a:lnTo>
                    <a:pt x="5138" y="951"/>
                  </a:lnTo>
                  <a:cubicBezTo>
                    <a:pt x="5338" y="718"/>
                    <a:pt x="5338" y="384"/>
                    <a:pt x="5138" y="151"/>
                  </a:cubicBezTo>
                  <a:cubicBezTo>
                    <a:pt x="5021" y="51"/>
                    <a:pt x="4879" y="1"/>
                    <a:pt x="4737" y="1"/>
                  </a:cubicBezTo>
                  <a:close/>
                </a:path>
              </a:pathLst>
            </a:custGeom>
            <a:solidFill>
              <a:srgbClr val="663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1"/>
            <p:cNvSpPr/>
            <p:nvPr/>
          </p:nvSpPr>
          <p:spPr>
            <a:xfrm>
              <a:off x="1974876" y="302678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4771" y="1"/>
                  </a:moveTo>
                  <a:cubicBezTo>
                    <a:pt x="4629" y="1"/>
                    <a:pt x="4487" y="59"/>
                    <a:pt x="4370" y="176"/>
                  </a:cubicBezTo>
                  <a:lnTo>
                    <a:pt x="234" y="4312"/>
                  </a:lnTo>
                  <a:cubicBezTo>
                    <a:pt x="1" y="4546"/>
                    <a:pt x="1" y="4879"/>
                    <a:pt x="234" y="5113"/>
                  </a:cubicBezTo>
                  <a:cubicBezTo>
                    <a:pt x="334" y="5213"/>
                    <a:pt x="476" y="5263"/>
                    <a:pt x="618" y="5263"/>
                  </a:cubicBezTo>
                  <a:cubicBezTo>
                    <a:pt x="759" y="5263"/>
                    <a:pt x="901" y="5213"/>
                    <a:pt x="1001" y="5113"/>
                  </a:cubicBezTo>
                  <a:lnTo>
                    <a:pt x="5171" y="943"/>
                  </a:lnTo>
                  <a:cubicBezTo>
                    <a:pt x="5371" y="743"/>
                    <a:pt x="5371" y="376"/>
                    <a:pt x="5171" y="176"/>
                  </a:cubicBezTo>
                  <a:cubicBezTo>
                    <a:pt x="5054" y="59"/>
                    <a:pt x="4912" y="1"/>
                    <a:pt x="47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1"/>
            <p:cNvSpPr/>
            <p:nvPr/>
          </p:nvSpPr>
          <p:spPr>
            <a:xfrm>
              <a:off x="2237312" y="3289239"/>
              <a:ext cx="84193" cy="82343"/>
            </a:xfrm>
            <a:custGeom>
              <a:avLst/>
              <a:gdLst/>
              <a:ahLst/>
              <a:cxnLst/>
              <a:rect l="l" t="t" r="r" b="b"/>
              <a:pathLst>
                <a:path w="5372" h="5254" extrusionOk="0">
                  <a:moveTo>
                    <a:pt x="4754" y="0"/>
                  </a:moveTo>
                  <a:cubicBezTo>
                    <a:pt x="4612" y="0"/>
                    <a:pt x="4471" y="59"/>
                    <a:pt x="4371" y="175"/>
                  </a:cubicBezTo>
                  <a:lnTo>
                    <a:pt x="201" y="4312"/>
                  </a:lnTo>
                  <a:cubicBezTo>
                    <a:pt x="1" y="4512"/>
                    <a:pt x="1" y="4879"/>
                    <a:pt x="201" y="5079"/>
                  </a:cubicBezTo>
                  <a:cubicBezTo>
                    <a:pt x="318" y="5196"/>
                    <a:pt x="459" y="5254"/>
                    <a:pt x="601" y="5254"/>
                  </a:cubicBezTo>
                  <a:cubicBezTo>
                    <a:pt x="743" y="5254"/>
                    <a:pt x="885" y="5196"/>
                    <a:pt x="1002" y="5079"/>
                  </a:cubicBezTo>
                  <a:lnTo>
                    <a:pt x="5138" y="942"/>
                  </a:lnTo>
                  <a:cubicBezTo>
                    <a:pt x="5371" y="742"/>
                    <a:pt x="5371" y="375"/>
                    <a:pt x="5138" y="175"/>
                  </a:cubicBezTo>
                  <a:cubicBezTo>
                    <a:pt x="5038" y="59"/>
                    <a:pt x="4896" y="0"/>
                    <a:pt x="47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1"/>
            <p:cNvSpPr/>
            <p:nvPr/>
          </p:nvSpPr>
          <p:spPr>
            <a:xfrm>
              <a:off x="2257702" y="3310021"/>
              <a:ext cx="84193" cy="82093"/>
            </a:xfrm>
            <a:custGeom>
              <a:avLst/>
              <a:gdLst/>
              <a:ahLst/>
              <a:cxnLst/>
              <a:rect l="l" t="t" r="r" b="b"/>
              <a:pathLst>
                <a:path w="5372" h="5238" extrusionOk="0">
                  <a:moveTo>
                    <a:pt x="4771" y="0"/>
                  </a:moveTo>
                  <a:cubicBezTo>
                    <a:pt x="4629" y="0"/>
                    <a:pt x="4487" y="50"/>
                    <a:pt x="4371" y="150"/>
                  </a:cubicBezTo>
                  <a:lnTo>
                    <a:pt x="234" y="4286"/>
                  </a:lnTo>
                  <a:cubicBezTo>
                    <a:pt x="1" y="4520"/>
                    <a:pt x="1" y="4854"/>
                    <a:pt x="234" y="5087"/>
                  </a:cubicBezTo>
                  <a:cubicBezTo>
                    <a:pt x="334" y="5187"/>
                    <a:pt x="476" y="5237"/>
                    <a:pt x="622" y="5237"/>
                  </a:cubicBezTo>
                  <a:cubicBezTo>
                    <a:pt x="768" y="5237"/>
                    <a:pt x="918" y="5187"/>
                    <a:pt x="1035" y="5087"/>
                  </a:cubicBezTo>
                  <a:lnTo>
                    <a:pt x="5171" y="951"/>
                  </a:lnTo>
                  <a:cubicBezTo>
                    <a:pt x="5371" y="717"/>
                    <a:pt x="5371" y="384"/>
                    <a:pt x="5171" y="150"/>
                  </a:cubicBezTo>
                  <a:cubicBezTo>
                    <a:pt x="5054" y="50"/>
                    <a:pt x="4913" y="0"/>
                    <a:pt x="4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1"/>
            <p:cNvSpPr/>
            <p:nvPr/>
          </p:nvSpPr>
          <p:spPr>
            <a:xfrm>
              <a:off x="2278625" y="3330536"/>
              <a:ext cx="84177" cy="82484"/>
            </a:xfrm>
            <a:custGeom>
              <a:avLst/>
              <a:gdLst/>
              <a:ahLst/>
              <a:cxnLst/>
              <a:rect l="l" t="t" r="r" b="b"/>
              <a:pathLst>
                <a:path w="5371" h="5263" extrusionOk="0">
                  <a:moveTo>
                    <a:pt x="4753" y="0"/>
                  </a:moveTo>
                  <a:cubicBezTo>
                    <a:pt x="4612" y="0"/>
                    <a:pt x="4470" y="59"/>
                    <a:pt x="4370" y="175"/>
                  </a:cubicBezTo>
                  <a:lnTo>
                    <a:pt x="234" y="4312"/>
                  </a:lnTo>
                  <a:cubicBezTo>
                    <a:pt x="0" y="4545"/>
                    <a:pt x="0" y="4879"/>
                    <a:pt x="234" y="5112"/>
                  </a:cubicBezTo>
                  <a:cubicBezTo>
                    <a:pt x="334" y="5212"/>
                    <a:pt x="475" y="5262"/>
                    <a:pt x="617" y="5262"/>
                  </a:cubicBezTo>
                  <a:cubicBezTo>
                    <a:pt x="759" y="5262"/>
                    <a:pt x="901" y="5212"/>
                    <a:pt x="1001" y="5112"/>
                  </a:cubicBezTo>
                  <a:lnTo>
                    <a:pt x="5137" y="943"/>
                  </a:lnTo>
                  <a:cubicBezTo>
                    <a:pt x="5371" y="743"/>
                    <a:pt x="5371" y="376"/>
                    <a:pt x="5137" y="175"/>
                  </a:cubicBezTo>
                  <a:cubicBezTo>
                    <a:pt x="5037" y="59"/>
                    <a:pt x="4895" y="0"/>
                    <a:pt x="47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1"/>
            <p:cNvSpPr/>
            <p:nvPr/>
          </p:nvSpPr>
          <p:spPr>
            <a:xfrm>
              <a:off x="2094598" y="3173796"/>
              <a:ext cx="97122" cy="81607"/>
            </a:xfrm>
            <a:custGeom>
              <a:avLst/>
              <a:gdLst/>
              <a:ahLst/>
              <a:cxnLst/>
              <a:rect l="l" t="t" r="r" b="b"/>
              <a:pathLst>
                <a:path w="6197" h="5207" extrusionOk="0">
                  <a:moveTo>
                    <a:pt x="5651" y="0"/>
                  </a:moveTo>
                  <a:cubicBezTo>
                    <a:pt x="5635" y="0"/>
                    <a:pt x="5620" y="1"/>
                    <a:pt x="5604" y="3"/>
                  </a:cubicBezTo>
                  <a:lnTo>
                    <a:pt x="501" y="470"/>
                  </a:lnTo>
                  <a:cubicBezTo>
                    <a:pt x="167" y="503"/>
                    <a:pt x="0" y="836"/>
                    <a:pt x="167" y="1103"/>
                  </a:cubicBezTo>
                  <a:lnTo>
                    <a:pt x="2535" y="5006"/>
                  </a:lnTo>
                  <a:cubicBezTo>
                    <a:pt x="2619" y="5140"/>
                    <a:pt x="2761" y="5206"/>
                    <a:pt x="2902" y="5206"/>
                  </a:cubicBezTo>
                  <a:cubicBezTo>
                    <a:pt x="3044" y="5206"/>
                    <a:pt x="3186" y="5140"/>
                    <a:pt x="3269" y="5006"/>
                  </a:cubicBezTo>
                  <a:lnTo>
                    <a:pt x="6005" y="636"/>
                  </a:lnTo>
                  <a:cubicBezTo>
                    <a:pt x="6196" y="349"/>
                    <a:pt x="5990" y="0"/>
                    <a:pt x="56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1"/>
            <p:cNvSpPr/>
            <p:nvPr/>
          </p:nvSpPr>
          <p:spPr>
            <a:xfrm>
              <a:off x="2257702" y="3560687"/>
              <a:ext cx="131759" cy="94646"/>
            </a:xfrm>
            <a:custGeom>
              <a:avLst/>
              <a:gdLst/>
              <a:ahLst/>
              <a:cxnLst/>
              <a:rect l="l" t="t" r="r" b="b"/>
              <a:pathLst>
                <a:path w="8407" h="6039" extrusionOk="0">
                  <a:moveTo>
                    <a:pt x="7173" y="1"/>
                  </a:moveTo>
                  <a:lnTo>
                    <a:pt x="1" y="3503"/>
                  </a:lnTo>
                  <a:lnTo>
                    <a:pt x="1268" y="6039"/>
                  </a:lnTo>
                  <a:lnTo>
                    <a:pt x="8407" y="2536"/>
                  </a:lnTo>
                  <a:lnTo>
                    <a:pt x="71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1"/>
            <p:cNvSpPr/>
            <p:nvPr/>
          </p:nvSpPr>
          <p:spPr>
            <a:xfrm>
              <a:off x="2051201" y="1863198"/>
              <a:ext cx="670752" cy="482023"/>
            </a:xfrm>
            <a:custGeom>
              <a:avLst/>
              <a:gdLst/>
              <a:ahLst/>
              <a:cxnLst/>
              <a:rect l="l" t="t" r="r" b="b"/>
              <a:pathLst>
                <a:path w="42798" h="30756" extrusionOk="0">
                  <a:moveTo>
                    <a:pt x="21383" y="0"/>
                  </a:moveTo>
                  <a:cubicBezTo>
                    <a:pt x="9574" y="0"/>
                    <a:pt x="1" y="6605"/>
                    <a:pt x="1" y="14777"/>
                  </a:cubicBezTo>
                  <a:cubicBezTo>
                    <a:pt x="1" y="18580"/>
                    <a:pt x="2069" y="22049"/>
                    <a:pt x="5471" y="24684"/>
                  </a:cubicBezTo>
                  <a:lnTo>
                    <a:pt x="3403" y="30755"/>
                  </a:lnTo>
                  <a:lnTo>
                    <a:pt x="7773" y="26185"/>
                  </a:lnTo>
                  <a:cubicBezTo>
                    <a:pt x="11476" y="28320"/>
                    <a:pt x="16212" y="29588"/>
                    <a:pt x="21383" y="29588"/>
                  </a:cubicBezTo>
                  <a:cubicBezTo>
                    <a:pt x="33224" y="29588"/>
                    <a:pt x="42798" y="22950"/>
                    <a:pt x="42798" y="14777"/>
                  </a:cubicBezTo>
                  <a:cubicBezTo>
                    <a:pt x="42798" y="6605"/>
                    <a:pt x="33224" y="0"/>
                    <a:pt x="213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1"/>
            <p:cNvSpPr/>
            <p:nvPr/>
          </p:nvSpPr>
          <p:spPr>
            <a:xfrm>
              <a:off x="2086746" y="1999502"/>
              <a:ext cx="118092" cy="167680"/>
            </a:xfrm>
            <a:custGeom>
              <a:avLst/>
              <a:gdLst/>
              <a:ahLst/>
              <a:cxnLst/>
              <a:rect l="l" t="t" r="r" b="b"/>
              <a:pathLst>
                <a:path w="7535" h="10699" extrusionOk="0">
                  <a:moveTo>
                    <a:pt x="3795" y="1"/>
                  </a:moveTo>
                  <a:cubicBezTo>
                    <a:pt x="3545" y="1"/>
                    <a:pt x="3287" y="159"/>
                    <a:pt x="3270" y="476"/>
                  </a:cubicBezTo>
                  <a:cubicBezTo>
                    <a:pt x="3237" y="1143"/>
                    <a:pt x="3203" y="1844"/>
                    <a:pt x="3137" y="2511"/>
                  </a:cubicBezTo>
                  <a:cubicBezTo>
                    <a:pt x="3137" y="2544"/>
                    <a:pt x="3137" y="2544"/>
                    <a:pt x="3137" y="2578"/>
                  </a:cubicBezTo>
                  <a:cubicBezTo>
                    <a:pt x="3036" y="3578"/>
                    <a:pt x="2836" y="4579"/>
                    <a:pt x="2536" y="5547"/>
                  </a:cubicBezTo>
                  <a:cubicBezTo>
                    <a:pt x="2269" y="6380"/>
                    <a:pt x="1869" y="7081"/>
                    <a:pt x="1402" y="7815"/>
                  </a:cubicBezTo>
                  <a:cubicBezTo>
                    <a:pt x="902" y="8549"/>
                    <a:pt x="401" y="9249"/>
                    <a:pt x="101" y="10083"/>
                  </a:cubicBezTo>
                  <a:cubicBezTo>
                    <a:pt x="1" y="10317"/>
                    <a:pt x="201" y="10617"/>
                    <a:pt x="435" y="10684"/>
                  </a:cubicBezTo>
                  <a:cubicBezTo>
                    <a:pt x="475" y="10694"/>
                    <a:pt x="515" y="10698"/>
                    <a:pt x="555" y="10698"/>
                  </a:cubicBezTo>
                  <a:cubicBezTo>
                    <a:pt x="778" y="10698"/>
                    <a:pt x="978" y="10548"/>
                    <a:pt x="1035" y="10350"/>
                  </a:cubicBezTo>
                  <a:cubicBezTo>
                    <a:pt x="1335" y="9549"/>
                    <a:pt x="1869" y="8849"/>
                    <a:pt x="2336" y="8148"/>
                  </a:cubicBezTo>
                  <a:cubicBezTo>
                    <a:pt x="2803" y="7415"/>
                    <a:pt x="3203" y="6614"/>
                    <a:pt x="3503" y="5747"/>
                  </a:cubicBezTo>
                  <a:cubicBezTo>
                    <a:pt x="3503" y="5647"/>
                    <a:pt x="3537" y="5580"/>
                    <a:pt x="3570" y="5513"/>
                  </a:cubicBezTo>
                  <a:cubicBezTo>
                    <a:pt x="3670" y="6014"/>
                    <a:pt x="3837" y="6547"/>
                    <a:pt x="4071" y="7048"/>
                  </a:cubicBezTo>
                  <a:cubicBezTo>
                    <a:pt x="4571" y="8215"/>
                    <a:pt x="5405" y="9283"/>
                    <a:pt x="6572" y="9850"/>
                  </a:cubicBezTo>
                  <a:cubicBezTo>
                    <a:pt x="6649" y="9886"/>
                    <a:pt x="6724" y="9902"/>
                    <a:pt x="6794" y="9902"/>
                  </a:cubicBezTo>
                  <a:cubicBezTo>
                    <a:pt x="7247" y="9902"/>
                    <a:pt x="7534" y="9247"/>
                    <a:pt x="7073" y="9016"/>
                  </a:cubicBezTo>
                  <a:cubicBezTo>
                    <a:pt x="4704" y="7848"/>
                    <a:pt x="4337" y="4946"/>
                    <a:pt x="4104" y="2644"/>
                  </a:cubicBezTo>
                  <a:cubicBezTo>
                    <a:pt x="4171" y="1911"/>
                    <a:pt x="4237" y="1177"/>
                    <a:pt x="4271" y="476"/>
                  </a:cubicBezTo>
                  <a:cubicBezTo>
                    <a:pt x="4287" y="159"/>
                    <a:pt x="4046" y="1"/>
                    <a:pt x="37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1"/>
            <p:cNvSpPr/>
            <p:nvPr/>
          </p:nvSpPr>
          <p:spPr>
            <a:xfrm>
              <a:off x="2208036" y="1975069"/>
              <a:ext cx="54384" cy="253565"/>
            </a:xfrm>
            <a:custGeom>
              <a:avLst/>
              <a:gdLst/>
              <a:ahLst/>
              <a:cxnLst/>
              <a:rect l="l" t="t" r="r" b="b"/>
              <a:pathLst>
                <a:path w="3470" h="16179" extrusionOk="0">
                  <a:moveTo>
                    <a:pt x="468" y="0"/>
                  </a:moveTo>
                  <a:cubicBezTo>
                    <a:pt x="368" y="34"/>
                    <a:pt x="268" y="67"/>
                    <a:pt x="201" y="134"/>
                  </a:cubicBezTo>
                  <a:cubicBezTo>
                    <a:pt x="101" y="234"/>
                    <a:pt x="1" y="367"/>
                    <a:pt x="34" y="501"/>
                  </a:cubicBezTo>
                  <a:cubicBezTo>
                    <a:pt x="234" y="2469"/>
                    <a:pt x="334" y="4437"/>
                    <a:pt x="368" y="6405"/>
                  </a:cubicBezTo>
                  <a:cubicBezTo>
                    <a:pt x="401" y="7406"/>
                    <a:pt x="368" y="8406"/>
                    <a:pt x="434" y="9407"/>
                  </a:cubicBezTo>
                  <a:cubicBezTo>
                    <a:pt x="468" y="10408"/>
                    <a:pt x="601" y="11375"/>
                    <a:pt x="735" y="12376"/>
                  </a:cubicBezTo>
                  <a:cubicBezTo>
                    <a:pt x="868" y="13477"/>
                    <a:pt x="1035" y="14578"/>
                    <a:pt x="1168" y="15678"/>
                  </a:cubicBezTo>
                  <a:cubicBezTo>
                    <a:pt x="1202" y="15945"/>
                    <a:pt x="1368" y="16179"/>
                    <a:pt x="1669" y="16179"/>
                  </a:cubicBezTo>
                  <a:cubicBezTo>
                    <a:pt x="1902" y="16179"/>
                    <a:pt x="2169" y="15945"/>
                    <a:pt x="2136" y="15678"/>
                  </a:cubicBezTo>
                  <a:cubicBezTo>
                    <a:pt x="1869" y="13710"/>
                    <a:pt x="1569" y="11776"/>
                    <a:pt x="1435" y="9774"/>
                  </a:cubicBezTo>
                  <a:cubicBezTo>
                    <a:pt x="1368" y="9074"/>
                    <a:pt x="1368" y="8373"/>
                    <a:pt x="1335" y="7673"/>
                  </a:cubicBezTo>
                  <a:cubicBezTo>
                    <a:pt x="1402" y="7673"/>
                    <a:pt x="1469" y="7673"/>
                    <a:pt x="1502" y="7639"/>
                  </a:cubicBezTo>
                  <a:cubicBezTo>
                    <a:pt x="1535" y="7606"/>
                    <a:pt x="1569" y="7606"/>
                    <a:pt x="1602" y="7606"/>
                  </a:cubicBezTo>
                  <a:cubicBezTo>
                    <a:pt x="1602" y="7573"/>
                    <a:pt x="1602" y="7573"/>
                    <a:pt x="1635" y="7573"/>
                  </a:cubicBezTo>
                  <a:cubicBezTo>
                    <a:pt x="1669" y="7573"/>
                    <a:pt x="1702" y="7539"/>
                    <a:pt x="1735" y="7539"/>
                  </a:cubicBezTo>
                  <a:cubicBezTo>
                    <a:pt x="1835" y="7506"/>
                    <a:pt x="1902" y="7506"/>
                    <a:pt x="2002" y="7472"/>
                  </a:cubicBezTo>
                  <a:lnTo>
                    <a:pt x="2436" y="7472"/>
                  </a:lnTo>
                  <a:cubicBezTo>
                    <a:pt x="2569" y="7506"/>
                    <a:pt x="2703" y="7539"/>
                    <a:pt x="2836" y="7573"/>
                  </a:cubicBezTo>
                  <a:cubicBezTo>
                    <a:pt x="2887" y="7598"/>
                    <a:pt x="2938" y="7609"/>
                    <a:pt x="2987" y="7609"/>
                  </a:cubicBezTo>
                  <a:cubicBezTo>
                    <a:pt x="3067" y="7609"/>
                    <a:pt x="3141" y="7580"/>
                    <a:pt x="3203" y="7539"/>
                  </a:cubicBezTo>
                  <a:cubicBezTo>
                    <a:pt x="3303" y="7472"/>
                    <a:pt x="3403" y="7372"/>
                    <a:pt x="3437" y="7239"/>
                  </a:cubicBezTo>
                  <a:cubicBezTo>
                    <a:pt x="3470" y="7106"/>
                    <a:pt x="3470" y="6972"/>
                    <a:pt x="3403" y="6872"/>
                  </a:cubicBezTo>
                  <a:cubicBezTo>
                    <a:pt x="3303" y="6739"/>
                    <a:pt x="3236" y="6705"/>
                    <a:pt x="3103" y="6639"/>
                  </a:cubicBezTo>
                  <a:cubicBezTo>
                    <a:pt x="2830" y="6526"/>
                    <a:pt x="2542" y="6476"/>
                    <a:pt x="2254" y="6476"/>
                  </a:cubicBezTo>
                  <a:cubicBezTo>
                    <a:pt x="1942" y="6476"/>
                    <a:pt x="1630" y="6535"/>
                    <a:pt x="1335" y="6639"/>
                  </a:cubicBezTo>
                  <a:cubicBezTo>
                    <a:pt x="1335" y="5705"/>
                    <a:pt x="1302" y="4771"/>
                    <a:pt x="1268" y="3837"/>
                  </a:cubicBezTo>
                  <a:cubicBezTo>
                    <a:pt x="1202" y="2736"/>
                    <a:pt x="1102" y="1602"/>
                    <a:pt x="1002" y="501"/>
                  </a:cubicBezTo>
                  <a:cubicBezTo>
                    <a:pt x="1002" y="467"/>
                    <a:pt x="1002" y="401"/>
                    <a:pt x="968" y="367"/>
                  </a:cubicBezTo>
                  <a:cubicBezTo>
                    <a:pt x="935" y="167"/>
                    <a:pt x="768" y="0"/>
                    <a:pt x="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1"/>
            <p:cNvSpPr/>
            <p:nvPr/>
          </p:nvSpPr>
          <p:spPr>
            <a:xfrm>
              <a:off x="2274440" y="1997543"/>
              <a:ext cx="117638" cy="109316"/>
            </a:xfrm>
            <a:custGeom>
              <a:avLst/>
              <a:gdLst/>
              <a:ahLst/>
              <a:cxnLst/>
              <a:rect l="l" t="t" r="r" b="b"/>
              <a:pathLst>
                <a:path w="7506" h="6975" extrusionOk="0">
                  <a:moveTo>
                    <a:pt x="3136" y="1"/>
                  </a:moveTo>
                  <a:cubicBezTo>
                    <a:pt x="2302" y="1"/>
                    <a:pt x="1468" y="34"/>
                    <a:pt x="634" y="101"/>
                  </a:cubicBezTo>
                  <a:cubicBezTo>
                    <a:pt x="11" y="134"/>
                    <a:pt x="0" y="1069"/>
                    <a:pt x="602" y="1069"/>
                  </a:cubicBezTo>
                  <a:cubicBezTo>
                    <a:pt x="613" y="1069"/>
                    <a:pt x="623" y="1069"/>
                    <a:pt x="634" y="1068"/>
                  </a:cubicBezTo>
                  <a:cubicBezTo>
                    <a:pt x="1368" y="1035"/>
                    <a:pt x="2102" y="1002"/>
                    <a:pt x="2869" y="1002"/>
                  </a:cubicBezTo>
                  <a:lnTo>
                    <a:pt x="3936" y="1002"/>
                  </a:lnTo>
                  <a:cubicBezTo>
                    <a:pt x="4070" y="1002"/>
                    <a:pt x="4220" y="993"/>
                    <a:pt x="4374" y="993"/>
                  </a:cubicBezTo>
                  <a:cubicBezTo>
                    <a:pt x="4528" y="993"/>
                    <a:pt x="4687" y="1002"/>
                    <a:pt x="4837" y="1035"/>
                  </a:cubicBezTo>
                  <a:cubicBezTo>
                    <a:pt x="5271" y="1135"/>
                    <a:pt x="5204" y="1869"/>
                    <a:pt x="5070" y="2169"/>
                  </a:cubicBezTo>
                  <a:cubicBezTo>
                    <a:pt x="4937" y="2569"/>
                    <a:pt x="4503" y="2669"/>
                    <a:pt x="4103" y="2703"/>
                  </a:cubicBezTo>
                  <a:cubicBezTo>
                    <a:pt x="3469" y="2769"/>
                    <a:pt x="2836" y="2803"/>
                    <a:pt x="2202" y="2936"/>
                  </a:cubicBezTo>
                  <a:cubicBezTo>
                    <a:pt x="1568" y="3070"/>
                    <a:pt x="867" y="3203"/>
                    <a:pt x="667" y="3904"/>
                  </a:cubicBezTo>
                  <a:cubicBezTo>
                    <a:pt x="567" y="4237"/>
                    <a:pt x="567" y="4571"/>
                    <a:pt x="567" y="4871"/>
                  </a:cubicBezTo>
                  <a:cubicBezTo>
                    <a:pt x="567" y="5238"/>
                    <a:pt x="601" y="5605"/>
                    <a:pt x="667" y="5972"/>
                  </a:cubicBezTo>
                  <a:cubicBezTo>
                    <a:pt x="795" y="6611"/>
                    <a:pt x="1260" y="6975"/>
                    <a:pt x="1915" y="6975"/>
                  </a:cubicBezTo>
                  <a:cubicBezTo>
                    <a:pt x="1943" y="6975"/>
                    <a:pt x="1972" y="6974"/>
                    <a:pt x="2002" y="6972"/>
                  </a:cubicBezTo>
                  <a:cubicBezTo>
                    <a:pt x="3636" y="6939"/>
                    <a:pt x="5271" y="6839"/>
                    <a:pt x="6905" y="6772"/>
                  </a:cubicBezTo>
                  <a:cubicBezTo>
                    <a:pt x="7496" y="6772"/>
                    <a:pt x="7505" y="5804"/>
                    <a:pt x="6934" y="5804"/>
                  </a:cubicBezTo>
                  <a:cubicBezTo>
                    <a:pt x="6925" y="5804"/>
                    <a:pt x="6915" y="5804"/>
                    <a:pt x="6905" y="5805"/>
                  </a:cubicBezTo>
                  <a:cubicBezTo>
                    <a:pt x="5437" y="5872"/>
                    <a:pt x="4003" y="5938"/>
                    <a:pt x="2569" y="5972"/>
                  </a:cubicBezTo>
                  <a:cubicBezTo>
                    <a:pt x="2369" y="6005"/>
                    <a:pt x="2168" y="6005"/>
                    <a:pt x="2002" y="6005"/>
                  </a:cubicBezTo>
                  <a:cubicBezTo>
                    <a:pt x="1957" y="6005"/>
                    <a:pt x="1883" y="6020"/>
                    <a:pt x="1819" y="6020"/>
                  </a:cubicBezTo>
                  <a:cubicBezTo>
                    <a:pt x="1787" y="6020"/>
                    <a:pt x="1757" y="6016"/>
                    <a:pt x="1735" y="6005"/>
                  </a:cubicBezTo>
                  <a:cubicBezTo>
                    <a:pt x="1568" y="5905"/>
                    <a:pt x="1568" y="5505"/>
                    <a:pt x="1568" y="5338"/>
                  </a:cubicBezTo>
                  <a:cubicBezTo>
                    <a:pt x="1535" y="5004"/>
                    <a:pt x="1535" y="4671"/>
                    <a:pt x="1568" y="4337"/>
                  </a:cubicBezTo>
                  <a:cubicBezTo>
                    <a:pt x="1568" y="4271"/>
                    <a:pt x="1568" y="4170"/>
                    <a:pt x="1601" y="4137"/>
                  </a:cubicBezTo>
                  <a:cubicBezTo>
                    <a:pt x="1668" y="4037"/>
                    <a:pt x="1835" y="4037"/>
                    <a:pt x="1935" y="4004"/>
                  </a:cubicBezTo>
                  <a:cubicBezTo>
                    <a:pt x="2569" y="3804"/>
                    <a:pt x="3169" y="3737"/>
                    <a:pt x="3836" y="3703"/>
                  </a:cubicBezTo>
                  <a:cubicBezTo>
                    <a:pt x="4337" y="3670"/>
                    <a:pt x="4904" y="3603"/>
                    <a:pt x="5337" y="3337"/>
                  </a:cubicBezTo>
                  <a:cubicBezTo>
                    <a:pt x="5904" y="2970"/>
                    <a:pt x="6105" y="2336"/>
                    <a:pt x="6105" y="1669"/>
                  </a:cubicBezTo>
                  <a:cubicBezTo>
                    <a:pt x="6105" y="1102"/>
                    <a:pt x="5938" y="501"/>
                    <a:pt x="5404" y="234"/>
                  </a:cubicBezTo>
                  <a:cubicBezTo>
                    <a:pt x="5070" y="34"/>
                    <a:pt x="4670" y="34"/>
                    <a:pt x="4303" y="34"/>
                  </a:cubicBezTo>
                  <a:cubicBezTo>
                    <a:pt x="3936" y="34"/>
                    <a:pt x="3536" y="1"/>
                    <a:pt x="3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1"/>
            <p:cNvSpPr/>
            <p:nvPr/>
          </p:nvSpPr>
          <p:spPr>
            <a:xfrm>
              <a:off x="2310503" y="2137452"/>
              <a:ext cx="100398" cy="83911"/>
            </a:xfrm>
            <a:custGeom>
              <a:avLst/>
              <a:gdLst/>
              <a:ahLst/>
              <a:cxnLst/>
              <a:rect l="l" t="t" r="r" b="b"/>
              <a:pathLst>
                <a:path w="6406" h="5354" extrusionOk="0">
                  <a:moveTo>
                    <a:pt x="3737" y="981"/>
                  </a:moveTo>
                  <a:cubicBezTo>
                    <a:pt x="3804" y="1048"/>
                    <a:pt x="3904" y="1081"/>
                    <a:pt x="4037" y="1081"/>
                  </a:cubicBezTo>
                  <a:cubicBezTo>
                    <a:pt x="4178" y="1068"/>
                    <a:pt x="4338" y="1050"/>
                    <a:pt x="4498" y="1050"/>
                  </a:cubicBezTo>
                  <a:cubicBezTo>
                    <a:pt x="4754" y="1050"/>
                    <a:pt x="5007" y="1096"/>
                    <a:pt x="5171" y="1281"/>
                  </a:cubicBezTo>
                  <a:cubicBezTo>
                    <a:pt x="5371" y="1515"/>
                    <a:pt x="5405" y="1882"/>
                    <a:pt x="5371" y="2182"/>
                  </a:cubicBezTo>
                  <a:cubicBezTo>
                    <a:pt x="5305" y="2949"/>
                    <a:pt x="4771" y="3649"/>
                    <a:pt x="4137" y="4016"/>
                  </a:cubicBezTo>
                  <a:cubicBezTo>
                    <a:pt x="3734" y="4255"/>
                    <a:pt x="3240" y="4382"/>
                    <a:pt x="2754" y="4382"/>
                  </a:cubicBezTo>
                  <a:cubicBezTo>
                    <a:pt x="2357" y="4382"/>
                    <a:pt x="1966" y="4297"/>
                    <a:pt x="1635" y="4116"/>
                  </a:cubicBezTo>
                  <a:cubicBezTo>
                    <a:pt x="1302" y="3916"/>
                    <a:pt x="1202" y="3583"/>
                    <a:pt x="1135" y="3249"/>
                  </a:cubicBezTo>
                  <a:cubicBezTo>
                    <a:pt x="1102" y="3049"/>
                    <a:pt x="1068" y="2882"/>
                    <a:pt x="1068" y="2715"/>
                  </a:cubicBezTo>
                  <a:cubicBezTo>
                    <a:pt x="1068" y="2515"/>
                    <a:pt x="1035" y="2248"/>
                    <a:pt x="1102" y="2082"/>
                  </a:cubicBezTo>
                  <a:cubicBezTo>
                    <a:pt x="1202" y="1915"/>
                    <a:pt x="1435" y="1815"/>
                    <a:pt x="1602" y="1748"/>
                  </a:cubicBezTo>
                  <a:cubicBezTo>
                    <a:pt x="1802" y="1615"/>
                    <a:pt x="2036" y="1515"/>
                    <a:pt x="2269" y="1415"/>
                  </a:cubicBezTo>
                  <a:cubicBezTo>
                    <a:pt x="2769" y="1214"/>
                    <a:pt x="3236" y="1081"/>
                    <a:pt x="3737" y="981"/>
                  </a:cubicBezTo>
                  <a:close/>
                  <a:moveTo>
                    <a:pt x="3797" y="0"/>
                  </a:moveTo>
                  <a:cubicBezTo>
                    <a:pt x="3757" y="0"/>
                    <a:pt x="3715" y="5"/>
                    <a:pt x="3670" y="14"/>
                  </a:cubicBezTo>
                  <a:cubicBezTo>
                    <a:pt x="3036" y="114"/>
                    <a:pt x="2436" y="280"/>
                    <a:pt x="1869" y="547"/>
                  </a:cubicBezTo>
                  <a:cubicBezTo>
                    <a:pt x="1335" y="781"/>
                    <a:pt x="601" y="1048"/>
                    <a:pt x="301" y="1581"/>
                  </a:cubicBezTo>
                  <a:cubicBezTo>
                    <a:pt x="1" y="2082"/>
                    <a:pt x="68" y="2782"/>
                    <a:pt x="168" y="3316"/>
                  </a:cubicBezTo>
                  <a:cubicBezTo>
                    <a:pt x="234" y="3850"/>
                    <a:pt x="434" y="4383"/>
                    <a:pt x="835" y="4717"/>
                  </a:cubicBezTo>
                  <a:cubicBezTo>
                    <a:pt x="1337" y="5166"/>
                    <a:pt x="2014" y="5354"/>
                    <a:pt x="2703" y="5354"/>
                  </a:cubicBezTo>
                  <a:cubicBezTo>
                    <a:pt x="3294" y="5354"/>
                    <a:pt x="3895" y="5215"/>
                    <a:pt x="4404" y="4984"/>
                  </a:cubicBezTo>
                  <a:cubicBezTo>
                    <a:pt x="5371" y="4517"/>
                    <a:pt x="6172" y="3483"/>
                    <a:pt x="6339" y="2382"/>
                  </a:cubicBezTo>
                  <a:cubicBezTo>
                    <a:pt x="6405" y="1781"/>
                    <a:pt x="6305" y="1148"/>
                    <a:pt x="5905" y="681"/>
                  </a:cubicBezTo>
                  <a:cubicBezTo>
                    <a:pt x="5471" y="114"/>
                    <a:pt x="4738" y="80"/>
                    <a:pt x="4070" y="80"/>
                  </a:cubicBezTo>
                  <a:cubicBezTo>
                    <a:pt x="3997" y="31"/>
                    <a:pt x="3906" y="0"/>
                    <a:pt x="37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1"/>
            <p:cNvSpPr/>
            <p:nvPr/>
          </p:nvSpPr>
          <p:spPr>
            <a:xfrm>
              <a:off x="2396247" y="1965132"/>
              <a:ext cx="53334" cy="153324"/>
            </a:xfrm>
            <a:custGeom>
              <a:avLst/>
              <a:gdLst/>
              <a:ahLst/>
              <a:cxnLst/>
              <a:rect l="l" t="t" r="r" b="b"/>
              <a:pathLst>
                <a:path w="3403" h="9783" extrusionOk="0">
                  <a:moveTo>
                    <a:pt x="501" y="1"/>
                  </a:moveTo>
                  <a:cubicBezTo>
                    <a:pt x="267" y="1"/>
                    <a:pt x="0" y="201"/>
                    <a:pt x="34" y="468"/>
                  </a:cubicBezTo>
                  <a:cubicBezTo>
                    <a:pt x="301" y="3403"/>
                    <a:pt x="401" y="6372"/>
                    <a:pt x="334" y="9307"/>
                  </a:cubicBezTo>
                  <a:cubicBezTo>
                    <a:pt x="334" y="9624"/>
                    <a:pt x="576" y="9783"/>
                    <a:pt x="818" y="9783"/>
                  </a:cubicBezTo>
                  <a:cubicBezTo>
                    <a:pt x="1059" y="9783"/>
                    <a:pt x="1301" y="9624"/>
                    <a:pt x="1301" y="9307"/>
                  </a:cubicBezTo>
                  <a:cubicBezTo>
                    <a:pt x="1335" y="8207"/>
                    <a:pt x="1335" y="7072"/>
                    <a:pt x="1301" y="5972"/>
                  </a:cubicBezTo>
                  <a:cubicBezTo>
                    <a:pt x="1868" y="5938"/>
                    <a:pt x="2435" y="5872"/>
                    <a:pt x="3003" y="5705"/>
                  </a:cubicBezTo>
                  <a:cubicBezTo>
                    <a:pt x="3236" y="5638"/>
                    <a:pt x="3403" y="5371"/>
                    <a:pt x="3336" y="5104"/>
                  </a:cubicBezTo>
                  <a:cubicBezTo>
                    <a:pt x="3251" y="4906"/>
                    <a:pt x="3070" y="4756"/>
                    <a:pt x="2854" y="4756"/>
                  </a:cubicBezTo>
                  <a:cubicBezTo>
                    <a:pt x="2816" y="4756"/>
                    <a:pt x="2776" y="4761"/>
                    <a:pt x="2736" y="4771"/>
                  </a:cubicBezTo>
                  <a:cubicBezTo>
                    <a:pt x="2569" y="4804"/>
                    <a:pt x="2435" y="4871"/>
                    <a:pt x="2302" y="4871"/>
                  </a:cubicBezTo>
                  <a:cubicBezTo>
                    <a:pt x="2202" y="4904"/>
                    <a:pt x="2135" y="4904"/>
                    <a:pt x="2069" y="4938"/>
                  </a:cubicBezTo>
                  <a:lnTo>
                    <a:pt x="1935" y="4938"/>
                  </a:lnTo>
                  <a:cubicBezTo>
                    <a:pt x="1802" y="4971"/>
                    <a:pt x="1635" y="4971"/>
                    <a:pt x="1501" y="5004"/>
                  </a:cubicBezTo>
                  <a:lnTo>
                    <a:pt x="1268" y="5004"/>
                  </a:lnTo>
                  <a:cubicBezTo>
                    <a:pt x="1235" y="3503"/>
                    <a:pt x="1135" y="1969"/>
                    <a:pt x="1001" y="468"/>
                  </a:cubicBezTo>
                  <a:cubicBezTo>
                    <a:pt x="968" y="201"/>
                    <a:pt x="801" y="1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1"/>
            <p:cNvSpPr/>
            <p:nvPr/>
          </p:nvSpPr>
          <p:spPr>
            <a:xfrm>
              <a:off x="2425351" y="2042508"/>
              <a:ext cx="705" cy="251"/>
            </a:xfrm>
            <a:custGeom>
              <a:avLst/>
              <a:gdLst/>
              <a:ahLst/>
              <a:cxnLst/>
              <a:rect l="l" t="t" r="r" b="b"/>
              <a:pathLst>
                <a:path w="45" h="16" extrusionOk="0">
                  <a:moveTo>
                    <a:pt x="45" y="1"/>
                  </a:moveTo>
                  <a:cubicBezTo>
                    <a:pt x="23" y="1"/>
                    <a:pt x="0" y="15"/>
                    <a:pt x="8" y="15"/>
                  </a:cubicBezTo>
                  <a:cubicBezTo>
                    <a:pt x="11" y="15"/>
                    <a:pt x="23" y="12"/>
                    <a:pt x="45" y="1"/>
                  </a:cubicBezTo>
                  <a:close/>
                </a:path>
              </a:pathLst>
            </a:custGeom>
            <a:solidFill>
              <a:srgbClr val="C4B6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1"/>
            <p:cNvSpPr/>
            <p:nvPr/>
          </p:nvSpPr>
          <p:spPr>
            <a:xfrm>
              <a:off x="2461601" y="1977420"/>
              <a:ext cx="105084" cy="60449"/>
            </a:xfrm>
            <a:custGeom>
              <a:avLst/>
              <a:gdLst/>
              <a:ahLst/>
              <a:cxnLst/>
              <a:rect l="l" t="t" r="r" b="b"/>
              <a:pathLst>
                <a:path w="6705" h="3857" extrusionOk="0">
                  <a:moveTo>
                    <a:pt x="3296" y="0"/>
                  </a:moveTo>
                  <a:cubicBezTo>
                    <a:pt x="3252" y="0"/>
                    <a:pt x="3209" y="6"/>
                    <a:pt x="3169" y="17"/>
                  </a:cubicBezTo>
                  <a:cubicBezTo>
                    <a:pt x="2902" y="84"/>
                    <a:pt x="2802" y="351"/>
                    <a:pt x="2835" y="618"/>
                  </a:cubicBezTo>
                  <a:cubicBezTo>
                    <a:pt x="2835" y="618"/>
                    <a:pt x="2835" y="684"/>
                    <a:pt x="2835" y="684"/>
                  </a:cubicBezTo>
                  <a:cubicBezTo>
                    <a:pt x="2835" y="751"/>
                    <a:pt x="2869" y="784"/>
                    <a:pt x="2869" y="818"/>
                  </a:cubicBezTo>
                  <a:cubicBezTo>
                    <a:pt x="2869" y="918"/>
                    <a:pt x="2869" y="1018"/>
                    <a:pt x="2902" y="1118"/>
                  </a:cubicBezTo>
                  <a:cubicBezTo>
                    <a:pt x="2902" y="1318"/>
                    <a:pt x="2902" y="1518"/>
                    <a:pt x="2902" y="1718"/>
                  </a:cubicBezTo>
                  <a:cubicBezTo>
                    <a:pt x="2902" y="1919"/>
                    <a:pt x="2902" y="2085"/>
                    <a:pt x="2869" y="2286"/>
                  </a:cubicBezTo>
                  <a:cubicBezTo>
                    <a:pt x="2869" y="2386"/>
                    <a:pt x="2869" y="2486"/>
                    <a:pt x="2869" y="2586"/>
                  </a:cubicBezTo>
                  <a:cubicBezTo>
                    <a:pt x="2835" y="2619"/>
                    <a:pt x="2835" y="2652"/>
                    <a:pt x="2835" y="2652"/>
                  </a:cubicBezTo>
                  <a:lnTo>
                    <a:pt x="2835" y="2719"/>
                  </a:lnTo>
                  <a:cubicBezTo>
                    <a:pt x="2035" y="2753"/>
                    <a:pt x="1268" y="2819"/>
                    <a:pt x="467" y="2886"/>
                  </a:cubicBezTo>
                  <a:cubicBezTo>
                    <a:pt x="234" y="2919"/>
                    <a:pt x="0" y="3086"/>
                    <a:pt x="0" y="3386"/>
                  </a:cubicBezTo>
                  <a:cubicBezTo>
                    <a:pt x="0" y="3606"/>
                    <a:pt x="208" y="3856"/>
                    <a:pt x="427" y="3856"/>
                  </a:cubicBezTo>
                  <a:cubicBezTo>
                    <a:pt x="440" y="3856"/>
                    <a:pt x="454" y="3855"/>
                    <a:pt x="467" y="3853"/>
                  </a:cubicBezTo>
                  <a:cubicBezTo>
                    <a:pt x="1933" y="3696"/>
                    <a:pt x="3399" y="3642"/>
                    <a:pt x="4865" y="3642"/>
                  </a:cubicBezTo>
                  <a:cubicBezTo>
                    <a:pt x="5267" y="3642"/>
                    <a:pt x="5669" y="3646"/>
                    <a:pt x="6071" y="3653"/>
                  </a:cubicBezTo>
                  <a:cubicBezTo>
                    <a:pt x="6082" y="3654"/>
                    <a:pt x="6092" y="3654"/>
                    <a:pt x="6103" y="3654"/>
                  </a:cubicBezTo>
                  <a:cubicBezTo>
                    <a:pt x="6705" y="3654"/>
                    <a:pt x="6694" y="2719"/>
                    <a:pt x="6071" y="2686"/>
                  </a:cubicBezTo>
                  <a:cubicBezTo>
                    <a:pt x="5582" y="2686"/>
                    <a:pt x="5078" y="2671"/>
                    <a:pt x="4569" y="2671"/>
                  </a:cubicBezTo>
                  <a:cubicBezTo>
                    <a:pt x="4314" y="2671"/>
                    <a:pt x="4059" y="2675"/>
                    <a:pt x="3803" y="2686"/>
                  </a:cubicBezTo>
                  <a:cubicBezTo>
                    <a:pt x="3903" y="1919"/>
                    <a:pt x="3903" y="1118"/>
                    <a:pt x="3769" y="351"/>
                  </a:cubicBezTo>
                  <a:cubicBezTo>
                    <a:pt x="3742" y="130"/>
                    <a:pt x="3508" y="0"/>
                    <a:pt x="32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1"/>
            <p:cNvSpPr/>
            <p:nvPr/>
          </p:nvSpPr>
          <p:spPr>
            <a:xfrm>
              <a:off x="2470487" y="2064402"/>
              <a:ext cx="85744" cy="101213"/>
            </a:xfrm>
            <a:custGeom>
              <a:avLst/>
              <a:gdLst/>
              <a:ahLst/>
              <a:cxnLst/>
              <a:rect l="l" t="t" r="r" b="b"/>
              <a:pathLst>
                <a:path w="5471" h="6458" extrusionOk="0">
                  <a:moveTo>
                    <a:pt x="2836" y="955"/>
                  </a:moveTo>
                  <a:cubicBezTo>
                    <a:pt x="2902" y="955"/>
                    <a:pt x="2969" y="960"/>
                    <a:pt x="3036" y="972"/>
                  </a:cubicBezTo>
                  <a:cubicBezTo>
                    <a:pt x="3069" y="972"/>
                    <a:pt x="3102" y="972"/>
                    <a:pt x="3136" y="1005"/>
                  </a:cubicBezTo>
                  <a:cubicBezTo>
                    <a:pt x="3202" y="1139"/>
                    <a:pt x="3336" y="1272"/>
                    <a:pt x="3569" y="1305"/>
                  </a:cubicBezTo>
                  <a:cubicBezTo>
                    <a:pt x="4403" y="1339"/>
                    <a:pt x="4503" y="2473"/>
                    <a:pt x="4470" y="3107"/>
                  </a:cubicBezTo>
                  <a:cubicBezTo>
                    <a:pt x="4403" y="3874"/>
                    <a:pt x="4270" y="4841"/>
                    <a:pt x="3569" y="5308"/>
                  </a:cubicBezTo>
                  <a:cubicBezTo>
                    <a:pt x="3367" y="5437"/>
                    <a:pt x="3144" y="5485"/>
                    <a:pt x="2912" y="5485"/>
                  </a:cubicBezTo>
                  <a:cubicBezTo>
                    <a:pt x="2724" y="5485"/>
                    <a:pt x="2530" y="5453"/>
                    <a:pt x="2335" y="5408"/>
                  </a:cubicBezTo>
                  <a:cubicBezTo>
                    <a:pt x="2202" y="5375"/>
                    <a:pt x="2002" y="5342"/>
                    <a:pt x="1868" y="5242"/>
                  </a:cubicBezTo>
                  <a:cubicBezTo>
                    <a:pt x="1735" y="5108"/>
                    <a:pt x="1601" y="4908"/>
                    <a:pt x="1535" y="4741"/>
                  </a:cubicBezTo>
                  <a:cubicBezTo>
                    <a:pt x="1201" y="3941"/>
                    <a:pt x="1034" y="3007"/>
                    <a:pt x="1334" y="2173"/>
                  </a:cubicBezTo>
                  <a:cubicBezTo>
                    <a:pt x="1517" y="1564"/>
                    <a:pt x="2145" y="955"/>
                    <a:pt x="2836" y="955"/>
                  </a:cubicBezTo>
                  <a:close/>
                  <a:moveTo>
                    <a:pt x="2892" y="1"/>
                  </a:moveTo>
                  <a:cubicBezTo>
                    <a:pt x="1936" y="1"/>
                    <a:pt x="1034" y="592"/>
                    <a:pt x="567" y="1439"/>
                  </a:cubicBezTo>
                  <a:cubicBezTo>
                    <a:pt x="0" y="2540"/>
                    <a:pt x="167" y="3907"/>
                    <a:pt x="601" y="5008"/>
                  </a:cubicBezTo>
                  <a:cubicBezTo>
                    <a:pt x="834" y="5609"/>
                    <a:pt x="1201" y="6076"/>
                    <a:pt x="1835" y="6276"/>
                  </a:cubicBezTo>
                  <a:cubicBezTo>
                    <a:pt x="2150" y="6387"/>
                    <a:pt x="2507" y="6457"/>
                    <a:pt x="2859" y="6457"/>
                  </a:cubicBezTo>
                  <a:cubicBezTo>
                    <a:pt x="3140" y="6457"/>
                    <a:pt x="3418" y="6413"/>
                    <a:pt x="3669" y="6309"/>
                  </a:cubicBezTo>
                  <a:cubicBezTo>
                    <a:pt x="4904" y="5842"/>
                    <a:pt x="5304" y="4541"/>
                    <a:pt x="5404" y="3340"/>
                  </a:cubicBezTo>
                  <a:cubicBezTo>
                    <a:pt x="5471" y="2673"/>
                    <a:pt x="5471" y="1939"/>
                    <a:pt x="5104" y="1305"/>
                  </a:cubicBezTo>
                  <a:cubicBezTo>
                    <a:pt x="4804" y="772"/>
                    <a:pt x="4236" y="371"/>
                    <a:pt x="3603" y="338"/>
                  </a:cubicBezTo>
                  <a:cubicBezTo>
                    <a:pt x="3569" y="171"/>
                    <a:pt x="3436" y="71"/>
                    <a:pt x="3302" y="38"/>
                  </a:cubicBezTo>
                  <a:cubicBezTo>
                    <a:pt x="3165" y="13"/>
                    <a:pt x="3028" y="1"/>
                    <a:pt x="28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1"/>
            <p:cNvSpPr/>
            <p:nvPr/>
          </p:nvSpPr>
          <p:spPr>
            <a:xfrm>
              <a:off x="2580273" y="1976182"/>
              <a:ext cx="61436" cy="228662"/>
            </a:xfrm>
            <a:custGeom>
              <a:avLst/>
              <a:gdLst/>
              <a:ahLst/>
              <a:cxnLst/>
              <a:rect l="l" t="t" r="r" b="b"/>
              <a:pathLst>
                <a:path w="3920" h="14590" extrusionOk="0">
                  <a:moveTo>
                    <a:pt x="2751" y="0"/>
                  </a:moveTo>
                  <a:cubicBezTo>
                    <a:pt x="2512" y="0"/>
                    <a:pt x="2285" y="151"/>
                    <a:pt x="2302" y="463"/>
                  </a:cubicBezTo>
                  <a:cubicBezTo>
                    <a:pt x="2402" y="2565"/>
                    <a:pt x="2502" y="4633"/>
                    <a:pt x="2602" y="6734"/>
                  </a:cubicBezTo>
                  <a:cubicBezTo>
                    <a:pt x="2459" y="6725"/>
                    <a:pt x="2316" y="6721"/>
                    <a:pt x="2173" y="6721"/>
                  </a:cubicBezTo>
                  <a:cubicBezTo>
                    <a:pt x="1782" y="6721"/>
                    <a:pt x="1392" y="6752"/>
                    <a:pt x="1001" y="6801"/>
                  </a:cubicBezTo>
                  <a:cubicBezTo>
                    <a:pt x="1001" y="5834"/>
                    <a:pt x="1001" y="4866"/>
                    <a:pt x="1001" y="3899"/>
                  </a:cubicBezTo>
                  <a:cubicBezTo>
                    <a:pt x="1001" y="2932"/>
                    <a:pt x="1001" y="1964"/>
                    <a:pt x="967" y="997"/>
                  </a:cubicBezTo>
                  <a:cubicBezTo>
                    <a:pt x="967" y="680"/>
                    <a:pt x="726" y="522"/>
                    <a:pt x="484" y="522"/>
                  </a:cubicBezTo>
                  <a:cubicBezTo>
                    <a:pt x="242" y="522"/>
                    <a:pt x="0" y="680"/>
                    <a:pt x="0" y="997"/>
                  </a:cubicBezTo>
                  <a:cubicBezTo>
                    <a:pt x="33" y="2698"/>
                    <a:pt x="33" y="4433"/>
                    <a:pt x="33" y="6167"/>
                  </a:cubicBezTo>
                  <a:cubicBezTo>
                    <a:pt x="67" y="7835"/>
                    <a:pt x="33" y="9503"/>
                    <a:pt x="134" y="11204"/>
                  </a:cubicBezTo>
                  <a:cubicBezTo>
                    <a:pt x="200" y="12172"/>
                    <a:pt x="300" y="13139"/>
                    <a:pt x="467" y="14073"/>
                  </a:cubicBezTo>
                  <a:cubicBezTo>
                    <a:pt x="495" y="14294"/>
                    <a:pt x="728" y="14423"/>
                    <a:pt x="941" y="14423"/>
                  </a:cubicBezTo>
                  <a:cubicBezTo>
                    <a:pt x="984" y="14423"/>
                    <a:pt x="1027" y="14418"/>
                    <a:pt x="1068" y="14406"/>
                  </a:cubicBezTo>
                  <a:cubicBezTo>
                    <a:pt x="1334" y="14340"/>
                    <a:pt x="1434" y="14073"/>
                    <a:pt x="1401" y="13806"/>
                  </a:cubicBezTo>
                  <a:cubicBezTo>
                    <a:pt x="1101" y="12205"/>
                    <a:pt x="1068" y="10570"/>
                    <a:pt x="1034" y="8936"/>
                  </a:cubicBezTo>
                  <a:cubicBezTo>
                    <a:pt x="1034" y="8536"/>
                    <a:pt x="1034" y="8135"/>
                    <a:pt x="1034" y="7768"/>
                  </a:cubicBezTo>
                  <a:lnTo>
                    <a:pt x="1134" y="7768"/>
                  </a:lnTo>
                  <a:cubicBezTo>
                    <a:pt x="1134" y="7768"/>
                    <a:pt x="1134" y="7735"/>
                    <a:pt x="1134" y="7735"/>
                  </a:cubicBezTo>
                  <a:cubicBezTo>
                    <a:pt x="1488" y="7711"/>
                    <a:pt x="1842" y="7688"/>
                    <a:pt x="2196" y="7688"/>
                  </a:cubicBezTo>
                  <a:cubicBezTo>
                    <a:pt x="2342" y="7688"/>
                    <a:pt x="2489" y="7692"/>
                    <a:pt x="2635" y="7702"/>
                  </a:cubicBezTo>
                  <a:cubicBezTo>
                    <a:pt x="2702" y="8836"/>
                    <a:pt x="2735" y="9970"/>
                    <a:pt x="2802" y="11137"/>
                  </a:cubicBezTo>
                  <a:cubicBezTo>
                    <a:pt x="2835" y="12138"/>
                    <a:pt x="2902" y="13139"/>
                    <a:pt x="2936" y="14140"/>
                  </a:cubicBezTo>
                  <a:cubicBezTo>
                    <a:pt x="2952" y="14440"/>
                    <a:pt x="3202" y="14590"/>
                    <a:pt x="3444" y="14590"/>
                  </a:cubicBezTo>
                  <a:cubicBezTo>
                    <a:pt x="3686" y="14590"/>
                    <a:pt x="3920" y="14440"/>
                    <a:pt x="3903" y="14140"/>
                  </a:cubicBezTo>
                  <a:cubicBezTo>
                    <a:pt x="3736" y="10570"/>
                    <a:pt x="3569" y="7035"/>
                    <a:pt x="3403" y="3465"/>
                  </a:cubicBezTo>
                  <a:cubicBezTo>
                    <a:pt x="3369" y="2465"/>
                    <a:pt x="3302" y="1464"/>
                    <a:pt x="3269" y="463"/>
                  </a:cubicBezTo>
                  <a:cubicBezTo>
                    <a:pt x="3252" y="159"/>
                    <a:pt x="2995" y="0"/>
                    <a:pt x="27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516;p41"/>
          <p:cNvGrpSpPr/>
          <p:nvPr/>
        </p:nvGrpSpPr>
        <p:grpSpPr>
          <a:xfrm>
            <a:off x="129363" y="1106150"/>
            <a:ext cx="3225925" cy="3279350"/>
            <a:chOff x="40325" y="828775"/>
            <a:chExt cx="3225925" cy="3279350"/>
          </a:xfrm>
        </p:grpSpPr>
        <p:sp>
          <p:nvSpPr>
            <p:cNvPr id="2517" name="Google Shape;2517;p41"/>
            <p:cNvSpPr/>
            <p:nvPr/>
          </p:nvSpPr>
          <p:spPr>
            <a:xfrm>
              <a:off x="40325" y="1628550"/>
              <a:ext cx="528900" cy="457575"/>
            </a:xfrm>
            <a:custGeom>
              <a:avLst/>
              <a:gdLst/>
              <a:ahLst/>
              <a:cxnLst/>
              <a:rect l="l" t="t" r="r" b="b"/>
              <a:pathLst>
                <a:path w="21156" h="18303" extrusionOk="0">
                  <a:moveTo>
                    <a:pt x="15072" y="0"/>
                  </a:moveTo>
                  <a:cubicBezTo>
                    <a:pt x="13256" y="0"/>
                    <a:pt x="11489" y="939"/>
                    <a:pt x="10517" y="2619"/>
                  </a:cubicBezTo>
                  <a:lnTo>
                    <a:pt x="9849" y="3774"/>
                  </a:lnTo>
                  <a:lnTo>
                    <a:pt x="8724" y="3136"/>
                  </a:lnTo>
                  <a:cubicBezTo>
                    <a:pt x="7883" y="2639"/>
                    <a:pt x="6961" y="2403"/>
                    <a:pt x="6050" y="2403"/>
                  </a:cubicBezTo>
                  <a:cubicBezTo>
                    <a:pt x="4229" y="2403"/>
                    <a:pt x="2452" y="3348"/>
                    <a:pt x="1459" y="5051"/>
                  </a:cubicBezTo>
                  <a:cubicBezTo>
                    <a:pt x="0" y="7573"/>
                    <a:pt x="852" y="10826"/>
                    <a:pt x="3374" y="12285"/>
                  </a:cubicBezTo>
                  <a:lnTo>
                    <a:pt x="13648" y="18303"/>
                  </a:lnTo>
                  <a:lnTo>
                    <a:pt x="19667" y="7969"/>
                  </a:lnTo>
                  <a:cubicBezTo>
                    <a:pt x="21156" y="5446"/>
                    <a:pt x="20305" y="2193"/>
                    <a:pt x="17752" y="734"/>
                  </a:cubicBezTo>
                  <a:cubicBezTo>
                    <a:pt x="16909" y="237"/>
                    <a:pt x="15984" y="0"/>
                    <a:pt x="15072" y="0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1"/>
            <p:cNvSpPr/>
            <p:nvPr/>
          </p:nvSpPr>
          <p:spPr>
            <a:xfrm>
              <a:off x="2160550" y="3868475"/>
              <a:ext cx="284975" cy="239650"/>
            </a:xfrm>
            <a:custGeom>
              <a:avLst/>
              <a:gdLst/>
              <a:ahLst/>
              <a:cxnLst/>
              <a:rect l="l" t="t" r="r" b="b"/>
              <a:pathLst>
                <a:path w="11399" h="9586" extrusionOk="0">
                  <a:moveTo>
                    <a:pt x="3201" y="1"/>
                  </a:moveTo>
                  <a:cubicBezTo>
                    <a:pt x="2566" y="1"/>
                    <a:pt x="1928" y="213"/>
                    <a:pt x="1398" y="649"/>
                  </a:cubicBezTo>
                  <a:cubicBezTo>
                    <a:pt x="183" y="1652"/>
                    <a:pt x="0" y="3446"/>
                    <a:pt x="1003" y="4662"/>
                  </a:cubicBezTo>
                  <a:lnTo>
                    <a:pt x="5076" y="9586"/>
                  </a:lnTo>
                  <a:lnTo>
                    <a:pt x="10000" y="5513"/>
                  </a:lnTo>
                  <a:cubicBezTo>
                    <a:pt x="11216" y="4510"/>
                    <a:pt x="11399" y="2716"/>
                    <a:pt x="10395" y="1500"/>
                  </a:cubicBezTo>
                  <a:cubicBezTo>
                    <a:pt x="9829" y="814"/>
                    <a:pt x="9010" y="457"/>
                    <a:pt x="8186" y="457"/>
                  </a:cubicBezTo>
                  <a:cubicBezTo>
                    <a:pt x="7551" y="457"/>
                    <a:pt x="6912" y="669"/>
                    <a:pt x="6383" y="1105"/>
                  </a:cubicBezTo>
                  <a:lnTo>
                    <a:pt x="5836" y="1561"/>
                  </a:lnTo>
                  <a:lnTo>
                    <a:pt x="5411" y="1044"/>
                  </a:lnTo>
                  <a:cubicBezTo>
                    <a:pt x="4844" y="358"/>
                    <a:pt x="4025" y="1"/>
                    <a:pt x="3201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1"/>
            <p:cNvSpPr/>
            <p:nvPr/>
          </p:nvSpPr>
          <p:spPr>
            <a:xfrm>
              <a:off x="3038250" y="3063700"/>
              <a:ext cx="228000" cy="202325"/>
            </a:xfrm>
            <a:custGeom>
              <a:avLst/>
              <a:gdLst/>
              <a:ahLst/>
              <a:cxnLst/>
              <a:rect l="l" t="t" r="r" b="b"/>
              <a:pathLst>
                <a:path w="9120" h="8093" extrusionOk="0">
                  <a:moveTo>
                    <a:pt x="2684" y="0"/>
                  </a:moveTo>
                  <a:cubicBezTo>
                    <a:pt x="2379" y="0"/>
                    <a:pt x="2066" y="61"/>
                    <a:pt x="1764" y="190"/>
                  </a:cubicBezTo>
                  <a:cubicBezTo>
                    <a:pt x="578" y="676"/>
                    <a:pt x="1" y="2044"/>
                    <a:pt x="487" y="3229"/>
                  </a:cubicBezTo>
                  <a:lnTo>
                    <a:pt x="2493" y="8093"/>
                  </a:lnTo>
                  <a:lnTo>
                    <a:pt x="7356" y="6087"/>
                  </a:lnTo>
                  <a:cubicBezTo>
                    <a:pt x="8542" y="5600"/>
                    <a:pt x="9119" y="4233"/>
                    <a:pt x="8633" y="3047"/>
                  </a:cubicBezTo>
                  <a:cubicBezTo>
                    <a:pt x="8266" y="2130"/>
                    <a:pt x="7398" y="1594"/>
                    <a:pt x="6486" y="1594"/>
                  </a:cubicBezTo>
                  <a:cubicBezTo>
                    <a:pt x="6188" y="1594"/>
                    <a:pt x="5885" y="1651"/>
                    <a:pt x="5593" y="1770"/>
                  </a:cubicBezTo>
                  <a:lnTo>
                    <a:pt x="5046" y="1983"/>
                  </a:lnTo>
                  <a:lnTo>
                    <a:pt x="4834" y="1467"/>
                  </a:lnTo>
                  <a:cubicBezTo>
                    <a:pt x="4468" y="553"/>
                    <a:pt x="3606" y="0"/>
                    <a:pt x="2684" y="0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1"/>
            <p:cNvSpPr/>
            <p:nvPr/>
          </p:nvSpPr>
          <p:spPr>
            <a:xfrm>
              <a:off x="1398175" y="939550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1"/>
            <p:cNvSpPr/>
            <p:nvPr/>
          </p:nvSpPr>
          <p:spPr>
            <a:xfrm>
              <a:off x="900875" y="3497525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1"/>
            <p:cNvSpPr/>
            <p:nvPr/>
          </p:nvSpPr>
          <p:spPr>
            <a:xfrm>
              <a:off x="3038250" y="828775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3" name="Google Shape;2523;p41"/>
          <p:cNvSpPr/>
          <p:nvPr/>
        </p:nvSpPr>
        <p:spPr>
          <a:xfrm>
            <a:off x="203500" y="3861225"/>
            <a:ext cx="372530" cy="372530"/>
          </a:xfrm>
          <a:custGeom>
            <a:avLst/>
            <a:gdLst/>
            <a:ahLst/>
            <a:cxnLst/>
            <a:rect l="l" t="t" r="r" b="b"/>
            <a:pathLst>
              <a:path w="9576" h="9576" extrusionOk="0">
                <a:moveTo>
                  <a:pt x="4803" y="1"/>
                </a:moveTo>
                <a:cubicBezTo>
                  <a:pt x="2159" y="1"/>
                  <a:pt x="1" y="2128"/>
                  <a:pt x="1" y="4773"/>
                </a:cubicBezTo>
                <a:cubicBezTo>
                  <a:pt x="1" y="7417"/>
                  <a:pt x="2159" y="9575"/>
                  <a:pt x="4803" y="9575"/>
                </a:cubicBezTo>
                <a:cubicBezTo>
                  <a:pt x="7448" y="9575"/>
                  <a:pt x="9575" y="7417"/>
                  <a:pt x="9575" y="4773"/>
                </a:cubicBezTo>
                <a:cubicBezTo>
                  <a:pt x="9575" y="2128"/>
                  <a:pt x="7448" y="1"/>
                  <a:pt x="48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A3AEB8-4286-482A-85A4-4507A8891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086" y="1100067"/>
            <a:ext cx="7432377" cy="414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78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41"/>
          <p:cNvSpPr txBox="1">
            <a:spLocks noGrp="1"/>
          </p:cNvSpPr>
          <p:nvPr>
            <p:ph type="title"/>
          </p:nvPr>
        </p:nvSpPr>
        <p:spPr>
          <a:xfrm>
            <a:off x="0" y="483518"/>
            <a:ext cx="6372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LECTURA DEL </a:t>
            </a:r>
            <a:r>
              <a:rPr lang="en" sz="4000" dirty="0">
                <a:solidFill>
                  <a:schemeClr val="accent1"/>
                </a:solidFill>
              </a:rPr>
              <a:t>CUENTO</a:t>
            </a:r>
            <a:endParaRPr sz="4000" dirty="0">
              <a:solidFill>
                <a:schemeClr val="accent1"/>
              </a:solidFill>
            </a:endParaRPr>
          </a:p>
        </p:txBody>
      </p:sp>
      <p:grpSp>
        <p:nvGrpSpPr>
          <p:cNvPr id="2" name="Google Shape;2447;p41"/>
          <p:cNvGrpSpPr/>
          <p:nvPr/>
        </p:nvGrpSpPr>
        <p:grpSpPr>
          <a:xfrm>
            <a:off x="4644008" y="2827057"/>
            <a:ext cx="2520280" cy="2316443"/>
            <a:chOff x="605695" y="1435543"/>
            <a:chExt cx="2920837" cy="3108531"/>
          </a:xfrm>
        </p:grpSpPr>
        <p:sp>
          <p:nvSpPr>
            <p:cNvPr id="2448" name="Google Shape;2448;p41"/>
            <p:cNvSpPr/>
            <p:nvPr/>
          </p:nvSpPr>
          <p:spPr>
            <a:xfrm>
              <a:off x="605695" y="1638565"/>
              <a:ext cx="2920837" cy="2650392"/>
            </a:xfrm>
            <a:custGeom>
              <a:avLst/>
              <a:gdLst/>
              <a:ahLst/>
              <a:cxnLst/>
              <a:rect l="l" t="t" r="r" b="b"/>
              <a:pathLst>
                <a:path w="186367" h="169111" extrusionOk="0">
                  <a:moveTo>
                    <a:pt x="141773" y="1"/>
                  </a:moveTo>
                  <a:cubicBezTo>
                    <a:pt x="137245" y="1"/>
                    <a:pt x="132922" y="1081"/>
                    <a:pt x="128825" y="3258"/>
                  </a:cubicBezTo>
                  <a:cubicBezTo>
                    <a:pt x="106309" y="15034"/>
                    <a:pt x="97603" y="56230"/>
                    <a:pt x="95101" y="71607"/>
                  </a:cubicBezTo>
                  <a:cubicBezTo>
                    <a:pt x="85039" y="60452"/>
                    <a:pt x="57163" y="32257"/>
                    <a:pt x="32492" y="32257"/>
                  </a:cubicBezTo>
                  <a:cubicBezTo>
                    <a:pt x="31563" y="32257"/>
                    <a:pt x="30640" y="32297"/>
                    <a:pt x="29721" y="32379"/>
                  </a:cubicBezTo>
                  <a:cubicBezTo>
                    <a:pt x="19514" y="33280"/>
                    <a:pt x="11275" y="39217"/>
                    <a:pt x="5104" y="49925"/>
                  </a:cubicBezTo>
                  <a:cubicBezTo>
                    <a:pt x="767" y="57464"/>
                    <a:pt x="0" y="65803"/>
                    <a:pt x="2836" y="74710"/>
                  </a:cubicBezTo>
                  <a:cubicBezTo>
                    <a:pt x="16779" y="119041"/>
                    <a:pt x="117584" y="166775"/>
                    <a:pt x="121854" y="168777"/>
                  </a:cubicBezTo>
                  <a:cubicBezTo>
                    <a:pt x="121921" y="168810"/>
                    <a:pt x="121954" y="168810"/>
                    <a:pt x="122021" y="168844"/>
                  </a:cubicBezTo>
                  <a:cubicBezTo>
                    <a:pt x="122346" y="169026"/>
                    <a:pt x="122695" y="169110"/>
                    <a:pt x="123047" y="169110"/>
                  </a:cubicBezTo>
                  <a:cubicBezTo>
                    <a:pt x="123273" y="169110"/>
                    <a:pt x="123500" y="169076"/>
                    <a:pt x="123722" y="169010"/>
                  </a:cubicBezTo>
                  <a:cubicBezTo>
                    <a:pt x="124055" y="168910"/>
                    <a:pt x="124389" y="168744"/>
                    <a:pt x="124689" y="168510"/>
                  </a:cubicBezTo>
                  <a:cubicBezTo>
                    <a:pt x="125023" y="168243"/>
                    <a:pt x="125290" y="167843"/>
                    <a:pt x="125423" y="167443"/>
                  </a:cubicBezTo>
                  <a:cubicBezTo>
                    <a:pt x="130126" y="159904"/>
                    <a:pt x="186367" y="68305"/>
                    <a:pt x="174358" y="24307"/>
                  </a:cubicBezTo>
                  <a:cubicBezTo>
                    <a:pt x="171890" y="15267"/>
                    <a:pt x="166719" y="8662"/>
                    <a:pt x="159014" y="4693"/>
                  </a:cubicBezTo>
                  <a:cubicBezTo>
                    <a:pt x="152995" y="1574"/>
                    <a:pt x="147235" y="1"/>
                    <a:pt x="1417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1"/>
            <p:cNvSpPr/>
            <p:nvPr/>
          </p:nvSpPr>
          <p:spPr>
            <a:xfrm>
              <a:off x="678886" y="1654597"/>
              <a:ext cx="1704823" cy="2889476"/>
            </a:xfrm>
            <a:custGeom>
              <a:avLst/>
              <a:gdLst/>
              <a:ahLst/>
              <a:cxnLst/>
              <a:rect l="l" t="t" r="r" b="b"/>
              <a:pathLst>
                <a:path w="108778" h="184366" fill="none" extrusionOk="0">
                  <a:moveTo>
                    <a:pt x="104942" y="124623"/>
                  </a:moveTo>
                  <a:cubicBezTo>
                    <a:pt x="104942" y="124623"/>
                    <a:pt x="106843" y="142302"/>
                    <a:pt x="86262" y="147039"/>
                  </a:cubicBezTo>
                  <a:cubicBezTo>
                    <a:pt x="65147" y="151876"/>
                    <a:pt x="59776" y="163985"/>
                    <a:pt x="68549" y="172958"/>
                  </a:cubicBezTo>
                  <a:cubicBezTo>
                    <a:pt x="79690" y="184366"/>
                    <a:pt x="108778" y="169255"/>
                    <a:pt x="84027" y="140067"/>
                  </a:cubicBezTo>
                  <a:cubicBezTo>
                    <a:pt x="59242" y="110880"/>
                    <a:pt x="0" y="112181"/>
                    <a:pt x="1601" y="52938"/>
                  </a:cubicBezTo>
                  <a:cubicBezTo>
                    <a:pt x="1968" y="39595"/>
                    <a:pt x="4103" y="22250"/>
                    <a:pt x="28654" y="11442"/>
                  </a:cubicBezTo>
                  <a:cubicBezTo>
                    <a:pt x="54572" y="0"/>
                    <a:pt x="69250" y="17346"/>
                    <a:pt x="69250" y="17346"/>
                  </a:cubicBezTo>
                </a:path>
              </a:pathLst>
            </a:custGeom>
            <a:noFill/>
            <a:ln w="83400" cap="rnd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1"/>
            <p:cNvSpPr/>
            <p:nvPr/>
          </p:nvSpPr>
          <p:spPr>
            <a:xfrm>
              <a:off x="1665908" y="1799929"/>
              <a:ext cx="271338" cy="324311"/>
            </a:xfrm>
            <a:custGeom>
              <a:avLst/>
              <a:gdLst/>
              <a:ahLst/>
              <a:cxnLst/>
              <a:rect l="l" t="t" r="r" b="b"/>
              <a:pathLst>
                <a:path w="17313" h="20693" extrusionOk="0">
                  <a:moveTo>
                    <a:pt x="5571" y="5338"/>
                  </a:moveTo>
                  <a:lnTo>
                    <a:pt x="5571" y="5338"/>
                  </a:lnTo>
                  <a:cubicBezTo>
                    <a:pt x="5805" y="5471"/>
                    <a:pt x="6038" y="5638"/>
                    <a:pt x="6272" y="5805"/>
                  </a:cubicBezTo>
                  <a:cubicBezTo>
                    <a:pt x="6138" y="5805"/>
                    <a:pt x="6038" y="5805"/>
                    <a:pt x="5905" y="5838"/>
                  </a:cubicBezTo>
                  <a:cubicBezTo>
                    <a:pt x="5805" y="5672"/>
                    <a:pt x="5705" y="5505"/>
                    <a:pt x="5571" y="5338"/>
                  </a:cubicBezTo>
                  <a:close/>
                  <a:moveTo>
                    <a:pt x="901" y="1"/>
                  </a:moveTo>
                  <a:lnTo>
                    <a:pt x="0" y="2202"/>
                  </a:lnTo>
                  <a:cubicBezTo>
                    <a:pt x="701" y="4204"/>
                    <a:pt x="1401" y="6172"/>
                    <a:pt x="2102" y="8173"/>
                  </a:cubicBezTo>
                  <a:cubicBezTo>
                    <a:pt x="2836" y="10241"/>
                    <a:pt x="3503" y="12343"/>
                    <a:pt x="4337" y="14378"/>
                  </a:cubicBezTo>
                  <a:cubicBezTo>
                    <a:pt x="5638" y="17447"/>
                    <a:pt x="7973" y="20549"/>
                    <a:pt x="11609" y="20682"/>
                  </a:cubicBezTo>
                  <a:cubicBezTo>
                    <a:pt x="11723" y="20689"/>
                    <a:pt x="11837" y="20693"/>
                    <a:pt x="11950" y="20693"/>
                  </a:cubicBezTo>
                  <a:cubicBezTo>
                    <a:pt x="13485" y="20693"/>
                    <a:pt x="14884" y="20062"/>
                    <a:pt x="15878" y="18881"/>
                  </a:cubicBezTo>
                  <a:cubicBezTo>
                    <a:pt x="16846" y="17780"/>
                    <a:pt x="17313" y="16246"/>
                    <a:pt x="17313" y="14811"/>
                  </a:cubicBezTo>
                  <a:cubicBezTo>
                    <a:pt x="17279" y="11009"/>
                    <a:pt x="14477" y="8273"/>
                    <a:pt x="11609" y="6172"/>
                  </a:cubicBezTo>
                  <a:cubicBezTo>
                    <a:pt x="8640" y="3970"/>
                    <a:pt x="5438" y="2069"/>
                    <a:pt x="2102" y="534"/>
                  </a:cubicBezTo>
                  <a:cubicBezTo>
                    <a:pt x="2035" y="501"/>
                    <a:pt x="1969" y="468"/>
                    <a:pt x="1902" y="468"/>
                  </a:cubicBezTo>
                  <a:cubicBezTo>
                    <a:pt x="1868" y="434"/>
                    <a:pt x="1835" y="434"/>
                    <a:pt x="1835" y="434"/>
                  </a:cubicBezTo>
                  <a:cubicBezTo>
                    <a:pt x="1802" y="434"/>
                    <a:pt x="1802" y="401"/>
                    <a:pt x="1802" y="401"/>
                  </a:cubicBezTo>
                  <a:cubicBezTo>
                    <a:pt x="1535" y="101"/>
                    <a:pt x="1201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1"/>
            <p:cNvSpPr/>
            <p:nvPr/>
          </p:nvSpPr>
          <p:spPr>
            <a:xfrm>
              <a:off x="1666394" y="1796214"/>
              <a:ext cx="283923" cy="321051"/>
            </a:xfrm>
            <a:custGeom>
              <a:avLst/>
              <a:gdLst/>
              <a:ahLst/>
              <a:cxnLst/>
              <a:rect l="l" t="t" r="r" b="b"/>
              <a:pathLst>
                <a:path w="18116" h="20485" extrusionOk="0">
                  <a:moveTo>
                    <a:pt x="1490" y="1"/>
                  </a:moveTo>
                  <a:cubicBezTo>
                    <a:pt x="395" y="1"/>
                    <a:pt x="1" y="1761"/>
                    <a:pt x="1204" y="2039"/>
                  </a:cubicBezTo>
                  <a:cubicBezTo>
                    <a:pt x="4673" y="2840"/>
                    <a:pt x="7975" y="4341"/>
                    <a:pt x="10777" y="6509"/>
                  </a:cubicBezTo>
                  <a:cubicBezTo>
                    <a:pt x="13212" y="8410"/>
                    <a:pt x="15447" y="11079"/>
                    <a:pt x="15514" y="14315"/>
                  </a:cubicBezTo>
                  <a:cubicBezTo>
                    <a:pt x="15547" y="15916"/>
                    <a:pt x="15080" y="17517"/>
                    <a:pt x="13946" y="18684"/>
                  </a:cubicBezTo>
                  <a:cubicBezTo>
                    <a:pt x="13222" y="19434"/>
                    <a:pt x="13941" y="20484"/>
                    <a:pt x="14736" y="20484"/>
                  </a:cubicBezTo>
                  <a:cubicBezTo>
                    <a:pt x="14966" y="20484"/>
                    <a:pt x="15204" y="20396"/>
                    <a:pt x="15414" y="20185"/>
                  </a:cubicBezTo>
                  <a:cubicBezTo>
                    <a:pt x="17982" y="17517"/>
                    <a:pt x="18116" y="13414"/>
                    <a:pt x="16581" y="10178"/>
                  </a:cubicBezTo>
                  <a:cubicBezTo>
                    <a:pt x="14947" y="6709"/>
                    <a:pt x="11544" y="4174"/>
                    <a:pt x="8209" y="2439"/>
                  </a:cubicBezTo>
                  <a:cubicBezTo>
                    <a:pt x="6174" y="1372"/>
                    <a:pt x="4006" y="538"/>
                    <a:pt x="1771" y="38"/>
                  </a:cubicBezTo>
                  <a:cubicBezTo>
                    <a:pt x="1673" y="13"/>
                    <a:pt x="1579" y="1"/>
                    <a:pt x="14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1"/>
            <p:cNvSpPr/>
            <p:nvPr/>
          </p:nvSpPr>
          <p:spPr>
            <a:xfrm>
              <a:off x="2104535" y="1435543"/>
              <a:ext cx="1323198" cy="2803230"/>
            </a:xfrm>
            <a:custGeom>
              <a:avLst/>
              <a:gdLst/>
              <a:ahLst/>
              <a:cxnLst/>
              <a:rect l="l" t="t" r="r" b="b"/>
              <a:pathLst>
                <a:path w="84428" h="178863" fill="none" extrusionOk="0">
                  <a:moveTo>
                    <a:pt x="13443" y="135598"/>
                  </a:moveTo>
                  <a:cubicBezTo>
                    <a:pt x="13443" y="135598"/>
                    <a:pt x="19281" y="152377"/>
                    <a:pt x="39895" y="147873"/>
                  </a:cubicBezTo>
                  <a:cubicBezTo>
                    <a:pt x="61044" y="143270"/>
                    <a:pt x="71051" y="151910"/>
                    <a:pt x="66948" y="163785"/>
                  </a:cubicBezTo>
                  <a:cubicBezTo>
                    <a:pt x="61744" y="178862"/>
                    <a:pt x="28987" y="177595"/>
                    <a:pt x="38961" y="140635"/>
                  </a:cubicBezTo>
                  <a:cubicBezTo>
                    <a:pt x="48902" y="103642"/>
                    <a:pt x="84427" y="83928"/>
                    <a:pt x="75187" y="35993"/>
                  </a:cubicBezTo>
                  <a:cubicBezTo>
                    <a:pt x="71818" y="18514"/>
                    <a:pt x="61010" y="1"/>
                    <a:pt x="34191" y="668"/>
                  </a:cubicBezTo>
                  <a:cubicBezTo>
                    <a:pt x="5871" y="1368"/>
                    <a:pt x="0" y="23317"/>
                    <a:pt x="0" y="23317"/>
                  </a:cubicBezTo>
                </a:path>
              </a:pathLst>
            </a:custGeom>
            <a:noFill/>
            <a:ln w="83400" cap="rnd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1"/>
            <p:cNvSpPr/>
            <p:nvPr/>
          </p:nvSpPr>
          <p:spPr>
            <a:xfrm>
              <a:off x="1968074" y="1650413"/>
              <a:ext cx="208099" cy="375450"/>
            </a:xfrm>
            <a:custGeom>
              <a:avLst/>
              <a:gdLst/>
              <a:ahLst/>
              <a:cxnLst/>
              <a:rect l="l" t="t" r="r" b="b"/>
              <a:pathLst>
                <a:path w="13278" h="23956" extrusionOk="0">
                  <a:moveTo>
                    <a:pt x="8140" y="6839"/>
                  </a:moveTo>
                  <a:lnTo>
                    <a:pt x="8140" y="6839"/>
                  </a:lnTo>
                  <a:cubicBezTo>
                    <a:pt x="8107" y="7039"/>
                    <a:pt x="8107" y="7239"/>
                    <a:pt x="8073" y="7439"/>
                  </a:cubicBezTo>
                  <a:cubicBezTo>
                    <a:pt x="7940" y="7473"/>
                    <a:pt x="7840" y="7506"/>
                    <a:pt x="7740" y="7539"/>
                  </a:cubicBezTo>
                  <a:cubicBezTo>
                    <a:pt x="7873" y="7306"/>
                    <a:pt x="8007" y="7072"/>
                    <a:pt x="8140" y="6839"/>
                  </a:cubicBezTo>
                  <a:close/>
                  <a:moveTo>
                    <a:pt x="10108" y="1"/>
                  </a:moveTo>
                  <a:cubicBezTo>
                    <a:pt x="9808" y="134"/>
                    <a:pt x="9574" y="401"/>
                    <a:pt x="9474" y="768"/>
                  </a:cubicBezTo>
                  <a:cubicBezTo>
                    <a:pt x="9474" y="768"/>
                    <a:pt x="9474" y="801"/>
                    <a:pt x="9441" y="801"/>
                  </a:cubicBezTo>
                  <a:cubicBezTo>
                    <a:pt x="9441" y="801"/>
                    <a:pt x="9408" y="835"/>
                    <a:pt x="9408" y="868"/>
                  </a:cubicBezTo>
                  <a:cubicBezTo>
                    <a:pt x="9341" y="901"/>
                    <a:pt x="9274" y="968"/>
                    <a:pt x="9241" y="1001"/>
                  </a:cubicBezTo>
                  <a:cubicBezTo>
                    <a:pt x="6872" y="3837"/>
                    <a:pt x="4771" y="6906"/>
                    <a:pt x="3036" y="10175"/>
                  </a:cubicBezTo>
                  <a:cubicBezTo>
                    <a:pt x="1369" y="13310"/>
                    <a:pt x="1" y="16979"/>
                    <a:pt x="1602" y="20415"/>
                  </a:cubicBezTo>
                  <a:cubicBezTo>
                    <a:pt x="2202" y="21716"/>
                    <a:pt x="3270" y="22917"/>
                    <a:pt x="4604" y="23484"/>
                  </a:cubicBezTo>
                  <a:cubicBezTo>
                    <a:pt x="5302" y="23803"/>
                    <a:pt x="6020" y="23956"/>
                    <a:pt x="6734" y="23956"/>
                  </a:cubicBezTo>
                  <a:cubicBezTo>
                    <a:pt x="7591" y="23956"/>
                    <a:pt x="8441" y="23736"/>
                    <a:pt x="9241" y="23317"/>
                  </a:cubicBezTo>
                  <a:cubicBezTo>
                    <a:pt x="12443" y="21616"/>
                    <a:pt x="13277" y="17813"/>
                    <a:pt x="13110" y="14478"/>
                  </a:cubicBezTo>
                  <a:cubicBezTo>
                    <a:pt x="13010" y="12309"/>
                    <a:pt x="12710" y="10108"/>
                    <a:pt x="12510" y="7940"/>
                  </a:cubicBezTo>
                  <a:cubicBezTo>
                    <a:pt x="12276" y="5838"/>
                    <a:pt x="12076" y="3737"/>
                    <a:pt x="11876" y="1635"/>
                  </a:cubicBezTo>
                  <a:lnTo>
                    <a:pt x="1010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1"/>
            <p:cNvSpPr/>
            <p:nvPr/>
          </p:nvSpPr>
          <p:spPr>
            <a:xfrm>
              <a:off x="1970174" y="1649880"/>
              <a:ext cx="176660" cy="381735"/>
            </a:xfrm>
            <a:custGeom>
              <a:avLst/>
              <a:gdLst/>
              <a:ahLst/>
              <a:cxnLst/>
              <a:rect l="l" t="t" r="r" b="b"/>
              <a:pathLst>
                <a:path w="11272" h="24357" extrusionOk="0">
                  <a:moveTo>
                    <a:pt x="9701" y="1"/>
                  </a:moveTo>
                  <a:cubicBezTo>
                    <a:pt x="9493" y="1"/>
                    <a:pt x="9277" y="71"/>
                    <a:pt x="9073" y="235"/>
                  </a:cubicBezTo>
                  <a:cubicBezTo>
                    <a:pt x="7272" y="1669"/>
                    <a:pt x="5638" y="3337"/>
                    <a:pt x="4270" y="5172"/>
                  </a:cubicBezTo>
                  <a:cubicBezTo>
                    <a:pt x="2002" y="8174"/>
                    <a:pt x="0" y="11910"/>
                    <a:pt x="0" y="15746"/>
                  </a:cubicBezTo>
                  <a:cubicBezTo>
                    <a:pt x="0" y="19315"/>
                    <a:pt x="1835" y="22984"/>
                    <a:pt x="5337" y="24285"/>
                  </a:cubicBezTo>
                  <a:cubicBezTo>
                    <a:pt x="5467" y="24334"/>
                    <a:pt x="5590" y="24356"/>
                    <a:pt x="5706" y="24356"/>
                  </a:cubicBezTo>
                  <a:cubicBezTo>
                    <a:pt x="6697" y="24356"/>
                    <a:pt x="7143" y="22735"/>
                    <a:pt x="6038" y="22317"/>
                  </a:cubicBezTo>
                  <a:cubicBezTo>
                    <a:pt x="4504" y="21750"/>
                    <a:pt x="3403" y="20516"/>
                    <a:pt x="2736" y="19048"/>
                  </a:cubicBezTo>
                  <a:cubicBezTo>
                    <a:pt x="1401" y="16079"/>
                    <a:pt x="2269" y="12710"/>
                    <a:pt x="3703" y="9942"/>
                  </a:cubicBezTo>
                  <a:cubicBezTo>
                    <a:pt x="5304" y="6806"/>
                    <a:pt x="7672" y="4037"/>
                    <a:pt x="10441" y="1836"/>
                  </a:cubicBezTo>
                  <a:cubicBezTo>
                    <a:pt x="11272" y="1166"/>
                    <a:pt x="10553" y="1"/>
                    <a:pt x="97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1"/>
            <p:cNvSpPr/>
            <p:nvPr/>
          </p:nvSpPr>
          <p:spPr>
            <a:xfrm>
              <a:off x="1281650" y="2123675"/>
              <a:ext cx="1428282" cy="1626147"/>
            </a:xfrm>
            <a:custGeom>
              <a:avLst/>
              <a:gdLst/>
              <a:ahLst/>
              <a:cxnLst/>
              <a:rect l="l" t="t" r="r" b="b"/>
              <a:pathLst>
                <a:path w="91133" h="103758" extrusionOk="0">
                  <a:moveTo>
                    <a:pt x="48308" y="0"/>
                  </a:moveTo>
                  <a:cubicBezTo>
                    <a:pt x="47072" y="0"/>
                    <a:pt x="45817" y="277"/>
                    <a:pt x="44633" y="859"/>
                  </a:cubicBezTo>
                  <a:lnTo>
                    <a:pt x="5838" y="19806"/>
                  </a:lnTo>
                  <a:cubicBezTo>
                    <a:pt x="1702" y="21841"/>
                    <a:pt x="1" y="26844"/>
                    <a:pt x="2002" y="30981"/>
                  </a:cubicBezTo>
                  <a:lnTo>
                    <a:pt x="35293" y="99063"/>
                  </a:lnTo>
                  <a:cubicBezTo>
                    <a:pt x="36745" y="102039"/>
                    <a:pt x="39710" y="103758"/>
                    <a:pt x="42793" y="103758"/>
                  </a:cubicBezTo>
                  <a:cubicBezTo>
                    <a:pt x="44029" y="103758"/>
                    <a:pt x="45284" y="103481"/>
                    <a:pt x="46467" y="102899"/>
                  </a:cubicBezTo>
                  <a:lnTo>
                    <a:pt x="85262" y="83952"/>
                  </a:lnTo>
                  <a:cubicBezTo>
                    <a:pt x="89398" y="81917"/>
                    <a:pt x="91133" y="76914"/>
                    <a:pt x="89098" y="72777"/>
                  </a:cubicBezTo>
                  <a:lnTo>
                    <a:pt x="55807" y="4695"/>
                  </a:lnTo>
                  <a:cubicBezTo>
                    <a:pt x="54355" y="1719"/>
                    <a:pt x="51390" y="0"/>
                    <a:pt x="483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1"/>
            <p:cNvSpPr/>
            <p:nvPr/>
          </p:nvSpPr>
          <p:spPr>
            <a:xfrm>
              <a:off x="1615192" y="3106247"/>
              <a:ext cx="484124" cy="476946"/>
            </a:xfrm>
            <a:custGeom>
              <a:avLst/>
              <a:gdLst/>
              <a:ahLst/>
              <a:cxnLst/>
              <a:rect l="l" t="t" r="r" b="b"/>
              <a:pathLst>
                <a:path w="30890" h="30432" extrusionOk="0">
                  <a:moveTo>
                    <a:pt x="8600" y="1"/>
                  </a:moveTo>
                  <a:cubicBezTo>
                    <a:pt x="7954" y="1"/>
                    <a:pt x="7316" y="100"/>
                    <a:pt x="6706" y="310"/>
                  </a:cubicBezTo>
                  <a:cubicBezTo>
                    <a:pt x="5471" y="743"/>
                    <a:pt x="4404" y="1511"/>
                    <a:pt x="3503" y="2378"/>
                  </a:cubicBezTo>
                  <a:cubicBezTo>
                    <a:pt x="2002" y="3879"/>
                    <a:pt x="868" y="5747"/>
                    <a:pt x="1" y="7715"/>
                  </a:cubicBezTo>
                  <a:lnTo>
                    <a:pt x="11109" y="30431"/>
                  </a:lnTo>
                  <a:cubicBezTo>
                    <a:pt x="12743" y="30365"/>
                    <a:pt x="14411" y="30198"/>
                    <a:pt x="16012" y="29931"/>
                  </a:cubicBezTo>
                  <a:cubicBezTo>
                    <a:pt x="19315" y="29431"/>
                    <a:pt x="22684" y="28497"/>
                    <a:pt x="25552" y="26695"/>
                  </a:cubicBezTo>
                  <a:cubicBezTo>
                    <a:pt x="26853" y="25861"/>
                    <a:pt x="28054" y="24827"/>
                    <a:pt x="28955" y="23593"/>
                  </a:cubicBezTo>
                  <a:cubicBezTo>
                    <a:pt x="29956" y="22225"/>
                    <a:pt x="30723" y="20524"/>
                    <a:pt x="30756" y="18823"/>
                  </a:cubicBezTo>
                  <a:cubicBezTo>
                    <a:pt x="30890" y="14787"/>
                    <a:pt x="26853" y="12118"/>
                    <a:pt x="23184" y="11818"/>
                  </a:cubicBezTo>
                  <a:cubicBezTo>
                    <a:pt x="22806" y="11787"/>
                    <a:pt x="22429" y="11771"/>
                    <a:pt x="22055" y="11771"/>
                  </a:cubicBezTo>
                  <a:cubicBezTo>
                    <a:pt x="17643" y="11771"/>
                    <a:pt x="13521" y="13880"/>
                    <a:pt x="10108" y="16555"/>
                  </a:cubicBezTo>
                  <a:cubicBezTo>
                    <a:pt x="10066" y="16588"/>
                    <a:pt x="10018" y="16603"/>
                    <a:pt x="9971" y="16603"/>
                  </a:cubicBezTo>
                  <a:cubicBezTo>
                    <a:pt x="9831" y="16603"/>
                    <a:pt x="9699" y="16471"/>
                    <a:pt x="9774" y="16321"/>
                  </a:cubicBezTo>
                  <a:cubicBezTo>
                    <a:pt x="9908" y="16054"/>
                    <a:pt x="10041" y="15787"/>
                    <a:pt x="10208" y="15521"/>
                  </a:cubicBezTo>
                  <a:cubicBezTo>
                    <a:pt x="11709" y="12752"/>
                    <a:pt x="13577" y="10017"/>
                    <a:pt x="14311" y="6914"/>
                  </a:cubicBezTo>
                  <a:cubicBezTo>
                    <a:pt x="14645" y="5547"/>
                    <a:pt x="14711" y="4046"/>
                    <a:pt x="13977" y="2778"/>
                  </a:cubicBezTo>
                  <a:cubicBezTo>
                    <a:pt x="13244" y="1477"/>
                    <a:pt x="11776" y="643"/>
                    <a:pt x="10375" y="243"/>
                  </a:cubicBezTo>
                  <a:cubicBezTo>
                    <a:pt x="9786" y="84"/>
                    <a:pt x="9189" y="1"/>
                    <a:pt x="86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1"/>
            <p:cNvSpPr/>
            <p:nvPr/>
          </p:nvSpPr>
          <p:spPr>
            <a:xfrm>
              <a:off x="1359558" y="2241172"/>
              <a:ext cx="450663" cy="641867"/>
            </a:xfrm>
            <a:custGeom>
              <a:avLst/>
              <a:gdLst/>
              <a:ahLst/>
              <a:cxnLst/>
              <a:rect l="l" t="t" r="r" b="b"/>
              <a:pathLst>
                <a:path w="28755" h="40955" extrusionOk="0">
                  <a:moveTo>
                    <a:pt x="26019" y="0"/>
                  </a:moveTo>
                  <a:lnTo>
                    <a:pt x="867" y="12309"/>
                  </a:lnTo>
                  <a:cubicBezTo>
                    <a:pt x="567" y="12476"/>
                    <a:pt x="267" y="12643"/>
                    <a:pt x="0" y="12809"/>
                  </a:cubicBezTo>
                  <a:cubicBezTo>
                    <a:pt x="501" y="16579"/>
                    <a:pt x="1401" y="20281"/>
                    <a:pt x="2669" y="23817"/>
                  </a:cubicBezTo>
                  <a:cubicBezTo>
                    <a:pt x="4237" y="28254"/>
                    <a:pt x="6471" y="32557"/>
                    <a:pt x="9707" y="35959"/>
                  </a:cubicBezTo>
                  <a:cubicBezTo>
                    <a:pt x="11308" y="37627"/>
                    <a:pt x="13143" y="39095"/>
                    <a:pt x="15244" y="40062"/>
                  </a:cubicBezTo>
                  <a:cubicBezTo>
                    <a:pt x="16384" y="40586"/>
                    <a:pt x="17664" y="40955"/>
                    <a:pt x="18924" y="40955"/>
                  </a:cubicBezTo>
                  <a:cubicBezTo>
                    <a:pt x="19508" y="40955"/>
                    <a:pt x="20088" y="40876"/>
                    <a:pt x="20648" y="40696"/>
                  </a:cubicBezTo>
                  <a:cubicBezTo>
                    <a:pt x="22249" y="40162"/>
                    <a:pt x="23384" y="38861"/>
                    <a:pt x="23917" y="37294"/>
                  </a:cubicBezTo>
                  <a:cubicBezTo>
                    <a:pt x="24684" y="35025"/>
                    <a:pt x="24384" y="32524"/>
                    <a:pt x="24017" y="30255"/>
                  </a:cubicBezTo>
                  <a:cubicBezTo>
                    <a:pt x="23017" y="24351"/>
                    <a:pt x="20448" y="18747"/>
                    <a:pt x="16979" y="13910"/>
                  </a:cubicBezTo>
                  <a:cubicBezTo>
                    <a:pt x="16892" y="13766"/>
                    <a:pt x="17005" y="13597"/>
                    <a:pt x="17145" y="13597"/>
                  </a:cubicBezTo>
                  <a:cubicBezTo>
                    <a:pt x="17167" y="13597"/>
                    <a:pt x="17190" y="13601"/>
                    <a:pt x="17212" y="13610"/>
                  </a:cubicBezTo>
                  <a:cubicBezTo>
                    <a:pt x="17446" y="13677"/>
                    <a:pt x="17713" y="13777"/>
                    <a:pt x="17946" y="13844"/>
                  </a:cubicBezTo>
                  <a:cubicBezTo>
                    <a:pt x="19462" y="14314"/>
                    <a:pt x="21101" y="14662"/>
                    <a:pt x="22719" y="14662"/>
                  </a:cubicBezTo>
                  <a:cubicBezTo>
                    <a:pt x="23165" y="14662"/>
                    <a:pt x="23610" y="14635"/>
                    <a:pt x="24051" y="14577"/>
                  </a:cubicBezTo>
                  <a:cubicBezTo>
                    <a:pt x="24918" y="14444"/>
                    <a:pt x="25819" y="14177"/>
                    <a:pt x="26552" y="13643"/>
                  </a:cubicBezTo>
                  <a:cubicBezTo>
                    <a:pt x="27353" y="13110"/>
                    <a:pt x="27887" y="12309"/>
                    <a:pt x="28154" y="11408"/>
                  </a:cubicBezTo>
                  <a:cubicBezTo>
                    <a:pt x="28754" y="9540"/>
                    <a:pt x="28354" y="7472"/>
                    <a:pt x="27920" y="5604"/>
                  </a:cubicBezTo>
                  <a:cubicBezTo>
                    <a:pt x="27486" y="3703"/>
                    <a:pt x="26886" y="1802"/>
                    <a:pt x="2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1"/>
            <p:cNvSpPr/>
            <p:nvPr/>
          </p:nvSpPr>
          <p:spPr>
            <a:xfrm>
              <a:off x="2319389" y="3144582"/>
              <a:ext cx="390543" cy="369072"/>
            </a:xfrm>
            <a:custGeom>
              <a:avLst/>
              <a:gdLst/>
              <a:ahLst/>
              <a:cxnLst/>
              <a:rect l="l" t="t" r="r" b="b"/>
              <a:pathLst>
                <a:path w="24919" h="23549" extrusionOk="0">
                  <a:moveTo>
                    <a:pt x="9615" y="0"/>
                  </a:moveTo>
                  <a:cubicBezTo>
                    <a:pt x="9223" y="0"/>
                    <a:pt x="8832" y="10"/>
                    <a:pt x="8440" y="32"/>
                  </a:cubicBezTo>
                  <a:cubicBezTo>
                    <a:pt x="6372" y="132"/>
                    <a:pt x="4171" y="532"/>
                    <a:pt x="2603" y="1967"/>
                  </a:cubicBezTo>
                  <a:cubicBezTo>
                    <a:pt x="1102" y="3368"/>
                    <a:pt x="435" y="5436"/>
                    <a:pt x="201" y="7437"/>
                  </a:cubicBezTo>
                  <a:cubicBezTo>
                    <a:pt x="1" y="9539"/>
                    <a:pt x="201" y="11707"/>
                    <a:pt x="735" y="13742"/>
                  </a:cubicBezTo>
                  <a:cubicBezTo>
                    <a:pt x="1302" y="15943"/>
                    <a:pt x="2303" y="17978"/>
                    <a:pt x="3837" y="19646"/>
                  </a:cubicBezTo>
                  <a:cubicBezTo>
                    <a:pt x="5371" y="21314"/>
                    <a:pt x="7273" y="22581"/>
                    <a:pt x="9341" y="23549"/>
                  </a:cubicBezTo>
                  <a:lnTo>
                    <a:pt x="19048" y="18812"/>
                  </a:lnTo>
                  <a:cubicBezTo>
                    <a:pt x="23184" y="16777"/>
                    <a:pt x="24919" y="11774"/>
                    <a:pt x="22884" y="7637"/>
                  </a:cubicBezTo>
                  <a:lnTo>
                    <a:pt x="20049" y="1867"/>
                  </a:lnTo>
                  <a:cubicBezTo>
                    <a:pt x="18614" y="1400"/>
                    <a:pt x="17146" y="999"/>
                    <a:pt x="15679" y="699"/>
                  </a:cubicBezTo>
                  <a:cubicBezTo>
                    <a:pt x="13691" y="279"/>
                    <a:pt x="11657" y="0"/>
                    <a:pt x="96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1"/>
            <p:cNvSpPr/>
            <p:nvPr/>
          </p:nvSpPr>
          <p:spPr>
            <a:xfrm>
              <a:off x="1971741" y="2290838"/>
              <a:ext cx="511300" cy="669937"/>
            </a:xfrm>
            <a:custGeom>
              <a:avLst/>
              <a:gdLst/>
              <a:ahLst/>
              <a:cxnLst/>
              <a:rect l="l" t="t" r="r" b="b"/>
              <a:pathLst>
                <a:path w="32624" h="42746" extrusionOk="0">
                  <a:moveTo>
                    <a:pt x="14711" y="0"/>
                  </a:moveTo>
                  <a:cubicBezTo>
                    <a:pt x="13877" y="67"/>
                    <a:pt x="13076" y="167"/>
                    <a:pt x="12276" y="267"/>
                  </a:cubicBezTo>
                  <a:cubicBezTo>
                    <a:pt x="9240" y="734"/>
                    <a:pt x="6038" y="1568"/>
                    <a:pt x="3570" y="3503"/>
                  </a:cubicBezTo>
                  <a:cubicBezTo>
                    <a:pt x="2435" y="4403"/>
                    <a:pt x="1501" y="5538"/>
                    <a:pt x="901" y="6872"/>
                  </a:cubicBezTo>
                  <a:cubicBezTo>
                    <a:pt x="301" y="8273"/>
                    <a:pt x="0" y="9941"/>
                    <a:pt x="301" y="11442"/>
                  </a:cubicBezTo>
                  <a:cubicBezTo>
                    <a:pt x="868" y="14411"/>
                    <a:pt x="3570" y="16078"/>
                    <a:pt x="6238" y="16912"/>
                  </a:cubicBezTo>
                  <a:cubicBezTo>
                    <a:pt x="8302" y="17568"/>
                    <a:pt x="10508" y="17870"/>
                    <a:pt x="12688" y="17870"/>
                  </a:cubicBezTo>
                  <a:cubicBezTo>
                    <a:pt x="13502" y="17870"/>
                    <a:pt x="14313" y="17828"/>
                    <a:pt x="15111" y="17746"/>
                  </a:cubicBezTo>
                  <a:cubicBezTo>
                    <a:pt x="15121" y="17745"/>
                    <a:pt x="15130" y="17744"/>
                    <a:pt x="15138" y="17744"/>
                  </a:cubicBezTo>
                  <a:cubicBezTo>
                    <a:pt x="15350" y="17744"/>
                    <a:pt x="15402" y="18115"/>
                    <a:pt x="15178" y="18147"/>
                  </a:cubicBezTo>
                  <a:cubicBezTo>
                    <a:pt x="14711" y="18247"/>
                    <a:pt x="14244" y="18347"/>
                    <a:pt x="13777" y="18480"/>
                  </a:cubicBezTo>
                  <a:cubicBezTo>
                    <a:pt x="11909" y="19047"/>
                    <a:pt x="10208" y="19981"/>
                    <a:pt x="8740" y="21249"/>
                  </a:cubicBezTo>
                  <a:cubicBezTo>
                    <a:pt x="7306" y="22450"/>
                    <a:pt x="6138" y="23917"/>
                    <a:pt x="5237" y="25552"/>
                  </a:cubicBezTo>
                  <a:cubicBezTo>
                    <a:pt x="4370" y="27153"/>
                    <a:pt x="3803" y="28888"/>
                    <a:pt x="3603" y="30655"/>
                  </a:cubicBezTo>
                  <a:cubicBezTo>
                    <a:pt x="3403" y="32357"/>
                    <a:pt x="3536" y="34058"/>
                    <a:pt x="4137" y="35659"/>
                  </a:cubicBezTo>
                  <a:cubicBezTo>
                    <a:pt x="4737" y="37327"/>
                    <a:pt x="5805" y="38761"/>
                    <a:pt x="7206" y="39829"/>
                  </a:cubicBezTo>
                  <a:cubicBezTo>
                    <a:pt x="9040" y="41263"/>
                    <a:pt x="11308" y="41997"/>
                    <a:pt x="13577" y="42431"/>
                  </a:cubicBezTo>
                  <a:cubicBezTo>
                    <a:pt x="14800" y="42642"/>
                    <a:pt x="16036" y="42746"/>
                    <a:pt x="17270" y="42746"/>
                  </a:cubicBezTo>
                  <a:cubicBezTo>
                    <a:pt x="18964" y="42746"/>
                    <a:pt x="20657" y="42550"/>
                    <a:pt x="22316" y="42164"/>
                  </a:cubicBezTo>
                  <a:cubicBezTo>
                    <a:pt x="25152" y="41463"/>
                    <a:pt x="27820" y="40229"/>
                    <a:pt x="30222" y="38594"/>
                  </a:cubicBezTo>
                  <a:cubicBezTo>
                    <a:pt x="31089" y="37994"/>
                    <a:pt x="31890" y="37360"/>
                    <a:pt x="32624" y="36693"/>
                  </a:cubicBezTo>
                  <a:lnTo>
                    <a:pt x="147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1"/>
            <p:cNvSpPr/>
            <p:nvPr/>
          </p:nvSpPr>
          <p:spPr>
            <a:xfrm>
              <a:off x="1449988" y="2250654"/>
              <a:ext cx="851126" cy="755289"/>
            </a:xfrm>
            <a:custGeom>
              <a:avLst/>
              <a:gdLst/>
              <a:ahLst/>
              <a:cxnLst/>
              <a:rect l="l" t="t" r="r" b="b"/>
              <a:pathLst>
                <a:path w="54307" h="48192" extrusionOk="0">
                  <a:moveTo>
                    <a:pt x="38196" y="0"/>
                  </a:moveTo>
                  <a:cubicBezTo>
                    <a:pt x="37604" y="0"/>
                    <a:pt x="37001" y="127"/>
                    <a:pt x="36427" y="396"/>
                  </a:cubicBezTo>
                  <a:lnTo>
                    <a:pt x="2903" y="16341"/>
                  </a:lnTo>
                  <a:cubicBezTo>
                    <a:pt x="868" y="17308"/>
                    <a:pt x="1" y="19743"/>
                    <a:pt x="968" y="21811"/>
                  </a:cubicBezTo>
                  <a:lnTo>
                    <a:pt x="12410" y="45829"/>
                  </a:lnTo>
                  <a:cubicBezTo>
                    <a:pt x="13109" y="47324"/>
                    <a:pt x="14594" y="48192"/>
                    <a:pt x="16132" y="48192"/>
                  </a:cubicBezTo>
                  <a:cubicBezTo>
                    <a:pt x="16720" y="48192"/>
                    <a:pt x="17317" y="48064"/>
                    <a:pt x="17880" y="47797"/>
                  </a:cubicBezTo>
                  <a:lnTo>
                    <a:pt x="51404" y="31852"/>
                  </a:lnTo>
                  <a:cubicBezTo>
                    <a:pt x="53439" y="30884"/>
                    <a:pt x="54306" y="28416"/>
                    <a:pt x="53339" y="26381"/>
                  </a:cubicBezTo>
                  <a:lnTo>
                    <a:pt x="41931" y="2331"/>
                  </a:lnTo>
                  <a:cubicBezTo>
                    <a:pt x="41208" y="861"/>
                    <a:pt x="39737" y="0"/>
                    <a:pt x="38196" y="0"/>
                  </a:cubicBezTo>
                  <a:close/>
                </a:path>
              </a:pathLst>
            </a:custGeom>
            <a:solidFill>
              <a:srgbClr val="D86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1"/>
            <p:cNvSpPr/>
            <p:nvPr/>
          </p:nvSpPr>
          <p:spPr>
            <a:xfrm>
              <a:off x="1421762" y="2234449"/>
              <a:ext cx="851644" cy="755618"/>
            </a:xfrm>
            <a:custGeom>
              <a:avLst/>
              <a:gdLst/>
              <a:ahLst/>
              <a:cxnLst/>
              <a:rect l="l" t="t" r="r" b="b"/>
              <a:pathLst>
                <a:path w="54340" h="48213" extrusionOk="0">
                  <a:moveTo>
                    <a:pt x="38203" y="1"/>
                  </a:moveTo>
                  <a:cubicBezTo>
                    <a:pt x="37618" y="1"/>
                    <a:pt x="37023" y="128"/>
                    <a:pt x="36460" y="396"/>
                  </a:cubicBezTo>
                  <a:lnTo>
                    <a:pt x="2936" y="16341"/>
                  </a:lnTo>
                  <a:cubicBezTo>
                    <a:pt x="868" y="17308"/>
                    <a:pt x="1" y="19776"/>
                    <a:pt x="968" y="21811"/>
                  </a:cubicBezTo>
                  <a:lnTo>
                    <a:pt x="12410" y="45862"/>
                  </a:lnTo>
                  <a:cubicBezTo>
                    <a:pt x="13104" y="47347"/>
                    <a:pt x="14572" y="48212"/>
                    <a:pt x="16098" y="48212"/>
                  </a:cubicBezTo>
                  <a:cubicBezTo>
                    <a:pt x="16698" y="48212"/>
                    <a:pt x="17306" y="48079"/>
                    <a:pt x="17880" y="47797"/>
                  </a:cubicBezTo>
                  <a:lnTo>
                    <a:pt x="51404" y="31885"/>
                  </a:lnTo>
                  <a:cubicBezTo>
                    <a:pt x="53439" y="30884"/>
                    <a:pt x="54339" y="28449"/>
                    <a:pt x="53339" y="26381"/>
                  </a:cubicBezTo>
                  <a:lnTo>
                    <a:pt x="41931" y="2364"/>
                  </a:lnTo>
                  <a:cubicBezTo>
                    <a:pt x="41207" y="868"/>
                    <a:pt x="39733" y="1"/>
                    <a:pt x="38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1"/>
            <p:cNvSpPr/>
            <p:nvPr/>
          </p:nvSpPr>
          <p:spPr>
            <a:xfrm>
              <a:off x="1746935" y="2234449"/>
              <a:ext cx="398912" cy="393678"/>
            </a:xfrm>
            <a:custGeom>
              <a:avLst/>
              <a:gdLst/>
              <a:ahLst/>
              <a:cxnLst/>
              <a:rect l="l" t="t" r="r" b="b"/>
              <a:pathLst>
                <a:path w="25453" h="25119" extrusionOk="0">
                  <a:moveTo>
                    <a:pt x="17443" y="1"/>
                  </a:moveTo>
                  <a:cubicBezTo>
                    <a:pt x="16852" y="1"/>
                    <a:pt x="16251" y="128"/>
                    <a:pt x="15679" y="396"/>
                  </a:cubicBezTo>
                  <a:lnTo>
                    <a:pt x="2069" y="6901"/>
                  </a:lnTo>
                  <a:cubicBezTo>
                    <a:pt x="1535" y="8402"/>
                    <a:pt x="1068" y="9969"/>
                    <a:pt x="735" y="11537"/>
                  </a:cubicBezTo>
                  <a:cubicBezTo>
                    <a:pt x="268" y="13505"/>
                    <a:pt x="1" y="15573"/>
                    <a:pt x="68" y="17608"/>
                  </a:cubicBezTo>
                  <a:cubicBezTo>
                    <a:pt x="101" y="19276"/>
                    <a:pt x="401" y="21011"/>
                    <a:pt x="1302" y="22445"/>
                  </a:cubicBezTo>
                  <a:cubicBezTo>
                    <a:pt x="2102" y="23779"/>
                    <a:pt x="3470" y="24647"/>
                    <a:pt x="5004" y="24947"/>
                  </a:cubicBezTo>
                  <a:cubicBezTo>
                    <a:pt x="5615" y="25069"/>
                    <a:pt x="6244" y="25118"/>
                    <a:pt x="6877" y="25118"/>
                  </a:cubicBezTo>
                  <a:cubicBezTo>
                    <a:pt x="7454" y="25118"/>
                    <a:pt x="8034" y="25077"/>
                    <a:pt x="8607" y="25014"/>
                  </a:cubicBezTo>
                  <a:cubicBezTo>
                    <a:pt x="10175" y="24813"/>
                    <a:pt x="11743" y="24380"/>
                    <a:pt x="13210" y="23746"/>
                  </a:cubicBezTo>
                  <a:cubicBezTo>
                    <a:pt x="16146" y="22445"/>
                    <a:pt x="18614" y="20310"/>
                    <a:pt x="20682" y="17942"/>
                  </a:cubicBezTo>
                  <a:cubicBezTo>
                    <a:pt x="22484" y="15874"/>
                    <a:pt x="24018" y="13639"/>
                    <a:pt x="25452" y="11337"/>
                  </a:cubicBezTo>
                  <a:lnTo>
                    <a:pt x="21183" y="2364"/>
                  </a:lnTo>
                  <a:cubicBezTo>
                    <a:pt x="20459" y="868"/>
                    <a:pt x="18985" y="1"/>
                    <a:pt x="174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1"/>
            <p:cNvSpPr/>
            <p:nvPr/>
          </p:nvSpPr>
          <p:spPr>
            <a:xfrm>
              <a:off x="1940898" y="2608692"/>
              <a:ext cx="332508" cy="238410"/>
            </a:xfrm>
            <a:custGeom>
              <a:avLst/>
              <a:gdLst/>
              <a:ahLst/>
              <a:cxnLst/>
              <a:rect l="l" t="t" r="r" b="b"/>
              <a:pathLst>
                <a:path w="21216" h="15212" extrusionOk="0">
                  <a:moveTo>
                    <a:pt x="19014" y="0"/>
                  </a:moveTo>
                  <a:cubicBezTo>
                    <a:pt x="18247" y="0"/>
                    <a:pt x="17446" y="0"/>
                    <a:pt x="16646" y="34"/>
                  </a:cubicBezTo>
                  <a:cubicBezTo>
                    <a:pt x="13944" y="100"/>
                    <a:pt x="11208" y="267"/>
                    <a:pt x="8573" y="1001"/>
                  </a:cubicBezTo>
                  <a:cubicBezTo>
                    <a:pt x="7306" y="1401"/>
                    <a:pt x="6038" y="1902"/>
                    <a:pt x="4870" y="2636"/>
                  </a:cubicBezTo>
                  <a:cubicBezTo>
                    <a:pt x="3803" y="3303"/>
                    <a:pt x="2736" y="4170"/>
                    <a:pt x="1968" y="5204"/>
                  </a:cubicBezTo>
                  <a:cubicBezTo>
                    <a:pt x="534" y="7139"/>
                    <a:pt x="0" y="9807"/>
                    <a:pt x="701" y="12142"/>
                  </a:cubicBezTo>
                  <a:cubicBezTo>
                    <a:pt x="1101" y="13510"/>
                    <a:pt x="2035" y="14411"/>
                    <a:pt x="3103" y="15211"/>
                  </a:cubicBezTo>
                  <a:lnTo>
                    <a:pt x="18280" y="8006"/>
                  </a:lnTo>
                  <a:cubicBezTo>
                    <a:pt x="20315" y="7005"/>
                    <a:pt x="21215" y="4570"/>
                    <a:pt x="20215" y="2502"/>
                  </a:cubicBezTo>
                  <a:lnTo>
                    <a:pt x="190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1"/>
            <p:cNvSpPr/>
            <p:nvPr/>
          </p:nvSpPr>
          <p:spPr>
            <a:xfrm>
              <a:off x="1435883" y="2426766"/>
              <a:ext cx="234226" cy="210043"/>
            </a:xfrm>
            <a:custGeom>
              <a:avLst/>
              <a:gdLst/>
              <a:ahLst/>
              <a:cxnLst/>
              <a:rect l="l" t="t" r="r" b="b"/>
              <a:pathLst>
                <a:path w="14945" h="13402" extrusionOk="0">
                  <a:moveTo>
                    <a:pt x="10608" y="0"/>
                  </a:moveTo>
                  <a:lnTo>
                    <a:pt x="2035" y="4070"/>
                  </a:lnTo>
                  <a:cubicBezTo>
                    <a:pt x="1068" y="4537"/>
                    <a:pt x="367" y="5304"/>
                    <a:pt x="0" y="6238"/>
                  </a:cubicBezTo>
                  <a:cubicBezTo>
                    <a:pt x="768" y="6838"/>
                    <a:pt x="1501" y="7472"/>
                    <a:pt x="2302" y="8039"/>
                  </a:cubicBezTo>
                  <a:cubicBezTo>
                    <a:pt x="4437" y="9707"/>
                    <a:pt x="6672" y="11342"/>
                    <a:pt x="9107" y="12476"/>
                  </a:cubicBezTo>
                  <a:cubicBezTo>
                    <a:pt x="9975" y="12868"/>
                    <a:pt x="11240" y="13402"/>
                    <a:pt x="12362" y="13402"/>
                  </a:cubicBezTo>
                  <a:cubicBezTo>
                    <a:pt x="13052" y="13402"/>
                    <a:pt x="13687" y="13201"/>
                    <a:pt x="14144" y="12642"/>
                  </a:cubicBezTo>
                  <a:cubicBezTo>
                    <a:pt x="14844" y="11809"/>
                    <a:pt x="14944" y="10541"/>
                    <a:pt x="14878" y="9507"/>
                  </a:cubicBezTo>
                  <a:cubicBezTo>
                    <a:pt x="14778" y="7872"/>
                    <a:pt x="14244" y="6271"/>
                    <a:pt x="13577" y="4804"/>
                  </a:cubicBezTo>
                  <a:cubicBezTo>
                    <a:pt x="12843" y="3136"/>
                    <a:pt x="11909" y="1568"/>
                    <a:pt x="10741" y="167"/>
                  </a:cubicBezTo>
                  <a:cubicBezTo>
                    <a:pt x="10708" y="100"/>
                    <a:pt x="10675" y="33"/>
                    <a:pt x="10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41"/>
            <p:cNvSpPr/>
            <p:nvPr/>
          </p:nvSpPr>
          <p:spPr>
            <a:xfrm>
              <a:off x="1538867" y="2647638"/>
              <a:ext cx="324672" cy="342428"/>
            </a:xfrm>
            <a:custGeom>
              <a:avLst/>
              <a:gdLst/>
              <a:ahLst/>
              <a:cxnLst/>
              <a:rect l="l" t="t" r="r" b="b"/>
              <a:pathLst>
                <a:path w="20716" h="21849" extrusionOk="0">
                  <a:moveTo>
                    <a:pt x="14272" y="1"/>
                  </a:moveTo>
                  <a:cubicBezTo>
                    <a:pt x="12840" y="1"/>
                    <a:pt x="11370" y="461"/>
                    <a:pt x="10075" y="1051"/>
                  </a:cubicBezTo>
                  <a:cubicBezTo>
                    <a:pt x="7239" y="2386"/>
                    <a:pt x="4737" y="4420"/>
                    <a:pt x="2502" y="6589"/>
                  </a:cubicBezTo>
                  <a:cubicBezTo>
                    <a:pt x="1635" y="7389"/>
                    <a:pt x="801" y="8223"/>
                    <a:pt x="1" y="9090"/>
                  </a:cubicBezTo>
                  <a:lnTo>
                    <a:pt x="4938" y="19498"/>
                  </a:lnTo>
                  <a:cubicBezTo>
                    <a:pt x="5632" y="20983"/>
                    <a:pt x="7100" y="21848"/>
                    <a:pt x="8626" y="21848"/>
                  </a:cubicBezTo>
                  <a:cubicBezTo>
                    <a:pt x="9226" y="21848"/>
                    <a:pt x="9834" y="21715"/>
                    <a:pt x="10408" y="21433"/>
                  </a:cubicBezTo>
                  <a:lnTo>
                    <a:pt x="17680" y="17997"/>
                  </a:lnTo>
                  <a:cubicBezTo>
                    <a:pt x="18781" y="15528"/>
                    <a:pt x="19815" y="13026"/>
                    <a:pt x="20315" y="10358"/>
                  </a:cubicBezTo>
                  <a:cubicBezTo>
                    <a:pt x="20649" y="8490"/>
                    <a:pt x="20715" y="6488"/>
                    <a:pt x="20048" y="4687"/>
                  </a:cubicBezTo>
                  <a:cubicBezTo>
                    <a:pt x="19548" y="3219"/>
                    <a:pt x="18614" y="1785"/>
                    <a:pt x="17346" y="918"/>
                  </a:cubicBezTo>
                  <a:cubicBezTo>
                    <a:pt x="16402" y="260"/>
                    <a:pt x="15348" y="1"/>
                    <a:pt x="14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1"/>
            <p:cNvSpPr/>
            <p:nvPr/>
          </p:nvSpPr>
          <p:spPr>
            <a:xfrm>
              <a:off x="1974359" y="2395922"/>
              <a:ext cx="237877" cy="216328"/>
            </a:xfrm>
            <a:custGeom>
              <a:avLst/>
              <a:gdLst/>
              <a:ahLst/>
              <a:cxnLst/>
              <a:rect l="l" t="t" r="r" b="b"/>
              <a:pathLst>
                <a:path w="15178" h="13803" extrusionOk="0">
                  <a:moveTo>
                    <a:pt x="10441" y="0"/>
                  </a:moveTo>
                  <a:cubicBezTo>
                    <a:pt x="8173" y="901"/>
                    <a:pt x="6004" y="2068"/>
                    <a:pt x="4070" y="3536"/>
                  </a:cubicBezTo>
                  <a:cubicBezTo>
                    <a:pt x="2836" y="4470"/>
                    <a:pt x="1668" y="5504"/>
                    <a:pt x="901" y="6872"/>
                  </a:cubicBezTo>
                  <a:cubicBezTo>
                    <a:pt x="367" y="7906"/>
                    <a:pt x="0" y="9140"/>
                    <a:pt x="100" y="10341"/>
                  </a:cubicBezTo>
                  <a:cubicBezTo>
                    <a:pt x="167" y="11375"/>
                    <a:pt x="601" y="12376"/>
                    <a:pt x="1468" y="13009"/>
                  </a:cubicBezTo>
                  <a:cubicBezTo>
                    <a:pt x="2301" y="13622"/>
                    <a:pt x="3313" y="13802"/>
                    <a:pt x="4334" y="13802"/>
                  </a:cubicBezTo>
                  <a:cubicBezTo>
                    <a:pt x="4703" y="13802"/>
                    <a:pt x="5074" y="13779"/>
                    <a:pt x="5437" y="13743"/>
                  </a:cubicBezTo>
                  <a:cubicBezTo>
                    <a:pt x="8806" y="13443"/>
                    <a:pt x="12042" y="12009"/>
                    <a:pt x="14844" y="10141"/>
                  </a:cubicBezTo>
                  <a:cubicBezTo>
                    <a:pt x="14978" y="10074"/>
                    <a:pt x="15078" y="10007"/>
                    <a:pt x="15178" y="9940"/>
                  </a:cubicBezTo>
                  <a:lnTo>
                    <a:pt x="104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1"/>
            <p:cNvSpPr/>
            <p:nvPr/>
          </p:nvSpPr>
          <p:spPr>
            <a:xfrm>
              <a:off x="1646036" y="2293973"/>
              <a:ext cx="244162" cy="184669"/>
            </a:xfrm>
            <a:custGeom>
              <a:avLst/>
              <a:gdLst/>
              <a:ahLst/>
              <a:cxnLst/>
              <a:rect l="l" t="t" r="r" b="b"/>
              <a:pathLst>
                <a:path w="15579" h="11783" extrusionOk="0">
                  <a:moveTo>
                    <a:pt x="15012" y="0"/>
                  </a:moveTo>
                  <a:lnTo>
                    <a:pt x="1" y="7139"/>
                  </a:lnTo>
                  <a:cubicBezTo>
                    <a:pt x="401" y="7673"/>
                    <a:pt x="868" y="8206"/>
                    <a:pt x="1335" y="8707"/>
                  </a:cubicBezTo>
                  <a:cubicBezTo>
                    <a:pt x="2870" y="10274"/>
                    <a:pt x="4871" y="11509"/>
                    <a:pt x="7073" y="11742"/>
                  </a:cubicBezTo>
                  <a:cubicBezTo>
                    <a:pt x="7302" y="11769"/>
                    <a:pt x="7532" y="11782"/>
                    <a:pt x="7763" y="11782"/>
                  </a:cubicBezTo>
                  <a:cubicBezTo>
                    <a:pt x="8674" y="11782"/>
                    <a:pt x="9590" y="11574"/>
                    <a:pt x="10442" y="11175"/>
                  </a:cubicBezTo>
                  <a:cubicBezTo>
                    <a:pt x="11476" y="10641"/>
                    <a:pt x="12343" y="9774"/>
                    <a:pt x="13010" y="8807"/>
                  </a:cubicBezTo>
                  <a:cubicBezTo>
                    <a:pt x="14745" y="6405"/>
                    <a:pt x="15579" y="3036"/>
                    <a:pt x="15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1"/>
            <p:cNvSpPr/>
            <p:nvPr/>
          </p:nvSpPr>
          <p:spPr>
            <a:xfrm>
              <a:off x="1614346" y="2819738"/>
              <a:ext cx="110131" cy="105774"/>
            </a:xfrm>
            <a:custGeom>
              <a:avLst/>
              <a:gdLst/>
              <a:ahLst/>
              <a:cxnLst/>
              <a:rect l="l" t="t" r="r" b="b"/>
              <a:pathLst>
                <a:path w="7027" h="6749" extrusionOk="0">
                  <a:moveTo>
                    <a:pt x="4480" y="1"/>
                  </a:moveTo>
                  <a:cubicBezTo>
                    <a:pt x="4429" y="1"/>
                    <a:pt x="4377" y="4"/>
                    <a:pt x="4325" y="11"/>
                  </a:cubicBezTo>
                  <a:cubicBezTo>
                    <a:pt x="2023" y="278"/>
                    <a:pt x="3791" y="3747"/>
                    <a:pt x="3891" y="3947"/>
                  </a:cubicBezTo>
                  <a:cubicBezTo>
                    <a:pt x="3780" y="3915"/>
                    <a:pt x="2882" y="3674"/>
                    <a:pt x="1986" y="3674"/>
                  </a:cubicBezTo>
                  <a:cubicBezTo>
                    <a:pt x="992" y="3674"/>
                    <a:pt x="0" y="3971"/>
                    <a:pt x="88" y="5181"/>
                  </a:cubicBezTo>
                  <a:cubicBezTo>
                    <a:pt x="195" y="6443"/>
                    <a:pt x="2062" y="6748"/>
                    <a:pt x="3829" y="6748"/>
                  </a:cubicBezTo>
                  <a:cubicBezTo>
                    <a:pt x="5380" y="6748"/>
                    <a:pt x="6853" y="6513"/>
                    <a:pt x="6993" y="6482"/>
                  </a:cubicBezTo>
                  <a:lnTo>
                    <a:pt x="7026" y="6515"/>
                  </a:lnTo>
                  <a:cubicBezTo>
                    <a:pt x="7026" y="6515"/>
                    <a:pt x="7026" y="6515"/>
                    <a:pt x="7026" y="6482"/>
                  </a:cubicBezTo>
                  <a:cubicBezTo>
                    <a:pt x="6994" y="6189"/>
                    <a:pt x="6674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1"/>
            <p:cNvSpPr/>
            <p:nvPr/>
          </p:nvSpPr>
          <p:spPr>
            <a:xfrm>
              <a:off x="1946650" y="2275072"/>
              <a:ext cx="102482" cy="92107"/>
            </a:xfrm>
            <a:custGeom>
              <a:avLst/>
              <a:gdLst/>
              <a:ahLst/>
              <a:cxnLst/>
              <a:rect l="l" t="t" r="r" b="b"/>
              <a:pathLst>
                <a:path w="6539" h="5877" extrusionOk="0">
                  <a:moveTo>
                    <a:pt x="5279" y="1"/>
                  </a:moveTo>
                  <a:cubicBezTo>
                    <a:pt x="5189" y="1"/>
                    <a:pt x="5098" y="13"/>
                    <a:pt x="5004" y="39"/>
                  </a:cubicBezTo>
                  <a:cubicBezTo>
                    <a:pt x="4137" y="272"/>
                    <a:pt x="3503" y="1673"/>
                    <a:pt x="3303" y="2207"/>
                  </a:cubicBezTo>
                  <a:cubicBezTo>
                    <a:pt x="3002" y="1707"/>
                    <a:pt x="2202" y="439"/>
                    <a:pt x="1301" y="306"/>
                  </a:cubicBezTo>
                  <a:cubicBezTo>
                    <a:pt x="1265" y="302"/>
                    <a:pt x="1229" y="301"/>
                    <a:pt x="1193" y="301"/>
                  </a:cubicBezTo>
                  <a:cubicBezTo>
                    <a:pt x="869" y="301"/>
                    <a:pt x="571" y="439"/>
                    <a:pt x="300" y="739"/>
                  </a:cubicBezTo>
                  <a:cubicBezTo>
                    <a:pt x="100" y="973"/>
                    <a:pt x="0" y="1273"/>
                    <a:pt x="34" y="1607"/>
                  </a:cubicBezTo>
                  <a:cubicBezTo>
                    <a:pt x="200" y="3274"/>
                    <a:pt x="3369" y="5743"/>
                    <a:pt x="3503" y="5843"/>
                  </a:cubicBezTo>
                  <a:cubicBezTo>
                    <a:pt x="3536" y="5876"/>
                    <a:pt x="3536" y="5876"/>
                    <a:pt x="3569" y="5876"/>
                  </a:cubicBezTo>
                  <a:lnTo>
                    <a:pt x="3603" y="5876"/>
                  </a:lnTo>
                  <a:cubicBezTo>
                    <a:pt x="3636" y="5843"/>
                    <a:pt x="3636" y="5843"/>
                    <a:pt x="3636" y="5843"/>
                  </a:cubicBezTo>
                  <a:cubicBezTo>
                    <a:pt x="3870" y="5610"/>
                    <a:pt x="6538" y="2774"/>
                    <a:pt x="6438" y="1140"/>
                  </a:cubicBezTo>
                  <a:cubicBezTo>
                    <a:pt x="6438" y="806"/>
                    <a:pt x="6305" y="506"/>
                    <a:pt x="6038" y="306"/>
                  </a:cubicBezTo>
                  <a:cubicBezTo>
                    <a:pt x="5790" y="107"/>
                    <a:pt x="5541" y="1"/>
                    <a:pt x="52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1"/>
            <p:cNvSpPr/>
            <p:nvPr/>
          </p:nvSpPr>
          <p:spPr>
            <a:xfrm>
              <a:off x="1487116" y="2542742"/>
              <a:ext cx="99348" cy="95242"/>
            </a:xfrm>
            <a:custGeom>
              <a:avLst/>
              <a:gdLst/>
              <a:ahLst/>
              <a:cxnLst/>
              <a:rect l="l" t="t" r="r" b="b"/>
              <a:pathLst>
                <a:path w="6339" h="6077" extrusionOk="0">
                  <a:moveTo>
                    <a:pt x="4275" y="0"/>
                  </a:moveTo>
                  <a:cubicBezTo>
                    <a:pt x="3898" y="0"/>
                    <a:pt x="3583" y="135"/>
                    <a:pt x="3403" y="406"/>
                  </a:cubicBezTo>
                  <a:cubicBezTo>
                    <a:pt x="2836" y="1173"/>
                    <a:pt x="3203" y="2674"/>
                    <a:pt x="3336" y="3241"/>
                  </a:cubicBezTo>
                  <a:cubicBezTo>
                    <a:pt x="2979" y="3074"/>
                    <a:pt x="2130" y="2755"/>
                    <a:pt x="1382" y="2755"/>
                  </a:cubicBezTo>
                  <a:cubicBezTo>
                    <a:pt x="1081" y="2755"/>
                    <a:pt x="797" y="2807"/>
                    <a:pt x="567" y="2941"/>
                  </a:cubicBezTo>
                  <a:cubicBezTo>
                    <a:pt x="234" y="3141"/>
                    <a:pt x="34" y="3475"/>
                    <a:pt x="0" y="3908"/>
                  </a:cubicBezTo>
                  <a:cubicBezTo>
                    <a:pt x="0" y="4242"/>
                    <a:pt x="100" y="4542"/>
                    <a:pt x="334" y="4775"/>
                  </a:cubicBezTo>
                  <a:cubicBezTo>
                    <a:pt x="1501" y="6043"/>
                    <a:pt x="5604" y="6076"/>
                    <a:pt x="5771" y="6076"/>
                  </a:cubicBezTo>
                  <a:lnTo>
                    <a:pt x="5804" y="6076"/>
                  </a:lnTo>
                  <a:cubicBezTo>
                    <a:pt x="5804" y="6076"/>
                    <a:pt x="5838" y="6043"/>
                    <a:pt x="5838" y="6043"/>
                  </a:cubicBezTo>
                  <a:cubicBezTo>
                    <a:pt x="5871" y="6043"/>
                    <a:pt x="5871" y="6010"/>
                    <a:pt x="5871" y="6010"/>
                  </a:cubicBezTo>
                  <a:cubicBezTo>
                    <a:pt x="5871" y="6010"/>
                    <a:pt x="5871" y="5976"/>
                    <a:pt x="5871" y="5976"/>
                  </a:cubicBezTo>
                  <a:cubicBezTo>
                    <a:pt x="5905" y="5643"/>
                    <a:pt x="6338" y="1707"/>
                    <a:pt x="5237" y="406"/>
                  </a:cubicBezTo>
                  <a:cubicBezTo>
                    <a:pt x="5004" y="139"/>
                    <a:pt x="4737" y="5"/>
                    <a:pt x="4403" y="5"/>
                  </a:cubicBezTo>
                  <a:cubicBezTo>
                    <a:pt x="4360" y="2"/>
                    <a:pt x="4317" y="0"/>
                    <a:pt x="4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1"/>
            <p:cNvSpPr/>
            <p:nvPr/>
          </p:nvSpPr>
          <p:spPr>
            <a:xfrm>
              <a:off x="2073691" y="2529750"/>
              <a:ext cx="135410" cy="131367"/>
            </a:xfrm>
            <a:custGeom>
              <a:avLst/>
              <a:gdLst/>
              <a:ahLst/>
              <a:cxnLst/>
              <a:rect l="l" t="t" r="r" b="b"/>
              <a:pathLst>
                <a:path w="8640" h="8382" extrusionOk="0">
                  <a:moveTo>
                    <a:pt x="4679" y="0"/>
                  </a:moveTo>
                  <a:cubicBezTo>
                    <a:pt x="4540" y="0"/>
                    <a:pt x="4403" y="23"/>
                    <a:pt x="4270" y="67"/>
                  </a:cubicBezTo>
                  <a:cubicBezTo>
                    <a:pt x="3669" y="234"/>
                    <a:pt x="3269" y="534"/>
                    <a:pt x="3102" y="1035"/>
                  </a:cubicBezTo>
                  <a:cubicBezTo>
                    <a:pt x="2669" y="2235"/>
                    <a:pt x="3769" y="4037"/>
                    <a:pt x="4203" y="4704"/>
                  </a:cubicBezTo>
                  <a:cubicBezTo>
                    <a:pt x="3989" y="4685"/>
                    <a:pt x="3670" y="4664"/>
                    <a:pt x="3302" y="4664"/>
                  </a:cubicBezTo>
                  <a:cubicBezTo>
                    <a:pt x="2348" y="4664"/>
                    <a:pt x="1069" y="4806"/>
                    <a:pt x="467" y="5504"/>
                  </a:cubicBezTo>
                  <a:cubicBezTo>
                    <a:pt x="100" y="5871"/>
                    <a:pt x="0" y="6372"/>
                    <a:pt x="167" y="6972"/>
                  </a:cubicBezTo>
                  <a:cubicBezTo>
                    <a:pt x="267" y="7406"/>
                    <a:pt x="534" y="7739"/>
                    <a:pt x="934" y="7973"/>
                  </a:cubicBezTo>
                  <a:cubicBezTo>
                    <a:pt x="1451" y="8270"/>
                    <a:pt x="2184" y="8381"/>
                    <a:pt x="2993" y="8381"/>
                  </a:cubicBezTo>
                  <a:cubicBezTo>
                    <a:pt x="5365" y="8381"/>
                    <a:pt x="8390" y="7422"/>
                    <a:pt x="8539" y="7372"/>
                  </a:cubicBezTo>
                  <a:lnTo>
                    <a:pt x="8573" y="7372"/>
                  </a:lnTo>
                  <a:cubicBezTo>
                    <a:pt x="8573" y="7372"/>
                    <a:pt x="8606" y="7339"/>
                    <a:pt x="8640" y="7306"/>
                  </a:cubicBezTo>
                  <a:cubicBezTo>
                    <a:pt x="8640" y="7306"/>
                    <a:pt x="8640" y="7272"/>
                    <a:pt x="8640" y="7272"/>
                  </a:cubicBezTo>
                  <a:cubicBezTo>
                    <a:pt x="8640" y="7239"/>
                    <a:pt x="8640" y="7206"/>
                    <a:pt x="8640" y="7206"/>
                  </a:cubicBezTo>
                  <a:cubicBezTo>
                    <a:pt x="8539" y="6772"/>
                    <a:pt x="7439" y="1468"/>
                    <a:pt x="5504" y="267"/>
                  </a:cubicBezTo>
                  <a:cubicBezTo>
                    <a:pt x="5237" y="89"/>
                    <a:pt x="4955" y="0"/>
                    <a:pt x="46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1"/>
            <p:cNvSpPr/>
            <p:nvPr/>
          </p:nvSpPr>
          <p:spPr>
            <a:xfrm>
              <a:off x="1606839" y="2480601"/>
              <a:ext cx="66404" cy="116086"/>
            </a:xfrm>
            <a:custGeom>
              <a:avLst/>
              <a:gdLst/>
              <a:ahLst/>
              <a:cxnLst/>
              <a:rect l="l" t="t" r="r" b="b"/>
              <a:pathLst>
                <a:path w="4237" h="7407" extrusionOk="0">
                  <a:moveTo>
                    <a:pt x="934" y="1"/>
                  </a:moveTo>
                  <a:lnTo>
                    <a:pt x="0" y="468"/>
                  </a:lnTo>
                  <a:lnTo>
                    <a:pt x="3302" y="7406"/>
                  </a:lnTo>
                  <a:lnTo>
                    <a:pt x="4236" y="6973"/>
                  </a:lnTo>
                  <a:lnTo>
                    <a:pt x="934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1"/>
            <p:cNvSpPr/>
            <p:nvPr/>
          </p:nvSpPr>
          <p:spPr>
            <a:xfrm>
              <a:off x="1695702" y="2433552"/>
              <a:ext cx="67454" cy="119738"/>
            </a:xfrm>
            <a:custGeom>
              <a:avLst/>
              <a:gdLst/>
              <a:ahLst/>
              <a:cxnLst/>
              <a:rect l="l" t="t" r="r" b="b"/>
              <a:pathLst>
                <a:path w="4304" h="7640" extrusionOk="0">
                  <a:moveTo>
                    <a:pt x="868" y="1"/>
                  </a:moveTo>
                  <a:lnTo>
                    <a:pt x="1" y="401"/>
                  </a:lnTo>
                  <a:lnTo>
                    <a:pt x="3437" y="7640"/>
                  </a:lnTo>
                  <a:lnTo>
                    <a:pt x="4304" y="7239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1"/>
            <p:cNvSpPr/>
            <p:nvPr/>
          </p:nvSpPr>
          <p:spPr>
            <a:xfrm>
              <a:off x="1757922" y="2430245"/>
              <a:ext cx="91496" cy="95210"/>
            </a:xfrm>
            <a:custGeom>
              <a:avLst/>
              <a:gdLst/>
              <a:ahLst/>
              <a:cxnLst/>
              <a:rect l="l" t="t" r="r" b="b"/>
              <a:pathLst>
                <a:path w="5838" h="6075" extrusionOk="0">
                  <a:moveTo>
                    <a:pt x="2610" y="866"/>
                  </a:moveTo>
                  <a:cubicBezTo>
                    <a:pt x="2843" y="866"/>
                    <a:pt x="3078" y="924"/>
                    <a:pt x="3303" y="1046"/>
                  </a:cubicBezTo>
                  <a:cubicBezTo>
                    <a:pt x="3736" y="1279"/>
                    <a:pt x="4103" y="1713"/>
                    <a:pt x="4403" y="2313"/>
                  </a:cubicBezTo>
                  <a:cubicBezTo>
                    <a:pt x="4704" y="2947"/>
                    <a:pt x="4804" y="3514"/>
                    <a:pt x="4704" y="3981"/>
                  </a:cubicBezTo>
                  <a:cubicBezTo>
                    <a:pt x="4604" y="4481"/>
                    <a:pt x="4337" y="4815"/>
                    <a:pt x="3870" y="5049"/>
                  </a:cubicBezTo>
                  <a:cubicBezTo>
                    <a:pt x="3645" y="5161"/>
                    <a:pt x="3428" y="5211"/>
                    <a:pt x="3216" y="5211"/>
                  </a:cubicBezTo>
                  <a:cubicBezTo>
                    <a:pt x="2986" y="5211"/>
                    <a:pt x="2761" y="5152"/>
                    <a:pt x="2535" y="5049"/>
                  </a:cubicBezTo>
                  <a:cubicBezTo>
                    <a:pt x="2102" y="4782"/>
                    <a:pt x="1735" y="4381"/>
                    <a:pt x="1435" y="3748"/>
                  </a:cubicBezTo>
                  <a:cubicBezTo>
                    <a:pt x="1134" y="3114"/>
                    <a:pt x="1034" y="2547"/>
                    <a:pt x="1134" y="2080"/>
                  </a:cubicBezTo>
                  <a:cubicBezTo>
                    <a:pt x="1235" y="1579"/>
                    <a:pt x="1501" y="1246"/>
                    <a:pt x="1968" y="1012"/>
                  </a:cubicBezTo>
                  <a:cubicBezTo>
                    <a:pt x="2177" y="916"/>
                    <a:pt x="2393" y="866"/>
                    <a:pt x="2610" y="866"/>
                  </a:cubicBezTo>
                  <a:close/>
                  <a:moveTo>
                    <a:pt x="2818" y="0"/>
                  </a:moveTo>
                  <a:cubicBezTo>
                    <a:pt x="2433" y="0"/>
                    <a:pt x="2028" y="93"/>
                    <a:pt x="1601" y="278"/>
                  </a:cubicBezTo>
                  <a:cubicBezTo>
                    <a:pt x="868" y="645"/>
                    <a:pt x="401" y="1179"/>
                    <a:pt x="200" y="1846"/>
                  </a:cubicBezTo>
                  <a:cubicBezTo>
                    <a:pt x="0" y="2547"/>
                    <a:pt x="100" y="3314"/>
                    <a:pt x="534" y="4181"/>
                  </a:cubicBezTo>
                  <a:cubicBezTo>
                    <a:pt x="934" y="5015"/>
                    <a:pt x="1468" y="5616"/>
                    <a:pt x="2102" y="5882"/>
                  </a:cubicBezTo>
                  <a:cubicBezTo>
                    <a:pt x="2392" y="6013"/>
                    <a:pt x="2688" y="6074"/>
                    <a:pt x="2994" y="6074"/>
                  </a:cubicBezTo>
                  <a:cubicBezTo>
                    <a:pt x="3391" y="6074"/>
                    <a:pt x="3803" y="5971"/>
                    <a:pt x="4237" y="5782"/>
                  </a:cubicBezTo>
                  <a:cubicBezTo>
                    <a:pt x="4971" y="5415"/>
                    <a:pt x="5438" y="4915"/>
                    <a:pt x="5638" y="4215"/>
                  </a:cubicBezTo>
                  <a:cubicBezTo>
                    <a:pt x="5838" y="3514"/>
                    <a:pt x="5738" y="2747"/>
                    <a:pt x="5304" y="1880"/>
                  </a:cubicBezTo>
                  <a:cubicBezTo>
                    <a:pt x="4904" y="1046"/>
                    <a:pt x="4370" y="479"/>
                    <a:pt x="3703" y="178"/>
                  </a:cubicBezTo>
                  <a:cubicBezTo>
                    <a:pt x="3421" y="60"/>
                    <a:pt x="3126" y="0"/>
                    <a:pt x="2818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1"/>
            <p:cNvSpPr/>
            <p:nvPr/>
          </p:nvSpPr>
          <p:spPr>
            <a:xfrm>
              <a:off x="1834247" y="2375000"/>
              <a:ext cx="87844" cy="105100"/>
            </a:xfrm>
            <a:custGeom>
              <a:avLst/>
              <a:gdLst/>
              <a:ahLst/>
              <a:cxnLst/>
              <a:rect l="l" t="t" r="r" b="b"/>
              <a:pathLst>
                <a:path w="5605" h="6706" extrusionOk="0">
                  <a:moveTo>
                    <a:pt x="5104" y="1"/>
                  </a:moveTo>
                  <a:lnTo>
                    <a:pt x="4170" y="434"/>
                  </a:lnTo>
                  <a:lnTo>
                    <a:pt x="4637" y="5605"/>
                  </a:lnTo>
                  <a:lnTo>
                    <a:pt x="934" y="1969"/>
                  </a:lnTo>
                  <a:lnTo>
                    <a:pt x="0" y="2402"/>
                  </a:lnTo>
                  <a:lnTo>
                    <a:pt x="4437" y="6706"/>
                  </a:lnTo>
                  <a:lnTo>
                    <a:pt x="5604" y="6138"/>
                  </a:lnTo>
                  <a:lnTo>
                    <a:pt x="5104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1"/>
            <p:cNvSpPr/>
            <p:nvPr/>
          </p:nvSpPr>
          <p:spPr>
            <a:xfrm>
              <a:off x="1938798" y="2343467"/>
              <a:ext cx="97781" cy="94819"/>
            </a:xfrm>
            <a:custGeom>
              <a:avLst/>
              <a:gdLst/>
              <a:ahLst/>
              <a:cxnLst/>
              <a:rect l="l" t="t" r="r" b="b"/>
              <a:pathLst>
                <a:path w="6239" h="6050" extrusionOk="0">
                  <a:moveTo>
                    <a:pt x="2784" y="838"/>
                  </a:moveTo>
                  <a:cubicBezTo>
                    <a:pt x="2957" y="838"/>
                    <a:pt x="3130" y="873"/>
                    <a:pt x="3303" y="945"/>
                  </a:cubicBezTo>
                  <a:cubicBezTo>
                    <a:pt x="3704" y="1112"/>
                    <a:pt x="4004" y="1412"/>
                    <a:pt x="4237" y="1879"/>
                  </a:cubicBezTo>
                  <a:lnTo>
                    <a:pt x="1168" y="3347"/>
                  </a:lnTo>
                  <a:cubicBezTo>
                    <a:pt x="1002" y="2813"/>
                    <a:pt x="968" y="2380"/>
                    <a:pt x="1135" y="1946"/>
                  </a:cubicBezTo>
                  <a:cubicBezTo>
                    <a:pt x="1302" y="1546"/>
                    <a:pt x="1602" y="1246"/>
                    <a:pt x="2102" y="1012"/>
                  </a:cubicBezTo>
                  <a:cubicBezTo>
                    <a:pt x="2330" y="898"/>
                    <a:pt x="2557" y="838"/>
                    <a:pt x="2784" y="838"/>
                  </a:cubicBezTo>
                  <a:close/>
                  <a:moveTo>
                    <a:pt x="2872" y="0"/>
                  </a:moveTo>
                  <a:cubicBezTo>
                    <a:pt x="2504" y="0"/>
                    <a:pt x="2125" y="93"/>
                    <a:pt x="1735" y="278"/>
                  </a:cubicBezTo>
                  <a:cubicBezTo>
                    <a:pt x="968" y="645"/>
                    <a:pt x="435" y="1212"/>
                    <a:pt x="234" y="1913"/>
                  </a:cubicBezTo>
                  <a:cubicBezTo>
                    <a:pt x="1" y="2647"/>
                    <a:pt x="101" y="3447"/>
                    <a:pt x="501" y="4281"/>
                  </a:cubicBezTo>
                  <a:cubicBezTo>
                    <a:pt x="902" y="5115"/>
                    <a:pt x="1435" y="5649"/>
                    <a:pt x="2169" y="5916"/>
                  </a:cubicBezTo>
                  <a:cubicBezTo>
                    <a:pt x="2436" y="6004"/>
                    <a:pt x="2717" y="6050"/>
                    <a:pt x="3009" y="6050"/>
                  </a:cubicBezTo>
                  <a:cubicBezTo>
                    <a:pt x="3484" y="6050"/>
                    <a:pt x="3988" y="5930"/>
                    <a:pt x="4504" y="5682"/>
                  </a:cubicBezTo>
                  <a:cubicBezTo>
                    <a:pt x="4838" y="5549"/>
                    <a:pt x="5138" y="5348"/>
                    <a:pt x="5438" y="5115"/>
                  </a:cubicBezTo>
                  <a:cubicBezTo>
                    <a:pt x="5705" y="4915"/>
                    <a:pt x="5972" y="4648"/>
                    <a:pt x="6239" y="4381"/>
                  </a:cubicBezTo>
                  <a:lnTo>
                    <a:pt x="5838" y="3581"/>
                  </a:lnTo>
                  <a:cubicBezTo>
                    <a:pt x="5605" y="3881"/>
                    <a:pt x="5371" y="4148"/>
                    <a:pt x="5105" y="4381"/>
                  </a:cubicBezTo>
                  <a:cubicBezTo>
                    <a:pt x="4838" y="4581"/>
                    <a:pt x="4537" y="4781"/>
                    <a:pt x="4204" y="4948"/>
                  </a:cubicBezTo>
                  <a:cubicBezTo>
                    <a:pt x="3845" y="5117"/>
                    <a:pt x="3499" y="5206"/>
                    <a:pt x="3175" y="5206"/>
                  </a:cubicBezTo>
                  <a:cubicBezTo>
                    <a:pt x="2988" y="5206"/>
                    <a:pt x="2807" y="5176"/>
                    <a:pt x="2636" y="5115"/>
                  </a:cubicBezTo>
                  <a:cubicBezTo>
                    <a:pt x="2169" y="4948"/>
                    <a:pt x="1802" y="4581"/>
                    <a:pt x="1469" y="4014"/>
                  </a:cubicBezTo>
                  <a:lnTo>
                    <a:pt x="5405" y="2146"/>
                  </a:lnTo>
                  <a:lnTo>
                    <a:pt x="5205" y="1713"/>
                  </a:lnTo>
                  <a:cubicBezTo>
                    <a:pt x="4838" y="945"/>
                    <a:pt x="4337" y="412"/>
                    <a:pt x="3737" y="178"/>
                  </a:cubicBezTo>
                  <a:cubicBezTo>
                    <a:pt x="3455" y="59"/>
                    <a:pt x="3167" y="0"/>
                    <a:pt x="287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1"/>
            <p:cNvSpPr/>
            <p:nvPr/>
          </p:nvSpPr>
          <p:spPr>
            <a:xfrm>
              <a:off x="1643951" y="2600856"/>
              <a:ext cx="138561" cy="148481"/>
            </a:xfrm>
            <a:custGeom>
              <a:avLst/>
              <a:gdLst/>
              <a:ahLst/>
              <a:cxnLst/>
              <a:rect l="l" t="t" r="r" b="b"/>
              <a:pathLst>
                <a:path w="8841" h="9474" extrusionOk="0">
                  <a:moveTo>
                    <a:pt x="5304" y="0"/>
                  </a:moveTo>
                  <a:lnTo>
                    <a:pt x="4070" y="600"/>
                  </a:lnTo>
                  <a:lnTo>
                    <a:pt x="2335" y="5004"/>
                  </a:lnTo>
                  <a:lnTo>
                    <a:pt x="934" y="2068"/>
                  </a:lnTo>
                  <a:lnTo>
                    <a:pt x="0" y="2535"/>
                  </a:lnTo>
                  <a:lnTo>
                    <a:pt x="3336" y="9473"/>
                  </a:lnTo>
                  <a:lnTo>
                    <a:pt x="4270" y="9040"/>
                  </a:lnTo>
                  <a:lnTo>
                    <a:pt x="2669" y="5671"/>
                  </a:lnTo>
                  <a:lnTo>
                    <a:pt x="2669" y="5671"/>
                  </a:lnTo>
                  <a:lnTo>
                    <a:pt x="7606" y="7439"/>
                  </a:lnTo>
                  <a:lnTo>
                    <a:pt x="8840" y="6872"/>
                  </a:lnTo>
                  <a:lnTo>
                    <a:pt x="3370" y="4904"/>
                  </a:lnTo>
                  <a:lnTo>
                    <a:pt x="5304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1"/>
            <p:cNvSpPr/>
            <p:nvPr/>
          </p:nvSpPr>
          <p:spPr>
            <a:xfrm>
              <a:off x="1748502" y="2647905"/>
              <a:ext cx="45497" cy="30859"/>
            </a:xfrm>
            <a:custGeom>
              <a:avLst/>
              <a:gdLst/>
              <a:ahLst/>
              <a:cxnLst/>
              <a:rect l="l" t="t" r="r" b="b"/>
              <a:pathLst>
                <a:path w="2903" h="1969" extrusionOk="0">
                  <a:moveTo>
                    <a:pt x="2536" y="0"/>
                  </a:moveTo>
                  <a:lnTo>
                    <a:pt x="1" y="1201"/>
                  </a:lnTo>
                  <a:lnTo>
                    <a:pt x="368" y="1968"/>
                  </a:lnTo>
                  <a:lnTo>
                    <a:pt x="2903" y="767"/>
                  </a:lnTo>
                  <a:lnTo>
                    <a:pt x="2536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1"/>
            <p:cNvSpPr/>
            <p:nvPr/>
          </p:nvSpPr>
          <p:spPr>
            <a:xfrm>
              <a:off x="1780396" y="2553619"/>
              <a:ext cx="92029" cy="130897"/>
            </a:xfrm>
            <a:custGeom>
              <a:avLst/>
              <a:gdLst/>
              <a:ahLst/>
              <a:cxnLst/>
              <a:rect l="l" t="t" r="r" b="b"/>
              <a:pathLst>
                <a:path w="5872" h="8352" extrusionOk="0">
                  <a:moveTo>
                    <a:pt x="3287" y="958"/>
                  </a:moveTo>
                  <a:cubicBezTo>
                    <a:pt x="3422" y="958"/>
                    <a:pt x="3550" y="977"/>
                    <a:pt x="3670" y="1013"/>
                  </a:cubicBezTo>
                  <a:cubicBezTo>
                    <a:pt x="4037" y="1113"/>
                    <a:pt x="4304" y="1380"/>
                    <a:pt x="4504" y="1813"/>
                  </a:cubicBezTo>
                  <a:cubicBezTo>
                    <a:pt x="4704" y="2247"/>
                    <a:pt x="4737" y="2614"/>
                    <a:pt x="4604" y="2947"/>
                  </a:cubicBezTo>
                  <a:cubicBezTo>
                    <a:pt x="4471" y="3281"/>
                    <a:pt x="4204" y="3581"/>
                    <a:pt x="3737" y="3781"/>
                  </a:cubicBezTo>
                  <a:lnTo>
                    <a:pt x="2569" y="4348"/>
                  </a:lnTo>
                  <a:lnTo>
                    <a:pt x="1335" y="1713"/>
                  </a:lnTo>
                  <a:lnTo>
                    <a:pt x="2502" y="1146"/>
                  </a:lnTo>
                  <a:cubicBezTo>
                    <a:pt x="2780" y="1018"/>
                    <a:pt x="3045" y="958"/>
                    <a:pt x="3287" y="958"/>
                  </a:cubicBezTo>
                  <a:close/>
                  <a:moveTo>
                    <a:pt x="3602" y="0"/>
                  </a:moveTo>
                  <a:cubicBezTo>
                    <a:pt x="3159" y="0"/>
                    <a:pt x="2663" y="127"/>
                    <a:pt x="2136" y="379"/>
                  </a:cubicBezTo>
                  <a:lnTo>
                    <a:pt x="1" y="1413"/>
                  </a:lnTo>
                  <a:lnTo>
                    <a:pt x="3336" y="8351"/>
                  </a:lnTo>
                  <a:lnTo>
                    <a:pt x="4270" y="7918"/>
                  </a:lnTo>
                  <a:lnTo>
                    <a:pt x="2936" y="5116"/>
                  </a:lnTo>
                  <a:lnTo>
                    <a:pt x="4104" y="4548"/>
                  </a:lnTo>
                  <a:cubicBezTo>
                    <a:pt x="4904" y="4182"/>
                    <a:pt x="5405" y="3715"/>
                    <a:pt x="5638" y="3181"/>
                  </a:cubicBezTo>
                  <a:cubicBezTo>
                    <a:pt x="5872" y="2647"/>
                    <a:pt x="5838" y="2013"/>
                    <a:pt x="5505" y="1346"/>
                  </a:cubicBezTo>
                  <a:cubicBezTo>
                    <a:pt x="5171" y="646"/>
                    <a:pt x="4737" y="245"/>
                    <a:pt x="4170" y="79"/>
                  </a:cubicBezTo>
                  <a:cubicBezTo>
                    <a:pt x="3993" y="26"/>
                    <a:pt x="3803" y="0"/>
                    <a:pt x="360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1"/>
            <p:cNvSpPr/>
            <p:nvPr/>
          </p:nvSpPr>
          <p:spPr>
            <a:xfrm>
              <a:off x="1880245" y="2503357"/>
              <a:ext cx="121305" cy="125458"/>
            </a:xfrm>
            <a:custGeom>
              <a:avLst/>
              <a:gdLst/>
              <a:ahLst/>
              <a:cxnLst/>
              <a:rect l="l" t="t" r="r" b="b"/>
              <a:pathLst>
                <a:path w="7740" h="8005" extrusionOk="0">
                  <a:moveTo>
                    <a:pt x="3533" y="901"/>
                  </a:moveTo>
                  <a:cubicBezTo>
                    <a:pt x="3862" y="901"/>
                    <a:pt x="4187" y="984"/>
                    <a:pt x="4504" y="1151"/>
                  </a:cubicBezTo>
                  <a:cubicBezTo>
                    <a:pt x="5171" y="1484"/>
                    <a:pt x="5705" y="2085"/>
                    <a:pt x="6105" y="2952"/>
                  </a:cubicBezTo>
                  <a:cubicBezTo>
                    <a:pt x="6539" y="3819"/>
                    <a:pt x="6672" y="4620"/>
                    <a:pt x="6506" y="5320"/>
                  </a:cubicBezTo>
                  <a:cubicBezTo>
                    <a:pt x="6339" y="6021"/>
                    <a:pt x="5938" y="6521"/>
                    <a:pt x="5238" y="6855"/>
                  </a:cubicBezTo>
                  <a:cubicBezTo>
                    <a:pt x="4904" y="7022"/>
                    <a:pt x="4571" y="7105"/>
                    <a:pt x="4237" y="7105"/>
                  </a:cubicBezTo>
                  <a:cubicBezTo>
                    <a:pt x="3904" y="7105"/>
                    <a:pt x="3570" y="7022"/>
                    <a:pt x="3237" y="6855"/>
                  </a:cubicBezTo>
                  <a:cubicBezTo>
                    <a:pt x="2603" y="6555"/>
                    <a:pt x="2069" y="5954"/>
                    <a:pt x="1669" y="5087"/>
                  </a:cubicBezTo>
                  <a:cubicBezTo>
                    <a:pt x="1235" y="4186"/>
                    <a:pt x="1102" y="3386"/>
                    <a:pt x="1268" y="2685"/>
                  </a:cubicBezTo>
                  <a:cubicBezTo>
                    <a:pt x="1435" y="1985"/>
                    <a:pt x="1836" y="1484"/>
                    <a:pt x="2536" y="1151"/>
                  </a:cubicBezTo>
                  <a:cubicBezTo>
                    <a:pt x="2870" y="984"/>
                    <a:pt x="3203" y="901"/>
                    <a:pt x="3533" y="901"/>
                  </a:cubicBezTo>
                  <a:close/>
                  <a:moveTo>
                    <a:pt x="3735" y="1"/>
                  </a:moveTo>
                  <a:cubicBezTo>
                    <a:pt x="3223" y="1"/>
                    <a:pt x="2701" y="127"/>
                    <a:pt x="2169" y="384"/>
                  </a:cubicBezTo>
                  <a:cubicBezTo>
                    <a:pt x="1202" y="851"/>
                    <a:pt x="568" y="1551"/>
                    <a:pt x="301" y="2485"/>
                  </a:cubicBezTo>
                  <a:cubicBezTo>
                    <a:pt x="1" y="3419"/>
                    <a:pt x="134" y="4453"/>
                    <a:pt x="668" y="5554"/>
                  </a:cubicBezTo>
                  <a:cubicBezTo>
                    <a:pt x="1168" y="6655"/>
                    <a:pt x="1902" y="7389"/>
                    <a:pt x="2803" y="7755"/>
                  </a:cubicBezTo>
                  <a:cubicBezTo>
                    <a:pt x="3193" y="7921"/>
                    <a:pt x="3604" y="8005"/>
                    <a:pt x="4025" y="8005"/>
                  </a:cubicBezTo>
                  <a:cubicBezTo>
                    <a:pt x="4541" y="8005"/>
                    <a:pt x="5073" y="7879"/>
                    <a:pt x="5605" y="7622"/>
                  </a:cubicBezTo>
                  <a:cubicBezTo>
                    <a:pt x="6572" y="7155"/>
                    <a:pt x="7206" y="6455"/>
                    <a:pt x="7473" y="5521"/>
                  </a:cubicBezTo>
                  <a:cubicBezTo>
                    <a:pt x="7740" y="4587"/>
                    <a:pt x="7640" y="3586"/>
                    <a:pt x="7106" y="2485"/>
                  </a:cubicBezTo>
                  <a:cubicBezTo>
                    <a:pt x="6572" y="1384"/>
                    <a:pt x="5872" y="650"/>
                    <a:pt x="4971" y="250"/>
                  </a:cubicBezTo>
                  <a:cubicBezTo>
                    <a:pt x="4566" y="85"/>
                    <a:pt x="4154" y="1"/>
                    <a:pt x="3735" y="1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1"/>
            <p:cNvSpPr/>
            <p:nvPr/>
          </p:nvSpPr>
          <p:spPr>
            <a:xfrm>
              <a:off x="1988464" y="2454804"/>
              <a:ext cx="92029" cy="130897"/>
            </a:xfrm>
            <a:custGeom>
              <a:avLst/>
              <a:gdLst/>
              <a:ahLst/>
              <a:cxnLst/>
              <a:rect l="l" t="t" r="r" b="b"/>
              <a:pathLst>
                <a:path w="5872" h="8352" extrusionOk="0">
                  <a:moveTo>
                    <a:pt x="3301" y="944"/>
                  </a:moveTo>
                  <a:cubicBezTo>
                    <a:pt x="3439" y="944"/>
                    <a:pt x="3573" y="966"/>
                    <a:pt x="3703" y="1013"/>
                  </a:cubicBezTo>
                  <a:cubicBezTo>
                    <a:pt x="4037" y="1113"/>
                    <a:pt x="4304" y="1380"/>
                    <a:pt x="4504" y="1814"/>
                  </a:cubicBezTo>
                  <a:cubicBezTo>
                    <a:pt x="4704" y="2214"/>
                    <a:pt x="4738" y="2614"/>
                    <a:pt x="4604" y="2948"/>
                  </a:cubicBezTo>
                  <a:cubicBezTo>
                    <a:pt x="4471" y="3281"/>
                    <a:pt x="4204" y="3548"/>
                    <a:pt x="3770" y="3782"/>
                  </a:cubicBezTo>
                  <a:lnTo>
                    <a:pt x="2569" y="4315"/>
                  </a:lnTo>
                  <a:lnTo>
                    <a:pt x="1335" y="1714"/>
                  </a:lnTo>
                  <a:lnTo>
                    <a:pt x="2503" y="1147"/>
                  </a:lnTo>
                  <a:cubicBezTo>
                    <a:pt x="2783" y="1017"/>
                    <a:pt x="3049" y="944"/>
                    <a:pt x="3301" y="944"/>
                  </a:cubicBezTo>
                  <a:close/>
                  <a:moveTo>
                    <a:pt x="3609" y="1"/>
                  </a:moveTo>
                  <a:cubicBezTo>
                    <a:pt x="3173" y="1"/>
                    <a:pt x="2686" y="127"/>
                    <a:pt x="2136" y="379"/>
                  </a:cubicBezTo>
                  <a:lnTo>
                    <a:pt x="1" y="1380"/>
                  </a:lnTo>
                  <a:lnTo>
                    <a:pt x="3337" y="8352"/>
                  </a:lnTo>
                  <a:lnTo>
                    <a:pt x="4271" y="7918"/>
                  </a:lnTo>
                  <a:lnTo>
                    <a:pt x="2936" y="5116"/>
                  </a:lnTo>
                  <a:lnTo>
                    <a:pt x="4137" y="4549"/>
                  </a:lnTo>
                  <a:cubicBezTo>
                    <a:pt x="4904" y="4182"/>
                    <a:pt x="5405" y="3715"/>
                    <a:pt x="5638" y="3181"/>
                  </a:cubicBezTo>
                  <a:cubicBezTo>
                    <a:pt x="5872" y="2614"/>
                    <a:pt x="5838" y="2014"/>
                    <a:pt x="5505" y="1313"/>
                  </a:cubicBezTo>
                  <a:cubicBezTo>
                    <a:pt x="5171" y="646"/>
                    <a:pt x="4738" y="213"/>
                    <a:pt x="4170" y="79"/>
                  </a:cubicBezTo>
                  <a:cubicBezTo>
                    <a:pt x="3993" y="27"/>
                    <a:pt x="3806" y="1"/>
                    <a:pt x="3609" y="1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1"/>
            <p:cNvSpPr/>
            <p:nvPr/>
          </p:nvSpPr>
          <p:spPr>
            <a:xfrm>
              <a:off x="1712957" y="2742457"/>
              <a:ext cx="158950" cy="131304"/>
            </a:xfrm>
            <a:custGeom>
              <a:avLst/>
              <a:gdLst/>
              <a:ahLst/>
              <a:cxnLst/>
              <a:rect l="l" t="t" r="r" b="b"/>
              <a:pathLst>
                <a:path w="10142" h="8378" extrusionOk="0">
                  <a:moveTo>
                    <a:pt x="6702" y="0"/>
                  </a:moveTo>
                  <a:cubicBezTo>
                    <a:pt x="6440" y="0"/>
                    <a:pt x="6164" y="67"/>
                    <a:pt x="5871" y="205"/>
                  </a:cubicBezTo>
                  <a:cubicBezTo>
                    <a:pt x="5471" y="405"/>
                    <a:pt x="5171" y="639"/>
                    <a:pt x="4971" y="972"/>
                  </a:cubicBezTo>
                  <a:cubicBezTo>
                    <a:pt x="4737" y="1306"/>
                    <a:pt x="4637" y="1706"/>
                    <a:pt x="4604" y="2206"/>
                  </a:cubicBezTo>
                  <a:cubicBezTo>
                    <a:pt x="4304" y="1906"/>
                    <a:pt x="3970" y="1706"/>
                    <a:pt x="3603" y="1639"/>
                  </a:cubicBezTo>
                  <a:cubicBezTo>
                    <a:pt x="3508" y="1622"/>
                    <a:pt x="3414" y="1614"/>
                    <a:pt x="3319" y="1614"/>
                  </a:cubicBezTo>
                  <a:cubicBezTo>
                    <a:pt x="3047" y="1614"/>
                    <a:pt x="2775" y="1682"/>
                    <a:pt x="2502" y="1806"/>
                  </a:cubicBezTo>
                  <a:cubicBezTo>
                    <a:pt x="2135" y="2006"/>
                    <a:pt x="1835" y="2206"/>
                    <a:pt x="1635" y="2507"/>
                  </a:cubicBezTo>
                  <a:cubicBezTo>
                    <a:pt x="1435" y="2773"/>
                    <a:pt x="1302" y="3140"/>
                    <a:pt x="1268" y="3541"/>
                  </a:cubicBezTo>
                  <a:lnTo>
                    <a:pt x="868" y="2740"/>
                  </a:lnTo>
                  <a:lnTo>
                    <a:pt x="1" y="3140"/>
                  </a:lnTo>
                  <a:lnTo>
                    <a:pt x="2502" y="8377"/>
                  </a:lnTo>
                  <a:lnTo>
                    <a:pt x="3370" y="7977"/>
                  </a:lnTo>
                  <a:lnTo>
                    <a:pt x="1969" y="5008"/>
                  </a:lnTo>
                  <a:cubicBezTo>
                    <a:pt x="1702" y="4508"/>
                    <a:pt x="1668" y="4041"/>
                    <a:pt x="1769" y="3607"/>
                  </a:cubicBezTo>
                  <a:cubicBezTo>
                    <a:pt x="1902" y="3207"/>
                    <a:pt x="2169" y="2874"/>
                    <a:pt x="2602" y="2673"/>
                  </a:cubicBezTo>
                  <a:cubicBezTo>
                    <a:pt x="2796" y="2585"/>
                    <a:pt x="2981" y="2544"/>
                    <a:pt x="3156" y="2544"/>
                  </a:cubicBezTo>
                  <a:cubicBezTo>
                    <a:pt x="3312" y="2544"/>
                    <a:pt x="3461" y="2577"/>
                    <a:pt x="3603" y="2640"/>
                  </a:cubicBezTo>
                  <a:cubicBezTo>
                    <a:pt x="3903" y="2807"/>
                    <a:pt x="4170" y="3140"/>
                    <a:pt x="4404" y="3641"/>
                  </a:cubicBezTo>
                  <a:lnTo>
                    <a:pt x="5871" y="6776"/>
                  </a:lnTo>
                  <a:lnTo>
                    <a:pt x="6739" y="6343"/>
                  </a:lnTo>
                  <a:lnTo>
                    <a:pt x="5338" y="3407"/>
                  </a:lnTo>
                  <a:cubicBezTo>
                    <a:pt x="5104" y="2907"/>
                    <a:pt x="5038" y="2440"/>
                    <a:pt x="5138" y="2006"/>
                  </a:cubicBezTo>
                  <a:cubicBezTo>
                    <a:pt x="5271" y="1606"/>
                    <a:pt x="5538" y="1272"/>
                    <a:pt x="6005" y="1072"/>
                  </a:cubicBezTo>
                  <a:cubicBezTo>
                    <a:pt x="6207" y="981"/>
                    <a:pt x="6398" y="929"/>
                    <a:pt x="6574" y="929"/>
                  </a:cubicBezTo>
                  <a:cubicBezTo>
                    <a:pt x="6718" y="929"/>
                    <a:pt x="6852" y="964"/>
                    <a:pt x="6972" y="1039"/>
                  </a:cubicBezTo>
                  <a:cubicBezTo>
                    <a:pt x="7272" y="1206"/>
                    <a:pt x="7539" y="1539"/>
                    <a:pt x="7773" y="2040"/>
                  </a:cubicBezTo>
                  <a:lnTo>
                    <a:pt x="9274" y="5142"/>
                  </a:lnTo>
                  <a:lnTo>
                    <a:pt x="10141" y="4742"/>
                  </a:lnTo>
                  <a:lnTo>
                    <a:pt x="8640" y="1606"/>
                  </a:lnTo>
                  <a:cubicBezTo>
                    <a:pt x="8307" y="872"/>
                    <a:pt x="7873" y="405"/>
                    <a:pt x="7406" y="172"/>
                  </a:cubicBezTo>
                  <a:cubicBezTo>
                    <a:pt x="7180" y="59"/>
                    <a:pt x="6947" y="0"/>
                    <a:pt x="670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1"/>
            <p:cNvSpPr/>
            <p:nvPr/>
          </p:nvSpPr>
          <p:spPr>
            <a:xfrm>
              <a:off x="1858288" y="2690252"/>
              <a:ext cx="107200" cy="106589"/>
            </a:xfrm>
            <a:custGeom>
              <a:avLst/>
              <a:gdLst/>
              <a:ahLst/>
              <a:cxnLst/>
              <a:rect l="l" t="t" r="r" b="b"/>
              <a:pathLst>
                <a:path w="6840" h="6801" extrusionOk="0">
                  <a:moveTo>
                    <a:pt x="4371" y="0"/>
                  </a:moveTo>
                  <a:lnTo>
                    <a:pt x="3503" y="400"/>
                  </a:lnTo>
                  <a:lnTo>
                    <a:pt x="4904" y="3369"/>
                  </a:lnTo>
                  <a:cubicBezTo>
                    <a:pt x="5171" y="3870"/>
                    <a:pt x="5205" y="4337"/>
                    <a:pt x="5071" y="4770"/>
                  </a:cubicBezTo>
                  <a:cubicBezTo>
                    <a:pt x="4971" y="5204"/>
                    <a:pt x="4671" y="5504"/>
                    <a:pt x="4204" y="5738"/>
                  </a:cubicBezTo>
                  <a:cubicBezTo>
                    <a:pt x="3984" y="5829"/>
                    <a:pt x="3784" y="5881"/>
                    <a:pt x="3599" y="5881"/>
                  </a:cubicBezTo>
                  <a:cubicBezTo>
                    <a:pt x="3447" y="5881"/>
                    <a:pt x="3305" y="5846"/>
                    <a:pt x="3170" y="5771"/>
                  </a:cubicBezTo>
                  <a:cubicBezTo>
                    <a:pt x="2836" y="5637"/>
                    <a:pt x="2569" y="5304"/>
                    <a:pt x="2336" y="4804"/>
                  </a:cubicBezTo>
                  <a:lnTo>
                    <a:pt x="835" y="1668"/>
                  </a:lnTo>
                  <a:lnTo>
                    <a:pt x="1" y="2068"/>
                  </a:lnTo>
                  <a:lnTo>
                    <a:pt x="1502" y="5237"/>
                  </a:lnTo>
                  <a:cubicBezTo>
                    <a:pt x="1836" y="5971"/>
                    <a:pt x="2269" y="6438"/>
                    <a:pt x="2736" y="6672"/>
                  </a:cubicBezTo>
                  <a:cubicBezTo>
                    <a:pt x="2951" y="6757"/>
                    <a:pt x="3171" y="6800"/>
                    <a:pt x="3401" y="6800"/>
                  </a:cubicBezTo>
                  <a:cubicBezTo>
                    <a:pt x="3706" y="6800"/>
                    <a:pt x="4028" y="6724"/>
                    <a:pt x="4371" y="6571"/>
                  </a:cubicBezTo>
                  <a:cubicBezTo>
                    <a:pt x="4738" y="6405"/>
                    <a:pt x="5038" y="6171"/>
                    <a:pt x="5238" y="5871"/>
                  </a:cubicBezTo>
                  <a:cubicBezTo>
                    <a:pt x="5438" y="5604"/>
                    <a:pt x="5572" y="5237"/>
                    <a:pt x="5605" y="4837"/>
                  </a:cubicBezTo>
                  <a:lnTo>
                    <a:pt x="6005" y="5637"/>
                  </a:lnTo>
                  <a:lnTo>
                    <a:pt x="6839" y="5237"/>
                  </a:lnTo>
                  <a:lnTo>
                    <a:pt x="4371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1"/>
            <p:cNvSpPr/>
            <p:nvPr/>
          </p:nvSpPr>
          <p:spPr>
            <a:xfrm>
              <a:off x="1956053" y="2654691"/>
              <a:ext cx="86794" cy="104050"/>
            </a:xfrm>
            <a:custGeom>
              <a:avLst/>
              <a:gdLst/>
              <a:ahLst/>
              <a:cxnLst/>
              <a:rect l="l" t="t" r="r" b="b"/>
              <a:pathLst>
                <a:path w="5538" h="6639" extrusionOk="0">
                  <a:moveTo>
                    <a:pt x="3303" y="1"/>
                  </a:moveTo>
                  <a:cubicBezTo>
                    <a:pt x="3036" y="1"/>
                    <a:pt x="2736" y="68"/>
                    <a:pt x="2436" y="168"/>
                  </a:cubicBezTo>
                  <a:cubicBezTo>
                    <a:pt x="2136" y="234"/>
                    <a:pt x="1802" y="368"/>
                    <a:pt x="1502" y="501"/>
                  </a:cubicBezTo>
                  <a:cubicBezTo>
                    <a:pt x="868" y="801"/>
                    <a:pt x="434" y="1168"/>
                    <a:pt x="201" y="1602"/>
                  </a:cubicBezTo>
                  <a:cubicBezTo>
                    <a:pt x="1" y="2036"/>
                    <a:pt x="1" y="2503"/>
                    <a:pt x="234" y="3003"/>
                  </a:cubicBezTo>
                  <a:cubicBezTo>
                    <a:pt x="434" y="3403"/>
                    <a:pt x="701" y="3670"/>
                    <a:pt x="1035" y="3804"/>
                  </a:cubicBezTo>
                  <a:cubicBezTo>
                    <a:pt x="1190" y="3850"/>
                    <a:pt x="1373" y="3875"/>
                    <a:pt x="1585" y="3875"/>
                  </a:cubicBezTo>
                  <a:cubicBezTo>
                    <a:pt x="1831" y="3875"/>
                    <a:pt x="2114" y="3842"/>
                    <a:pt x="2436" y="3770"/>
                  </a:cubicBezTo>
                  <a:lnTo>
                    <a:pt x="2769" y="3670"/>
                  </a:lnTo>
                  <a:cubicBezTo>
                    <a:pt x="3147" y="3581"/>
                    <a:pt x="3451" y="3537"/>
                    <a:pt x="3681" y="3537"/>
                  </a:cubicBezTo>
                  <a:cubicBezTo>
                    <a:pt x="3796" y="3537"/>
                    <a:pt x="3892" y="3548"/>
                    <a:pt x="3970" y="3570"/>
                  </a:cubicBezTo>
                  <a:cubicBezTo>
                    <a:pt x="4170" y="3603"/>
                    <a:pt x="4337" y="3737"/>
                    <a:pt x="4471" y="3970"/>
                  </a:cubicBezTo>
                  <a:cubicBezTo>
                    <a:pt x="4571" y="4237"/>
                    <a:pt x="4571" y="4471"/>
                    <a:pt x="4404" y="4704"/>
                  </a:cubicBezTo>
                  <a:cubicBezTo>
                    <a:pt x="4270" y="4971"/>
                    <a:pt x="3970" y="5171"/>
                    <a:pt x="3570" y="5371"/>
                  </a:cubicBezTo>
                  <a:cubicBezTo>
                    <a:pt x="3270" y="5505"/>
                    <a:pt x="2936" y="5605"/>
                    <a:pt x="2603" y="5672"/>
                  </a:cubicBezTo>
                  <a:cubicBezTo>
                    <a:pt x="2269" y="5738"/>
                    <a:pt x="1869" y="5772"/>
                    <a:pt x="1502" y="5772"/>
                  </a:cubicBezTo>
                  <a:lnTo>
                    <a:pt x="1902" y="6639"/>
                  </a:lnTo>
                  <a:cubicBezTo>
                    <a:pt x="2302" y="6606"/>
                    <a:pt x="2669" y="6505"/>
                    <a:pt x="2969" y="6439"/>
                  </a:cubicBezTo>
                  <a:cubicBezTo>
                    <a:pt x="3303" y="6339"/>
                    <a:pt x="3603" y="6239"/>
                    <a:pt x="3903" y="6105"/>
                  </a:cubicBezTo>
                  <a:cubicBezTo>
                    <a:pt x="4571" y="5772"/>
                    <a:pt x="5038" y="5371"/>
                    <a:pt x="5271" y="4904"/>
                  </a:cubicBezTo>
                  <a:cubicBezTo>
                    <a:pt x="5538" y="4437"/>
                    <a:pt x="5538" y="3970"/>
                    <a:pt x="5304" y="3503"/>
                  </a:cubicBezTo>
                  <a:cubicBezTo>
                    <a:pt x="5104" y="3070"/>
                    <a:pt x="4804" y="2803"/>
                    <a:pt x="4437" y="2669"/>
                  </a:cubicBezTo>
                  <a:cubicBezTo>
                    <a:pt x="4277" y="2626"/>
                    <a:pt x="4091" y="2601"/>
                    <a:pt x="3878" y="2601"/>
                  </a:cubicBezTo>
                  <a:cubicBezTo>
                    <a:pt x="3602" y="2601"/>
                    <a:pt x="3279" y="2642"/>
                    <a:pt x="2903" y="2736"/>
                  </a:cubicBezTo>
                  <a:lnTo>
                    <a:pt x="2569" y="2803"/>
                  </a:lnTo>
                  <a:cubicBezTo>
                    <a:pt x="2187" y="2905"/>
                    <a:pt x="1883" y="2948"/>
                    <a:pt x="1671" y="2948"/>
                  </a:cubicBezTo>
                  <a:cubicBezTo>
                    <a:pt x="1606" y="2948"/>
                    <a:pt x="1549" y="2944"/>
                    <a:pt x="1502" y="2936"/>
                  </a:cubicBezTo>
                  <a:cubicBezTo>
                    <a:pt x="1268" y="2903"/>
                    <a:pt x="1135" y="2769"/>
                    <a:pt x="1035" y="2569"/>
                  </a:cubicBezTo>
                  <a:cubicBezTo>
                    <a:pt x="901" y="2302"/>
                    <a:pt x="935" y="2069"/>
                    <a:pt x="1068" y="1835"/>
                  </a:cubicBezTo>
                  <a:cubicBezTo>
                    <a:pt x="1235" y="1602"/>
                    <a:pt x="1502" y="1368"/>
                    <a:pt x="1935" y="1168"/>
                  </a:cubicBezTo>
                  <a:cubicBezTo>
                    <a:pt x="2236" y="1035"/>
                    <a:pt x="2502" y="935"/>
                    <a:pt x="2803" y="901"/>
                  </a:cubicBezTo>
                  <a:cubicBezTo>
                    <a:pt x="3103" y="835"/>
                    <a:pt x="3403" y="801"/>
                    <a:pt x="3703" y="801"/>
                  </a:cubicBezTo>
                  <a:lnTo>
                    <a:pt x="3303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1"/>
            <p:cNvSpPr/>
            <p:nvPr/>
          </p:nvSpPr>
          <p:spPr>
            <a:xfrm>
              <a:off x="2017223" y="2601890"/>
              <a:ext cx="67454" cy="119738"/>
            </a:xfrm>
            <a:custGeom>
              <a:avLst/>
              <a:gdLst/>
              <a:ahLst/>
              <a:cxnLst/>
              <a:rect l="l" t="t" r="r" b="b"/>
              <a:pathLst>
                <a:path w="4304" h="7640" extrusionOk="0">
                  <a:moveTo>
                    <a:pt x="868" y="1"/>
                  </a:moveTo>
                  <a:lnTo>
                    <a:pt x="0" y="401"/>
                  </a:lnTo>
                  <a:lnTo>
                    <a:pt x="534" y="1468"/>
                  </a:lnTo>
                  <a:lnTo>
                    <a:pt x="1368" y="1068"/>
                  </a:lnTo>
                  <a:lnTo>
                    <a:pt x="868" y="1"/>
                  </a:lnTo>
                  <a:close/>
                  <a:moveTo>
                    <a:pt x="1835" y="2036"/>
                  </a:moveTo>
                  <a:lnTo>
                    <a:pt x="968" y="2436"/>
                  </a:lnTo>
                  <a:lnTo>
                    <a:pt x="3470" y="7640"/>
                  </a:lnTo>
                  <a:lnTo>
                    <a:pt x="4304" y="7239"/>
                  </a:lnTo>
                  <a:lnTo>
                    <a:pt x="1835" y="2036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1"/>
            <p:cNvSpPr/>
            <p:nvPr/>
          </p:nvSpPr>
          <p:spPr>
            <a:xfrm>
              <a:off x="2079960" y="2595104"/>
              <a:ext cx="90462" cy="97859"/>
            </a:xfrm>
            <a:custGeom>
              <a:avLst/>
              <a:gdLst/>
              <a:ahLst/>
              <a:cxnLst/>
              <a:rect l="l" t="t" r="r" b="b"/>
              <a:pathLst>
                <a:path w="5772" h="6244" extrusionOk="0">
                  <a:moveTo>
                    <a:pt x="3469" y="0"/>
                  </a:moveTo>
                  <a:cubicBezTo>
                    <a:pt x="3203" y="0"/>
                    <a:pt x="2902" y="67"/>
                    <a:pt x="2636" y="134"/>
                  </a:cubicBezTo>
                  <a:cubicBezTo>
                    <a:pt x="2369" y="167"/>
                    <a:pt x="2068" y="267"/>
                    <a:pt x="1802" y="400"/>
                  </a:cubicBezTo>
                  <a:cubicBezTo>
                    <a:pt x="1001" y="801"/>
                    <a:pt x="467" y="1334"/>
                    <a:pt x="234" y="2035"/>
                  </a:cubicBezTo>
                  <a:cubicBezTo>
                    <a:pt x="0" y="2769"/>
                    <a:pt x="100" y="3536"/>
                    <a:pt x="501" y="4403"/>
                  </a:cubicBezTo>
                  <a:cubicBezTo>
                    <a:pt x="901" y="5237"/>
                    <a:pt x="1435" y="5804"/>
                    <a:pt x="2135" y="6071"/>
                  </a:cubicBezTo>
                  <a:cubicBezTo>
                    <a:pt x="2433" y="6184"/>
                    <a:pt x="2736" y="6244"/>
                    <a:pt x="3048" y="6244"/>
                  </a:cubicBezTo>
                  <a:cubicBezTo>
                    <a:pt x="3471" y="6244"/>
                    <a:pt x="3909" y="6135"/>
                    <a:pt x="4370" y="5904"/>
                  </a:cubicBezTo>
                  <a:cubicBezTo>
                    <a:pt x="4670" y="5771"/>
                    <a:pt x="4904" y="5604"/>
                    <a:pt x="5137" y="5437"/>
                  </a:cubicBezTo>
                  <a:cubicBezTo>
                    <a:pt x="5371" y="5271"/>
                    <a:pt x="5571" y="5070"/>
                    <a:pt x="5771" y="4837"/>
                  </a:cubicBezTo>
                  <a:lnTo>
                    <a:pt x="5404" y="4036"/>
                  </a:lnTo>
                  <a:cubicBezTo>
                    <a:pt x="5204" y="4303"/>
                    <a:pt x="5037" y="4503"/>
                    <a:pt x="4804" y="4703"/>
                  </a:cubicBezTo>
                  <a:cubicBezTo>
                    <a:pt x="4604" y="4870"/>
                    <a:pt x="4370" y="5037"/>
                    <a:pt x="4103" y="5137"/>
                  </a:cubicBezTo>
                  <a:cubicBezTo>
                    <a:pt x="3798" y="5290"/>
                    <a:pt x="3493" y="5366"/>
                    <a:pt x="3201" y="5366"/>
                  </a:cubicBezTo>
                  <a:cubicBezTo>
                    <a:pt x="2981" y="5366"/>
                    <a:pt x="2769" y="5323"/>
                    <a:pt x="2569" y="5237"/>
                  </a:cubicBezTo>
                  <a:cubicBezTo>
                    <a:pt x="2102" y="5037"/>
                    <a:pt x="1702" y="4603"/>
                    <a:pt x="1401" y="3970"/>
                  </a:cubicBezTo>
                  <a:cubicBezTo>
                    <a:pt x="1101" y="3336"/>
                    <a:pt x="1001" y="2769"/>
                    <a:pt x="1168" y="2268"/>
                  </a:cubicBezTo>
                  <a:cubicBezTo>
                    <a:pt x="1301" y="1768"/>
                    <a:pt x="1635" y="1368"/>
                    <a:pt x="2202" y="1101"/>
                  </a:cubicBezTo>
                  <a:cubicBezTo>
                    <a:pt x="2435" y="1001"/>
                    <a:pt x="2702" y="901"/>
                    <a:pt x="3002" y="867"/>
                  </a:cubicBezTo>
                  <a:cubicBezTo>
                    <a:pt x="3269" y="801"/>
                    <a:pt x="3570" y="801"/>
                    <a:pt x="3870" y="801"/>
                  </a:cubicBezTo>
                  <a:lnTo>
                    <a:pt x="34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1"/>
            <p:cNvSpPr/>
            <p:nvPr/>
          </p:nvSpPr>
          <p:spPr>
            <a:xfrm>
              <a:off x="1866657" y="2904072"/>
              <a:ext cx="642525" cy="642525"/>
            </a:xfrm>
            <a:custGeom>
              <a:avLst/>
              <a:gdLst/>
              <a:ahLst/>
              <a:cxnLst/>
              <a:rect l="l" t="t" r="r" b="b"/>
              <a:pathLst>
                <a:path w="40997" h="40997" extrusionOk="0">
                  <a:moveTo>
                    <a:pt x="20515" y="0"/>
                  </a:moveTo>
                  <a:cubicBezTo>
                    <a:pt x="9507" y="0"/>
                    <a:pt x="568" y="8640"/>
                    <a:pt x="34" y="19481"/>
                  </a:cubicBezTo>
                  <a:cubicBezTo>
                    <a:pt x="34" y="19814"/>
                    <a:pt x="1" y="20148"/>
                    <a:pt x="1" y="20515"/>
                  </a:cubicBezTo>
                  <a:cubicBezTo>
                    <a:pt x="1" y="26519"/>
                    <a:pt x="2602" y="31923"/>
                    <a:pt x="6739" y="35659"/>
                  </a:cubicBezTo>
                  <a:cubicBezTo>
                    <a:pt x="6972" y="35893"/>
                    <a:pt x="7206" y="36093"/>
                    <a:pt x="7473" y="36326"/>
                  </a:cubicBezTo>
                  <a:cubicBezTo>
                    <a:pt x="7973" y="36727"/>
                    <a:pt x="8507" y="37127"/>
                    <a:pt x="9040" y="37494"/>
                  </a:cubicBezTo>
                  <a:cubicBezTo>
                    <a:pt x="9574" y="37861"/>
                    <a:pt x="10141" y="38194"/>
                    <a:pt x="10742" y="38528"/>
                  </a:cubicBezTo>
                  <a:cubicBezTo>
                    <a:pt x="11309" y="38828"/>
                    <a:pt x="11909" y="39128"/>
                    <a:pt x="12510" y="39395"/>
                  </a:cubicBezTo>
                  <a:cubicBezTo>
                    <a:pt x="14978" y="40429"/>
                    <a:pt x="17680" y="40996"/>
                    <a:pt x="20515" y="40996"/>
                  </a:cubicBezTo>
                  <a:cubicBezTo>
                    <a:pt x="23684" y="40996"/>
                    <a:pt x="26686" y="40262"/>
                    <a:pt x="29388" y="38961"/>
                  </a:cubicBezTo>
                  <a:cubicBezTo>
                    <a:pt x="29989" y="38695"/>
                    <a:pt x="30556" y="38361"/>
                    <a:pt x="31123" y="38027"/>
                  </a:cubicBezTo>
                  <a:cubicBezTo>
                    <a:pt x="31690" y="37694"/>
                    <a:pt x="32224" y="37327"/>
                    <a:pt x="32757" y="36927"/>
                  </a:cubicBezTo>
                  <a:cubicBezTo>
                    <a:pt x="37761" y="33191"/>
                    <a:pt x="40997" y="27220"/>
                    <a:pt x="40997" y="20515"/>
                  </a:cubicBezTo>
                  <a:cubicBezTo>
                    <a:pt x="40997" y="20181"/>
                    <a:pt x="40963" y="19848"/>
                    <a:pt x="40963" y="19548"/>
                  </a:cubicBezTo>
                  <a:cubicBezTo>
                    <a:pt x="40963" y="19447"/>
                    <a:pt x="40963" y="19347"/>
                    <a:pt x="40963" y="19247"/>
                  </a:cubicBezTo>
                  <a:cubicBezTo>
                    <a:pt x="40930" y="19014"/>
                    <a:pt x="40930" y="18814"/>
                    <a:pt x="40896" y="18580"/>
                  </a:cubicBezTo>
                  <a:cubicBezTo>
                    <a:pt x="40896" y="18480"/>
                    <a:pt x="40863" y="18380"/>
                    <a:pt x="40863" y="18247"/>
                  </a:cubicBezTo>
                  <a:cubicBezTo>
                    <a:pt x="40830" y="18013"/>
                    <a:pt x="40796" y="17780"/>
                    <a:pt x="40763" y="17546"/>
                  </a:cubicBezTo>
                  <a:cubicBezTo>
                    <a:pt x="40763" y="17479"/>
                    <a:pt x="40763" y="17413"/>
                    <a:pt x="40730" y="17313"/>
                  </a:cubicBezTo>
                  <a:cubicBezTo>
                    <a:pt x="40696" y="17012"/>
                    <a:pt x="40630" y="16712"/>
                    <a:pt x="40596" y="16412"/>
                  </a:cubicBezTo>
                  <a:cubicBezTo>
                    <a:pt x="40563" y="16345"/>
                    <a:pt x="40563" y="16279"/>
                    <a:pt x="40530" y="16212"/>
                  </a:cubicBezTo>
                  <a:cubicBezTo>
                    <a:pt x="40496" y="15978"/>
                    <a:pt x="40429" y="15745"/>
                    <a:pt x="40363" y="15511"/>
                  </a:cubicBezTo>
                  <a:cubicBezTo>
                    <a:pt x="40363" y="15411"/>
                    <a:pt x="40329" y="15311"/>
                    <a:pt x="40296" y="15211"/>
                  </a:cubicBezTo>
                  <a:cubicBezTo>
                    <a:pt x="40229" y="15011"/>
                    <a:pt x="40196" y="14777"/>
                    <a:pt x="40129" y="14577"/>
                  </a:cubicBezTo>
                  <a:cubicBezTo>
                    <a:pt x="40096" y="14477"/>
                    <a:pt x="40063" y="14411"/>
                    <a:pt x="40029" y="14310"/>
                  </a:cubicBezTo>
                  <a:cubicBezTo>
                    <a:pt x="39962" y="14044"/>
                    <a:pt x="39862" y="13810"/>
                    <a:pt x="39796" y="13577"/>
                  </a:cubicBezTo>
                  <a:cubicBezTo>
                    <a:pt x="39762" y="13510"/>
                    <a:pt x="39762" y="13477"/>
                    <a:pt x="39729" y="13443"/>
                  </a:cubicBezTo>
                  <a:cubicBezTo>
                    <a:pt x="39629" y="13143"/>
                    <a:pt x="39529" y="12876"/>
                    <a:pt x="39395" y="12609"/>
                  </a:cubicBezTo>
                  <a:cubicBezTo>
                    <a:pt x="39362" y="12509"/>
                    <a:pt x="39329" y="12442"/>
                    <a:pt x="39295" y="12342"/>
                  </a:cubicBezTo>
                  <a:cubicBezTo>
                    <a:pt x="39229" y="12142"/>
                    <a:pt x="39129" y="11942"/>
                    <a:pt x="39028" y="11775"/>
                  </a:cubicBezTo>
                  <a:cubicBezTo>
                    <a:pt x="38995" y="11675"/>
                    <a:pt x="38928" y="11575"/>
                    <a:pt x="38895" y="11475"/>
                  </a:cubicBezTo>
                  <a:cubicBezTo>
                    <a:pt x="38795" y="11275"/>
                    <a:pt x="38695" y="11108"/>
                    <a:pt x="38595" y="10908"/>
                  </a:cubicBezTo>
                  <a:cubicBezTo>
                    <a:pt x="38561" y="10841"/>
                    <a:pt x="38528" y="10741"/>
                    <a:pt x="38461" y="10675"/>
                  </a:cubicBezTo>
                  <a:cubicBezTo>
                    <a:pt x="38328" y="10408"/>
                    <a:pt x="38195" y="10141"/>
                    <a:pt x="38028" y="9907"/>
                  </a:cubicBezTo>
                  <a:cubicBezTo>
                    <a:pt x="37994" y="9841"/>
                    <a:pt x="37961" y="9807"/>
                    <a:pt x="37928" y="9741"/>
                  </a:cubicBezTo>
                  <a:cubicBezTo>
                    <a:pt x="37828" y="9540"/>
                    <a:pt x="37694" y="9340"/>
                    <a:pt x="37561" y="9140"/>
                  </a:cubicBezTo>
                  <a:cubicBezTo>
                    <a:pt x="37494" y="9040"/>
                    <a:pt x="37427" y="8973"/>
                    <a:pt x="37361" y="8873"/>
                  </a:cubicBezTo>
                  <a:cubicBezTo>
                    <a:pt x="37261" y="8706"/>
                    <a:pt x="37160" y="8573"/>
                    <a:pt x="37027" y="8406"/>
                  </a:cubicBezTo>
                  <a:cubicBezTo>
                    <a:pt x="36960" y="8306"/>
                    <a:pt x="36894" y="8206"/>
                    <a:pt x="36827" y="8139"/>
                  </a:cubicBezTo>
                  <a:cubicBezTo>
                    <a:pt x="36693" y="7973"/>
                    <a:pt x="36560" y="7806"/>
                    <a:pt x="36427" y="7639"/>
                  </a:cubicBezTo>
                  <a:cubicBezTo>
                    <a:pt x="36393" y="7572"/>
                    <a:pt x="36327" y="7506"/>
                    <a:pt x="36293" y="7439"/>
                  </a:cubicBezTo>
                  <a:cubicBezTo>
                    <a:pt x="36093" y="7205"/>
                    <a:pt x="35893" y="7005"/>
                    <a:pt x="35726" y="6772"/>
                  </a:cubicBezTo>
                  <a:cubicBezTo>
                    <a:pt x="35659" y="6705"/>
                    <a:pt x="35593" y="6638"/>
                    <a:pt x="35526" y="6572"/>
                  </a:cubicBezTo>
                  <a:cubicBezTo>
                    <a:pt x="35393" y="6405"/>
                    <a:pt x="35226" y="6271"/>
                    <a:pt x="35092" y="6138"/>
                  </a:cubicBezTo>
                  <a:cubicBezTo>
                    <a:pt x="35026" y="6038"/>
                    <a:pt x="34926" y="5971"/>
                    <a:pt x="34859" y="5871"/>
                  </a:cubicBezTo>
                  <a:cubicBezTo>
                    <a:pt x="34725" y="5738"/>
                    <a:pt x="34592" y="5604"/>
                    <a:pt x="34425" y="5504"/>
                  </a:cubicBezTo>
                  <a:cubicBezTo>
                    <a:pt x="34358" y="5404"/>
                    <a:pt x="34292" y="5337"/>
                    <a:pt x="34192" y="5271"/>
                  </a:cubicBezTo>
                  <a:cubicBezTo>
                    <a:pt x="34025" y="5104"/>
                    <a:pt x="33825" y="4937"/>
                    <a:pt x="33625" y="4770"/>
                  </a:cubicBezTo>
                  <a:cubicBezTo>
                    <a:pt x="33558" y="4704"/>
                    <a:pt x="33491" y="4670"/>
                    <a:pt x="33424" y="4604"/>
                  </a:cubicBezTo>
                  <a:cubicBezTo>
                    <a:pt x="33224" y="4437"/>
                    <a:pt x="33058" y="4303"/>
                    <a:pt x="32857" y="4137"/>
                  </a:cubicBezTo>
                  <a:cubicBezTo>
                    <a:pt x="32757" y="4070"/>
                    <a:pt x="32657" y="4003"/>
                    <a:pt x="32557" y="3936"/>
                  </a:cubicBezTo>
                  <a:cubicBezTo>
                    <a:pt x="32424" y="3836"/>
                    <a:pt x="32257" y="3736"/>
                    <a:pt x="32124" y="3636"/>
                  </a:cubicBezTo>
                  <a:cubicBezTo>
                    <a:pt x="32023" y="3569"/>
                    <a:pt x="31923" y="3503"/>
                    <a:pt x="31823" y="3436"/>
                  </a:cubicBezTo>
                  <a:cubicBezTo>
                    <a:pt x="31657" y="3303"/>
                    <a:pt x="31490" y="3203"/>
                    <a:pt x="31323" y="3102"/>
                  </a:cubicBezTo>
                  <a:cubicBezTo>
                    <a:pt x="31256" y="3036"/>
                    <a:pt x="31156" y="3002"/>
                    <a:pt x="31056" y="2936"/>
                  </a:cubicBezTo>
                  <a:cubicBezTo>
                    <a:pt x="30823" y="2802"/>
                    <a:pt x="30556" y="2635"/>
                    <a:pt x="30322" y="2502"/>
                  </a:cubicBezTo>
                  <a:cubicBezTo>
                    <a:pt x="30222" y="2469"/>
                    <a:pt x="30155" y="2402"/>
                    <a:pt x="30055" y="2369"/>
                  </a:cubicBezTo>
                  <a:cubicBezTo>
                    <a:pt x="29889" y="2269"/>
                    <a:pt x="29688" y="2202"/>
                    <a:pt x="29522" y="2102"/>
                  </a:cubicBezTo>
                  <a:cubicBezTo>
                    <a:pt x="29422" y="2035"/>
                    <a:pt x="29288" y="2002"/>
                    <a:pt x="29188" y="1935"/>
                  </a:cubicBezTo>
                  <a:cubicBezTo>
                    <a:pt x="29021" y="1868"/>
                    <a:pt x="28855" y="1802"/>
                    <a:pt x="28688" y="1701"/>
                  </a:cubicBezTo>
                  <a:cubicBezTo>
                    <a:pt x="28588" y="1668"/>
                    <a:pt x="28454" y="1601"/>
                    <a:pt x="28354" y="1568"/>
                  </a:cubicBezTo>
                  <a:cubicBezTo>
                    <a:pt x="28154" y="1501"/>
                    <a:pt x="27954" y="1401"/>
                    <a:pt x="27754" y="1335"/>
                  </a:cubicBezTo>
                  <a:cubicBezTo>
                    <a:pt x="25485" y="467"/>
                    <a:pt x="23050" y="0"/>
                    <a:pt x="205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1"/>
            <p:cNvSpPr/>
            <p:nvPr/>
          </p:nvSpPr>
          <p:spPr>
            <a:xfrm>
              <a:off x="1821176" y="2877930"/>
              <a:ext cx="642008" cy="642525"/>
            </a:xfrm>
            <a:custGeom>
              <a:avLst/>
              <a:gdLst/>
              <a:ahLst/>
              <a:cxnLst/>
              <a:rect l="l" t="t" r="r" b="b"/>
              <a:pathLst>
                <a:path w="40964" h="40997" extrusionOk="0">
                  <a:moveTo>
                    <a:pt x="20482" y="0"/>
                  </a:moveTo>
                  <a:cubicBezTo>
                    <a:pt x="9174" y="0"/>
                    <a:pt x="1" y="9174"/>
                    <a:pt x="1" y="20515"/>
                  </a:cubicBezTo>
                  <a:cubicBezTo>
                    <a:pt x="1" y="31823"/>
                    <a:pt x="9174" y="40996"/>
                    <a:pt x="20482" y="40996"/>
                  </a:cubicBezTo>
                  <a:cubicBezTo>
                    <a:pt x="31790" y="40996"/>
                    <a:pt x="40963" y="31823"/>
                    <a:pt x="40963" y="20515"/>
                  </a:cubicBezTo>
                  <a:cubicBezTo>
                    <a:pt x="40963" y="9174"/>
                    <a:pt x="31790" y="0"/>
                    <a:pt x="204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1"/>
            <p:cNvSpPr/>
            <p:nvPr/>
          </p:nvSpPr>
          <p:spPr>
            <a:xfrm>
              <a:off x="1821176" y="2897270"/>
              <a:ext cx="642008" cy="623186"/>
            </a:xfrm>
            <a:custGeom>
              <a:avLst/>
              <a:gdLst/>
              <a:ahLst/>
              <a:cxnLst/>
              <a:rect l="l" t="t" r="r" b="b"/>
              <a:pathLst>
                <a:path w="40964" h="39763" extrusionOk="0">
                  <a:moveTo>
                    <a:pt x="27487" y="1"/>
                  </a:moveTo>
                  <a:lnTo>
                    <a:pt x="27487" y="1"/>
                  </a:lnTo>
                  <a:cubicBezTo>
                    <a:pt x="33891" y="3103"/>
                    <a:pt x="38328" y="9674"/>
                    <a:pt x="38328" y="17280"/>
                  </a:cubicBezTo>
                  <a:cubicBezTo>
                    <a:pt x="38328" y="27854"/>
                    <a:pt x="29755" y="36427"/>
                    <a:pt x="19148" y="36427"/>
                  </a:cubicBezTo>
                  <a:cubicBezTo>
                    <a:pt x="8907" y="36427"/>
                    <a:pt x="534" y="28388"/>
                    <a:pt x="1" y="18247"/>
                  </a:cubicBezTo>
                  <a:cubicBezTo>
                    <a:pt x="1" y="18581"/>
                    <a:pt x="1" y="18914"/>
                    <a:pt x="1" y="19281"/>
                  </a:cubicBezTo>
                  <a:cubicBezTo>
                    <a:pt x="1" y="30589"/>
                    <a:pt x="9174" y="39762"/>
                    <a:pt x="20482" y="39762"/>
                  </a:cubicBezTo>
                  <a:cubicBezTo>
                    <a:pt x="31790" y="39762"/>
                    <a:pt x="40963" y="30589"/>
                    <a:pt x="40963" y="19281"/>
                  </a:cubicBezTo>
                  <a:cubicBezTo>
                    <a:pt x="40963" y="10408"/>
                    <a:pt x="35359" y="2869"/>
                    <a:pt x="27487" y="1"/>
                  </a:cubicBezTo>
                  <a:close/>
                </a:path>
              </a:pathLst>
            </a:custGeom>
            <a:solidFill>
              <a:srgbClr val="13407D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1"/>
            <p:cNvSpPr/>
            <p:nvPr/>
          </p:nvSpPr>
          <p:spPr>
            <a:xfrm>
              <a:off x="2028194" y="3092988"/>
              <a:ext cx="228489" cy="212801"/>
            </a:xfrm>
            <a:custGeom>
              <a:avLst/>
              <a:gdLst/>
              <a:ahLst/>
              <a:cxnLst/>
              <a:rect l="l" t="t" r="r" b="b"/>
              <a:pathLst>
                <a:path w="14579" h="13578" extrusionOk="0">
                  <a:moveTo>
                    <a:pt x="7252" y="0"/>
                  </a:moveTo>
                  <a:cubicBezTo>
                    <a:pt x="3980" y="0"/>
                    <a:pt x="1109" y="2389"/>
                    <a:pt x="568" y="5726"/>
                  </a:cubicBezTo>
                  <a:cubicBezTo>
                    <a:pt x="1" y="9428"/>
                    <a:pt x="2536" y="12897"/>
                    <a:pt x="6239" y="13498"/>
                  </a:cubicBezTo>
                  <a:cubicBezTo>
                    <a:pt x="6587" y="13551"/>
                    <a:pt x="6934" y="13577"/>
                    <a:pt x="7276" y="13577"/>
                  </a:cubicBezTo>
                  <a:cubicBezTo>
                    <a:pt x="10569" y="13577"/>
                    <a:pt x="13464" y="11181"/>
                    <a:pt x="13978" y="7827"/>
                  </a:cubicBezTo>
                  <a:cubicBezTo>
                    <a:pt x="14578" y="4124"/>
                    <a:pt x="12043" y="655"/>
                    <a:pt x="8340" y="88"/>
                  </a:cubicBezTo>
                  <a:cubicBezTo>
                    <a:pt x="7974" y="29"/>
                    <a:pt x="7611" y="0"/>
                    <a:pt x="72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1"/>
            <p:cNvSpPr/>
            <p:nvPr/>
          </p:nvSpPr>
          <p:spPr>
            <a:xfrm>
              <a:off x="2036046" y="3092800"/>
              <a:ext cx="189261" cy="185860"/>
            </a:xfrm>
            <a:custGeom>
              <a:avLst/>
              <a:gdLst/>
              <a:ahLst/>
              <a:cxnLst/>
              <a:rect l="l" t="t" r="r" b="b"/>
              <a:pathLst>
                <a:path w="12076" h="11859" extrusionOk="0">
                  <a:moveTo>
                    <a:pt x="6772" y="0"/>
                  </a:moveTo>
                  <a:cubicBezTo>
                    <a:pt x="3036" y="0"/>
                    <a:pt x="0" y="3036"/>
                    <a:pt x="0" y="6805"/>
                  </a:cubicBezTo>
                  <a:cubicBezTo>
                    <a:pt x="0" y="8773"/>
                    <a:pt x="834" y="10574"/>
                    <a:pt x="2202" y="11809"/>
                  </a:cubicBezTo>
                  <a:cubicBezTo>
                    <a:pt x="2403" y="11842"/>
                    <a:pt x="2603" y="11859"/>
                    <a:pt x="2800" y="11859"/>
                  </a:cubicBezTo>
                  <a:cubicBezTo>
                    <a:pt x="4756" y="11859"/>
                    <a:pt x="6438" y="10199"/>
                    <a:pt x="6772" y="6805"/>
                  </a:cubicBezTo>
                  <a:cubicBezTo>
                    <a:pt x="7170" y="2736"/>
                    <a:pt x="11300" y="2567"/>
                    <a:pt x="11981" y="2567"/>
                  </a:cubicBezTo>
                  <a:cubicBezTo>
                    <a:pt x="12042" y="2567"/>
                    <a:pt x="12076" y="2569"/>
                    <a:pt x="12076" y="2569"/>
                  </a:cubicBezTo>
                  <a:cubicBezTo>
                    <a:pt x="10841" y="1001"/>
                    <a:pt x="8940" y="0"/>
                    <a:pt x="67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1"/>
            <p:cNvSpPr/>
            <p:nvPr/>
          </p:nvSpPr>
          <p:spPr>
            <a:xfrm>
              <a:off x="2278625" y="2985491"/>
              <a:ext cx="84177" cy="82359"/>
            </a:xfrm>
            <a:custGeom>
              <a:avLst/>
              <a:gdLst/>
              <a:ahLst/>
              <a:cxnLst/>
              <a:rect l="l" t="t" r="r" b="b"/>
              <a:pathLst>
                <a:path w="5371" h="5255" extrusionOk="0">
                  <a:moveTo>
                    <a:pt x="617" y="1"/>
                  </a:moveTo>
                  <a:cubicBezTo>
                    <a:pt x="475" y="1"/>
                    <a:pt x="334" y="59"/>
                    <a:pt x="234" y="176"/>
                  </a:cubicBezTo>
                  <a:cubicBezTo>
                    <a:pt x="0" y="376"/>
                    <a:pt x="0" y="743"/>
                    <a:pt x="234" y="943"/>
                  </a:cubicBezTo>
                  <a:lnTo>
                    <a:pt x="4370" y="5079"/>
                  </a:lnTo>
                  <a:cubicBezTo>
                    <a:pt x="4470" y="5196"/>
                    <a:pt x="4612" y="5254"/>
                    <a:pt x="4753" y="5254"/>
                  </a:cubicBezTo>
                  <a:cubicBezTo>
                    <a:pt x="4895" y="5254"/>
                    <a:pt x="5037" y="5196"/>
                    <a:pt x="5137" y="5079"/>
                  </a:cubicBezTo>
                  <a:cubicBezTo>
                    <a:pt x="5371" y="4879"/>
                    <a:pt x="5371" y="4512"/>
                    <a:pt x="5137" y="4312"/>
                  </a:cubicBezTo>
                  <a:lnTo>
                    <a:pt x="1001" y="176"/>
                  </a:lnTo>
                  <a:cubicBezTo>
                    <a:pt x="901" y="59"/>
                    <a:pt x="759" y="1"/>
                    <a:pt x="6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1"/>
            <p:cNvSpPr/>
            <p:nvPr/>
          </p:nvSpPr>
          <p:spPr>
            <a:xfrm>
              <a:off x="2257702" y="3006272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22" y="1"/>
                  </a:moveTo>
                  <a:cubicBezTo>
                    <a:pt x="476" y="1"/>
                    <a:pt x="334" y="51"/>
                    <a:pt x="234" y="151"/>
                  </a:cubicBezTo>
                  <a:cubicBezTo>
                    <a:pt x="1" y="384"/>
                    <a:pt x="1" y="718"/>
                    <a:pt x="234" y="951"/>
                  </a:cubicBezTo>
                  <a:lnTo>
                    <a:pt x="4371" y="5088"/>
                  </a:lnTo>
                  <a:cubicBezTo>
                    <a:pt x="4487" y="5204"/>
                    <a:pt x="4629" y="5263"/>
                    <a:pt x="4771" y="5263"/>
                  </a:cubicBezTo>
                  <a:cubicBezTo>
                    <a:pt x="4913" y="5263"/>
                    <a:pt x="5054" y="5204"/>
                    <a:pt x="5171" y="5088"/>
                  </a:cubicBezTo>
                  <a:cubicBezTo>
                    <a:pt x="5371" y="4887"/>
                    <a:pt x="5371" y="4520"/>
                    <a:pt x="5171" y="4320"/>
                  </a:cubicBezTo>
                  <a:lnTo>
                    <a:pt x="1035" y="151"/>
                  </a:lnTo>
                  <a:cubicBezTo>
                    <a:pt x="918" y="51"/>
                    <a:pt x="768" y="1"/>
                    <a:pt x="6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1"/>
            <p:cNvSpPr/>
            <p:nvPr/>
          </p:nvSpPr>
          <p:spPr>
            <a:xfrm>
              <a:off x="2237312" y="302678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01" y="1"/>
                  </a:moveTo>
                  <a:cubicBezTo>
                    <a:pt x="459" y="1"/>
                    <a:pt x="318" y="59"/>
                    <a:pt x="201" y="176"/>
                  </a:cubicBezTo>
                  <a:cubicBezTo>
                    <a:pt x="1" y="376"/>
                    <a:pt x="1" y="743"/>
                    <a:pt x="201" y="943"/>
                  </a:cubicBezTo>
                  <a:lnTo>
                    <a:pt x="4371" y="5113"/>
                  </a:lnTo>
                  <a:cubicBezTo>
                    <a:pt x="4471" y="5213"/>
                    <a:pt x="4612" y="5263"/>
                    <a:pt x="4754" y="5263"/>
                  </a:cubicBezTo>
                  <a:cubicBezTo>
                    <a:pt x="4896" y="5263"/>
                    <a:pt x="5038" y="5213"/>
                    <a:pt x="5138" y="5113"/>
                  </a:cubicBezTo>
                  <a:cubicBezTo>
                    <a:pt x="5371" y="4879"/>
                    <a:pt x="5371" y="4546"/>
                    <a:pt x="5138" y="4312"/>
                  </a:cubicBezTo>
                  <a:lnTo>
                    <a:pt x="1002" y="176"/>
                  </a:lnTo>
                  <a:cubicBezTo>
                    <a:pt x="885" y="59"/>
                    <a:pt x="743" y="1"/>
                    <a:pt x="6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1"/>
            <p:cNvSpPr/>
            <p:nvPr/>
          </p:nvSpPr>
          <p:spPr>
            <a:xfrm>
              <a:off x="1974876" y="328909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18" y="1"/>
                  </a:moveTo>
                  <a:cubicBezTo>
                    <a:pt x="476" y="1"/>
                    <a:pt x="334" y="51"/>
                    <a:pt x="234" y="151"/>
                  </a:cubicBezTo>
                  <a:cubicBezTo>
                    <a:pt x="1" y="384"/>
                    <a:pt x="1" y="751"/>
                    <a:pt x="234" y="951"/>
                  </a:cubicBezTo>
                  <a:lnTo>
                    <a:pt x="4370" y="5088"/>
                  </a:lnTo>
                  <a:cubicBezTo>
                    <a:pt x="4470" y="5205"/>
                    <a:pt x="4612" y="5263"/>
                    <a:pt x="4758" y="5263"/>
                  </a:cubicBezTo>
                  <a:cubicBezTo>
                    <a:pt x="4904" y="5263"/>
                    <a:pt x="5054" y="5205"/>
                    <a:pt x="5171" y="5088"/>
                  </a:cubicBezTo>
                  <a:cubicBezTo>
                    <a:pt x="5371" y="4888"/>
                    <a:pt x="5371" y="4521"/>
                    <a:pt x="5171" y="4321"/>
                  </a:cubicBezTo>
                  <a:lnTo>
                    <a:pt x="1001" y="151"/>
                  </a:lnTo>
                  <a:cubicBezTo>
                    <a:pt x="901" y="51"/>
                    <a:pt x="759" y="1"/>
                    <a:pt x="6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1"/>
            <p:cNvSpPr/>
            <p:nvPr/>
          </p:nvSpPr>
          <p:spPr>
            <a:xfrm>
              <a:off x="1954486" y="3310021"/>
              <a:ext cx="83660" cy="82093"/>
            </a:xfrm>
            <a:custGeom>
              <a:avLst/>
              <a:gdLst/>
              <a:ahLst/>
              <a:cxnLst/>
              <a:rect l="l" t="t" r="r" b="b"/>
              <a:pathLst>
                <a:path w="5338" h="5238" extrusionOk="0">
                  <a:moveTo>
                    <a:pt x="601" y="0"/>
                  </a:moveTo>
                  <a:cubicBezTo>
                    <a:pt x="459" y="0"/>
                    <a:pt x="318" y="50"/>
                    <a:pt x="201" y="150"/>
                  </a:cubicBezTo>
                  <a:cubicBezTo>
                    <a:pt x="1" y="384"/>
                    <a:pt x="1" y="717"/>
                    <a:pt x="201" y="951"/>
                  </a:cubicBezTo>
                  <a:lnTo>
                    <a:pt x="4337" y="5087"/>
                  </a:lnTo>
                  <a:cubicBezTo>
                    <a:pt x="4454" y="5187"/>
                    <a:pt x="4596" y="5237"/>
                    <a:pt x="4737" y="5237"/>
                  </a:cubicBezTo>
                  <a:cubicBezTo>
                    <a:pt x="4879" y="5237"/>
                    <a:pt x="5021" y="5187"/>
                    <a:pt x="5138" y="5087"/>
                  </a:cubicBezTo>
                  <a:cubicBezTo>
                    <a:pt x="5338" y="4854"/>
                    <a:pt x="5338" y="4520"/>
                    <a:pt x="5138" y="4286"/>
                  </a:cubicBezTo>
                  <a:lnTo>
                    <a:pt x="1001" y="150"/>
                  </a:lnTo>
                  <a:cubicBezTo>
                    <a:pt x="885" y="50"/>
                    <a:pt x="743" y="0"/>
                    <a:pt x="6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1"/>
            <p:cNvSpPr/>
            <p:nvPr/>
          </p:nvSpPr>
          <p:spPr>
            <a:xfrm>
              <a:off x="1933579" y="3330536"/>
              <a:ext cx="84177" cy="82484"/>
            </a:xfrm>
            <a:custGeom>
              <a:avLst/>
              <a:gdLst/>
              <a:ahLst/>
              <a:cxnLst/>
              <a:rect l="l" t="t" r="r" b="b"/>
              <a:pathLst>
                <a:path w="5371" h="5263" extrusionOk="0">
                  <a:moveTo>
                    <a:pt x="613" y="0"/>
                  </a:moveTo>
                  <a:cubicBezTo>
                    <a:pt x="467" y="0"/>
                    <a:pt x="317" y="59"/>
                    <a:pt x="200" y="175"/>
                  </a:cubicBezTo>
                  <a:cubicBezTo>
                    <a:pt x="0" y="376"/>
                    <a:pt x="0" y="743"/>
                    <a:pt x="200" y="943"/>
                  </a:cubicBezTo>
                  <a:lnTo>
                    <a:pt x="4370" y="5112"/>
                  </a:lnTo>
                  <a:cubicBezTo>
                    <a:pt x="4470" y="5212"/>
                    <a:pt x="4612" y="5262"/>
                    <a:pt x="4754" y="5262"/>
                  </a:cubicBezTo>
                  <a:cubicBezTo>
                    <a:pt x="4895" y="5262"/>
                    <a:pt x="5037" y="5212"/>
                    <a:pt x="5137" y="5112"/>
                  </a:cubicBezTo>
                  <a:cubicBezTo>
                    <a:pt x="5371" y="4879"/>
                    <a:pt x="5371" y="4545"/>
                    <a:pt x="5137" y="4312"/>
                  </a:cubicBezTo>
                  <a:lnTo>
                    <a:pt x="1001" y="175"/>
                  </a:lnTo>
                  <a:cubicBezTo>
                    <a:pt x="901" y="59"/>
                    <a:pt x="759" y="0"/>
                    <a:pt x="6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1"/>
            <p:cNvSpPr/>
            <p:nvPr/>
          </p:nvSpPr>
          <p:spPr>
            <a:xfrm>
              <a:off x="1933579" y="2985491"/>
              <a:ext cx="84177" cy="82359"/>
            </a:xfrm>
            <a:custGeom>
              <a:avLst/>
              <a:gdLst/>
              <a:ahLst/>
              <a:cxnLst/>
              <a:rect l="l" t="t" r="r" b="b"/>
              <a:pathLst>
                <a:path w="5371" h="5255" extrusionOk="0">
                  <a:moveTo>
                    <a:pt x="4754" y="1"/>
                  </a:moveTo>
                  <a:cubicBezTo>
                    <a:pt x="4612" y="1"/>
                    <a:pt x="4470" y="59"/>
                    <a:pt x="4370" y="176"/>
                  </a:cubicBezTo>
                  <a:lnTo>
                    <a:pt x="200" y="4312"/>
                  </a:lnTo>
                  <a:cubicBezTo>
                    <a:pt x="0" y="4512"/>
                    <a:pt x="0" y="4879"/>
                    <a:pt x="200" y="5079"/>
                  </a:cubicBezTo>
                  <a:cubicBezTo>
                    <a:pt x="317" y="5196"/>
                    <a:pt x="467" y="5254"/>
                    <a:pt x="613" y="5254"/>
                  </a:cubicBezTo>
                  <a:cubicBezTo>
                    <a:pt x="759" y="5254"/>
                    <a:pt x="901" y="5196"/>
                    <a:pt x="1001" y="5079"/>
                  </a:cubicBezTo>
                  <a:lnTo>
                    <a:pt x="5137" y="943"/>
                  </a:lnTo>
                  <a:cubicBezTo>
                    <a:pt x="5371" y="743"/>
                    <a:pt x="5371" y="376"/>
                    <a:pt x="5137" y="176"/>
                  </a:cubicBezTo>
                  <a:cubicBezTo>
                    <a:pt x="5037" y="59"/>
                    <a:pt x="4895" y="1"/>
                    <a:pt x="47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1"/>
            <p:cNvSpPr/>
            <p:nvPr/>
          </p:nvSpPr>
          <p:spPr>
            <a:xfrm>
              <a:off x="1954486" y="3006272"/>
              <a:ext cx="83660" cy="82484"/>
            </a:xfrm>
            <a:custGeom>
              <a:avLst/>
              <a:gdLst/>
              <a:ahLst/>
              <a:cxnLst/>
              <a:rect l="l" t="t" r="r" b="b"/>
              <a:pathLst>
                <a:path w="5338" h="5263" extrusionOk="0">
                  <a:moveTo>
                    <a:pt x="4737" y="1"/>
                  </a:moveTo>
                  <a:cubicBezTo>
                    <a:pt x="4596" y="1"/>
                    <a:pt x="4454" y="51"/>
                    <a:pt x="4337" y="151"/>
                  </a:cubicBezTo>
                  <a:lnTo>
                    <a:pt x="201" y="4320"/>
                  </a:lnTo>
                  <a:cubicBezTo>
                    <a:pt x="1" y="4520"/>
                    <a:pt x="1" y="4887"/>
                    <a:pt x="201" y="5088"/>
                  </a:cubicBezTo>
                  <a:cubicBezTo>
                    <a:pt x="318" y="5204"/>
                    <a:pt x="459" y="5263"/>
                    <a:pt x="601" y="5263"/>
                  </a:cubicBezTo>
                  <a:cubicBezTo>
                    <a:pt x="743" y="5263"/>
                    <a:pt x="885" y="5204"/>
                    <a:pt x="1001" y="5088"/>
                  </a:cubicBezTo>
                  <a:lnTo>
                    <a:pt x="5138" y="951"/>
                  </a:lnTo>
                  <a:cubicBezTo>
                    <a:pt x="5338" y="718"/>
                    <a:pt x="5338" y="384"/>
                    <a:pt x="5138" y="151"/>
                  </a:cubicBezTo>
                  <a:cubicBezTo>
                    <a:pt x="5021" y="51"/>
                    <a:pt x="4879" y="1"/>
                    <a:pt x="4737" y="1"/>
                  </a:cubicBezTo>
                  <a:close/>
                </a:path>
              </a:pathLst>
            </a:custGeom>
            <a:solidFill>
              <a:srgbClr val="663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1"/>
            <p:cNvSpPr/>
            <p:nvPr/>
          </p:nvSpPr>
          <p:spPr>
            <a:xfrm>
              <a:off x="1974876" y="302678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4771" y="1"/>
                  </a:moveTo>
                  <a:cubicBezTo>
                    <a:pt x="4629" y="1"/>
                    <a:pt x="4487" y="59"/>
                    <a:pt x="4370" y="176"/>
                  </a:cubicBezTo>
                  <a:lnTo>
                    <a:pt x="234" y="4312"/>
                  </a:lnTo>
                  <a:cubicBezTo>
                    <a:pt x="1" y="4546"/>
                    <a:pt x="1" y="4879"/>
                    <a:pt x="234" y="5113"/>
                  </a:cubicBezTo>
                  <a:cubicBezTo>
                    <a:pt x="334" y="5213"/>
                    <a:pt x="476" y="5263"/>
                    <a:pt x="618" y="5263"/>
                  </a:cubicBezTo>
                  <a:cubicBezTo>
                    <a:pt x="759" y="5263"/>
                    <a:pt x="901" y="5213"/>
                    <a:pt x="1001" y="5113"/>
                  </a:cubicBezTo>
                  <a:lnTo>
                    <a:pt x="5171" y="943"/>
                  </a:lnTo>
                  <a:cubicBezTo>
                    <a:pt x="5371" y="743"/>
                    <a:pt x="5371" y="376"/>
                    <a:pt x="5171" y="176"/>
                  </a:cubicBezTo>
                  <a:cubicBezTo>
                    <a:pt x="5054" y="59"/>
                    <a:pt x="4912" y="1"/>
                    <a:pt x="47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1"/>
            <p:cNvSpPr/>
            <p:nvPr/>
          </p:nvSpPr>
          <p:spPr>
            <a:xfrm>
              <a:off x="2237312" y="3289239"/>
              <a:ext cx="84193" cy="82343"/>
            </a:xfrm>
            <a:custGeom>
              <a:avLst/>
              <a:gdLst/>
              <a:ahLst/>
              <a:cxnLst/>
              <a:rect l="l" t="t" r="r" b="b"/>
              <a:pathLst>
                <a:path w="5372" h="5254" extrusionOk="0">
                  <a:moveTo>
                    <a:pt x="4754" y="0"/>
                  </a:moveTo>
                  <a:cubicBezTo>
                    <a:pt x="4612" y="0"/>
                    <a:pt x="4471" y="59"/>
                    <a:pt x="4371" y="175"/>
                  </a:cubicBezTo>
                  <a:lnTo>
                    <a:pt x="201" y="4312"/>
                  </a:lnTo>
                  <a:cubicBezTo>
                    <a:pt x="1" y="4512"/>
                    <a:pt x="1" y="4879"/>
                    <a:pt x="201" y="5079"/>
                  </a:cubicBezTo>
                  <a:cubicBezTo>
                    <a:pt x="318" y="5196"/>
                    <a:pt x="459" y="5254"/>
                    <a:pt x="601" y="5254"/>
                  </a:cubicBezTo>
                  <a:cubicBezTo>
                    <a:pt x="743" y="5254"/>
                    <a:pt x="885" y="5196"/>
                    <a:pt x="1002" y="5079"/>
                  </a:cubicBezTo>
                  <a:lnTo>
                    <a:pt x="5138" y="942"/>
                  </a:lnTo>
                  <a:cubicBezTo>
                    <a:pt x="5371" y="742"/>
                    <a:pt x="5371" y="375"/>
                    <a:pt x="5138" y="175"/>
                  </a:cubicBezTo>
                  <a:cubicBezTo>
                    <a:pt x="5038" y="59"/>
                    <a:pt x="4896" y="0"/>
                    <a:pt x="47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1"/>
            <p:cNvSpPr/>
            <p:nvPr/>
          </p:nvSpPr>
          <p:spPr>
            <a:xfrm>
              <a:off x="2257702" y="3310021"/>
              <a:ext cx="84193" cy="82093"/>
            </a:xfrm>
            <a:custGeom>
              <a:avLst/>
              <a:gdLst/>
              <a:ahLst/>
              <a:cxnLst/>
              <a:rect l="l" t="t" r="r" b="b"/>
              <a:pathLst>
                <a:path w="5372" h="5238" extrusionOk="0">
                  <a:moveTo>
                    <a:pt x="4771" y="0"/>
                  </a:moveTo>
                  <a:cubicBezTo>
                    <a:pt x="4629" y="0"/>
                    <a:pt x="4487" y="50"/>
                    <a:pt x="4371" y="150"/>
                  </a:cubicBezTo>
                  <a:lnTo>
                    <a:pt x="234" y="4286"/>
                  </a:lnTo>
                  <a:cubicBezTo>
                    <a:pt x="1" y="4520"/>
                    <a:pt x="1" y="4854"/>
                    <a:pt x="234" y="5087"/>
                  </a:cubicBezTo>
                  <a:cubicBezTo>
                    <a:pt x="334" y="5187"/>
                    <a:pt x="476" y="5237"/>
                    <a:pt x="622" y="5237"/>
                  </a:cubicBezTo>
                  <a:cubicBezTo>
                    <a:pt x="768" y="5237"/>
                    <a:pt x="918" y="5187"/>
                    <a:pt x="1035" y="5087"/>
                  </a:cubicBezTo>
                  <a:lnTo>
                    <a:pt x="5171" y="951"/>
                  </a:lnTo>
                  <a:cubicBezTo>
                    <a:pt x="5371" y="717"/>
                    <a:pt x="5371" y="384"/>
                    <a:pt x="5171" y="150"/>
                  </a:cubicBezTo>
                  <a:cubicBezTo>
                    <a:pt x="5054" y="50"/>
                    <a:pt x="4913" y="0"/>
                    <a:pt x="4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1"/>
            <p:cNvSpPr/>
            <p:nvPr/>
          </p:nvSpPr>
          <p:spPr>
            <a:xfrm>
              <a:off x="2278625" y="3330536"/>
              <a:ext cx="84177" cy="82484"/>
            </a:xfrm>
            <a:custGeom>
              <a:avLst/>
              <a:gdLst/>
              <a:ahLst/>
              <a:cxnLst/>
              <a:rect l="l" t="t" r="r" b="b"/>
              <a:pathLst>
                <a:path w="5371" h="5263" extrusionOk="0">
                  <a:moveTo>
                    <a:pt x="4753" y="0"/>
                  </a:moveTo>
                  <a:cubicBezTo>
                    <a:pt x="4612" y="0"/>
                    <a:pt x="4470" y="59"/>
                    <a:pt x="4370" y="175"/>
                  </a:cubicBezTo>
                  <a:lnTo>
                    <a:pt x="234" y="4312"/>
                  </a:lnTo>
                  <a:cubicBezTo>
                    <a:pt x="0" y="4545"/>
                    <a:pt x="0" y="4879"/>
                    <a:pt x="234" y="5112"/>
                  </a:cubicBezTo>
                  <a:cubicBezTo>
                    <a:pt x="334" y="5212"/>
                    <a:pt x="475" y="5262"/>
                    <a:pt x="617" y="5262"/>
                  </a:cubicBezTo>
                  <a:cubicBezTo>
                    <a:pt x="759" y="5262"/>
                    <a:pt x="901" y="5212"/>
                    <a:pt x="1001" y="5112"/>
                  </a:cubicBezTo>
                  <a:lnTo>
                    <a:pt x="5137" y="943"/>
                  </a:lnTo>
                  <a:cubicBezTo>
                    <a:pt x="5371" y="743"/>
                    <a:pt x="5371" y="376"/>
                    <a:pt x="5137" y="175"/>
                  </a:cubicBezTo>
                  <a:cubicBezTo>
                    <a:pt x="5037" y="59"/>
                    <a:pt x="4895" y="0"/>
                    <a:pt x="47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1"/>
            <p:cNvSpPr/>
            <p:nvPr/>
          </p:nvSpPr>
          <p:spPr>
            <a:xfrm>
              <a:off x="2094598" y="3173796"/>
              <a:ext cx="97122" cy="81607"/>
            </a:xfrm>
            <a:custGeom>
              <a:avLst/>
              <a:gdLst/>
              <a:ahLst/>
              <a:cxnLst/>
              <a:rect l="l" t="t" r="r" b="b"/>
              <a:pathLst>
                <a:path w="6197" h="5207" extrusionOk="0">
                  <a:moveTo>
                    <a:pt x="5651" y="0"/>
                  </a:moveTo>
                  <a:cubicBezTo>
                    <a:pt x="5635" y="0"/>
                    <a:pt x="5620" y="1"/>
                    <a:pt x="5604" y="3"/>
                  </a:cubicBezTo>
                  <a:lnTo>
                    <a:pt x="501" y="470"/>
                  </a:lnTo>
                  <a:cubicBezTo>
                    <a:pt x="167" y="503"/>
                    <a:pt x="0" y="836"/>
                    <a:pt x="167" y="1103"/>
                  </a:cubicBezTo>
                  <a:lnTo>
                    <a:pt x="2535" y="5006"/>
                  </a:lnTo>
                  <a:cubicBezTo>
                    <a:pt x="2619" y="5140"/>
                    <a:pt x="2761" y="5206"/>
                    <a:pt x="2902" y="5206"/>
                  </a:cubicBezTo>
                  <a:cubicBezTo>
                    <a:pt x="3044" y="5206"/>
                    <a:pt x="3186" y="5140"/>
                    <a:pt x="3269" y="5006"/>
                  </a:cubicBezTo>
                  <a:lnTo>
                    <a:pt x="6005" y="636"/>
                  </a:lnTo>
                  <a:cubicBezTo>
                    <a:pt x="6196" y="349"/>
                    <a:pt x="5990" y="0"/>
                    <a:pt x="56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1"/>
            <p:cNvSpPr/>
            <p:nvPr/>
          </p:nvSpPr>
          <p:spPr>
            <a:xfrm>
              <a:off x="2257702" y="3560687"/>
              <a:ext cx="131759" cy="94646"/>
            </a:xfrm>
            <a:custGeom>
              <a:avLst/>
              <a:gdLst/>
              <a:ahLst/>
              <a:cxnLst/>
              <a:rect l="l" t="t" r="r" b="b"/>
              <a:pathLst>
                <a:path w="8407" h="6039" extrusionOk="0">
                  <a:moveTo>
                    <a:pt x="7173" y="1"/>
                  </a:moveTo>
                  <a:lnTo>
                    <a:pt x="1" y="3503"/>
                  </a:lnTo>
                  <a:lnTo>
                    <a:pt x="1268" y="6039"/>
                  </a:lnTo>
                  <a:lnTo>
                    <a:pt x="8407" y="2536"/>
                  </a:lnTo>
                  <a:lnTo>
                    <a:pt x="71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1"/>
            <p:cNvSpPr/>
            <p:nvPr/>
          </p:nvSpPr>
          <p:spPr>
            <a:xfrm>
              <a:off x="2051201" y="1863198"/>
              <a:ext cx="670752" cy="482023"/>
            </a:xfrm>
            <a:custGeom>
              <a:avLst/>
              <a:gdLst/>
              <a:ahLst/>
              <a:cxnLst/>
              <a:rect l="l" t="t" r="r" b="b"/>
              <a:pathLst>
                <a:path w="42798" h="30756" extrusionOk="0">
                  <a:moveTo>
                    <a:pt x="21383" y="0"/>
                  </a:moveTo>
                  <a:cubicBezTo>
                    <a:pt x="9574" y="0"/>
                    <a:pt x="1" y="6605"/>
                    <a:pt x="1" y="14777"/>
                  </a:cubicBezTo>
                  <a:cubicBezTo>
                    <a:pt x="1" y="18580"/>
                    <a:pt x="2069" y="22049"/>
                    <a:pt x="5471" y="24684"/>
                  </a:cubicBezTo>
                  <a:lnTo>
                    <a:pt x="3403" y="30755"/>
                  </a:lnTo>
                  <a:lnTo>
                    <a:pt x="7773" y="26185"/>
                  </a:lnTo>
                  <a:cubicBezTo>
                    <a:pt x="11476" y="28320"/>
                    <a:pt x="16212" y="29588"/>
                    <a:pt x="21383" y="29588"/>
                  </a:cubicBezTo>
                  <a:cubicBezTo>
                    <a:pt x="33224" y="29588"/>
                    <a:pt x="42798" y="22950"/>
                    <a:pt x="42798" y="14777"/>
                  </a:cubicBezTo>
                  <a:cubicBezTo>
                    <a:pt x="42798" y="6605"/>
                    <a:pt x="33224" y="0"/>
                    <a:pt x="213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1"/>
            <p:cNvSpPr/>
            <p:nvPr/>
          </p:nvSpPr>
          <p:spPr>
            <a:xfrm>
              <a:off x="2086746" y="1999502"/>
              <a:ext cx="118092" cy="167680"/>
            </a:xfrm>
            <a:custGeom>
              <a:avLst/>
              <a:gdLst/>
              <a:ahLst/>
              <a:cxnLst/>
              <a:rect l="l" t="t" r="r" b="b"/>
              <a:pathLst>
                <a:path w="7535" h="10699" extrusionOk="0">
                  <a:moveTo>
                    <a:pt x="3795" y="1"/>
                  </a:moveTo>
                  <a:cubicBezTo>
                    <a:pt x="3545" y="1"/>
                    <a:pt x="3287" y="159"/>
                    <a:pt x="3270" y="476"/>
                  </a:cubicBezTo>
                  <a:cubicBezTo>
                    <a:pt x="3237" y="1143"/>
                    <a:pt x="3203" y="1844"/>
                    <a:pt x="3137" y="2511"/>
                  </a:cubicBezTo>
                  <a:cubicBezTo>
                    <a:pt x="3137" y="2544"/>
                    <a:pt x="3137" y="2544"/>
                    <a:pt x="3137" y="2578"/>
                  </a:cubicBezTo>
                  <a:cubicBezTo>
                    <a:pt x="3036" y="3578"/>
                    <a:pt x="2836" y="4579"/>
                    <a:pt x="2536" y="5547"/>
                  </a:cubicBezTo>
                  <a:cubicBezTo>
                    <a:pt x="2269" y="6380"/>
                    <a:pt x="1869" y="7081"/>
                    <a:pt x="1402" y="7815"/>
                  </a:cubicBezTo>
                  <a:cubicBezTo>
                    <a:pt x="902" y="8549"/>
                    <a:pt x="401" y="9249"/>
                    <a:pt x="101" y="10083"/>
                  </a:cubicBezTo>
                  <a:cubicBezTo>
                    <a:pt x="1" y="10317"/>
                    <a:pt x="201" y="10617"/>
                    <a:pt x="435" y="10684"/>
                  </a:cubicBezTo>
                  <a:cubicBezTo>
                    <a:pt x="475" y="10694"/>
                    <a:pt x="515" y="10698"/>
                    <a:pt x="555" y="10698"/>
                  </a:cubicBezTo>
                  <a:cubicBezTo>
                    <a:pt x="778" y="10698"/>
                    <a:pt x="978" y="10548"/>
                    <a:pt x="1035" y="10350"/>
                  </a:cubicBezTo>
                  <a:cubicBezTo>
                    <a:pt x="1335" y="9549"/>
                    <a:pt x="1869" y="8849"/>
                    <a:pt x="2336" y="8148"/>
                  </a:cubicBezTo>
                  <a:cubicBezTo>
                    <a:pt x="2803" y="7415"/>
                    <a:pt x="3203" y="6614"/>
                    <a:pt x="3503" y="5747"/>
                  </a:cubicBezTo>
                  <a:cubicBezTo>
                    <a:pt x="3503" y="5647"/>
                    <a:pt x="3537" y="5580"/>
                    <a:pt x="3570" y="5513"/>
                  </a:cubicBezTo>
                  <a:cubicBezTo>
                    <a:pt x="3670" y="6014"/>
                    <a:pt x="3837" y="6547"/>
                    <a:pt x="4071" y="7048"/>
                  </a:cubicBezTo>
                  <a:cubicBezTo>
                    <a:pt x="4571" y="8215"/>
                    <a:pt x="5405" y="9283"/>
                    <a:pt x="6572" y="9850"/>
                  </a:cubicBezTo>
                  <a:cubicBezTo>
                    <a:pt x="6649" y="9886"/>
                    <a:pt x="6724" y="9902"/>
                    <a:pt x="6794" y="9902"/>
                  </a:cubicBezTo>
                  <a:cubicBezTo>
                    <a:pt x="7247" y="9902"/>
                    <a:pt x="7534" y="9247"/>
                    <a:pt x="7073" y="9016"/>
                  </a:cubicBezTo>
                  <a:cubicBezTo>
                    <a:pt x="4704" y="7848"/>
                    <a:pt x="4337" y="4946"/>
                    <a:pt x="4104" y="2644"/>
                  </a:cubicBezTo>
                  <a:cubicBezTo>
                    <a:pt x="4171" y="1911"/>
                    <a:pt x="4237" y="1177"/>
                    <a:pt x="4271" y="476"/>
                  </a:cubicBezTo>
                  <a:cubicBezTo>
                    <a:pt x="4287" y="159"/>
                    <a:pt x="4046" y="1"/>
                    <a:pt x="37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1"/>
            <p:cNvSpPr/>
            <p:nvPr/>
          </p:nvSpPr>
          <p:spPr>
            <a:xfrm>
              <a:off x="2208036" y="1975069"/>
              <a:ext cx="54384" cy="253565"/>
            </a:xfrm>
            <a:custGeom>
              <a:avLst/>
              <a:gdLst/>
              <a:ahLst/>
              <a:cxnLst/>
              <a:rect l="l" t="t" r="r" b="b"/>
              <a:pathLst>
                <a:path w="3470" h="16179" extrusionOk="0">
                  <a:moveTo>
                    <a:pt x="468" y="0"/>
                  </a:moveTo>
                  <a:cubicBezTo>
                    <a:pt x="368" y="34"/>
                    <a:pt x="268" y="67"/>
                    <a:pt x="201" y="134"/>
                  </a:cubicBezTo>
                  <a:cubicBezTo>
                    <a:pt x="101" y="234"/>
                    <a:pt x="1" y="367"/>
                    <a:pt x="34" y="501"/>
                  </a:cubicBezTo>
                  <a:cubicBezTo>
                    <a:pt x="234" y="2469"/>
                    <a:pt x="334" y="4437"/>
                    <a:pt x="368" y="6405"/>
                  </a:cubicBezTo>
                  <a:cubicBezTo>
                    <a:pt x="401" y="7406"/>
                    <a:pt x="368" y="8406"/>
                    <a:pt x="434" y="9407"/>
                  </a:cubicBezTo>
                  <a:cubicBezTo>
                    <a:pt x="468" y="10408"/>
                    <a:pt x="601" y="11375"/>
                    <a:pt x="735" y="12376"/>
                  </a:cubicBezTo>
                  <a:cubicBezTo>
                    <a:pt x="868" y="13477"/>
                    <a:pt x="1035" y="14578"/>
                    <a:pt x="1168" y="15678"/>
                  </a:cubicBezTo>
                  <a:cubicBezTo>
                    <a:pt x="1202" y="15945"/>
                    <a:pt x="1368" y="16179"/>
                    <a:pt x="1669" y="16179"/>
                  </a:cubicBezTo>
                  <a:cubicBezTo>
                    <a:pt x="1902" y="16179"/>
                    <a:pt x="2169" y="15945"/>
                    <a:pt x="2136" y="15678"/>
                  </a:cubicBezTo>
                  <a:cubicBezTo>
                    <a:pt x="1869" y="13710"/>
                    <a:pt x="1569" y="11776"/>
                    <a:pt x="1435" y="9774"/>
                  </a:cubicBezTo>
                  <a:cubicBezTo>
                    <a:pt x="1368" y="9074"/>
                    <a:pt x="1368" y="8373"/>
                    <a:pt x="1335" y="7673"/>
                  </a:cubicBezTo>
                  <a:cubicBezTo>
                    <a:pt x="1402" y="7673"/>
                    <a:pt x="1469" y="7673"/>
                    <a:pt x="1502" y="7639"/>
                  </a:cubicBezTo>
                  <a:cubicBezTo>
                    <a:pt x="1535" y="7606"/>
                    <a:pt x="1569" y="7606"/>
                    <a:pt x="1602" y="7606"/>
                  </a:cubicBezTo>
                  <a:cubicBezTo>
                    <a:pt x="1602" y="7573"/>
                    <a:pt x="1602" y="7573"/>
                    <a:pt x="1635" y="7573"/>
                  </a:cubicBezTo>
                  <a:cubicBezTo>
                    <a:pt x="1669" y="7573"/>
                    <a:pt x="1702" y="7539"/>
                    <a:pt x="1735" y="7539"/>
                  </a:cubicBezTo>
                  <a:cubicBezTo>
                    <a:pt x="1835" y="7506"/>
                    <a:pt x="1902" y="7506"/>
                    <a:pt x="2002" y="7472"/>
                  </a:cubicBezTo>
                  <a:lnTo>
                    <a:pt x="2436" y="7472"/>
                  </a:lnTo>
                  <a:cubicBezTo>
                    <a:pt x="2569" y="7506"/>
                    <a:pt x="2703" y="7539"/>
                    <a:pt x="2836" y="7573"/>
                  </a:cubicBezTo>
                  <a:cubicBezTo>
                    <a:pt x="2887" y="7598"/>
                    <a:pt x="2938" y="7609"/>
                    <a:pt x="2987" y="7609"/>
                  </a:cubicBezTo>
                  <a:cubicBezTo>
                    <a:pt x="3067" y="7609"/>
                    <a:pt x="3141" y="7580"/>
                    <a:pt x="3203" y="7539"/>
                  </a:cubicBezTo>
                  <a:cubicBezTo>
                    <a:pt x="3303" y="7472"/>
                    <a:pt x="3403" y="7372"/>
                    <a:pt x="3437" y="7239"/>
                  </a:cubicBezTo>
                  <a:cubicBezTo>
                    <a:pt x="3470" y="7106"/>
                    <a:pt x="3470" y="6972"/>
                    <a:pt x="3403" y="6872"/>
                  </a:cubicBezTo>
                  <a:cubicBezTo>
                    <a:pt x="3303" y="6739"/>
                    <a:pt x="3236" y="6705"/>
                    <a:pt x="3103" y="6639"/>
                  </a:cubicBezTo>
                  <a:cubicBezTo>
                    <a:pt x="2830" y="6526"/>
                    <a:pt x="2542" y="6476"/>
                    <a:pt x="2254" y="6476"/>
                  </a:cubicBezTo>
                  <a:cubicBezTo>
                    <a:pt x="1942" y="6476"/>
                    <a:pt x="1630" y="6535"/>
                    <a:pt x="1335" y="6639"/>
                  </a:cubicBezTo>
                  <a:cubicBezTo>
                    <a:pt x="1335" y="5705"/>
                    <a:pt x="1302" y="4771"/>
                    <a:pt x="1268" y="3837"/>
                  </a:cubicBezTo>
                  <a:cubicBezTo>
                    <a:pt x="1202" y="2736"/>
                    <a:pt x="1102" y="1602"/>
                    <a:pt x="1002" y="501"/>
                  </a:cubicBezTo>
                  <a:cubicBezTo>
                    <a:pt x="1002" y="467"/>
                    <a:pt x="1002" y="401"/>
                    <a:pt x="968" y="367"/>
                  </a:cubicBezTo>
                  <a:cubicBezTo>
                    <a:pt x="935" y="167"/>
                    <a:pt x="768" y="0"/>
                    <a:pt x="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1"/>
            <p:cNvSpPr/>
            <p:nvPr/>
          </p:nvSpPr>
          <p:spPr>
            <a:xfrm>
              <a:off x="2274440" y="1997543"/>
              <a:ext cx="117638" cy="109316"/>
            </a:xfrm>
            <a:custGeom>
              <a:avLst/>
              <a:gdLst/>
              <a:ahLst/>
              <a:cxnLst/>
              <a:rect l="l" t="t" r="r" b="b"/>
              <a:pathLst>
                <a:path w="7506" h="6975" extrusionOk="0">
                  <a:moveTo>
                    <a:pt x="3136" y="1"/>
                  </a:moveTo>
                  <a:cubicBezTo>
                    <a:pt x="2302" y="1"/>
                    <a:pt x="1468" y="34"/>
                    <a:pt x="634" y="101"/>
                  </a:cubicBezTo>
                  <a:cubicBezTo>
                    <a:pt x="11" y="134"/>
                    <a:pt x="0" y="1069"/>
                    <a:pt x="602" y="1069"/>
                  </a:cubicBezTo>
                  <a:cubicBezTo>
                    <a:pt x="613" y="1069"/>
                    <a:pt x="623" y="1069"/>
                    <a:pt x="634" y="1068"/>
                  </a:cubicBezTo>
                  <a:cubicBezTo>
                    <a:pt x="1368" y="1035"/>
                    <a:pt x="2102" y="1002"/>
                    <a:pt x="2869" y="1002"/>
                  </a:cubicBezTo>
                  <a:lnTo>
                    <a:pt x="3936" y="1002"/>
                  </a:lnTo>
                  <a:cubicBezTo>
                    <a:pt x="4070" y="1002"/>
                    <a:pt x="4220" y="993"/>
                    <a:pt x="4374" y="993"/>
                  </a:cubicBezTo>
                  <a:cubicBezTo>
                    <a:pt x="4528" y="993"/>
                    <a:pt x="4687" y="1002"/>
                    <a:pt x="4837" y="1035"/>
                  </a:cubicBezTo>
                  <a:cubicBezTo>
                    <a:pt x="5271" y="1135"/>
                    <a:pt x="5204" y="1869"/>
                    <a:pt x="5070" y="2169"/>
                  </a:cubicBezTo>
                  <a:cubicBezTo>
                    <a:pt x="4937" y="2569"/>
                    <a:pt x="4503" y="2669"/>
                    <a:pt x="4103" y="2703"/>
                  </a:cubicBezTo>
                  <a:cubicBezTo>
                    <a:pt x="3469" y="2769"/>
                    <a:pt x="2836" y="2803"/>
                    <a:pt x="2202" y="2936"/>
                  </a:cubicBezTo>
                  <a:cubicBezTo>
                    <a:pt x="1568" y="3070"/>
                    <a:pt x="867" y="3203"/>
                    <a:pt x="667" y="3904"/>
                  </a:cubicBezTo>
                  <a:cubicBezTo>
                    <a:pt x="567" y="4237"/>
                    <a:pt x="567" y="4571"/>
                    <a:pt x="567" y="4871"/>
                  </a:cubicBezTo>
                  <a:cubicBezTo>
                    <a:pt x="567" y="5238"/>
                    <a:pt x="601" y="5605"/>
                    <a:pt x="667" y="5972"/>
                  </a:cubicBezTo>
                  <a:cubicBezTo>
                    <a:pt x="795" y="6611"/>
                    <a:pt x="1260" y="6975"/>
                    <a:pt x="1915" y="6975"/>
                  </a:cubicBezTo>
                  <a:cubicBezTo>
                    <a:pt x="1943" y="6975"/>
                    <a:pt x="1972" y="6974"/>
                    <a:pt x="2002" y="6972"/>
                  </a:cubicBezTo>
                  <a:cubicBezTo>
                    <a:pt x="3636" y="6939"/>
                    <a:pt x="5271" y="6839"/>
                    <a:pt x="6905" y="6772"/>
                  </a:cubicBezTo>
                  <a:cubicBezTo>
                    <a:pt x="7496" y="6772"/>
                    <a:pt x="7505" y="5804"/>
                    <a:pt x="6934" y="5804"/>
                  </a:cubicBezTo>
                  <a:cubicBezTo>
                    <a:pt x="6925" y="5804"/>
                    <a:pt x="6915" y="5804"/>
                    <a:pt x="6905" y="5805"/>
                  </a:cubicBezTo>
                  <a:cubicBezTo>
                    <a:pt x="5437" y="5872"/>
                    <a:pt x="4003" y="5938"/>
                    <a:pt x="2569" y="5972"/>
                  </a:cubicBezTo>
                  <a:cubicBezTo>
                    <a:pt x="2369" y="6005"/>
                    <a:pt x="2168" y="6005"/>
                    <a:pt x="2002" y="6005"/>
                  </a:cubicBezTo>
                  <a:cubicBezTo>
                    <a:pt x="1957" y="6005"/>
                    <a:pt x="1883" y="6020"/>
                    <a:pt x="1819" y="6020"/>
                  </a:cubicBezTo>
                  <a:cubicBezTo>
                    <a:pt x="1787" y="6020"/>
                    <a:pt x="1757" y="6016"/>
                    <a:pt x="1735" y="6005"/>
                  </a:cubicBezTo>
                  <a:cubicBezTo>
                    <a:pt x="1568" y="5905"/>
                    <a:pt x="1568" y="5505"/>
                    <a:pt x="1568" y="5338"/>
                  </a:cubicBezTo>
                  <a:cubicBezTo>
                    <a:pt x="1535" y="5004"/>
                    <a:pt x="1535" y="4671"/>
                    <a:pt x="1568" y="4337"/>
                  </a:cubicBezTo>
                  <a:cubicBezTo>
                    <a:pt x="1568" y="4271"/>
                    <a:pt x="1568" y="4170"/>
                    <a:pt x="1601" y="4137"/>
                  </a:cubicBezTo>
                  <a:cubicBezTo>
                    <a:pt x="1668" y="4037"/>
                    <a:pt x="1835" y="4037"/>
                    <a:pt x="1935" y="4004"/>
                  </a:cubicBezTo>
                  <a:cubicBezTo>
                    <a:pt x="2569" y="3804"/>
                    <a:pt x="3169" y="3737"/>
                    <a:pt x="3836" y="3703"/>
                  </a:cubicBezTo>
                  <a:cubicBezTo>
                    <a:pt x="4337" y="3670"/>
                    <a:pt x="4904" y="3603"/>
                    <a:pt x="5337" y="3337"/>
                  </a:cubicBezTo>
                  <a:cubicBezTo>
                    <a:pt x="5904" y="2970"/>
                    <a:pt x="6105" y="2336"/>
                    <a:pt x="6105" y="1669"/>
                  </a:cubicBezTo>
                  <a:cubicBezTo>
                    <a:pt x="6105" y="1102"/>
                    <a:pt x="5938" y="501"/>
                    <a:pt x="5404" y="234"/>
                  </a:cubicBezTo>
                  <a:cubicBezTo>
                    <a:pt x="5070" y="34"/>
                    <a:pt x="4670" y="34"/>
                    <a:pt x="4303" y="34"/>
                  </a:cubicBezTo>
                  <a:cubicBezTo>
                    <a:pt x="3936" y="34"/>
                    <a:pt x="3536" y="1"/>
                    <a:pt x="3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1"/>
            <p:cNvSpPr/>
            <p:nvPr/>
          </p:nvSpPr>
          <p:spPr>
            <a:xfrm>
              <a:off x="2310503" y="2137452"/>
              <a:ext cx="100398" cy="83911"/>
            </a:xfrm>
            <a:custGeom>
              <a:avLst/>
              <a:gdLst/>
              <a:ahLst/>
              <a:cxnLst/>
              <a:rect l="l" t="t" r="r" b="b"/>
              <a:pathLst>
                <a:path w="6406" h="5354" extrusionOk="0">
                  <a:moveTo>
                    <a:pt x="3737" y="981"/>
                  </a:moveTo>
                  <a:cubicBezTo>
                    <a:pt x="3804" y="1048"/>
                    <a:pt x="3904" y="1081"/>
                    <a:pt x="4037" y="1081"/>
                  </a:cubicBezTo>
                  <a:cubicBezTo>
                    <a:pt x="4178" y="1068"/>
                    <a:pt x="4338" y="1050"/>
                    <a:pt x="4498" y="1050"/>
                  </a:cubicBezTo>
                  <a:cubicBezTo>
                    <a:pt x="4754" y="1050"/>
                    <a:pt x="5007" y="1096"/>
                    <a:pt x="5171" y="1281"/>
                  </a:cubicBezTo>
                  <a:cubicBezTo>
                    <a:pt x="5371" y="1515"/>
                    <a:pt x="5405" y="1882"/>
                    <a:pt x="5371" y="2182"/>
                  </a:cubicBezTo>
                  <a:cubicBezTo>
                    <a:pt x="5305" y="2949"/>
                    <a:pt x="4771" y="3649"/>
                    <a:pt x="4137" y="4016"/>
                  </a:cubicBezTo>
                  <a:cubicBezTo>
                    <a:pt x="3734" y="4255"/>
                    <a:pt x="3240" y="4382"/>
                    <a:pt x="2754" y="4382"/>
                  </a:cubicBezTo>
                  <a:cubicBezTo>
                    <a:pt x="2357" y="4382"/>
                    <a:pt x="1966" y="4297"/>
                    <a:pt x="1635" y="4116"/>
                  </a:cubicBezTo>
                  <a:cubicBezTo>
                    <a:pt x="1302" y="3916"/>
                    <a:pt x="1202" y="3583"/>
                    <a:pt x="1135" y="3249"/>
                  </a:cubicBezTo>
                  <a:cubicBezTo>
                    <a:pt x="1102" y="3049"/>
                    <a:pt x="1068" y="2882"/>
                    <a:pt x="1068" y="2715"/>
                  </a:cubicBezTo>
                  <a:cubicBezTo>
                    <a:pt x="1068" y="2515"/>
                    <a:pt x="1035" y="2248"/>
                    <a:pt x="1102" y="2082"/>
                  </a:cubicBezTo>
                  <a:cubicBezTo>
                    <a:pt x="1202" y="1915"/>
                    <a:pt x="1435" y="1815"/>
                    <a:pt x="1602" y="1748"/>
                  </a:cubicBezTo>
                  <a:cubicBezTo>
                    <a:pt x="1802" y="1615"/>
                    <a:pt x="2036" y="1515"/>
                    <a:pt x="2269" y="1415"/>
                  </a:cubicBezTo>
                  <a:cubicBezTo>
                    <a:pt x="2769" y="1214"/>
                    <a:pt x="3236" y="1081"/>
                    <a:pt x="3737" y="981"/>
                  </a:cubicBezTo>
                  <a:close/>
                  <a:moveTo>
                    <a:pt x="3797" y="0"/>
                  </a:moveTo>
                  <a:cubicBezTo>
                    <a:pt x="3757" y="0"/>
                    <a:pt x="3715" y="5"/>
                    <a:pt x="3670" y="14"/>
                  </a:cubicBezTo>
                  <a:cubicBezTo>
                    <a:pt x="3036" y="114"/>
                    <a:pt x="2436" y="280"/>
                    <a:pt x="1869" y="547"/>
                  </a:cubicBezTo>
                  <a:cubicBezTo>
                    <a:pt x="1335" y="781"/>
                    <a:pt x="601" y="1048"/>
                    <a:pt x="301" y="1581"/>
                  </a:cubicBezTo>
                  <a:cubicBezTo>
                    <a:pt x="1" y="2082"/>
                    <a:pt x="68" y="2782"/>
                    <a:pt x="168" y="3316"/>
                  </a:cubicBezTo>
                  <a:cubicBezTo>
                    <a:pt x="234" y="3850"/>
                    <a:pt x="434" y="4383"/>
                    <a:pt x="835" y="4717"/>
                  </a:cubicBezTo>
                  <a:cubicBezTo>
                    <a:pt x="1337" y="5166"/>
                    <a:pt x="2014" y="5354"/>
                    <a:pt x="2703" y="5354"/>
                  </a:cubicBezTo>
                  <a:cubicBezTo>
                    <a:pt x="3294" y="5354"/>
                    <a:pt x="3895" y="5215"/>
                    <a:pt x="4404" y="4984"/>
                  </a:cubicBezTo>
                  <a:cubicBezTo>
                    <a:pt x="5371" y="4517"/>
                    <a:pt x="6172" y="3483"/>
                    <a:pt x="6339" y="2382"/>
                  </a:cubicBezTo>
                  <a:cubicBezTo>
                    <a:pt x="6405" y="1781"/>
                    <a:pt x="6305" y="1148"/>
                    <a:pt x="5905" y="681"/>
                  </a:cubicBezTo>
                  <a:cubicBezTo>
                    <a:pt x="5471" y="114"/>
                    <a:pt x="4738" y="80"/>
                    <a:pt x="4070" y="80"/>
                  </a:cubicBezTo>
                  <a:cubicBezTo>
                    <a:pt x="3997" y="31"/>
                    <a:pt x="3906" y="0"/>
                    <a:pt x="37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1"/>
            <p:cNvSpPr/>
            <p:nvPr/>
          </p:nvSpPr>
          <p:spPr>
            <a:xfrm>
              <a:off x="2396247" y="1965132"/>
              <a:ext cx="53334" cy="153324"/>
            </a:xfrm>
            <a:custGeom>
              <a:avLst/>
              <a:gdLst/>
              <a:ahLst/>
              <a:cxnLst/>
              <a:rect l="l" t="t" r="r" b="b"/>
              <a:pathLst>
                <a:path w="3403" h="9783" extrusionOk="0">
                  <a:moveTo>
                    <a:pt x="501" y="1"/>
                  </a:moveTo>
                  <a:cubicBezTo>
                    <a:pt x="267" y="1"/>
                    <a:pt x="0" y="201"/>
                    <a:pt x="34" y="468"/>
                  </a:cubicBezTo>
                  <a:cubicBezTo>
                    <a:pt x="301" y="3403"/>
                    <a:pt x="401" y="6372"/>
                    <a:pt x="334" y="9307"/>
                  </a:cubicBezTo>
                  <a:cubicBezTo>
                    <a:pt x="334" y="9624"/>
                    <a:pt x="576" y="9783"/>
                    <a:pt x="818" y="9783"/>
                  </a:cubicBezTo>
                  <a:cubicBezTo>
                    <a:pt x="1059" y="9783"/>
                    <a:pt x="1301" y="9624"/>
                    <a:pt x="1301" y="9307"/>
                  </a:cubicBezTo>
                  <a:cubicBezTo>
                    <a:pt x="1335" y="8207"/>
                    <a:pt x="1335" y="7072"/>
                    <a:pt x="1301" y="5972"/>
                  </a:cubicBezTo>
                  <a:cubicBezTo>
                    <a:pt x="1868" y="5938"/>
                    <a:pt x="2435" y="5872"/>
                    <a:pt x="3003" y="5705"/>
                  </a:cubicBezTo>
                  <a:cubicBezTo>
                    <a:pt x="3236" y="5638"/>
                    <a:pt x="3403" y="5371"/>
                    <a:pt x="3336" y="5104"/>
                  </a:cubicBezTo>
                  <a:cubicBezTo>
                    <a:pt x="3251" y="4906"/>
                    <a:pt x="3070" y="4756"/>
                    <a:pt x="2854" y="4756"/>
                  </a:cubicBezTo>
                  <a:cubicBezTo>
                    <a:pt x="2816" y="4756"/>
                    <a:pt x="2776" y="4761"/>
                    <a:pt x="2736" y="4771"/>
                  </a:cubicBezTo>
                  <a:cubicBezTo>
                    <a:pt x="2569" y="4804"/>
                    <a:pt x="2435" y="4871"/>
                    <a:pt x="2302" y="4871"/>
                  </a:cubicBezTo>
                  <a:cubicBezTo>
                    <a:pt x="2202" y="4904"/>
                    <a:pt x="2135" y="4904"/>
                    <a:pt x="2069" y="4938"/>
                  </a:cubicBezTo>
                  <a:lnTo>
                    <a:pt x="1935" y="4938"/>
                  </a:lnTo>
                  <a:cubicBezTo>
                    <a:pt x="1802" y="4971"/>
                    <a:pt x="1635" y="4971"/>
                    <a:pt x="1501" y="5004"/>
                  </a:cubicBezTo>
                  <a:lnTo>
                    <a:pt x="1268" y="5004"/>
                  </a:lnTo>
                  <a:cubicBezTo>
                    <a:pt x="1235" y="3503"/>
                    <a:pt x="1135" y="1969"/>
                    <a:pt x="1001" y="468"/>
                  </a:cubicBezTo>
                  <a:cubicBezTo>
                    <a:pt x="968" y="201"/>
                    <a:pt x="801" y="1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1"/>
            <p:cNvSpPr/>
            <p:nvPr/>
          </p:nvSpPr>
          <p:spPr>
            <a:xfrm>
              <a:off x="2425351" y="2042508"/>
              <a:ext cx="705" cy="251"/>
            </a:xfrm>
            <a:custGeom>
              <a:avLst/>
              <a:gdLst/>
              <a:ahLst/>
              <a:cxnLst/>
              <a:rect l="l" t="t" r="r" b="b"/>
              <a:pathLst>
                <a:path w="45" h="16" extrusionOk="0">
                  <a:moveTo>
                    <a:pt x="45" y="1"/>
                  </a:moveTo>
                  <a:cubicBezTo>
                    <a:pt x="23" y="1"/>
                    <a:pt x="0" y="15"/>
                    <a:pt x="8" y="15"/>
                  </a:cubicBezTo>
                  <a:cubicBezTo>
                    <a:pt x="11" y="15"/>
                    <a:pt x="23" y="12"/>
                    <a:pt x="45" y="1"/>
                  </a:cubicBezTo>
                  <a:close/>
                </a:path>
              </a:pathLst>
            </a:custGeom>
            <a:solidFill>
              <a:srgbClr val="C4B6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1"/>
            <p:cNvSpPr/>
            <p:nvPr/>
          </p:nvSpPr>
          <p:spPr>
            <a:xfrm>
              <a:off x="2461601" y="1977420"/>
              <a:ext cx="105084" cy="60449"/>
            </a:xfrm>
            <a:custGeom>
              <a:avLst/>
              <a:gdLst/>
              <a:ahLst/>
              <a:cxnLst/>
              <a:rect l="l" t="t" r="r" b="b"/>
              <a:pathLst>
                <a:path w="6705" h="3857" extrusionOk="0">
                  <a:moveTo>
                    <a:pt x="3296" y="0"/>
                  </a:moveTo>
                  <a:cubicBezTo>
                    <a:pt x="3252" y="0"/>
                    <a:pt x="3209" y="6"/>
                    <a:pt x="3169" y="17"/>
                  </a:cubicBezTo>
                  <a:cubicBezTo>
                    <a:pt x="2902" y="84"/>
                    <a:pt x="2802" y="351"/>
                    <a:pt x="2835" y="618"/>
                  </a:cubicBezTo>
                  <a:cubicBezTo>
                    <a:pt x="2835" y="618"/>
                    <a:pt x="2835" y="684"/>
                    <a:pt x="2835" y="684"/>
                  </a:cubicBezTo>
                  <a:cubicBezTo>
                    <a:pt x="2835" y="751"/>
                    <a:pt x="2869" y="784"/>
                    <a:pt x="2869" y="818"/>
                  </a:cubicBezTo>
                  <a:cubicBezTo>
                    <a:pt x="2869" y="918"/>
                    <a:pt x="2869" y="1018"/>
                    <a:pt x="2902" y="1118"/>
                  </a:cubicBezTo>
                  <a:cubicBezTo>
                    <a:pt x="2902" y="1318"/>
                    <a:pt x="2902" y="1518"/>
                    <a:pt x="2902" y="1718"/>
                  </a:cubicBezTo>
                  <a:cubicBezTo>
                    <a:pt x="2902" y="1919"/>
                    <a:pt x="2902" y="2085"/>
                    <a:pt x="2869" y="2286"/>
                  </a:cubicBezTo>
                  <a:cubicBezTo>
                    <a:pt x="2869" y="2386"/>
                    <a:pt x="2869" y="2486"/>
                    <a:pt x="2869" y="2586"/>
                  </a:cubicBezTo>
                  <a:cubicBezTo>
                    <a:pt x="2835" y="2619"/>
                    <a:pt x="2835" y="2652"/>
                    <a:pt x="2835" y="2652"/>
                  </a:cubicBezTo>
                  <a:lnTo>
                    <a:pt x="2835" y="2719"/>
                  </a:lnTo>
                  <a:cubicBezTo>
                    <a:pt x="2035" y="2753"/>
                    <a:pt x="1268" y="2819"/>
                    <a:pt x="467" y="2886"/>
                  </a:cubicBezTo>
                  <a:cubicBezTo>
                    <a:pt x="234" y="2919"/>
                    <a:pt x="0" y="3086"/>
                    <a:pt x="0" y="3386"/>
                  </a:cubicBezTo>
                  <a:cubicBezTo>
                    <a:pt x="0" y="3606"/>
                    <a:pt x="208" y="3856"/>
                    <a:pt x="427" y="3856"/>
                  </a:cubicBezTo>
                  <a:cubicBezTo>
                    <a:pt x="440" y="3856"/>
                    <a:pt x="454" y="3855"/>
                    <a:pt x="467" y="3853"/>
                  </a:cubicBezTo>
                  <a:cubicBezTo>
                    <a:pt x="1933" y="3696"/>
                    <a:pt x="3399" y="3642"/>
                    <a:pt x="4865" y="3642"/>
                  </a:cubicBezTo>
                  <a:cubicBezTo>
                    <a:pt x="5267" y="3642"/>
                    <a:pt x="5669" y="3646"/>
                    <a:pt x="6071" y="3653"/>
                  </a:cubicBezTo>
                  <a:cubicBezTo>
                    <a:pt x="6082" y="3654"/>
                    <a:pt x="6092" y="3654"/>
                    <a:pt x="6103" y="3654"/>
                  </a:cubicBezTo>
                  <a:cubicBezTo>
                    <a:pt x="6705" y="3654"/>
                    <a:pt x="6694" y="2719"/>
                    <a:pt x="6071" y="2686"/>
                  </a:cubicBezTo>
                  <a:cubicBezTo>
                    <a:pt x="5582" y="2686"/>
                    <a:pt x="5078" y="2671"/>
                    <a:pt x="4569" y="2671"/>
                  </a:cubicBezTo>
                  <a:cubicBezTo>
                    <a:pt x="4314" y="2671"/>
                    <a:pt x="4059" y="2675"/>
                    <a:pt x="3803" y="2686"/>
                  </a:cubicBezTo>
                  <a:cubicBezTo>
                    <a:pt x="3903" y="1919"/>
                    <a:pt x="3903" y="1118"/>
                    <a:pt x="3769" y="351"/>
                  </a:cubicBezTo>
                  <a:cubicBezTo>
                    <a:pt x="3742" y="130"/>
                    <a:pt x="3508" y="0"/>
                    <a:pt x="32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1"/>
            <p:cNvSpPr/>
            <p:nvPr/>
          </p:nvSpPr>
          <p:spPr>
            <a:xfrm>
              <a:off x="2470487" y="2064402"/>
              <a:ext cx="85744" cy="101213"/>
            </a:xfrm>
            <a:custGeom>
              <a:avLst/>
              <a:gdLst/>
              <a:ahLst/>
              <a:cxnLst/>
              <a:rect l="l" t="t" r="r" b="b"/>
              <a:pathLst>
                <a:path w="5471" h="6458" extrusionOk="0">
                  <a:moveTo>
                    <a:pt x="2836" y="955"/>
                  </a:moveTo>
                  <a:cubicBezTo>
                    <a:pt x="2902" y="955"/>
                    <a:pt x="2969" y="960"/>
                    <a:pt x="3036" y="972"/>
                  </a:cubicBezTo>
                  <a:cubicBezTo>
                    <a:pt x="3069" y="972"/>
                    <a:pt x="3102" y="972"/>
                    <a:pt x="3136" y="1005"/>
                  </a:cubicBezTo>
                  <a:cubicBezTo>
                    <a:pt x="3202" y="1139"/>
                    <a:pt x="3336" y="1272"/>
                    <a:pt x="3569" y="1305"/>
                  </a:cubicBezTo>
                  <a:cubicBezTo>
                    <a:pt x="4403" y="1339"/>
                    <a:pt x="4503" y="2473"/>
                    <a:pt x="4470" y="3107"/>
                  </a:cubicBezTo>
                  <a:cubicBezTo>
                    <a:pt x="4403" y="3874"/>
                    <a:pt x="4270" y="4841"/>
                    <a:pt x="3569" y="5308"/>
                  </a:cubicBezTo>
                  <a:cubicBezTo>
                    <a:pt x="3367" y="5437"/>
                    <a:pt x="3144" y="5485"/>
                    <a:pt x="2912" y="5485"/>
                  </a:cubicBezTo>
                  <a:cubicBezTo>
                    <a:pt x="2724" y="5485"/>
                    <a:pt x="2530" y="5453"/>
                    <a:pt x="2335" y="5408"/>
                  </a:cubicBezTo>
                  <a:cubicBezTo>
                    <a:pt x="2202" y="5375"/>
                    <a:pt x="2002" y="5342"/>
                    <a:pt x="1868" y="5242"/>
                  </a:cubicBezTo>
                  <a:cubicBezTo>
                    <a:pt x="1735" y="5108"/>
                    <a:pt x="1601" y="4908"/>
                    <a:pt x="1535" y="4741"/>
                  </a:cubicBezTo>
                  <a:cubicBezTo>
                    <a:pt x="1201" y="3941"/>
                    <a:pt x="1034" y="3007"/>
                    <a:pt x="1334" y="2173"/>
                  </a:cubicBezTo>
                  <a:cubicBezTo>
                    <a:pt x="1517" y="1564"/>
                    <a:pt x="2145" y="955"/>
                    <a:pt x="2836" y="955"/>
                  </a:cubicBezTo>
                  <a:close/>
                  <a:moveTo>
                    <a:pt x="2892" y="1"/>
                  </a:moveTo>
                  <a:cubicBezTo>
                    <a:pt x="1936" y="1"/>
                    <a:pt x="1034" y="592"/>
                    <a:pt x="567" y="1439"/>
                  </a:cubicBezTo>
                  <a:cubicBezTo>
                    <a:pt x="0" y="2540"/>
                    <a:pt x="167" y="3907"/>
                    <a:pt x="601" y="5008"/>
                  </a:cubicBezTo>
                  <a:cubicBezTo>
                    <a:pt x="834" y="5609"/>
                    <a:pt x="1201" y="6076"/>
                    <a:pt x="1835" y="6276"/>
                  </a:cubicBezTo>
                  <a:cubicBezTo>
                    <a:pt x="2150" y="6387"/>
                    <a:pt x="2507" y="6457"/>
                    <a:pt x="2859" y="6457"/>
                  </a:cubicBezTo>
                  <a:cubicBezTo>
                    <a:pt x="3140" y="6457"/>
                    <a:pt x="3418" y="6413"/>
                    <a:pt x="3669" y="6309"/>
                  </a:cubicBezTo>
                  <a:cubicBezTo>
                    <a:pt x="4904" y="5842"/>
                    <a:pt x="5304" y="4541"/>
                    <a:pt x="5404" y="3340"/>
                  </a:cubicBezTo>
                  <a:cubicBezTo>
                    <a:pt x="5471" y="2673"/>
                    <a:pt x="5471" y="1939"/>
                    <a:pt x="5104" y="1305"/>
                  </a:cubicBezTo>
                  <a:cubicBezTo>
                    <a:pt x="4804" y="772"/>
                    <a:pt x="4236" y="371"/>
                    <a:pt x="3603" y="338"/>
                  </a:cubicBezTo>
                  <a:cubicBezTo>
                    <a:pt x="3569" y="171"/>
                    <a:pt x="3436" y="71"/>
                    <a:pt x="3302" y="38"/>
                  </a:cubicBezTo>
                  <a:cubicBezTo>
                    <a:pt x="3165" y="13"/>
                    <a:pt x="3028" y="1"/>
                    <a:pt x="28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1"/>
            <p:cNvSpPr/>
            <p:nvPr/>
          </p:nvSpPr>
          <p:spPr>
            <a:xfrm>
              <a:off x="2580273" y="1976182"/>
              <a:ext cx="61436" cy="228662"/>
            </a:xfrm>
            <a:custGeom>
              <a:avLst/>
              <a:gdLst/>
              <a:ahLst/>
              <a:cxnLst/>
              <a:rect l="l" t="t" r="r" b="b"/>
              <a:pathLst>
                <a:path w="3920" h="14590" extrusionOk="0">
                  <a:moveTo>
                    <a:pt x="2751" y="0"/>
                  </a:moveTo>
                  <a:cubicBezTo>
                    <a:pt x="2512" y="0"/>
                    <a:pt x="2285" y="151"/>
                    <a:pt x="2302" y="463"/>
                  </a:cubicBezTo>
                  <a:cubicBezTo>
                    <a:pt x="2402" y="2565"/>
                    <a:pt x="2502" y="4633"/>
                    <a:pt x="2602" y="6734"/>
                  </a:cubicBezTo>
                  <a:cubicBezTo>
                    <a:pt x="2459" y="6725"/>
                    <a:pt x="2316" y="6721"/>
                    <a:pt x="2173" y="6721"/>
                  </a:cubicBezTo>
                  <a:cubicBezTo>
                    <a:pt x="1782" y="6721"/>
                    <a:pt x="1392" y="6752"/>
                    <a:pt x="1001" y="6801"/>
                  </a:cubicBezTo>
                  <a:cubicBezTo>
                    <a:pt x="1001" y="5834"/>
                    <a:pt x="1001" y="4866"/>
                    <a:pt x="1001" y="3899"/>
                  </a:cubicBezTo>
                  <a:cubicBezTo>
                    <a:pt x="1001" y="2932"/>
                    <a:pt x="1001" y="1964"/>
                    <a:pt x="967" y="997"/>
                  </a:cubicBezTo>
                  <a:cubicBezTo>
                    <a:pt x="967" y="680"/>
                    <a:pt x="726" y="522"/>
                    <a:pt x="484" y="522"/>
                  </a:cubicBezTo>
                  <a:cubicBezTo>
                    <a:pt x="242" y="522"/>
                    <a:pt x="0" y="680"/>
                    <a:pt x="0" y="997"/>
                  </a:cubicBezTo>
                  <a:cubicBezTo>
                    <a:pt x="33" y="2698"/>
                    <a:pt x="33" y="4433"/>
                    <a:pt x="33" y="6167"/>
                  </a:cubicBezTo>
                  <a:cubicBezTo>
                    <a:pt x="67" y="7835"/>
                    <a:pt x="33" y="9503"/>
                    <a:pt x="134" y="11204"/>
                  </a:cubicBezTo>
                  <a:cubicBezTo>
                    <a:pt x="200" y="12172"/>
                    <a:pt x="300" y="13139"/>
                    <a:pt x="467" y="14073"/>
                  </a:cubicBezTo>
                  <a:cubicBezTo>
                    <a:pt x="495" y="14294"/>
                    <a:pt x="728" y="14423"/>
                    <a:pt x="941" y="14423"/>
                  </a:cubicBezTo>
                  <a:cubicBezTo>
                    <a:pt x="984" y="14423"/>
                    <a:pt x="1027" y="14418"/>
                    <a:pt x="1068" y="14406"/>
                  </a:cubicBezTo>
                  <a:cubicBezTo>
                    <a:pt x="1334" y="14340"/>
                    <a:pt x="1434" y="14073"/>
                    <a:pt x="1401" y="13806"/>
                  </a:cubicBezTo>
                  <a:cubicBezTo>
                    <a:pt x="1101" y="12205"/>
                    <a:pt x="1068" y="10570"/>
                    <a:pt x="1034" y="8936"/>
                  </a:cubicBezTo>
                  <a:cubicBezTo>
                    <a:pt x="1034" y="8536"/>
                    <a:pt x="1034" y="8135"/>
                    <a:pt x="1034" y="7768"/>
                  </a:cubicBezTo>
                  <a:lnTo>
                    <a:pt x="1134" y="7768"/>
                  </a:lnTo>
                  <a:cubicBezTo>
                    <a:pt x="1134" y="7768"/>
                    <a:pt x="1134" y="7735"/>
                    <a:pt x="1134" y="7735"/>
                  </a:cubicBezTo>
                  <a:cubicBezTo>
                    <a:pt x="1488" y="7711"/>
                    <a:pt x="1842" y="7688"/>
                    <a:pt x="2196" y="7688"/>
                  </a:cubicBezTo>
                  <a:cubicBezTo>
                    <a:pt x="2342" y="7688"/>
                    <a:pt x="2489" y="7692"/>
                    <a:pt x="2635" y="7702"/>
                  </a:cubicBezTo>
                  <a:cubicBezTo>
                    <a:pt x="2702" y="8836"/>
                    <a:pt x="2735" y="9970"/>
                    <a:pt x="2802" y="11137"/>
                  </a:cubicBezTo>
                  <a:cubicBezTo>
                    <a:pt x="2835" y="12138"/>
                    <a:pt x="2902" y="13139"/>
                    <a:pt x="2936" y="14140"/>
                  </a:cubicBezTo>
                  <a:cubicBezTo>
                    <a:pt x="2952" y="14440"/>
                    <a:pt x="3202" y="14590"/>
                    <a:pt x="3444" y="14590"/>
                  </a:cubicBezTo>
                  <a:cubicBezTo>
                    <a:pt x="3686" y="14590"/>
                    <a:pt x="3920" y="14440"/>
                    <a:pt x="3903" y="14140"/>
                  </a:cubicBezTo>
                  <a:cubicBezTo>
                    <a:pt x="3736" y="10570"/>
                    <a:pt x="3569" y="7035"/>
                    <a:pt x="3403" y="3465"/>
                  </a:cubicBezTo>
                  <a:cubicBezTo>
                    <a:pt x="3369" y="2465"/>
                    <a:pt x="3302" y="1464"/>
                    <a:pt x="3269" y="463"/>
                  </a:cubicBezTo>
                  <a:cubicBezTo>
                    <a:pt x="3252" y="159"/>
                    <a:pt x="2995" y="0"/>
                    <a:pt x="27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516;p41"/>
          <p:cNvGrpSpPr/>
          <p:nvPr/>
        </p:nvGrpSpPr>
        <p:grpSpPr>
          <a:xfrm>
            <a:off x="129363" y="1106150"/>
            <a:ext cx="3225925" cy="3279350"/>
            <a:chOff x="40325" y="828775"/>
            <a:chExt cx="3225925" cy="3279350"/>
          </a:xfrm>
        </p:grpSpPr>
        <p:sp>
          <p:nvSpPr>
            <p:cNvPr id="2517" name="Google Shape;2517;p41"/>
            <p:cNvSpPr/>
            <p:nvPr/>
          </p:nvSpPr>
          <p:spPr>
            <a:xfrm>
              <a:off x="40325" y="1628550"/>
              <a:ext cx="528900" cy="457575"/>
            </a:xfrm>
            <a:custGeom>
              <a:avLst/>
              <a:gdLst/>
              <a:ahLst/>
              <a:cxnLst/>
              <a:rect l="l" t="t" r="r" b="b"/>
              <a:pathLst>
                <a:path w="21156" h="18303" extrusionOk="0">
                  <a:moveTo>
                    <a:pt x="15072" y="0"/>
                  </a:moveTo>
                  <a:cubicBezTo>
                    <a:pt x="13256" y="0"/>
                    <a:pt x="11489" y="939"/>
                    <a:pt x="10517" y="2619"/>
                  </a:cubicBezTo>
                  <a:lnTo>
                    <a:pt x="9849" y="3774"/>
                  </a:lnTo>
                  <a:lnTo>
                    <a:pt x="8724" y="3136"/>
                  </a:lnTo>
                  <a:cubicBezTo>
                    <a:pt x="7883" y="2639"/>
                    <a:pt x="6961" y="2403"/>
                    <a:pt x="6050" y="2403"/>
                  </a:cubicBezTo>
                  <a:cubicBezTo>
                    <a:pt x="4229" y="2403"/>
                    <a:pt x="2452" y="3348"/>
                    <a:pt x="1459" y="5051"/>
                  </a:cubicBezTo>
                  <a:cubicBezTo>
                    <a:pt x="0" y="7573"/>
                    <a:pt x="852" y="10826"/>
                    <a:pt x="3374" y="12285"/>
                  </a:cubicBezTo>
                  <a:lnTo>
                    <a:pt x="13648" y="18303"/>
                  </a:lnTo>
                  <a:lnTo>
                    <a:pt x="19667" y="7969"/>
                  </a:lnTo>
                  <a:cubicBezTo>
                    <a:pt x="21156" y="5446"/>
                    <a:pt x="20305" y="2193"/>
                    <a:pt x="17752" y="734"/>
                  </a:cubicBezTo>
                  <a:cubicBezTo>
                    <a:pt x="16909" y="237"/>
                    <a:pt x="15984" y="0"/>
                    <a:pt x="15072" y="0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1"/>
            <p:cNvSpPr/>
            <p:nvPr/>
          </p:nvSpPr>
          <p:spPr>
            <a:xfrm>
              <a:off x="2160550" y="3868475"/>
              <a:ext cx="284975" cy="239650"/>
            </a:xfrm>
            <a:custGeom>
              <a:avLst/>
              <a:gdLst/>
              <a:ahLst/>
              <a:cxnLst/>
              <a:rect l="l" t="t" r="r" b="b"/>
              <a:pathLst>
                <a:path w="11399" h="9586" extrusionOk="0">
                  <a:moveTo>
                    <a:pt x="3201" y="1"/>
                  </a:moveTo>
                  <a:cubicBezTo>
                    <a:pt x="2566" y="1"/>
                    <a:pt x="1928" y="213"/>
                    <a:pt x="1398" y="649"/>
                  </a:cubicBezTo>
                  <a:cubicBezTo>
                    <a:pt x="183" y="1652"/>
                    <a:pt x="0" y="3446"/>
                    <a:pt x="1003" y="4662"/>
                  </a:cubicBezTo>
                  <a:lnTo>
                    <a:pt x="5076" y="9586"/>
                  </a:lnTo>
                  <a:lnTo>
                    <a:pt x="10000" y="5513"/>
                  </a:lnTo>
                  <a:cubicBezTo>
                    <a:pt x="11216" y="4510"/>
                    <a:pt x="11399" y="2716"/>
                    <a:pt x="10395" y="1500"/>
                  </a:cubicBezTo>
                  <a:cubicBezTo>
                    <a:pt x="9829" y="814"/>
                    <a:pt x="9010" y="457"/>
                    <a:pt x="8186" y="457"/>
                  </a:cubicBezTo>
                  <a:cubicBezTo>
                    <a:pt x="7551" y="457"/>
                    <a:pt x="6912" y="669"/>
                    <a:pt x="6383" y="1105"/>
                  </a:cubicBezTo>
                  <a:lnTo>
                    <a:pt x="5836" y="1561"/>
                  </a:lnTo>
                  <a:lnTo>
                    <a:pt x="5411" y="1044"/>
                  </a:lnTo>
                  <a:cubicBezTo>
                    <a:pt x="4844" y="358"/>
                    <a:pt x="4025" y="1"/>
                    <a:pt x="3201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1"/>
            <p:cNvSpPr/>
            <p:nvPr/>
          </p:nvSpPr>
          <p:spPr>
            <a:xfrm>
              <a:off x="3038250" y="3063700"/>
              <a:ext cx="228000" cy="202325"/>
            </a:xfrm>
            <a:custGeom>
              <a:avLst/>
              <a:gdLst/>
              <a:ahLst/>
              <a:cxnLst/>
              <a:rect l="l" t="t" r="r" b="b"/>
              <a:pathLst>
                <a:path w="9120" h="8093" extrusionOk="0">
                  <a:moveTo>
                    <a:pt x="2684" y="0"/>
                  </a:moveTo>
                  <a:cubicBezTo>
                    <a:pt x="2379" y="0"/>
                    <a:pt x="2066" y="61"/>
                    <a:pt x="1764" y="190"/>
                  </a:cubicBezTo>
                  <a:cubicBezTo>
                    <a:pt x="578" y="676"/>
                    <a:pt x="1" y="2044"/>
                    <a:pt x="487" y="3229"/>
                  </a:cubicBezTo>
                  <a:lnTo>
                    <a:pt x="2493" y="8093"/>
                  </a:lnTo>
                  <a:lnTo>
                    <a:pt x="7356" y="6087"/>
                  </a:lnTo>
                  <a:cubicBezTo>
                    <a:pt x="8542" y="5600"/>
                    <a:pt x="9119" y="4233"/>
                    <a:pt x="8633" y="3047"/>
                  </a:cubicBezTo>
                  <a:cubicBezTo>
                    <a:pt x="8266" y="2130"/>
                    <a:pt x="7398" y="1594"/>
                    <a:pt x="6486" y="1594"/>
                  </a:cubicBezTo>
                  <a:cubicBezTo>
                    <a:pt x="6188" y="1594"/>
                    <a:pt x="5885" y="1651"/>
                    <a:pt x="5593" y="1770"/>
                  </a:cubicBezTo>
                  <a:lnTo>
                    <a:pt x="5046" y="1983"/>
                  </a:lnTo>
                  <a:lnTo>
                    <a:pt x="4834" y="1467"/>
                  </a:lnTo>
                  <a:cubicBezTo>
                    <a:pt x="4468" y="553"/>
                    <a:pt x="3606" y="0"/>
                    <a:pt x="2684" y="0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1"/>
            <p:cNvSpPr/>
            <p:nvPr/>
          </p:nvSpPr>
          <p:spPr>
            <a:xfrm>
              <a:off x="1398175" y="939550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1"/>
            <p:cNvSpPr/>
            <p:nvPr/>
          </p:nvSpPr>
          <p:spPr>
            <a:xfrm>
              <a:off x="900875" y="3497525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1"/>
            <p:cNvSpPr/>
            <p:nvPr/>
          </p:nvSpPr>
          <p:spPr>
            <a:xfrm>
              <a:off x="3038250" y="828775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3" name="Google Shape;2523;p41"/>
          <p:cNvSpPr/>
          <p:nvPr/>
        </p:nvSpPr>
        <p:spPr>
          <a:xfrm>
            <a:off x="203500" y="3861225"/>
            <a:ext cx="372530" cy="372530"/>
          </a:xfrm>
          <a:custGeom>
            <a:avLst/>
            <a:gdLst/>
            <a:ahLst/>
            <a:cxnLst/>
            <a:rect l="l" t="t" r="r" b="b"/>
            <a:pathLst>
              <a:path w="9576" h="9576" extrusionOk="0">
                <a:moveTo>
                  <a:pt x="4803" y="1"/>
                </a:moveTo>
                <a:cubicBezTo>
                  <a:pt x="2159" y="1"/>
                  <a:pt x="1" y="2128"/>
                  <a:pt x="1" y="4773"/>
                </a:cubicBezTo>
                <a:cubicBezTo>
                  <a:pt x="1" y="7417"/>
                  <a:pt x="2159" y="9575"/>
                  <a:pt x="4803" y="9575"/>
                </a:cubicBezTo>
                <a:cubicBezTo>
                  <a:pt x="7448" y="9575"/>
                  <a:pt x="9575" y="7417"/>
                  <a:pt x="9575" y="4773"/>
                </a:cubicBezTo>
                <a:cubicBezTo>
                  <a:pt x="9575" y="2128"/>
                  <a:pt x="7448" y="1"/>
                  <a:pt x="48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004D2D7-EA30-474B-BEA6-3770D6C4EE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64" t="28195" r="17713" b="14434"/>
          <a:stretch/>
        </p:blipFill>
        <p:spPr>
          <a:xfrm>
            <a:off x="588458" y="1047891"/>
            <a:ext cx="8015989" cy="409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9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41"/>
          <p:cNvSpPr txBox="1">
            <a:spLocks noGrp="1"/>
          </p:cNvSpPr>
          <p:nvPr>
            <p:ph type="title"/>
          </p:nvPr>
        </p:nvSpPr>
        <p:spPr>
          <a:xfrm>
            <a:off x="0" y="483518"/>
            <a:ext cx="6372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LECTURA DEL </a:t>
            </a:r>
            <a:r>
              <a:rPr lang="en" sz="4000" dirty="0">
                <a:solidFill>
                  <a:schemeClr val="accent1"/>
                </a:solidFill>
              </a:rPr>
              <a:t>CUENTO</a:t>
            </a:r>
            <a:endParaRPr sz="4000" dirty="0">
              <a:solidFill>
                <a:schemeClr val="accent1"/>
              </a:solidFill>
            </a:endParaRPr>
          </a:p>
        </p:txBody>
      </p:sp>
      <p:grpSp>
        <p:nvGrpSpPr>
          <p:cNvPr id="2" name="Google Shape;2447;p41"/>
          <p:cNvGrpSpPr/>
          <p:nvPr/>
        </p:nvGrpSpPr>
        <p:grpSpPr>
          <a:xfrm>
            <a:off x="4644008" y="2827057"/>
            <a:ext cx="2520280" cy="2316443"/>
            <a:chOff x="605695" y="1435543"/>
            <a:chExt cx="2920837" cy="3108531"/>
          </a:xfrm>
        </p:grpSpPr>
        <p:sp>
          <p:nvSpPr>
            <p:cNvPr id="2448" name="Google Shape;2448;p41"/>
            <p:cNvSpPr/>
            <p:nvPr/>
          </p:nvSpPr>
          <p:spPr>
            <a:xfrm>
              <a:off x="605695" y="1638565"/>
              <a:ext cx="2920837" cy="2650392"/>
            </a:xfrm>
            <a:custGeom>
              <a:avLst/>
              <a:gdLst/>
              <a:ahLst/>
              <a:cxnLst/>
              <a:rect l="l" t="t" r="r" b="b"/>
              <a:pathLst>
                <a:path w="186367" h="169111" extrusionOk="0">
                  <a:moveTo>
                    <a:pt x="141773" y="1"/>
                  </a:moveTo>
                  <a:cubicBezTo>
                    <a:pt x="137245" y="1"/>
                    <a:pt x="132922" y="1081"/>
                    <a:pt x="128825" y="3258"/>
                  </a:cubicBezTo>
                  <a:cubicBezTo>
                    <a:pt x="106309" y="15034"/>
                    <a:pt x="97603" y="56230"/>
                    <a:pt x="95101" y="71607"/>
                  </a:cubicBezTo>
                  <a:cubicBezTo>
                    <a:pt x="85039" y="60452"/>
                    <a:pt x="57163" y="32257"/>
                    <a:pt x="32492" y="32257"/>
                  </a:cubicBezTo>
                  <a:cubicBezTo>
                    <a:pt x="31563" y="32257"/>
                    <a:pt x="30640" y="32297"/>
                    <a:pt x="29721" y="32379"/>
                  </a:cubicBezTo>
                  <a:cubicBezTo>
                    <a:pt x="19514" y="33280"/>
                    <a:pt x="11275" y="39217"/>
                    <a:pt x="5104" y="49925"/>
                  </a:cubicBezTo>
                  <a:cubicBezTo>
                    <a:pt x="767" y="57464"/>
                    <a:pt x="0" y="65803"/>
                    <a:pt x="2836" y="74710"/>
                  </a:cubicBezTo>
                  <a:cubicBezTo>
                    <a:pt x="16779" y="119041"/>
                    <a:pt x="117584" y="166775"/>
                    <a:pt x="121854" y="168777"/>
                  </a:cubicBezTo>
                  <a:cubicBezTo>
                    <a:pt x="121921" y="168810"/>
                    <a:pt x="121954" y="168810"/>
                    <a:pt x="122021" y="168844"/>
                  </a:cubicBezTo>
                  <a:cubicBezTo>
                    <a:pt x="122346" y="169026"/>
                    <a:pt x="122695" y="169110"/>
                    <a:pt x="123047" y="169110"/>
                  </a:cubicBezTo>
                  <a:cubicBezTo>
                    <a:pt x="123273" y="169110"/>
                    <a:pt x="123500" y="169076"/>
                    <a:pt x="123722" y="169010"/>
                  </a:cubicBezTo>
                  <a:cubicBezTo>
                    <a:pt x="124055" y="168910"/>
                    <a:pt x="124389" y="168744"/>
                    <a:pt x="124689" y="168510"/>
                  </a:cubicBezTo>
                  <a:cubicBezTo>
                    <a:pt x="125023" y="168243"/>
                    <a:pt x="125290" y="167843"/>
                    <a:pt x="125423" y="167443"/>
                  </a:cubicBezTo>
                  <a:cubicBezTo>
                    <a:pt x="130126" y="159904"/>
                    <a:pt x="186367" y="68305"/>
                    <a:pt x="174358" y="24307"/>
                  </a:cubicBezTo>
                  <a:cubicBezTo>
                    <a:pt x="171890" y="15267"/>
                    <a:pt x="166719" y="8662"/>
                    <a:pt x="159014" y="4693"/>
                  </a:cubicBezTo>
                  <a:cubicBezTo>
                    <a:pt x="152995" y="1574"/>
                    <a:pt x="147235" y="1"/>
                    <a:pt x="1417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1"/>
            <p:cNvSpPr/>
            <p:nvPr/>
          </p:nvSpPr>
          <p:spPr>
            <a:xfrm>
              <a:off x="678886" y="1654597"/>
              <a:ext cx="1704823" cy="2889476"/>
            </a:xfrm>
            <a:custGeom>
              <a:avLst/>
              <a:gdLst/>
              <a:ahLst/>
              <a:cxnLst/>
              <a:rect l="l" t="t" r="r" b="b"/>
              <a:pathLst>
                <a:path w="108778" h="184366" fill="none" extrusionOk="0">
                  <a:moveTo>
                    <a:pt x="104942" y="124623"/>
                  </a:moveTo>
                  <a:cubicBezTo>
                    <a:pt x="104942" y="124623"/>
                    <a:pt x="106843" y="142302"/>
                    <a:pt x="86262" y="147039"/>
                  </a:cubicBezTo>
                  <a:cubicBezTo>
                    <a:pt x="65147" y="151876"/>
                    <a:pt x="59776" y="163985"/>
                    <a:pt x="68549" y="172958"/>
                  </a:cubicBezTo>
                  <a:cubicBezTo>
                    <a:pt x="79690" y="184366"/>
                    <a:pt x="108778" y="169255"/>
                    <a:pt x="84027" y="140067"/>
                  </a:cubicBezTo>
                  <a:cubicBezTo>
                    <a:pt x="59242" y="110880"/>
                    <a:pt x="0" y="112181"/>
                    <a:pt x="1601" y="52938"/>
                  </a:cubicBezTo>
                  <a:cubicBezTo>
                    <a:pt x="1968" y="39595"/>
                    <a:pt x="4103" y="22250"/>
                    <a:pt x="28654" y="11442"/>
                  </a:cubicBezTo>
                  <a:cubicBezTo>
                    <a:pt x="54572" y="0"/>
                    <a:pt x="69250" y="17346"/>
                    <a:pt x="69250" y="17346"/>
                  </a:cubicBezTo>
                </a:path>
              </a:pathLst>
            </a:custGeom>
            <a:noFill/>
            <a:ln w="83400" cap="rnd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1"/>
            <p:cNvSpPr/>
            <p:nvPr/>
          </p:nvSpPr>
          <p:spPr>
            <a:xfrm>
              <a:off x="1665908" y="1799929"/>
              <a:ext cx="271338" cy="324311"/>
            </a:xfrm>
            <a:custGeom>
              <a:avLst/>
              <a:gdLst/>
              <a:ahLst/>
              <a:cxnLst/>
              <a:rect l="l" t="t" r="r" b="b"/>
              <a:pathLst>
                <a:path w="17313" h="20693" extrusionOk="0">
                  <a:moveTo>
                    <a:pt x="5571" y="5338"/>
                  </a:moveTo>
                  <a:lnTo>
                    <a:pt x="5571" y="5338"/>
                  </a:lnTo>
                  <a:cubicBezTo>
                    <a:pt x="5805" y="5471"/>
                    <a:pt x="6038" y="5638"/>
                    <a:pt x="6272" y="5805"/>
                  </a:cubicBezTo>
                  <a:cubicBezTo>
                    <a:pt x="6138" y="5805"/>
                    <a:pt x="6038" y="5805"/>
                    <a:pt x="5905" y="5838"/>
                  </a:cubicBezTo>
                  <a:cubicBezTo>
                    <a:pt x="5805" y="5672"/>
                    <a:pt x="5705" y="5505"/>
                    <a:pt x="5571" y="5338"/>
                  </a:cubicBezTo>
                  <a:close/>
                  <a:moveTo>
                    <a:pt x="901" y="1"/>
                  </a:moveTo>
                  <a:lnTo>
                    <a:pt x="0" y="2202"/>
                  </a:lnTo>
                  <a:cubicBezTo>
                    <a:pt x="701" y="4204"/>
                    <a:pt x="1401" y="6172"/>
                    <a:pt x="2102" y="8173"/>
                  </a:cubicBezTo>
                  <a:cubicBezTo>
                    <a:pt x="2836" y="10241"/>
                    <a:pt x="3503" y="12343"/>
                    <a:pt x="4337" y="14378"/>
                  </a:cubicBezTo>
                  <a:cubicBezTo>
                    <a:pt x="5638" y="17447"/>
                    <a:pt x="7973" y="20549"/>
                    <a:pt x="11609" y="20682"/>
                  </a:cubicBezTo>
                  <a:cubicBezTo>
                    <a:pt x="11723" y="20689"/>
                    <a:pt x="11837" y="20693"/>
                    <a:pt x="11950" y="20693"/>
                  </a:cubicBezTo>
                  <a:cubicBezTo>
                    <a:pt x="13485" y="20693"/>
                    <a:pt x="14884" y="20062"/>
                    <a:pt x="15878" y="18881"/>
                  </a:cubicBezTo>
                  <a:cubicBezTo>
                    <a:pt x="16846" y="17780"/>
                    <a:pt x="17313" y="16246"/>
                    <a:pt x="17313" y="14811"/>
                  </a:cubicBezTo>
                  <a:cubicBezTo>
                    <a:pt x="17279" y="11009"/>
                    <a:pt x="14477" y="8273"/>
                    <a:pt x="11609" y="6172"/>
                  </a:cubicBezTo>
                  <a:cubicBezTo>
                    <a:pt x="8640" y="3970"/>
                    <a:pt x="5438" y="2069"/>
                    <a:pt x="2102" y="534"/>
                  </a:cubicBezTo>
                  <a:cubicBezTo>
                    <a:pt x="2035" y="501"/>
                    <a:pt x="1969" y="468"/>
                    <a:pt x="1902" y="468"/>
                  </a:cubicBezTo>
                  <a:cubicBezTo>
                    <a:pt x="1868" y="434"/>
                    <a:pt x="1835" y="434"/>
                    <a:pt x="1835" y="434"/>
                  </a:cubicBezTo>
                  <a:cubicBezTo>
                    <a:pt x="1802" y="434"/>
                    <a:pt x="1802" y="401"/>
                    <a:pt x="1802" y="401"/>
                  </a:cubicBezTo>
                  <a:cubicBezTo>
                    <a:pt x="1535" y="101"/>
                    <a:pt x="1201" y="1"/>
                    <a:pt x="9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1"/>
            <p:cNvSpPr/>
            <p:nvPr/>
          </p:nvSpPr>
          <p:spPr>
            <a:xfrm>
              <a:off x="1666394" y="1796214"/>
              <a:ext cx="283923" cy="321051"/>
            </a:xfrm>
            <a:custGeom>
              <a:avLst/>
              <a:gdLst/>
              <a:ahLst/>
              <a:cxnLst/>
              <a:rect l="l" t="t" r="r" b="b"/>
              <a:pathLst>
                <a:path w="18116" h="20485" extrusionOk="0">
                  <a:moveTo>
                    <a:pt x="1490" y="1"/>
                  </a:moveTo>
                  <a:cubicBezTo>
                    <a:pt x="395" y="1"/>
                    <a:pt x="1" y="1761"/>
                    <a:pt x="1204" y="2039"/>
                  </a:cubicBezTo>
                  <a:cubicBezTo>
                    <a:pt x="4673" y="2840"/>
                    <a:pt x="7975" y="4341"/>
                    <a:pt x="10777" y="6509"/>
                  </a:cubicBezTo>
                  <a:cubicBezTo>
                    <a:pt x="13212" y="8410"/>
                    <a:pt x="15447" y="11079"/>
                    <a:pt x="15514" y="14315"/>
                  </a:cubicBezTo>
                  <a:cubicBezTo>
                    <a:pt x="15547" y="15916"/>
                    <a:pt x="15080" y="17517"/>
                    <a:pt x="13946" y="18684"/>
                  </a:cubicBezTo>
                  <a:cubicBezTo>
                    <a:pt x="13222" y="19434"/>
                    <a:pt x="13941" y="20484"/>
                    <a:pt x="14736" y="20484"/>
                  </a:cubicBezTo>
                  <a:cubicBezTo>
                    <a:pt x="14966" y="20484"/>
                    <a:pt x="15204" y="20396"/>
                    <a:pt x="15414" y="20185"/>
                  </a:cubicBezTo>
                  <a:cubicBezTo>
                    <a:pt x="17982" y="17517"/>
                    <a:pt x="18116" y="13414"/>
                    <a:pt x="16581" y="10178"/>
                  </a:cubicBezTo>
                  <a:cubicBezTo>
                    <a:pt x="14947" y="6709"/>
                    <a:pt x="11544" y="4174"/>
                    <a:pt x="8209" y="2439"/>
                  </a:cubicBezTo>
                  <a:cubicBezTo>
                    <a:pt x="6174" y="1372"/>
                    <a:pt x="4006" y="538"/>
                    <a:pt x="1771" y="38"/>
                  </a:cubicBezTo>
                  <a:cubicBezTo>
                    <a:pt x="1673" y="13"/>
                    <a:pt x="1579" y="1"/>
                    <a:pt x="14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1"/>
            <p:cNvSpPr/>
            <p:nvPr/>
          </p:nvSpPr>
          <p:spPr>
            <a:xfrm>
              <a:off x="2104535" y="1435543"/>
              <a:ext cx="1323198" cy="2803230"/>
            </a:xfrm>
            <a:custGeom>
              <a:avLst/>
              <a:gdLst/>
              <a:ahLst/>
              <a:cxnLst/>
              <a:rect l="l" t="t" r="r" b="b"/>
              <a:pathLst>
                <a:path w="84428" h="178863" fill="none" extrusionOk="0">
                  <a:moveTo>
                    <a:pt x="13443" y="135598"/>
                  </a:moveTo>
                  <a:cubicBezTo>
                    <a:pt x="13443" y="135598"/>
                    <a:pt x="19281" y="152377"/>
                    <a:pt x="39895" y="147873"/>
                  </a:cubicBezTo>
                  <a:cubicBezTo>
                    <a:pt x="61044" y="143270"/>
                    <a:pt x="71051" y="151910"/>
                    <a:pt x="66948" y="163785"/>
                  </a:cubicBezTo>
                  <a:cubicBezTo>
                    <a:pt x="61744" y="178862"/>
                    <a:pt x="28987" y="177595"/>
                    <a:pt x="38961" y="140635"/>
                  </a:cubicBezTo>
                  <a:cubicBezTo>
                    <a:pt x="48902" y="103642"/>
                    <a:pt x="84427" y="83928"/>
                    <a:pt x="75187" y="35993"/>
                  </a:cubicBezTo>
                  <a:cubicBezTo>
                    <a:pt x="71818" y="18514"/>
                    <a:pt x="61010" y="1"/>
                    <a:pt x="34191" y="668"/>
                  </a:cubicBezTo>
                  <a:cubicBezTo>
                    <a:pt x="5871" y="1368"/>
                    <a:pt x="0" y="23317"/>
                    <a:pt x="0" y="23317"/>
                  </a:cubicBezTo>
                </a:path>
              </a:pathLst>
            </a:custGeom>
            <a:noFill/>
            <a:ln w="83400" cap="rnd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1"/>
            <p:cNvSpPr/>
            <p:nvPr/>
          </p:nvSpPr>
          <p:spPr>
            <a:xfrm>
              <a:off x="1968074" y="1650413"/>
              <a:ext cx="208099" cy="375450"/>
            </a:xfrm>
            <a:custGeom>
              <a:avLst/>
              <a:gdLst/>
              <a:ahLst/>
              <a:cxnLst/>
              <a:rect l="l" t="t" r="r" b="b"/>
              <a:pathLst>
                <a:path w="13278" h="23956" extrusionOk="0">
                  <a:moveTo>
                    <a:pt x="8140" y="6839"/>
                  </a:moveTo>
                  <a:lnTo>
                    <a:pt x="8140" y="6839"/>
                  </a:lnTo>
                  <a:cubicBezTo>
                    <a:pt x="8107" y="7039"/>
                    <a:pt x="8107" y="7239"/>
                    <a:pt x="8073" y="7439"/>
                  </a:cubicBezTo>
                  <a:cubicBezTo>
                    <a:pt x="7940" y="7473"/>
                    <a:pt x="7840" y="7506"/>
                    <a:pt x="7740" y="7539"/>
                  </a:cubicBezTo>
                  <a:cubicBezTo>
                    <a:pt x="7873" y="7306"/>
                    <a:pt x="8007" y="7072"/>
                    <a:pt x="8140" y="6839"/>
                  </a:cubicBezTo>
                  <a:close/>
                  <a:moveTo>
                    <a:pt x="10108" y="1"/>
                  </a:moveTo>
                  <a:cubicBezTo>
                    <a:pt x="9808" y="134"/>
                    <a:pt x="9574" y="401"/>
                    <a:pt x="9474" y="768"/>
                  </a:cubicBezTo>
                  <a:cubicBezTo>
                    <a:pt x="9474" y="768"/>
                    <a:pt x="9474" y="801"/>
                    <a:pt x="9441" y="801"/>
                  </a:cubicBezTo>
                  <a:cubicBezTo>
                    <a:pt x="9441" y="801"/>
                    <a:pt x="9408" y="835"/>
                    <a:pt x="9408" y="868"/>
                  </a:cubicBezTo>
                  <a:cubicBezTo>
                    <a:pt x="9341" y="901"/>
                    <a:pt x="9274" y="968"/>
                    <a:pt x="9241" y="1001"/>
                  </a:cubicBezTo>
                  <a:cubicBezTo>
                    <a:pt x="6872" y="3837"/>
                    <a:pt x="4771" y="6906"/>
                    <a:pt x="3036" y="10175"/>
                  </a:cubicBezTo>
                  <a:cubicBezTo>
                    <a:pt x="1369" y="13310"/>
                    <a:pt x="1" y="16979"/>
                    <a:pt x="1602" y="20415"/>
                  </a:cubicBezTo>
                  <a:cubicBezTo>
                    <a:pt x="2202" y="21716"/>
                    <a:pt x="3270" y="22917"/>
                    <a:pt x="4604" y="23484"/>
                  </a:cubicBezTo>
                  <a:cubicBezTo>
                    <a:pt x="5302" y="23803"/>
                    <a:pt x="6020" y="23956"/>
                    <a:pt x="6734" y="23956"/>
                  </a:cubicBezTo>
                  <a:cubicBezTo>
                    <a:pt x="7591" y="23956"/>
                    <a:pt x="8441" y="23736"/>
                    <a:pt x="9241" y="23317"/>
                  </a:cubicBezTo>
                  <a:cubicBezTo>
                    <a:pt x="12443" y="21616"/>
                    <a:pt x="13277" y="17813"/>
                    <a:pt x="13110" y="14478"/>
                  </a:cubicBezTo>
                  <a:cubicBezTo>
                    <a:pt x="13010" y="12309"/>
                    <a:pt x="12710" y="10108"/>
                    <a:pt x="12510" y="7940"/>
                  </a:cubicBezTo>
                  <a:cubicBezTo>
                    <a:pt x="12276" y="5838"/>
                    <a:pt x="12076" y="3737"/>
                    <a:pt x="11876" y="1635"/>
                  </a:cubicBezTo>
                  <a:lnTo>
                    <a:pt x="1010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1"/>
            <p:cNvSpPr/>
            <p:nvPr/>
          </p:nvSpPr>
          <p:spPr>
            <a:xfrm>
              <a:off x="1970174" y="1649880"/>
              <a:ext cx="176660" cy="381735"/>
            </a:xfrm>
            <a:custGeom>
              <a:avLst/>
              <a:gdLst/>
              <a:ahLst/>
              <a:cxnLst/>
              <a:rect l="l" t="t" r="r" b="b"/>
              <a:pathLst>
                <a:path w="11272" h="24357" extrusionOk="0">
                  <a:moveTo>
                    <a:pt x="9701" y="1"/>
                  </a:moveTo>
                  <a:cubicBezTo>
                    <a:pt x="9493" y="1"/>
                    <a:pt x="9277" y="71"/>
                    <a:pt x="9073" y="235"/>
                  </a:cubicBezTo>
                  <a:cubicBezTo>
                    <a:pt x="7272" y="1669"/>
                    <a:pt x="5638" y="3337"/>
                    <a:pt x="4270" y="5172"/>
                  </a:cubicBezTo>
                  <a:cubicBezTo>
                    <a:pt x="2002" y="8174"/>
                    <a:pt x="0" y="11910"/>
                    <a:pt x="0" y="15746"/>
                  </a:cubicBezTo>
                  <a:cubicBezTo>
                    <a:pt x="0" y="19315"/>
                    <a:pt x="1835" y="22984"/>
                    <a:pt x="5337" y="24285"/>
                  </a:cubicBezTo>
                  <a:cubicBezTo>
                    <a:pt x="5467" y="24334"/>
                    <a:pt x="5590" y="24356"/>
                    <a:pt x="5706" y="24356"/>
                  </a:cubicBezTo>
                  <a:cubicBezTo>
                    <a:pt x="6697" y="24356"/>
                    <a:pt x="7143" y="22735"/>
                    <a:pt x="6038" y="22317"/>
                  </a:cubicBezTo>
                  <a:cubicBezTo>
                    <a:pt x="4504" y="21750"/>
                    <a:pt x="3403" y="20516"/>
                    <a:pt x="2736" y="19048"/>
                  </a:cubicBezTo>
                  <a:cubicBezTo>
                    <a:pt x="1401" y="16079"/>
                    <a:pt x="2269" y="12710"/>
                    <a:pt x="3703" y="9942"/>
                  </a:cubicBezTo>
                  <a:cubicBezTo>
                    <a:pt x="5304" y="6806"/>
                    <a:pt x="7672" y="4037"/>
                    <a:pt x="10441" y="1836"/>
                  </a:cubicBezTo>
                  <a:cubicBezTo>
                    <a:pt x="11272" y="1166"/>
                    <a:pt x="10553" y="1"/>
                    <a:pt x="97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1"/>
            <p:cNvSpPr/>
            <p:nvPr/>
          </p:nvSpPr>
          <p:spPr>
            <a:xfrm>
              <a:off x="1281650" y="2123675"/>
              <a:ext cx="1428282" cy="1626147"/>
            </a:xfrm>
            <a:custGeom>
              <a:avLst/>
              <a:gdLst/>
              <a:ahLst/>
              <a:cxnLst/>
              <a:rect l="l" t="t" r="r" b="b"/>
              <a:pathLst>
                <a:path w="91133" h="103758" extrusionOk="0">
                  <a:moveTo>
                    <a:pt x="48308" y="0"/>
                  </a:moveTo>
                  <a:cubicBezTo>
                    <a:pt x="47072" y="0"/>
                    <a:pt x="45817" y="277"/>
                    <a:pt x="44633" y="859"/>
                  </a:cubicBezTo>
                  <a:lnTo>
                    <a:pt x="5838" y="19806"/>
                  </a:lnTo>
                  <a:cubicBezTo>
                    <a:pt x="1702" y="21841"/>
                    <a:pt x="1" y="26844"/>
                    <a:pt x="2002" y="30981"/>
                  </a:cubicBezTo>
                  <a:lnTo>
                    <a:pt x="35293" y="99063"/>
                  </a:lnTo>
                  <a:cubicBezTo>
                    <a:pt x="36745" y="102039"/>
                    <a:pt x="39710" y="103758"/>
                    <a:pt x="42793" y="103758"/>
                  </a:cubicBezTo>
                  <a:cubicBezTo>
                    <a:pt x="44029" y="103758"/>
                    <a:pt x="45284" y="103481"/>
                    <a:pt x="46467" y="102899"/>
                  </a:cubicBezTo>
                  <a:lnTo>
                    <a:pt x="85262" y="83952"/>
                  </a:lnTo>
                  <a:cubicBezTo>
                    <a:pt x="89398" y="81917"/>
                    <a:pt x="91133" y="76914"/>
                    <a:pt x="89098" y="72777"/>
                  </a:cubicBezTo>
                  <a:lnTo>
                    <a:pt x="55807" y="4695"/>
                  </a:lnTo>
                  <a:cubicBezTo>
                    <a:pt x="54355" y="1719"/>
                    <a:pt x="51390" y="0"/>
                    <a:pt x="483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1"/>
            <p:cNvSpPr/>
            <p:nvPr/>
          </p:nvSpPr>
          <p:spPr>
            <a:xfrm>
              <a:off x="1615192" y="3106247"/>
              <a:ext cx="484124" cy="476946"/>
            </a:xfrm>
            <a:custGeom>
              <a:avLst/>
              <a:gdLst/>
              <a:ahLst/>
              <a:cxnLst/>
              <a:rect l="l" t="t" r="r" b="b"/>
              <a:pathLst>
                <a:path w="30890" h="30432" extrusionOk="0">
                  <a:moveTo>
                    <a:pt x="8600" y="1"/>
                  </a:moveTo>
                  <a:cubicBezTo>
                    <a:pt x="7954" y="1"/>
                    <a:pt x="7316" y="100"/>
                    <a:pt x="6706" y="310"/>
                  </a:cubicBezTo>
                  <a:cubicBezTo>
                    <a:pt x="5471" y="743"/>
                    <a:pt x="4404" y="1511"/>
                    <a:pt x="3503" y="2378"/>
                  </a:cubicBezTo>
                  <a:cubicBezTo>
                    <a:pt x="2002" y="3879"/>
                    <a:pt x="868" y="5747"/>
                    <a:pt x="1" y="7715"/>
                  </a:cubicBezTo>
                  <a:lnTo>
                    <a:pt x="11109" y="30431"/>
                  </a:lnTo>
                  <a:cubicBezTo>
                    <a:pt x="12743" y="30365"/>
                    <a:pt x="14411" y="30198"/>
                    <a:pt x="16012" y="29931"/>
                  </a:cubicBezTo>
                  <a:cubicBezTo>
                    <a:pt x="19315" y="29431"/>
                    <a:pt x="22684" y="28497"/>
                    <a:pt x="25552" y="26695"/>
                  </a:cubicBezTo>
                  <a:cubicBezTo>
                    <a:pt x="26853" y="25861"/>
                    <a:pt x="28054" y="24827"/>
                    <a:pt x="28955" y="23593"/>
                  </a:cubicBezTo>
                  <a:cubicBezTo>
                    <a:pt x="29956" y="22225"/>
                    <a:pt x="30723" y="20524"/>
                    <a:pt x="30756" y="18823"/>
                  </a:cubicBezTo>
                  <a:cubicBezTo>
                    <a:pt x="30890" y="14787"/>
                    <a:pt x="26853" y="12118"/>
                    <a:pt x="23184" y="11818"/>
                  </a:cubicBezTo>
                  <a:cubicBezTo>
                    <a:pt x="22806" y="11787"/>
                    <a:pt x="22429" y="11771"/>
                    <a:pt x="22055" y="11771"/>
                  </a:cubicBezTo>
                  <a:cubicBezTo>
                    <a:pt x="17643" y="11771"/>
                    <a:pt x="13521" y="13880"/>
                    <a:pt x="10108" y="16555"/>
                  </a:cubicBezTo>
                  <a:cubicBezTo>
                    <a:pt x="10066" y="16588"/>
                    <a:pt x="10018" y="16603"/>
                    <a:pt x="9971" y="16603"/>
                  </a:cubicBezTo>
                  <a:cubicBezTo>
                    <a:pt x="9831" y="16603"/>
                    <a:pt x="9699" y="16471"/>
                    <a:pt x="9774" y="16321"/>
                  </a:cubicBezTo>
                  <a:cubicBezTo>
                    <a:pt x="9908" y="16054"/>
                    <a:pt x="10041" y="15787"/>
                    <a:pt x="10208" y="15521"/>
                  </a:cubicBezTo>
                  <a:cubicBezTo>
                    <a:pt x="11709" y="12752"/>
                    <a:pt x="13577" y="10017"/>
                    <a:pt x="14311" y="6914"/>
                  </a:cubicBezTo>
                  <a:cubicBezTo>
                    <a:pt x="14645" y="5547"/>
                    <a:pt x="14711" y="4046"/>
                    <a:pt x="13977" y="2778"/>
                  </a:cubicBezTo>
                  <a:cubicBezTo>
                    <a:pt x="13244" y="1477"/>
                    <a:pt x="11776" y="643"/>
                    <a:pt x="10375" y="243"/>
                  </a:cubicBezTo>
                  <a:cubicBezTo>
                    <a:pt x="9786" y="84"/>
                    <a:pt x="9189" y="1"/>
                    <a:pt x="86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1"/>
            <p:cNvSpPr/>
            <p:nvPr/>
          </p:nvSpPr>
          <p:spPr>
            <a:xfrm>
              <a:off x="1359558" y="2241172"/>
              <a:ext cx="450663" cy="641867"/>
            </a:xfrm>
            <a:custGeom>
              <a:avLst/>
              <a:gdLst/>
              <a:ahLst/>
              <a:cxnLst/>
              <a:rect l="l" t="t" r="r" b="b"/>
              <a:pathLst>
                <a:path w="28755" h="40955" extrusionOk="0">
                  <a:moveTo>
                    <a:pt x="26019" y="0"/>
                  </a:moveTo>
                  <a:lnTo>
                    <a:pt x="867" y="12309"/>
                  </a:lnTo>
                  <a:cubicBezTo>
                    <a:pt x="567" y="12476"/>
                    <a:pt x="267" y="12643"/>
                    <a:pt x="0" y="12809"/>
                  </a:cubicBezTo>
                  <a:cubicBezTo>
                    <a:pt x="501" y="16579"/>
                    <a:pt x="1401" y="20281"/>
                    <a:pt x="2669" y="23817"/>
                  </a:cubicBezTo>
                  <a:cubicBezTo>
                    <a:pt x="4237" y="28254"/>
                    <a:pt x="6471" y="32557"/>
                    <a:pt x="9707" y="35959"/>
                  </a:cubicBezTo>
                  <a:cubicBezTo>
                    <a:pt x="11308" y="37627"/>
                    <a:pt x="13143" y="39095"/>
                    <a:pt x="15244" y="40062"/>
                  </a:cubicBezTo>
                  <a:cubicBezTo>
                    <a:pt x="16384" y="40586"/>
                    <a:pt x="17664" y="40955"/>
                    <a:pt x="18924" y="40955"/>
                  </a:cubicBezTo>
                  <a:cubicBezTo>
                    <a:pt x="19508" y="40955"/>
                    <a:pt x="20088" y="40876"/>
                    <a:pt x="20648" y="40696"/>
                  </a:cubicBezTo>
                  <a:cubicBezTo>
                    <a:pt x="22249" y="40162"/>
                    <a:pt x="23384" y="38861"/>
                    <a:pt x="23917" y="37294"/>
                  </a:cubicBezTo>
                  <a:cubicBezTo>
                    <a:pt x="24684" y="35025"/>
                    <a:pt x="24384" y="32524"/>
                    <a:pt x="24017" y="30255"/>
                  </a:cubicBezTo>
                  <a:cubicBezTo>
                    <a:pt x="23017" y="24351"/>
                    <a:pt x="20448" y="18747"/>
                    <a:pt x="16979" y="13910"/>
                  </a:cubicBezTo>
                  <a:cubicBezTo>
                    <a:pt x="16892" y="13766"/>
                    <a:pt x="17005" y="13597"/>
                    <a:pt x="17145" y="13597"/>
                  </a:cubicBezTo>
                  <a:cubicBezTo>
                    <a:pt x="17167" y="13597"/>
                    <a:pt x="17190" y="13601"/>
                    <a:pt x="17212" y="13610"/>
                  </a:cubicBezTo>
                  <a:cubicBezTo>
                    <a:pt x="17446" y="13677"/>
                    <a:pt x="17713" y="13777"/>
                    <a:pt x="17946" y="13844"/>
                  </a:cubicBezTo>
                  <a:cubicBezTo>
                    <a:pt x="19462" y="14314"/>
                    <a:pt x="21101" y="14662"/>
                    <a:pt x="22719" y="14662"/>
                  </a:cubicBezTo>
                  <a:cubicBezTo>
                    <a:pt x="23165" y="14662"/>
                    <a:pt x="23610" y="14635"/>
                    <a:pt x="24051" y="14577"/>
                  </a:cubicBezTo>
                  <a:cubicBezTo>
                    <a:pt x="24918" y="14444"/>
                    <a:pt x="25819" y="14177"/>
                    <a:pt x="26552" y="13643"/>
                  </a:cubicBezTo>
                  <a:cubicBezTo>
                    <a:pt x="27353" y="13110"/>
                    <a:pt x="27887" y="12309"/>
                    <a:pt x="28154" y="11408"/>
                  </a:cubicBezTo>
                  <a:cubicBezTo>
                    <a:pt x="28754" y="9540"/>
                    <a:pt x="28354" y="7472"/>
                    <a:pt x="27920" y="5604"/>
                  </a:cubicBezTo>
                  <a:cubicBezTo>
                    <a:pt x="27486" y="3703"/>
                    <a:pt x="26886" y="1802"/>
                    <a:pt x="26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1"/>
            <p:cNvSpPr/>
            <p:nvPr/>
          </p:nvSpPr>
          <p:spPr>
            <a:xfrm>
              <a:off x="2319389" y="3144582"/>
              <a:ext cx="390543" cy="369072"/>
            </a:xfrm>
            <a:custGeom>
              <a:avLst/>
              <a:gdLst/>
              <a:ahLst/>
              <a:cxnLst/>
              <a:rect l="l" t="t" r="r" b="b"/>
              <a:pathLst>
                <a:path w="24919" h="23549" extrusionOk="0">
                  <a:moveTo>
                    <a:pt x="9615" y="0"/>
                  </a:moveTo>
                  <a:cubicBezTo>
                    <a:pt x="9223" y="0"/>
                    <a:pt x="8832" y="10"/>
                    <a:pt x="8440" y="32"/>
                  </a:cubicBezTo>
                  <a:cubicBezTo>
                    <a:pt x="6372" y="132"/>
                    <a:pt x="4171" y="532"/>
                    <a:pt x="2603" y="1967"/>
                  </a:cubicBezTo>
                  <a:cubicBezTo>
                    <a:pt x="1102" y="3368"/>
                    <a:pt x="435" y="5436"/>
                    <a:pt x="201" y="7437"/>
                  </a:cubicBezTo>
                  <a:cubicBezTo>
                    <a:pt x="1" y="9539"/>
                    <a:pt x="201" y="11707"/>
                    <a:pt x="735" y="13742"/>
                  </a:cubicBezTo>
                  <a:cubicBezTo>
                    <a:pt x="1302" y="15943"/>
                    <a:pt x="2303" y="17978"/>
                    <a:pt x="3837" y="19646"/>
                  </a:cubicBezTo>
                  <a:cubicBezTo>
                    <a:pt x="5371" y="21314"/>
                    <a:pt x="7273" y="22581"/>
                    <a:pt x="9341" y="23549"/>
                  </a:cubicBezTo>
                  <a:lnTo>
                    <a:pt x="19048" y="18812"/>
                  </a:lnTo>
                  <a:cubicBezTo>
                    <a:pt x="23184" y="16777"/>
                    <a:pt x="24919" y="11774"/>
                    <a:pt x="22884" y="7637"/>
                  </a:cubicBezTo>
                  <a:lnTo>
                    <a:pt x="20049" y="1867"/>
                  </a:lnTo>
                  <a:cubicBezTo>
                    <a:pt x="18614" y="1400"/>
                    <a:pt x="17146" y="999"/>
                    <a:pt x="15679" y="699"/>
                  </a:cubicBezTo>
                  <a:cubicBezTo>
                    <a:pt x="13691" y="279"/>
                    <a:pt x="11657" y="0"/>
                    <a:pt x="96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1"/>
            <p:cNvSpPr/>
            <p:nvPr/>
          </p:nvSpPr>
          <p:spPr>
            <a:xfrm>
              <a:off x="1971741" y="2290838"/>
              <a:ext cx="511300" cy="669937"/>
            </a:xfrm>
            <a:custGeom>
              <a:avLst/>
              <a:gdLst/>
              <a:ahLst/>
              <a:cxnLst/>
              <a:rect l="l" t="t" r="r" b="b"/>
              <a:pathLst>
                <a:path w="32624" h="42746" extrusionOk="0">
                  <a:moveTo>
                    <a:pt x="14711" y="0"/>
                  </a:moveTo>
                  <a:cubicBezTo>
                    <a:pt x="13877" y="67"/>
                    <a:pt x="13076" y="167"/>
                    <a:pt x="12276" y="267"/>
                  </a:cubicBezTo>
                  <a:cubicBezTo>
                    <a:pt x="9240" y="734"/>
                    <a:pt x="6038" y="1568"/>
                    <a:pt x="3570" y="3503"/>
                  </a:cubicBezTo>
                  <a:cubicBezTo>
                    <a:pt x="2435" y="4403"/>
                    <a:pt x="1501" y="5538"/>
                    <a:pt x="901" y="6872"/>
                  </a:cubicBezTo>
                  <a:cubicBezTo>
                    <a:pt x="301" y="8273"/>
                    <a:pt x="0" y="9941"/>
                    <a:pt x="301" y="11442"/>
                  </a:cubicBezTo>
                  <a:cubicBezTo>
                    <a:pt x="868" y="14411"/>
                    <a:pt x="3570" y="16078"/>
                    <a:pt x="6238" y="16912"/>
                  </a:cubicBezTo>
                  <a:cubicBezTo>
                    <a:pt x="8302" y="17568"/>
                    <a:pt x="10508" y="17870"/>
                    <a:pt x="12688" y="17870"/>
                  </a:cubicBezTo>
                  <a:cubicBezTo>
                    <a:pt x="13502" y="17870"/>
                    <a:pt x="14313" y="17828"/>
                    <a:pt x="15111" y="17746"/>
                  </a:cubicBezTo>
                  <a:cubicBezTo>
                    <a:pt x="15121" y="17745"/>
                    <a:pt x="15130" y="17744"/>
                    <a:pt x="15138" y="17744"/>
                  </a:cubicBezTo>
                  <a:cubicBezTo>
                    <a:pt x="15350" y="17744"/>
                    <a:pt x="15402" y="18115"/>
                    <a:pt x="15178" y="18147"/>
                  </a:cubicBezTo>
                  <a:cubicBezTo>
                    <a:pt x="14711" y="18247"/>
                    <a:pt x="14244" y="18347"/>
                    <a:pt x="13777" y="18480"/>
                  </a:cubicBezTo>
                  <a:cubicBezTo>
                    <a:pt x="11909" y="19047"/>
                    <a:pt x="10208" y="19981"/>
                    <a:pt x="8740" y="21249"/>
                  </a:cubicBezTo>
                  <a:cubicBezTo>
                    <a:pt x="7306" y="22450"/>
                    <a:pt x="6138" y="23917"/>
                    <a:pt x="5237" y="25552"/>
                  </a:cubicBezTo>
                  <a:cubicBezTo>
                    <a:pt x="4370" y="27153"/>
                    <a:pt x="3803" y="28888"/>
                    <a:pt x="3603" y="30655"/>
                  </a:cubicBezTo>
                  <a:cubicBezTo>
                    <a:pt x="3403" y="32357"/>
                    <a:pt x="3536" y="34058"/>
                    <a:pt x="4137" y="35659"/>
                  </a:cubicBezTo>
                  <a:cubicBezTo>
                    <a:pt x="4737" y="37327"/>
                    <a:pt x="5805" y="38761"/>
                    <a:pt x="7206" y="39829"/>
                  </a:cubicBezTo>
                  <a:cubicBezTo>
                    <a:pt x="9040" y="41263"/>
                    <a:pt x="11308" y="41997"/>
                    <a:pt x="13577" y="42431"/>
                  </a:cubicBezTo>
                  <a:cubicBezTo>
                    <a:pt x="14800" y="42642"/>
                    <a:pt x="16036" y="42746"/>
                    <a:pt x="17270" y="42746"/>
                  </a:cubicBezTo>
                  <a:cubicBezTo>
                    <a:pt x="18964" y="42746"/>
                    <a:pt x="20657" y="42550"/>
                    <a:pt x="22316" y="42164"/>
                  </a:cubicBezTo>
                  <a:cubicBezTo>
                    <a:pt x="25152" y="41463"/>
                    <a:pt x="27820" y="40229"/>
                    <a:pt x="30222" y="38594"/>
                  </a:cubicBezTo>
                  <a:cubicBezTo>
                    <a:pt x="31089" y="37994"/>
                    <a:pt x="31890" y="37360"/>
                    <a:pt x="32624" y="36693"/>
                  </a:cubicBezTo>
                  <a:lnTo>
                    <a:pt x="147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1"/>
            <p:cNvSpPr/>
            <p:nvPr/>
          </p:nvSpPr>
          <p:spPr>
            <a:xfrm>
              <a:off x="1449988" y="2250654"/>
              <a:ext cx="851126" cy="755289"/>
            </a:xfrm>
            <a:custGeom>
              <a:avLst/>
              <a:gdLst/>
              <a:ahLst/>
              <a:cxnLst/>
              <a:rect l="l" t="t" r="r" b="b"/>
              <a:pathLst>
                <a:path w="54307" h="48192" extrusionOk="0">
                  <a:moveTo>
                    <a:pt x="38196" y="0"/>
                  </a:moveTo>
                  <a:cubicBezTo>
                    <a:pt x="37604" y="0"/>
                    <a:pt x="37001" y="127"/>
                    <a:pt x="36427" y="396"/>
                  </a:cubicBezTo>
                  <a:lnTo>
                    <a:pt x="2903" y="16341"/>
                  </a:lnTo>
                  <a:cubicBezTo>
                    <a:pt x="868" y="17308"/>
                    <a:pt x="1" y="19743"/>
                    <a:pt x="968" y="21811"/>
                  </a:cubicBezTo>
                  <a:lnTo>
                    <a:pt x="12410" y="45829"/>
                  </a:lnTo>
                  <a:cubicBezTo>
                    <a:pt x="13109" y="47324"/>
                    <a:pt x="14594" y="48192"/>
                    <a:pt x="16132" y="48192"/>
                  </a:cubicBezTo>
                  <a:cubicBezTo>
                    <a:pt x="16720" y="48192"/>
                    <a:pt x="17317" y="48064"/>
                    <a:pt x="17880" y="47797"/>
                  </a:cubicBezTo>
                  <a:lnTo>
                    <a:pt x="51404" y="31852"/>
                  </a:lnTo>
                  <a:cubicBezTo>
                    <a:pt x="53439" y="30884"/>
                    <a:pt x="54306" y="28416"/>
                    <a:pt x="53339" y="26381"/>
                  </a:cubicBezTo>
                  <a:lnTo>
                    <a:pt x="41931" y="2331"/>
                  </a:lnTo>
                  <a:cubicBezTo>
                    <a:pt x="41208" y="861"/>
                    <a:pt x="39737" y="0"/>
                    <a:pt x="38196" y="0"/>
                  </a:cubicBezTo>
                  <a:close/>
                </a:path>
              </a:pathLst>
            </a:custGeom>
            <a:solidFill>
              <a:srgbClr val="D86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1"/>
            <p:cNvSpPr/>
            <p:nvPr/>
          </p:nvSpPr>
          <p:spPr>
            <a:xfrm>
              <a:off x="1421762" y="2234449"/>
              <a:ext cx="851644" cy="755618"/>
            </a:xfrm>
            <a:custGeom>
              <a:avLst/>
              <a:gdLst/>
              <a:ahLst/>
              <a:cxnLst/>
              <a:rect l="l" t="t" r="r" b="b"/>
              <a:pathLst>
                <a:path w="54340" h="48213" extrusionOk="0">
                  <a:moveTo>
                    <a:pt x="38203" y="1"/>
                  </a:moveTo>
                  <a:cubicBezTo>
                    <a:pt x="37618" y="1"/>
                    <a:pt x="37023" y="128"/>
                    <a:pt x="36460" y="396"/>
                  </a:cubicBezTo>
                  <a:lnTo>
                    <a:pt x="2936" y="16341"/>
                  </a:lnTo>
                  <a:cubicBezTo>
                    <a:pt x="868" y="17308"/>
                    <a:pt x="1" y="19776"/>
                    <a:pt x="968" y="21811"/>
                  </a:cubicBezTo>
                  <a:lnTo>
                    <a:pt x="12410" y="45862"/>
                  </a:lnTo>
                  <a:cubicBezTo>
                    <a:pt x="13104" y="47347"/>
                    <a:pt x="14572" y="48212"/>
                    <a:pt x="16098" y="48212"/>
                  </a:cubicBezTo>
                  <a:cubicBezTo>
                    <a:pt x="16698" y="48212"/>
                    <a:pt x="17306" y="48079"/>
                    <a:pt x="17880" y="47797"/>
                  </a:cubicBezTo>
                  <a:lnTo>
                    <a:pt x="51404" y="31885"/>
                  </a:lnTo>
                  <a:cubicBezTo>
                    <a:pt x="53439" y="30884"/>
                    <a:pt x="54339" y="28449"/>
                    <a:pt x="53339" y="26381"/>
                  </a:cubicBezTo>
                  <a:lnTo>
                    <a:pt x="41931" y="2364"/>
                  </a:lnTo>
                  <a:cubicBezTo>
                    <a:pt x="41207" y="868"/>
                    <a:pt x="39733" y="1"/>
                    <a:pt x="38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1"/>
            <p:cNvSpPr/>
            <p:nvPr/>
          </p:nvSpPr>
          <p:spPr>
            <a:xfrm>
              <a:off x="1746935" y="2234449"/>
              <a:ext cx="398912" cy="393678"/>
            </a:xfrm>
            <a:custGeom>
              <a:avLst/>
              <a:gdLst/>
              <a:ahLst/>
              <a:cxnLst/>
              <a:rect l="l" t="t" r="r" b="b"/>
              <a:pathLst>
                <a:path w="25453" h="25119" extrusionOk="0">
                  <a:moveTo>
                    <a:pt x="17443" y="1"/>
                  </a:moveTo>
                  <a:cubicBezTo>
                    <a:pt x="16852" y="1"/>
                    <a:pt x="16251" y="128"/>
                    <a:pt x="15679" y="396"/>
                  </a:cubicBezTo>
                  <a:lnTo>
                    <a:pt x="2069" y="6901"/>
                  </a:lnTo>
                  <a:cubicBezTo>
                    <a:pt x="1535" y="8402"/>
                    <a:pt x="1068" y="9969"/>
                    <a:pt x="735" y="11537"/>
                  </a:cubicBezTo>
                  <a:cubicBezTo>
                    <a:pt x="268" y="13505"/>
                    <a:pt x="1" y="15573"/>
                    <a:pt x="68" y="17608"/>
                  </a:cubicBezTo>
                  <a:cubicBezTo>
                    <a:pt x="101" y="19276"/>
                    <a:pt x="401" y="21011"/>
                    <a:pt x="1302" y="22445"/>
                  </a:cubicBezTo>
                  <a:cubicBezTo>
                    <a:pt x="2102" y="23779"/>
                    <a:pt x="3470" y="24647"/>
                    <a:pt x="5004" y="24947"/>
                  </a:cubicBezTo>
                  <a:cubicBezTo>
                    <a:pt x="5615" y="25069"/>
                    <a:pt x="6244" y="25118"/>
                    <a:pt x="6877" y="25118"/>
                  </a:cubicBezTo>
                  <a:cubicBezTo>
                    <a:pt x="7454" y="25118"/>
                    <a:pt x="8034" y="25077"/>
                    <a:pt x="8607" y="25014"/>
                  </a:cubicBezTo>
                  <a:cubicBezTo>
                    <a:pt x="10175" y="24813"/>
                    <a:pt x="11743" y="24380"/>
                    <a:pt x="13210" y="23746"/>
                  </a:cubicBezTo>
                  <a:cubicBezTo>
                    <a:pt x="16146" y="22445"/>
                    <a:pt x="18614" y="20310"/>
                    <a:pt x="20682" y="17942"/>
                  </a:cubicBezTo>
                  <a:cubicBezTo>
                    <a:pt x="22484" y="15874"/>
                    <a:pt x="24018" y="13639"/>
                    <a:pt x="25452" y="11337"/>
                  </a:cubicBezTo>
                  <a:lnTo>
                    <a:pt x="21183" y="2364"/>
                  </a:lnTo>
                  <a:cubicBezTo>
                    <a:pt x="20459" y="868"/>
                    <a:pt x="18985" y="1"/>
                    <a:pt x="174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1"/>
            <p:cNvSpPr/>
            <p:nvPr/>
          </p:nvSpPr>
          <p:spPr>
            <a:xfrm>
              <a:off x="1940898" y="2608692"/>
              <a:ext cx="332508" cy="238410"/>
            </a:xfrm>
            <a:custGeom>
              <a:avLst/>
              <a:gdLst/>
              <a:ahLst/>
              <a:cxnLst/>
              <a:rect l="l" t="t" r="r" b="b"/>
              <a:pathLst>
                <a:path w="21216" h="15212" extrusionOk="0">
                  <a:moveTo>
                    <a:pt x="19014" y="0"/>
                  </a:moveTo>
                  <a:cubicBezTo>
                    <a:pt x="18247" y="0"/>
                    <a:pt x="17446" y="0"/>
                    <a:pt x="16646" y="34"/>
                  </a:cubicBezTo>
                  <a:cubicBezTo>
                    <a:pt x="13944" y="100"/>
                    <a:pt x="11208" y="267"/>
                    <a:pt x="8573" y="1001"/>
                  </a:cubicBezTo>
                  <a:cubicBezTo>
                    <a:pt x="7306" y="1401"/>
                    <a:pt x="6038" y="1902"/>
                    <a:pt x="4870" y="2636"/>
                  </a:cubicBezTo>
                  <a:cubicBezTo>
                    <a:pt x="3803" y="3303"/>
                    <a:pt x="2736" y="4170"/>
                    <a:pt x="1968" y="5204"/>
                  </a:cubicBezTo>
                  <a:cubicBezTo>
                    <a:pt x="534" y="7139"/>
                    <a:pt x="0" y="9807"/>
                    <a:pt x="701" y="12142"/>
                  </a:cubicBezTo>
                  <a:cubicBezTo>
                    <a:pt x="1101" y="13510"/>
                    <a:pt x="2035" y="14411"/>
                    <a:pt x="3103" y="15211"/>
                  </a:cubicBezTo>
                  <a:lnTo>
                    <a:pt x="18280" y="8006"/>
                  </a:lnTo>
                  <a:cubicBezTo>
                    <a:pt x="20315" y="7005"/>
                    <a:pt x="21215" y="4570"/>
                    <a:pt x="20215" y="2502"/>
                  </a:cubicBezTo>
                  <a:lnTo>
                    <a:pt x="190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1"/>
            <p:cNvSpPr/>
            <p:nvPr/>
          </p:nvSpPr>
          <p:spPr>
            <a:xfrm>
              <a:off x="1435883" y="2426766"/>
              <a:ext cx="234226" cy="210043"/>
            </a:xfrm>
            <a:custGeom>
              <a:avLst/>
              <a:gdLst/>
              <a:ahLst/>
              <a:cxnLst/>
              <a:rect l="l" t="t" r="r" b="b"/>
              <a:pathLst>
                <a:path w="14945" h="13402" extrusionOk="0">
                  <a:moveTo>
                    <a:pt x="10608" y="0"/>
                  </a:moveTo>
                  <a:lnTo>
                    <a:pt x="2035" y="4070"/>
                  </a:lnTo>
                  <a:cubicBezTo>
                    <a:pt x="1068" y="4537"/>
                    <a:pt x="367" y="5304"/>
                    <a:pt x="0" y="6238"/>
                  </a:cubicBezTo>
                  <a:cubicBezTo>
                    <a:pt x="768" y="6838"/>
                    <a:pt x="1501" y="7472"/>
                    <a:pt x="2302" y="8039"/>
                  </a:cubicBezTo>
                  <a:cubicBezTo>
                    <a:pt x="4437" y="9707"/>
                    <a:pt x="6672" y="11342"/>
                    <a:pt x="9107" y="12476"/>
                  </a:cubicBezTo>
                  <a:cubicBezTo>
                    <a:pt x="9975" y="12868"/>
                    <a:pt x="11240" y="13402"/>
                    <a:pt x="12362" y="13402"/>
                  </a:cubicBezTo>
                  <a:cubicBezTo>
                    <a:pt x="13052" y="13402"/>
                    <a:pt x="13687" y="13201"/>
                    <a:pt x="14144" y="12642"/>
                  </a:cubicBezTo>
                  <a:cubicBezTo>
                    <a:pt x="14844" y="11809"/>
                    <a:pt x="14944" y="10541"/>
                    <a:pt x="14878" y="9507"/>
                  </a:cubicBezTo>
                  <a:cubicBezTo>
                    <a:pt x="14778" y="7872"/>
                    <a:pt x="14244" y="6271"/>
                    <a:pt x="13577" y="4804"/>
                  </a:cubicBezTo>
                  <a:cubicBezTo>
                    <a:pt x="12843" y="3136"/>
                    <a:pt x="11909" y="1568"/>
                    <a:pt x="10741" y="167"/>
                  </a:cubicBezTo>
                  <a:cubicBezTo>
                    <a:pt x="10708" y="100"/>
                    <a:pt x="10675" y="33"/>
                    <a:pt x="10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41"/>
            <p:cNvSpPr/>
            <p:nvPr/>
          </p:nvSpPr>
          <p:spPr>
            <a:xfrm>
              <a:off x="1538867" y="2647638"/>
              <a:ext cx="324672" cy="342428"/>
            </a:xfrm>
            <a:custGeom>
              <a:avLst/>
              <a:gdLst/>
              <a:ahLst/>
              <a:cxnLst/>
              <a:rect l="l" t="t" r="r" b="b"/>
              <a:pathLst>
                <a:path w="20716" h="21849" extrusionOk="0">
                  <a:moveTo>
                    <a:pt x="14272" y="1"/>
                  </a:moveTo>
                  <a:cubicBezTo>
                    <a:pt x="12840" y="1"/>
                    <a:pt x="11370" y="461"/>
                    <a:pt x="10075" y="1051"/>
                  </a:cubicBezTo>
                  <a:cubicBezTo>
                    <a:pt x="7239" y="2386"/>
                    <a:pt x="4737" y="4420"/>
                    <a:pt x="2502" y="6589"/>
                  </a:cubicBezTo>
                  <a:cubicBezTo>
                    <a:pt x="1635" y="7389"/>
                    <a:pt x="801" y="8223"/>
                    <a:pt x="1" y="9090"/>
                  </a:cubicBezTo>
                  <a:lnTo>
                    <a:pt x="4938" y="19498"/>
                  </a:lnTo>
                  <a:cubicBezTo>
                    <a:pt x="5632" y="20983"/>
                    <a:pt x="7100" y="21848"/>
                    <a:pt x="8626" y="21848"/>
                  </a:cubicBezTo>
                  <a:cubicBezTo>
                    <a:pt x="9226" y="21848"/>
                    <a:pt x="9834" y="21715"/>
                    <a:pt x="10408" y="21433"/>
                  </a:cubicBezTo>
                  <a:lnTo>
                    <a:pt x="17680" y="17997"/>
                  </a:lnTo>
                  <a:cubicBezTo>
                    <a:pt x="18781" y="15528"/>
                    <a:pt x="19815" y="13026"/>
                    <a:pt x="20315" y="10358"/>
                  </a:cubicBezTo>
                  <a:cubicBezTo>
                    <a:pt x="20649" y="8490"/>
                    <a:pt x="20715" y="6488"/>
                    <a:pt x="20048" y="4687"/>
                  </a:cubicBezTo>
                  <a:cubicBezTo>
                    <a:pt x="19548" y="3219"/>
                    <a:pt x="18614" y="1785"/>
                    <a:pt x="17346" y="918"/>
                  </a:cubicBezTo>
                  <a:cubicBezTo>
                    <a:pt x="16402" y="260"/>
                    <a:pt x="15348" y="1"/>
                    <a:pt x="14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1"/>
            <p:cNvSpPr/>
            <p:nvPr/>
          </p:nvSpPr>
          <p:spPr>
            <a:xfrm>
              <a:off x="1974359" y="2395922"/>
              <a:ext cx="237877" cy="216328"/>
            </a:xfrm>
            <a:custGeom>
              <a:avLst/>
              <a:gdLst/>
              <a:ahLst/>
              <a:cxnLst/>
              <a:rect l="l" t="t" r="r" b="b"/>
              <a:pathLst>
                <a:path w="15178" h="13803" extrusionOk="0">
                  <a:moveTo>
                    <a:pt x="10441" y="0"/>
                  </a:moveTo>
                  <a:cubicBezTo>
                    <a:pt x="8173" y="901"/>
                    <a:pt x="6004" y="2068"/>
                    <a:pt x="4070" y="3536"/>
                  </a:cubicBezTo>
                  <a:cubicBezTo>
                    <a:pt x="2836" y="4470"/>
                    <a:pt x="1668" y="5504"/>
                    <a:pt x="901" y="6872"/>
                  </a:cubicBezTo>
                  <a:cubicBezTo>
                    <a:pt x="367" y="7906"/>
                    <a:pt x="0" y="9140"/>
                    <a:pt x="100" y="10341"/>
                  </a:cubicBezTo>
                  <a:cubicBezTo>
                    <a:pt x="167" y="11375"/>
                    <a:pt x="601" y="12376"/>
                    <a:pt x="1468" y="13009"/>
                  </a:cubicBezTo>
                  <a:cubicBezTo>
                    <a:pt x="2301" y="13622"/>
                    <a:pt x="3313" y="13802"/>
                    <a:pt x="4334" y="13802"/>
                  </a:cubicBezTo>
                  <a:cubicBezTo>
                    <a:pt x="4703" y="13802"/>
                    <a:pt x="5074" y="13779"/>
                    <a:pt x="5437" y="13743"/>
                  </a:cubicBezTo>
                  <a:cubicBezTo>
                    <a:pt x="8806" y="13443"/>
                    <a:pt x="12042" y="12009"/>
                    <a:pt x="14844" y="10141"/>
                  </a:cubicBezTo>
                  <a:cubicBezTo>
                    <a:pt x="14978" y="10074"/>
                    <a:pt x="15078" y="10007"/>
                    <a:pt x="15178" y="9940"/>
                  </a:cubicBezTo>
                  <a:lnTo>
                    <a:pt x="104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1"/>
            <p:cNvSpPr/>
            <p:nvPr/>
          </p:nvSpPr>
          <p:spPr>
            <a:xfrm>
              <a:off x="1646036" y="2293973"/>
              <a:ext cx="244162" cy="184669"/>
            </a:xfrm>
            <a:custGeom>
              <a:avLst/>
              <a:gdLst/>
              <a:ahLst/>
              <a:cxnLst/>
              <a:rect l="l" t="t" r="r" b="b"/>
              <a:pathLst>
                <a:path w="15579" h="11783" extrusionOk="0">
                  <a:moveTo>
                    <a:pt x="15012" y="0"/>
                  </a:moveTo>
                  <a:lnTo>
                    <a:pt x="1" y="7139"/>
                  </a:lnTo>
                  <a:cubicBezTo>
                    <a:pt x="401" y="7673"/>
                    <a:pt x="868" y="8206"/>
                    <a:pt x="1335" y="8707"/>
                  </a:cubicBezTo>
                  <a:cubicBezTo>
                    <a:pt x="2870" y="10274"/>
                    <a:pt x="4871" y="11509"/>
                    <a:pt x="7073" y="11742"/>
                  </a:cubicBezTo>
                  <a:cubicBezTo>
                    <a:pt x="7302" y="11769"/>
                    <a:pt x="7532" y="11782"/>
                    <a:pt x="7763" y="11782"/>
                  </a:cubicBezTo>
                  <a:cubicBezTo>
                    <a:pt x="8674" y="11782"/>
                    <a:pt x="9590" y="11574"/>
                    <a:pt x="10442" y="11175"/>
                  </a:cubicBezTo>
                  <a:cubicBezTo>
                    <a:pt x="11476" y="10641"/>
                    <a:pt x="12343" y="9774"/>
                    <a:pt x="13010" y="8807"/>
                  </a:cubicBezTo>
                  <a:cubicBezTo>
                    <a:pt x="14745" y="6405"/>
                    <a:pt x="15579" y="3036"/>
                    <a:pt x="15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1"/>
            <p:cNvSpPr/>
            <p:nvPr/>
          </p:nvSpPr>
          <p:spPr>
            <a:xfrm>
              <a:off x="1614346" y="2819738"/>
              <a:ext cx="110131" cy="105774"/>
            </a:xfrm>
            <a:custGeom>
              <a:avLst/>
              <a:gdLst/>
              <a:ahLst/>
              <a:cxnLst/>
              <a:rect l="l" t="t" r="r" b="b"/>
              <a:pathLst>
                <a:path w="7027" h="6749" extrusionOk="0">
                  <a:moveTo>
                    <a:pt x="4480" y="1"/>
                  </a:moveTo>
                  <a:cubicBezTo>
                    <a:pt x="4429" y="1"/>
                    <a:pt x="4377" y="4"/>
                    <a:pt x="4325" y="11"/>
                  </a:cubicBezTo>
                  <a:cubicBezTo>
                    <a:pt x="2023" y="278"/>
                    <a:pt x="3791" y="3747"/>
                    <a:pt x="3891" y="3947"/>
                  </a:cubicBezTo>
                  <a:cubicBezTo>
                    <a:pt x="3780" y="3915"/>
                    <a:pt x="2882" y="3674"/>
                    <a:pt x="1986" y="3674"/>
                  </a:cubicBezTo>
                  <a:cubicBezTo>
                    <a:pt x="992" y="3674"/>
                    <a:pt x="0" y="3971"/>
                    <a:pt x="88" y="5181"/>
                  </a:cubicBezTo>
                  <a:cubicBezTo>
                    <a:pt x="195" y="6443"/>
                    <a:pt x="2062" y="6748"/>
                    <a:pt x="3829" y="6748"/>
                  </a:cubicBezTo>
                  <a:cubicBezTo>
                    <a:pt x="5380" y="6748"/>
                    <a:pt x="6853" y="6513"/>
                    <a:pt x="6993" y="6482"/>
                  </a:cubicBezTo>
                  <a:lnTo>
                    <a:pt x="7026" y="6515"/>
                  </a:lnTo>
                  <a:cubicBezTo>
                    <a:pt x="7026" y="6515"/>
                    <a:pt x="7026" y="6515"/>
                    <a:pt x="7026" y="6482"/>
                  </a:cubicBezTo>
                  <a:cubicBezTo>
                    <a:pt x="6994" y="6189"/>
                    <a:pt x="6674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1"/>
            <p:cNvSpPr/>
            <p:nvPr/>
          </p:nvSpPr>
          <p:spPr>
            <a:xfrm>
              <a:off x="1946650" y="2275072"/>
              <a:ext cx="102482" cy="92107"/>
            </a:xfrm>
            <a:custGeom>
              <a:avLst/>
              <a:gdLst/>
              <a:ahLst/>
              <a:cxnLst/>
              <a:rect l="l" t="t" r="r" b="b"/>
              <a:pathLst>
                <a:path w="6539" h="5877" extrusionOk="0">
                  <a:moveTo>
                    <a:pt x="5279" y="1"/>
                  </a:moveTo>
                  <a:cubicBezTo>
                    <a:pt x="5189" y="1"/>
                    <a:pt x="5098" y="13"/>
                    <a:pt x="5004" y="39"/>
                  </a:cubicBezTo>
                  <a:cubicBezTo>
                    <a:pt x="4137" y="272"/>
                    <a:pt x="3503" y="1673"/>
                    <a:pt x="3303" y="2207"/>
                  </a:cubicBezTo>
                  <a:cubicBezTo>
                    <a:pt x="3002" y="1707"/>
                    <a:pt x="2202" y="439"/>
                    <a:pt x="1301" y="306"/>
                  </a:cubicBezTo>
                  <a:cubicBezTo>
                    <a:pt x="1265" y="302"/>
                    <a:pt x="1229" y="301"/>
                    <a:pt x="1193" y="301"/>
                  </a:cubicBezTo>
                  <a:cubicBezTo>
                    <a:pt x="869" y="301"/>
                    <a:pt x="571" y="439"/>
                    <a:pt x="300" y="739"/>
                  </a:cubicBezTo>
                  <a:cubicBezTo>
                    <a:pt x="100" y="973"/>
                    <a:pt x="0" y="1273"/>
                    <a:pt x="34" y="1607"/>
                  </a:cubicBezTo>
                  <a:cubicBezTo>
                    <a:pt x="200" y="3274"/>
                    <a:pt x="3369" y="5743"/>
                    <a:pt x="3503" y="5843"/>
                  </a:cubicBezTo>
                  <a:cubicBezTo>
                    <a:pt x="3536" y="5876"/>
                    <a:pt x="3536" y="5876"/>
                    <a:pt x="3569" y="5876"/>
                  </a:cubicBezTo>
                  <a:lnTo>
                    <a:pt x="3603" y="5876"/>
                  </a:lnTo>
                  <a:cubicBezTo>
                    <a:pt x="3636" y="5843"/>
                    <a:pt x="3636" y="5843"/>
                    <a:pt x="3636" y="5843"/>
                  </a:cubicBezTo>
                  <a:cubicBezTo>
                    <a:pt x="3870" y="5610"/>
                    <a:pt x="6538" y="2774"/>
                    <a:pt x="6438" y="1140"/>
                  </a:cubicBezTo>
                  <a:cubicBezTo>
                    <a:pt x="6438" y="806"/>
                    <a:pt x="6305" y="506"/>
                    <a:pt x="6038" y="306"/>
                  </a:cubicBezTo>
                  <a:cubicBezTo>
                    <a:pt x="5790" y="107"/>
                    <a:pt x="5541" y="1"/>
                    <a:pt x="52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1"/>
            <p:cNvSpPr/>
            <p:nvPr/>
          </p:nvSpPr>
          <p:spPr>
            <a:xfrm>
              <a:off x="1487116" y="2542742"/>
              <a:ext cx="99348" cy="95242"/>
            </a:xfrm>
            <a:custGeom>
              <a:avLst/>
              <a:gdLst/>
              <a:ahLst/>
              <a:cxnLst/>
              <a:rect l="l" t="t" r="r" b="b"/>
              <a:pathLst>
                <a:path w="6339" h="6077" extrusionOk="0">
                  <a:moveTo>
                    <a:pt x="4275" y="0"/>
                  </a:moveTo>
                  <a:cubicBezTo>
                    <a:pt x="3898" y="0"/>
                    <a:pt x="3583" y="135"/>
                    <a:pt x="3403" y="406"/>
                  </a:cubicBezTo>
                  <a:cubicBezTo>
                    <a:pt x="2836" y="1173"/>
                    <a:pt x="3203" y="2674"/>
                    <a:pt x="3336" y="3241"/>
                  </a:cubicBezTo>
                  <a:cubicBezTo>
                    <a:pt x="2979" y="3074"/>
                    <a:pt x="2130" y="2755"/>
                    <a:pt x="1382" y="2755"/>
                  </a:cubicBezTo>
                  <a:cubicBezTo>
                    <a:pt x="1081" y="2755"/>
                    <a:pt x="797" y="2807"/>
                    <a:pt x="567" y="2941"/>
                  </a:cubicBezTo>
                  <a:cubicBezTo>
                    <a:pt x="234" y="3141"/>
                    <a:pt x="34" y="3475"/>
                    <a:pt x="0" y="3908"/>
                  </a:cubicBezTo>
                  <a:cubicBezTo>
                    <a:pt x="0" y="4242"/>
                    <a:pt x="100" y="4542"/>
                    <a:pt x="334" y="4775"/>
                  </a:cubicBezTo>
                  <a:cubicBezTo>
                    <a:pt x="1501" y="6043"/>
                    <a:pt x="5604" y="6076"/>
                    <a:pt x="5771" y="6076"/>
                  </a:cubicBezTo>
                  <a:lnTo>
                    <a:pt x="5804" y="6076"/>
                  </a:lnTo>
                  <a:cubicBezTo>
                    <a:pt x="5804" y="6076"/>
                    <a:pt x="5838" y="6043"/>
                    <a:pt x="5838" y="6043"/>
                  </a:cubicBezTo>
                  <a:cubicBezTo>
                    <a:pt x="5871" y="6043"/>
                    <a:pt x="5871" y="6010"/>
                    <a:pt x="5871" y="6010"/>
                  </a:cubicBezTo>
                  <a:cubicBezTo>
                    <a:pt x="5871" y="6010"/>
                    <a:pt x="5871" y="5976"/>
                    <a:pt x="5871" y="5976"/>
                  </a:cubicBezTo>
                  <a:cubicBezTo>
                    <a:pt x="5905" y="5643"/>
                    <a:pt x="6338" y="1707"/>
                    <a:pt x="5237" y="406"/>
                  </a:cubicBezTo>
                  <a:cubicBezTo>
                    <a:pt x="5004" y="139"/>
                    <a:pt x="4737" y="5"/>
                    <a:pt x="4403" y="5"/>
                  </a:cubicBezTo>
                  <a:cubicBezTo>
                    <a:pt x="4360" y="2"/>
                    <a:pt x="4317" y="0"/>
                    <a:pt x="4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1"/>
            <p:cNvSpPr/>
            <p:nvPr/>
          </p:nvSpPr>
          <p:spPr>
            <a:xfrm>
              <a:off x="2073691" y="2529750"/>
              <a:ext cx="135410" cy="131367"/>
            </a:xfrm>
            <a:custGeom>
              <a:avLst/>
              <a:gdLst/>
              <a:ahLst/>
              <a:cxnLst/>
              <a:rect l="l" t="t" r="r" b="b"/>
              <a:pathLst>
                <a:path w="8640" h="8382" extrusionOk="0">
                  <a:moveTo>
                    <a:pt x="4679" y="0"/>
                  </a:moveTo>
                  <a:cubicBezTo>
                    <a:pt x="4540" y="0"/>
                    <a:pt x="4403" y="23"/>
                    <a:pt x="4270" y="67"/>
                  </a:cubicBezTo>
                  <a:cubicBezTo>
                    <a:pt x="3669" y="234"/>
                    <a:pt x="3269" y="534"/>
                    <a:pt x="3102" y="1035"/>
                  </a:cubicBezTo>
                  <a:cubicBezTo>
                    <a:pt x="2669" y="2235"/>
                    <a:pt x="3769" y="4037"/>
                    <a:pt x="4203" y="4704"/>
                  </a:cubicBezTo>
                  <a:cubicBezTo>
                    <a:pt x="3989" y="4685"/>
                    <a:pt x="3670" y="4664"/>
                    <a:pt x="3302" y="4664"/>
                  </a:cubicBezTo>
                  <a:cubicBezTo>
                    <a:pt x="2348" y="4664"/>
                    <a:pt x="1069" y="4806"/>
                    <a:pt x="467" y="5504"/>
                  </a:cubicBezTo>
                  <a:cubicBezTo>
                    <a:pt x="100" y="5871"/>
                    <a:pt x="0" y="6372"/>
                    <a:pt x="167" y="6972"/>
                  </a:cubicBezTo>
                  <a:cubicBezTo>
                    <a:pt x="267" y="7406"/>
                    <a:pt x="534" y="7739"/>
                    <a:pt x="934" y="7973"/>
                  </a:cubicBezTo>
                  <a:cubicBezTo>
                    <a:pt x="1451" y="8270"/>
                    <a:pt x="2184" y="8381"/>
                    <a:pt x="2993" y="8381"/>
                  </a:cubicBezTo>
                  <a:cubicBezTo>
                    <a:pt x="5365" y="8381"/>
                    <a:pt x="8390" y="7422"/>
                    <a:pt x="8539" y="7372"/>
                  </a:cubicBezTo>
                  <a:lnTo>
                    <a:pt x="8573" y="7372"/>
                  </a:lnTo>
                  <a:cubicBezTo>
                    <a:pt x="8573" y="7372"/>
                    <a:pt x="8606" y="7339"/>
                    <a:pt x="8640" y="7306"/>
                  </a:cubicBezTo>
                  <a:cubicBezTo>
                    <a:pt x="8640" y="7306"/>
                    <a:pt x="8640" y="7272"/>
                    <a:pt x="8640" y="7272"/>
                  </a:cubicBezTo>
                  <a:cubicBezTo>
                    <a:pt x="8640" y="7239"/>
                    <a:pt x="8640" y="7206"/>
                    <a:pt x="8640" y="7206"/>
                  </a:cubicBezTo>
                  <a:cubicBezTo>
                    <a:pt x="8539" y="6772"/>
                    <a:pt x="7439" y="1468"/>
                    <a:pt x="5504" y="267"/>
                  </a:cubicBezTo>
                  <a:cubicBezTo>
                    <a:pt x="5237" y="89"/>
                    <a:pt x="4955" y="0"/>
                    <a:pt x="46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1"/>
            <p:cNvSpPr/>
            <p:nvPr/>
          </p:nvSpPr>
          <p:spPr>
            <a:xfrm>
              <a:off x="1606839" y="2480601"/>
              <a:ext cx="66404" cy="116086"/>
            </a:xfrm>
            <a:custGeom>
              <a:avLst/>
              <a:gdLst/>
              <a:ahLst/>
              <a:cxnLst/>
              <a:rect l="l" t="t" r="r" b="b"/>
              <a:pathLst>
                <a:path w="4237" h="7407" extrusionOk="0">
                  <a:moveTo>
                    <a:pt x="934" y="1"/>
                  </a:moveTo>
                  <a:lnTo>
                    <a:pt x="0" y="468"/>
                  </a:lnTo>
                  <a:lnTo>
                    <a:pt x="3302" y="7406"/>
                  </a:lnTo>
                  <a:lnTo>
                    <a:pt x="4236" y="6973"/>
                  </a:lnTo>
                  <a:lnTo>
                    <a:pt x="934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1"/>
            <p:cNvSpPr/>
            <p:nvPr/>
          </p:nvSpPr>
          <p:spPr>
            <a:xfrm>
              <a:off x="1695702" y="2433552"/>
              <a:ext cx="67454" cy="119738"/>
            </a:xfrm>
            <a:custGeom>
              <a:avLst/>
              <a:gdLst/>
              <a:ahLst/>
              <a:cxnLst/>
              <a:rect l="l" t="t" r="r" b="b"/>
              <a:pathLst>
                <a:path w="4304" h="7640" extrusionOk="0">
                  <a:moveTo>
                    <a:pt x="868" y="1"/>
                  </a:moveTo>
                  <a:lnTo>
                    <a:pt x="1" y="401"/>
                  </a:lnTo>
                  <a:lnTo>
                    <a:pt x="3437" y="7640"/>
                  </a:lnTo>
                  <a:lnTo>
                    <a:pt x="4304" y="7239"/>
                  </a:lnTo>
                  <a:lnTo>
                    <a:pt x="868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1"/>
            <p:cNvSpPr/>
            <p:nvPr/>
          </p:nvSpPr>
          <p:spPr>
            <a:xfrm>
              <a:off x="1757922" y="2430245"/>
              <a:ext cx="91496" cy="95210"/>
            </a:xfrm>
            <a:custGeom>
              <a:avLst/>
              <a:gdLst/>
              <a:ahLst/>
              <a:cxnLst/>
              <a:rect l="l" t="t" r="r" b="b"/>
              <a:pathLst>
                <a:path w="5838" h="6075" extrusionOk="0">
                  <a:moveTo>
                    <a:pt x="2610" y="866"/>
                  </a:moveTo>
                  <a:cubicBezTo>
                    <a:pt x="2843" y="866"/>
                    <a:pt x="3078" y="924"/>
                    <a:pt x="3303" y="1046"/>
                  </a:cubicBezTo>
                  <a:cubicBezTo>
                    <a:pt x="3736" y="1279"/>
                    <a:pt x="4103" y="1713"/>
                    <a:pt x="4403" y="2313"/>
                  </a:cubicBezTo>
                  <a:cubicBezTo>
                    <a:pt x="4704" y="2947"/>
                    <a:pt x="4804" y="3514"/>
                    <a:pt x="4704" y="3981"/>
                  </a:cubicBezTo>
                  <a:cubicBezTo>
                    <a:pt x="4604" y="4481"/>
                    <a:pt x="4337" y="4815"/>
                    <a:pt x="3870" y="5049"/>
                  </a:cubicBezTo>
                  <a:cubicBezTo>
                    <a:pt x="3645" y="5161"/>
                    <a:pt x="3428" y="5211"/>
                    <a:pt x="3216" y="5211"/>
                  </a:cubicBezTo>
                  <a:cubicBezTo>
                    <a:pt x="2986" y="5211"/>
                    <a:pt x="2761" y="5152"/>
                    <a:pt x="2535" y="5049"/>
                  </a:cubicBezTo>
                  <a:cubicBezTo>
                    <a:pt x="2102" y="4782"/>
                    <a:pt x="1735" y="4381"/>
                    <a:pt x="1435" y="3748"/>
                  </a:cubicBezTo>
                  <a:cubicBezTo>
                    <a:pt x="1134" y="3114"/>
                    <a:pt x="1034" y="2547"/>
                    <a:pt x="1134" y="2080"/>
                  </a:cubicBezTo>
                  <a:cubicBezTo>
                    <a:pt x="1235" y="1579"/>
                    <a:pt x="1501" y="1246"/>
                    <a:pt x="1968" y="1012"/>
                  </a:cubicBezTo>
                  <a:cubicBezTo>
                    <a:pt x="2177" y="916"/>
                    <a:pt x="2393" y="866"/>
                    <a:pt x="2610" y="866"/>
                  </a:cubicBezTo>
                  <a:close/>
                  <a:moveTo>
                    <a:pt x="2818" y="0"/>
                  </a:moveTo>
                  <a:cubicBezTo>
                    <a:pt x="2433" y="0"/>
                    <a:pt x="2028" y="93"/>
                    <a:pt x="1601" y="278"/>
                  </a:cubicBezTo>
                  <a:cubicBezTo>
                    <a:pt x="868" y="645"/>
                    <a:pt x="401" y="1179"/>
                    <a:pt x="200" y="1846"/>
                  </a:cubicBezTo>
                  <a:cubicBezTo>
                    <a:pt x="0" y="2547"/>
                    <a:pt x="100" y="3314"/>
                    <a:pt x="534" y="4181"/>
                  </a:cubicBezTo>
                  <a:cubicBezTo>
                    <a:pt x="934" y="5015"/>
                    <a:pt x="1468" y="5616"/>
                    <a:pt x="2102" y="5882"/>
                  </a:cubicBezTo>
                  <a:cubicBezTo>
                    <a:pt x="2392" y="6013"/>
                    <a:pt x="2688" y="6074"/>
                    <a:pt x="2994" y="6074"/>
                  </a:cubicBezTo>
                  <a:cubicBezTo>
                    <a:pt x="3391" y="6074"/>
                    <a:pt x="3803" y="5971"/>
                    <a:pt x="4237" y="5782"/>
                  </a:cubicBezTo>
                  <a:cubicBezTo>
                    <a:pt x="4971" y="5415"/>
                    <a:pt x="5438" y="4915"/>
                    <a:pt x="5638" y="4215"/>
                  </a:cubicBezTo>
                  <a:cubicBezTo>
                    <a:pt x="5838" y="3514"/>
                    <a:pt x="5738" y="2747"/>
                    <a:pt x="5304" y="1880"/>
                  </a:cubicBezTo>
                  <a:cubicBezTo>
                    <a:pt x="4904" y="1046"/>
                    <a:pt x="4370" y="479"/>
                    <a:pt x="3703" y="178"/>
                  </a:cubicBezTo>
                  <a:cubicBezTo>
                    <a:pt x="3421" y="60"/>
                    <a:pt x="3126" y="0"/>
                    <a:pt x="2818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1"/>
            <p:cNvSpPr/>
            <p:nvPr/>
          </p:nvSpPr>
          <p:spPr>
            <a:xfrm>
              <a:off x="1834247" y="2375000"/>
              <a:ext cx="87844" cy="105100"/>
            </a:xfrm>
            <a:custGeom>
              <a:avLst/>
              <a:gdLst/>
              <a:ahLst/>
              <a:cxnLst/>
              <a:rect l="l" t="t" r="r" b="b"/>
              <a:pathLst>
                <a:path w="5605" h="6706" extrusionOk="0">
                  <a:moveTo>
                    <a:pt x="5104" y="1"/>
                  </a:moveTo>
                  <a:lnTo>
                    <a:pt x="4170" y="434"/>
                  </a:lnTo>
                  <a:lnTo>
                    <a:pt x="4637" y="5605"/>
                  </a:lnTo>
                  <a:lnTo>
                    <a:pt x="934" y="1969"/>
                  </a:lnTo>
                  <a:lnTo>
                    <a:pt x="0" y="2402"/>
                  </a:lnTo>
                  <a:lnTo>
                    <a:pt x="4437" y="6706"/>
                  </a:lnTo>
                  <a:lnTo>
                    <a:pt x="5604" y="6138"/>
                  </a:lnTo>
                  <a:lnTo>
                    <a:pt x="5104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1"/>
            <p:cNvSpPr/>
            <p:nvPr/>
          </p:nvSpPr>
          <p:spPr>
            <a:xfrm>
              <a:off x="1938798" y="2343467"/>
              <a:ext cx="97781" cy="94819"/>
            </a:xfrm>
            <a:custGeom>
              <a:avLst/>
              <a:gdLst/>
              <a:ahLst/>
              <a:cxnLst/>
              <a:rect l="l" t="t" r="r" b="b"/>
              <a:pathLst>
                <a:path w="6239" h="6050" extrusionOk="0">
                  <a:moveTo>
                    <a:pt x="2784" y="838"/>
                  </a:moveTo>
                  <a:cubicBezTo>
                    <a:pt x="2957" y="838"/>
                    <a:pt x="3130" y="873"/>
                    <a:pt x="3303" y="945"/>
                  </a:cubicBezTo>
                  <a:cubicBezTo>
                    <a:pt x="3704" y="1112"/>
                    <a:pt x="4004" y="1412"/>
                    <a:pt x="4237" y="1879"/>
                  </a:cubicBezTo>
                  <a:lnTo>
                    <a:pt x="1168" y="3347"/>
                  </a:lnTo>
                  <a:cubicBezTo>
                    <a:pt x="1002" y="2813"/>
                    <a:pt x="968" y="2380"/>
                    <a:pt x="1135" y="1946"/>
                  </a:cubicBezTo>
                  <a:cubicBezTo>
                    <a:pt x="1302" y="1546"/>
                    <a:pt x="1602" y="1246"/>
                    <a:pt x="2102" y="1012"/>
                  </a:cubicBezTo>
                  <a:cubicBezTo>
                    <a:pt x="2330" y="898"/>
                    <a:pt x="2557" y="838"/>
                    <a:pt x="2784" y="838"/>
                  </a:cubicBezTo>
                  <a:close/>
                  <a:moveTo>
                    <a:pt x="2872" y="0"/>
                  </a:moveTo>
                  <a:cubicBezTo>
                    <a:pt x="2504" y="0"/>
                    <a:pt x="2125" y="93"/>
                    <a:pt x="1735" y="278"/>
                  </a:cubicBezTo>
                  <a:cubicBezTo>
                    <a:pt x="968" y="645"/>
                    <a:pt x="435" y="1212"/>
                    <a:pt x="234" y="1913"/>
                  </a:cubicBezTo>
                  <a:cubicBezTo>
                    <a:pt x="1" y="2647"/>
                    <a:pt x="101" y="3447"/>
                    <a:pt x="501" y="4281"/>
                  </a:cubicBezTo>
                  <a:cubicBezTo>
                    <a:pt x="902" y="5115"/>
                    <a:pt x="1435" y="5649"/>
                    <a:pt x="2169" y="5916"/>
                  </a:cubicBezTo>
                  <a:cubicBezTo>
                    <a:pt x="2436" y="6004"/>
                    <a:pt x="2717" y="6050"/>
                    <a:pt x="3009" y="6050"/>
                  </a:cubicBezTo>
                  <a:cubicBezTo>
                    <a:pt x="3484" y="6050"/>
                    <a:pt x="3988" y="5930"/>
                    <a:pt x="4504" y="5682"/>
                  </a:cubicBezTo>
                  <a:cubicBezTo>
                    <a:pt x="4838" y="5549"/>
                    <a:pt x="5138" y="5348"/>
                    <a:pt x="5438" y="5115"/>
                  </a:cubicBezTo>
                  <a:cubicBezTo>
                    <a:pt x="5705" y="4915"/>
                    <a:pt x="5972" y="4648"/>
                    <a:pt x="6239" y="4381"/>
                  </a:cubicBezTo>
                  <a:lnTo>
                    <a:pt x="5838" y="3581"/>
                  </a:lnTo>
                  <a:cubicBezTo>
                    <a:pt x="5605" y="3881"/>
                    <a:pt x="5371" y="4148"/>
                    <a:pt x="5105" y="4381"/>
                  </a:cubicBezTo>
                  <a:cubicBezTo>
                    <a:pt x="4838" y="4581"/>
                    <a:pt x="4537" y="4781"/>
                    <a:pt x="4204" y="4948"/>
                  </a:cubicBezTo>
                  <a:cubicBezTo>
                    <a:pt x="3845" y="5117"/>
                    <a:pt x="3499" y="5206"/>
                    <a:pt x="3175" y="5206"/>
                  </a:cubicBezTo>
                  <a:cubicBezTo>
                    <a:pt x="2988" y="5206"/>
                    <a:pt x="2807" y="5176"/>
                    <a:pt x="2636" y="5115"/>
                  </a:cubicBezTo>
                  <a:cubicBezTo>
                    <a:pt x="2169" y="4948"/>
                    <a:pt x="1802" y="4581"/>
                    <a:pt x="1469" y="4014"/>
                  </a:cubicBezTo>
                  <a:lnTo>
                    <a:pt x="5405" y="2146"/>
                  </a:lnTo>
                  <a:lnTo>
                    <a:pt x="5205" y="1713"/>
                  </a:lnTo>
                  <a:cubicBezTo>
                    <a:pt x="4838" y="945"/>
                    <a:pt x="4337" y="412"/>
                    <a:pt x="3737" y="178"/>
                  </a:cubicBezTo>
                  <a:cubicBezTo>
                    <a:pt x="3455" y="59"/>
                    <a:pt x="3167" y="0"/>
                    <a:pt x="287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1"/>
            <p:cNvSpPr/>
            <p:nvPr/>
          </p:nvSpPr>
          <p:spPr>
            <a:xfrm>
              <a:off x="1643951" y="2600856"/>
              <a:ext cx="138561" cy="148481"/>
            </a:xfrm>
            <a:custGeom>
              <a:avLst/>
              <a:gdLst/>
              <a:ahLst/>
              <a:cxnLst/>
              <a:rect l="l" t="t" r="r" b="b"/>
              <a:pathLst>
                <a:path w="8841" h="9474" extrusionOk="0">
                  <a:moveTo>
                    <a:pt x="5304" y="0"/>
                  </a:moveTo>
                  <a:lnTo>
                    <a:pt x="4070" y="600"/>
                  </a:lnTo>
                  <a:lnTo>
                    <a:pt x="2335" y="5004"/>
                  </a:lnTo>
                  <a:lnTo>
                    <a:pt x="934" y="2068"/>
                  </a:lnTo>
                  <a:lnTo>
                    <a:pt x="0" y="2535"/>
                  </a:lnTo>
                  <a:lnTo>
                    <a:pt x="3336" y="9473"/>
                  </a:lnTo>
                  <a:lnTo>
                    <a:pt x="4270" y="9040"/>
                  </a:lnTo>
                  <a:lnTo>
                    <a:pt x="2669" y="5671"/>
                  </a:lnTo>
                  <a:lnTo>
                    <a:pt x="2669" y="5671"/>
                  </a:lnTo>
                  <a:lnTo>
                    <a:pt x="7606" y="7439"/>
                  </a:lnTo>
                  <a:lnTo>
                    <a:pt x="8840" y="6872"/>
                  </a:lnTo>
                  <a:lnTo>
                    <a:pt x="3370" y="4904"/>
                  </a:lnTo>
                  <a:lnTo>
                    <a:pt x="5304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1"/>
            <p:cNvSpPr/>
            <p:nvPr/>
          </p:nvSpPr>
          <p:spPr>
            <a:xfrm>
              <a:off x="1748502" y="2647905"/>
              <a:ext cx="45497" cy="30859"/>
            </a:xfrm>
            <a:custGeom>
              <a:avLst/>
              <a:gdLst/>
              <a:ahLst/>
              <a:cxnLst/>
              <a:rect l="l" t="t" r="r" b="b"/>
              <a:pathLst>
                <a:path w="2903" h="1969" extrusionOk="0">
                  <a:moveTo>
                    <a:pt x="2536" y="0"/>
                  </a:moveTo>
                  <a:lnTo>
                    <a:pt x="1" y="1201"/>
                  </a:lnTo>
                  <a:lnTo>
                    <a:pt x="368" y="1968"/>
                  </a:lnTo>
                  <a:lnTo>
                    <a:pt x="2903" y="767"/>
                  </a:lnTo>
                  <a:lnTo>
                    <a:pt x="2536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1"/>
            <p:cNvSpPr/>
            <p:nvPr/>
          </p:nvSpPr>
          <p:spPr>
            <a:xfrm>
              <a:off x="1780396" y="2553619"/>
              <a:ext cx="92029" cy="130897"/>
            </a:xfrm>
            <a:custGeom>
              <a:avLst/>
              <a:gdLst/>
              <a:ahLst/>
              <a:cxnLst/>
              <a:rect l="l" t="t" r="r" b="b"/>
              <a:pathLst>
                <a:path w="5872" h="8352" extrusionOk="0">
                  <a:moveTo>
                    <a:pt x="3287" y="958"/>
                  </a:moveTo>
                  <a:cubicBezTo>
                    <a:pt x="3422" y="958"/>
                    <a:pt x="3550" y="977"/>
                    <a:pt x="3670" y="1013"/>
                  </a:cubicBezTo>
                  <a:cubicBezTo>
                    <a:pt x="4037" y="1113"/>
                    <a:pt x="4304" y="1380"/>
                    <a:pt x="4504" y="1813"/>
                  </a:cubicBezTo>
                  <a:cubicBezTo>
                    <a:pt x="4704" y="2247"/>
                    <a:pt x="4737" y="2614"/>
                    <a:pt x="4604" y="2947"/>
                  </a:cubicBezTo>
                  <a:cubicBezTo>
                    <a:pt x="4471" y="3281"/>
                    <a:pt x="4204" y="3581"/>
                    <a:pt x="3737" y="3781"/>
                  </a:cubicBezTo>
                  <a:lnTo>
                    <a:pt x="2569" y="4348"/>
                  </a:lnTo>
                  <a:lnTo>
                    <a:pt x="1335" y="1713"/>
                  </a:lnTo>
                  <a:lnTo>
                    <a:pt x="2502" y="1146"/>
                  </a:lnTo>
                  <a:cubicBezTo>
                    <a:pt x="2780" y="1018"/>
                    <a:pt x="3045" y="958"/>
                    <a:pt x="3287" y="958"/>
                  </a:cubicBezTo>
                  <a:close/>
                  <a:moveTo>
                    <a:pt x="3602" y="0"/>
                  </a:moveTo>
                  <a:cubicBezTo>
                    <a:pt x="3159" y="0"/>
                    <a:pt x="2663" y="127"/>
                    <a:pt x="2136" y="379"/>
                  </a:cubicBezTo>
                  <a:lnTo>
                    <a:pt x="1" y="1413"/>
                  </a:lnTo>
                  <a:lnTo>
                    <a:pt x="3336" y="8351"/>
                  </a:lnTo>
                  <a:lnTo>
                    <a:pt x="4270" y="7918"/>
                  </a:lnTo>
                  <a:lnTo>
                    <a:pt x="2936" y="5116"/>
                  </a:lnTo>
                  <a:lnTo>
                    <a:pt x="4104" y="4548"/>
                  </a:lnTo>
                  <a:cubicBezTo>
                    <a:pt x="4904" y="4182"/>
                    <a:pt x="5405" y="3715"/>
                    <a:pt x="5638" y="3181"/>
                  </a:cubicBezTo>
                  <a:cubicBezTo>
                    <a:pt x="5872" y="2647"/>
                    <a:pt x="5838" y="2013"/>
                    <a:pt x="5505" y="1346"/>
                  </a:cubicBezTo>
                  <a:cubicBezTo>
                    <a:pt x="5171" y="646"/>
                    <a:pt x="4737" y="245"/>
                    <a:pt x="4170" y="79"/>
                  </a:cubicBezTo>
                  <a:cubicBezTo>
                    <a:pt x="3993" y="26"/>
                    <a:pt x="3803" y="0"/>
                    <a:pt x="360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1"/>
            <p:cNvSpPr/>
            <p:nvPr/>
          </p:nvSpPr>
          <p:spPr>
            <a:xfrm>
              <a:off x="1880245" y="2503357"/>
              <a:ext cx="121305" cy="125458"/>
            </a:xfrm>
            <a:custGeom>
              <a:avLst/>
              <a:gdLst/>
              <a:ahLst/>
              <a:cxnLst/>
              <a:rect l="l" t="t" r="r" b="b"/>
              <a:pathLst>
                <a:path w="7740" h="8005" extrusionOk="0">
                  <a:moveTo>
                    <a:pt x="3533" y="901"/>
                  </a:moveTo>
                  <a:cubicBezTo>
                    <a:pt x="3862" y="901"/>
                    <a:pt x="4187" y="984"/>
                    <a:pt x="4504" y="1151"/>
                  </a:cubicBezTo>
                  <a:cubicBezTo>
                    <a:pt x="5171" y="1484"/>
                    <a:pt x="5705" y="2085"/>
                    <a:pt x="6105" y="2952"/>
                  </a:cubicBezTo>
                  <a:cubicBezTo>
                    <a:pt x="6539" y="3819"/>
                    <a:pt x="6672" y="4620"/>
                    <a:pt x="6506" y="5320"/>
                  </a:cubicBezTo>
                  <a:cubicBezTo>
                    <a:pt x="6339" y="6021"/>
                    <a:pt x="5938" y="6521"/>
                    <a:pt x="5238" y="6855"/>
                  </a:cubicBezTo>
                  <a:cubicBezTo>
                    <a:pt x="4904" y="7022"/>
                    <a:pt x="4571" y="7105"/>
                    <a:pt x="4237" y="7105"/>
                  </a:cubicBezTo>
                  <a:cubicBezTo>
                    <a:pt x="3904" y="7105"/>
                    <a:pt x="3570" y="7022"/>
                    <a:pt x="3237" y="6855"/>
                  </a:cubicBezTo>
                  <a:cubicBezTo>
                    <a:pt x="2603" y="6555"/>
                    <a:pt x="2069" y="5954"/>
                    <a:pt x="1669" y="5087"/>
                  </a:cubicBezTo>
                  <a:cubicBezTo>
                    <a:pt x="1235" y="4186"/>
                    <a:pt x="1102" y="3386"/>
                    <a:pt x="1268" y="2685"/>
                  </a:cubicBezTo>
                  <a:cubicBezTo>
                    <a:pt x="1435" y="1985"/>
                    <a:pt x="1836" y="1484"/>
                    <a:pt x="2536" y="1151"/>
                  </a:cubicBezTo>
                  <a:cubicBezTo>
                    <a:pt x="2870" y="984"/>
                    <a:pt x="3203" y="901"/>
                    <a:pt x="3533" y="901"/>
                  </a:cubicBezTo>
                  <a:close/>
                  <a:moveTo>
                    <a:pt x="3735" y="1"/>
                  </a:moveTo>
                  <a:cubicBezTo>
                    <a:pt x="3223" y="1"/>
                    <a:pt x="2701" y="127"/>
                    <a:pt x="2169" y="384"/>
                  </a:cubicBezTo>
                  <a:cubicBezTo>
                    <a:pt x="1202" y="851"/>
                    <a:pt x="568" y="1551"/>
                    <a:pt x="301" y="2485"/>
                  </a:cubicBezTo>
                  <a:cubicBezTo>
                    <a:pt x="1" y="3419"/>
                    <a:pt x="134" y="4453"/>
                    <a:pt x="668" y="5554"/>
                  </a:cubicBezTo>
                  <a:cubicBezTo>
                    <a:pt x="1168" y="6655"/>
                    <a:pt x="1902" y="7389"/>
                    <a:pt x="2803" y="7755"/>
                  </a:cubicBezTo>
                  <a:cubicBezTo>
                    <a:pt x="3193" y="7921"/>
                    <a:pt x="3604" y="8005"/>
                    <a:pt x="4025" y="8005"/>
                  </a:cubicBezTo>
                  <a:cubicBezTo>
                    <a:pt x="4541" y="8005"/>
                    <a:pt x="5073" y="7879"/>
                    <a:pt x="5605" y="7622"/>
                  </a:cubicBezTo>
                  <a:cubicBezTo>
                    <a:pt x="6572" y="7155"/>
                    <a:pt x="7206" y="6455"/>
                    <a:pt x="7473" y="5521"/>
                  </a:cubicBezTo>
                  <a:cubicBezTo>
                    <a:pt x="7740" y="4587"/>
                    <a:pt x="7640" y="3586"/>
                    <a:pt x="7106" y="2485"/>
                  </a:cubicBezTo>
                  <a:cubicBezTo>
                    <a:pt x="6572" y="1384"/>
                    <a:pt x="5872" y="650"/>
                    <a:pt x="4971" y="250"/>
                  </a:cubicBezTo>
                  <a:cubicBezTo>
                    <a:pt x="4566" y="85"/>
                    <a:pt x="4154" y="1"/>
                    <a:pt x="3735" y="1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1"/>
            <p:cNvSpPr/>
            <p:nvPr/>
          </p:nvSpPr>
          <p:spPr>
            <a:xfrm>
              <a:off x="1988464" y="2454804"/>
              <a:ext cx="92029" cy="130897"/>
            </a:xfrm>
            <a:custGeom>
              <a:avLst/>
              <a:gdLst/>
              <a:ahLst/>
              <a:cxnLst/>
              <a:rect l="l" t="t" r="r" b="b"/>
              <a:pathLst>
                <a:path w="5872" h="8352" extrusionOk="0">
                  <a:moveTo>
                    <a:pt x="3301" y="944"/>
                  </a:moveTo>
                  <a:cubicBezTo>
                    <a:pt x="3439" y="944"/>
                    <a:pt x="3573" y="966"/>
                    <a:pt x="3703" y="1013"/>
                  </a:cubicBezTo>
                  <a:cubicBezTo>
                    <a:pt x="4037" y="1113"/>
                    <a:pt x="4304" y="1380"/>
                    <a:pt x="4504" y="1814"/>
                  </a:cubicBezTo>
                  <a:cubicBezTo>
                    <a:pt x="4704" y="2214"/>
                    <a:pt x="4738" y="2614"/>
                    <a:pt x="4604" y="2948"/>
                  </a:cubicBezTo>
                  <a:cubicBezTo>
                    <a:pt x="4471" y="3281"/>
                    <a:pt x="4204" y="3548"/>
                    <a:pt x="3770" y="3782"/>
                  </a:cubicBezTo>
                  <a:lnTo>
                    <a:pt x="2569" y="4315"/>
                  </a:lnTo>
                  <a:lnTo>
                    <a:pt x="1335" y="1714"/>
                  </a:lnTo>
                  <a:lnTo>
                    <a:pt x="2503" y="1147"/>
                  </a:lnTo>
                  <a:cubicBezTo>
                    <a:pt x="2783" y="1017"/>
                    <a:pt x="3049" y="944"/>
                    <a:pt x="3301" y="944"/>
                  </a:cubicBezTo>
                  <a:close/>
                  <a:moveTo>
                    <a:pt x="3609" y="1"/>
                  </a:moveTo>
                  <a:cubicBezTo>
                    <a:pt x="3173" y="1"/>
                    <a:pt x="2686" y="127"/>
                    <a:pt x="2136" y="379"/>
                  </a:cubicBezTo>
                  <a:lnTo>
                    <a:pt x="1" y="1380"/>
                  </a:lnTo>
                  <a:lnTo>
                    <a:pt x="3337" y="8352"/>
                  </a:lnTo>
                  <a:lnTo>
                    <a:pt x="4271" y="7918"/>
                  </a:lnTo>
                  <a:lnTo>
                    <a:pt x="2936" y="5116"/>
                  </a:lnTo>
                  <a:lnTo>
                    <a:pt x="4137" y="4549"/>
                  </a:lnTo>
                  <a:cubicBezTo>
                    <a:pt x="4904" y="4182"/>
                    <a:pt x="5405" y="3715"/>
                    <a:pt x="5638" y="3181"/>
                  </a:cubicBezTo>
                  <a:cubicBezTo>
                    <a:pt x="5872" y="2614"/>
                    <a:pt x="5838" y="2014"/>
                    <a:pt x="5505" y="1313"/>
                  </a:cubicBezTo>
                  <a:cubicBezTo>
                    <a:pt x="5171" y="646"/>
                    <a:pt x="4738" y="213"/>
                    <a:pt x="4170" y="79"/>
                  </a:cubicBezTo>
                  <a:cubicBezTo>
                    <a:pt x="3993" y="27"/>
                    <a:pt x="3806" y="1"/>
                    <a:pt x="3609" y="1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1"/>
            <p:cNvSpPr/>
            <p:nvPr/>
          </p:nvSpPr>
          <p:spPr>
            <a:xfrm>
              <a:off x="1712957" y="2742457"/>
              <a:ext cx="158950" cy="131304"/>
            </a:xfrm>
            <a:custGeom>
              <a:avLst/>
              <a:gdLst/>
              <a:ahLst/>
              <a:cxnLst/>
              <a:rect l="l" t="t" r="r" b="b"/>
              <a:pathLst>
                <a:path w="10142" h="8378" extrusionOk="0">
                  <a:moveTo>
                    <a:pt x="6702" y="0"/>
                  </a:moveTo>
                  <a:cubicBezTo>
                    <a:pt x="6440" y="0"/>
                    <a:pt x="6164" y="67"/>
                    <a:pt x="5871" y="205"/>
                  </a:cubicBezTo>
                  <a:cubicBezTo>
                    <a:pt x="5471" y="405"/>
                    <a:pt x="5171" y="639"/>
                    <a:pt x="4971" y="972"/>
                  </a:cubicBezTo>
                  <a:cubicBezTo>
                    <a:pt x="4737" y="1306"/>
                    <a:pt x="4637" y="1706"/>
                    <a:pt x="4604" y="2206"/>
                  </a:cubicBezTo>
                  <a:cubicBezTo>
                    <a:pt x="4304" y="1906"/>
                    <a:pt x="3970" y="1706"/>
                    <a:pt x="3603" y="1639"/>
                  </a:cubicBezTo>
                  <a:cubicBezTo>
                    <a:pt x="3508" y="1622"/>
                    <a:pt x="3414" y="1614"/>
                    <a:pt x="3319" y="1614"/>
                  </a:cubicBezTo>
                  <a:cubicBezTo>
                    <a:pt x="3047" y="1614"/>
                    <a:pt x="2775" y="1682"/>
                    <a:pt x="2502" y="1806"/>
                  </a:cubicBezTo>
                  <a:cubicBezTo>
                    <a:pt x="2135" y="2006"/>
                    <a:pt x="1835" y="2206"/>
                    <a:pt x="1635" y="2507"/>
                  </a:cubicBezTo>
                  <a:cubicBezTo>
                    <a:pt x="1435" y="2773"/>
                    <a:pt x="1302" y="3140"/>
                    <a:pt x="1268" y="3541"/>
                  </a:cubicBezTo>
                  <a:lnTo>
                    <a:pt x="868" y="2740"/>
                  </a:lnTo>
                  <a:lnTo>
                    <a:pt x="1" y="3140"/>
                  </a:lnTo>
                  <a:lnTo>
                    <a:pt x="2502" y="8377"/>
                  </a:lnTo>
                  <a:lnTo>
                    <a:pt x="3370" y="7977"/>
                  </a:lnTo>
                  <a:lnTo>
                    <a:pt x="1969" y="5008"/>
                  </a:lnTo>
                  <a:cubicBezTo>
                    <a:pt x="1702" y="4508"/>
                    <a:pt x="1668" y="4041"/>
                    <a:pt x="1769" y="3607"/>
                  </a:cubicBezTo>
                  <a:cubicBezTo>
                    <a:pt x="1902" y="3207"/>
                    <a:pt x="2169" y="2874"/>
                    <a:pt x="2602" y="2673"/>
                  </a:cubicBezTo>
                  <a:cubicBezTo>
                    <a:pt x="2796" y="2585"/>
                    <a:pt x="2981" y="2544"/>
                    <a:pt x="3156" y="2544"/>
                  </a:cubicBezTo>
                  <a:cubicBezTo>
                    <a:pt x="3312" y="2544"/>
                    <a:pt x="3461" y="2577"/>
                    <a:pt x="3603" y="2640"/>
                  </a:cubicBezTo>
                  <a:cubicBezTo>
                    <a:pt x="3903" y="2807"/>
                    <a:pt x="4170" y="3140"/>
                    <a:pt x="4404" y="3641"/>
                  </a:cubicBezTo>
                  <a:lnTo>
                    <a:pt x="5871" y="6776"/>
                  </a:lnTo>
                  <a:lnTo>
                    <a:pt x="6739" y="6343"/>
                  </a:lnTo>
                  <a:lnTo>
                    <a:pt x="5338" y="3407"/>
                  </a:lnTo>
                  <a:cubicBezTo>
                    <a:pt x="5104" y="2907"/>
                    <a:pt x="5038" y="2440"/>
                    <a:pt x="5138" y="2006"/>
                  </a:cubicBezTo>
                  <a:cubicBezTo>
                    <a:pt x="5271" y="1606"/>
                    <a:pt x="5538" y="1272"/>
                    <a:pt x="6005" y="1072"/>
                  </a:cubicBezTo>
                  <a:cubicBezTo>
                    <a:pt x="6207" y="981"/>
                    <a:pt x="6398" y="929"/>
                    <a:pt x="6574" y="929"/>
                  </a:cubicBezTo>
                  <a:cubicBezTo>
                    <a:pt x="6718" y="929"/>
                    <a:pt x="6852" y="964"/>
                    <a:pt x="6972" y="1039"/>
                  </a:cubicBezTo>
                  <a:cubicBezTo>
                    <a:pt x="7272" y="1206"/>
                    <a:pt x="7539" y="1539"/>
                    <a:pt x="7773" y="2040"/>
                  </a:cubicBezTo>
                  <a:lnTo>
                    <a:pt x="9274" y="5142"/>
                  </a:lnTo>
                  <a:lnTo>
                    <a:pt x="10141" y="4742"/>
                  </a:lnTo>
                  <a:lnTo>
                    <a:pt x="8640" y="1606"/>
                  </a:lnTo>
                  <a:cubicBezTo>
                    <a:pt x="8307" y="872"/>
                    <a:pt x="7873" y="405"/>
                    <a:pt x="7406" y="172"/>
                  </a:cubicBezTo>
                  <a:cubicBezTo>
                    <a:pt x="7180" y="59"/>
                    <a:pt x="6947" y="0"/>
                    <a:pt x="6702" y="0"/>
                  </a:cubicBez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1"/>
            <p:cNvSpPr/>
            <p:nvPr/>
          </p:nvSpPr>
          <p:spPr>
            <a:xfrm>
              <a:off x="1858288" y="2690252"/>
              <a:ext cx="107200" cy="106589"/>
            </a:xfrm>
            <a:custGeom>
              <a:avLst/>
              <a:gdLst/>
              <a:ahLst/>
              <a:cxnLst/>
              <a:rect l="l" t="t" r="r" b="b"/>
              <a:pathLst>
                <a:path w="6840" h="6801" extrusionOk="0">
                  <a:moveTo>
                    <a:pt x="4371" y="0"/>
                  </a:moveTo>
                  <a:lnTo>
                    <a:pt x="3503" y="400"/>
                  </a:lnTo>
                  <a:lnTo>
                    <a:pt x="4904" y="3369"/>
                  </a:lnTo>
                  <a:cubicBezTo>
                    <a:pt x="5171" y="3870"/>
                    <a:pt x="5205" y="4337"/>
                    <a:pt x="5071" y="4770"/>
                  </a:cubicBezTo>
                  <a:cubicBezTo>
                    <a:pt x="4971" y="5204"/>
                    <a:pt x="4671" y="5504"/>
                    <a:pt x="4204" y="5738"/>
                  </a:cubicBezTo>
                  <a:cubicBezTo>
                    <a:pt x="3984" y="5829"/>
                    <a:pt x="3784" y="5881"/>
                    <a:pt x="3599" y="5881"/>
                  </a:cubicBezTo>
                  <a:cubicBezTo>
                    <a:pt x="3447" y="5881"/>
                    <a:pt x="3305" y="5846"/>
                    <a:pt x="3170" y="5771"/>
                  </a:cubicBezTo>
                  <a:cubicBezTo>
                    <a:pt x="2836" y="5637"/>
                    <a:pt x="2569" y="5304"/>
                    <a:pt x="2336" y="4804"/>
                  </a:cubicBezTo>
                  <a:lnTo>
                    <a:pt x="835" y="1668"/>
                  </a:lnTo>
                  <a:lnTo>
                    <a:pt x="1" y="2068"/>
                  </a:lnTo>
                  <a:lnTo>
                    <a:pt x="1502" y="5237"/>
                  </a:lnTo>
                  <a:cubicBezTo>
                    <a:pt x="1836" y="5971"/>
                    <a:pt x="2269" y="6438"/>
                    <a:pt x="2736" y="6672"/>
                  </a:cubicBezTo>
                  <a:cubicBezTo>
                    <a:pt x="2951" y="6757"/>
                    <a:pt x="3171" y="6800"/>
                    <a:pt x="3401" y="6800"/>
                  </a:cubicBezTo>
                  <a:cubicBezTo>
                    <a:pt x="3706" y="6800"/>
                    <a:pt x="4028" y="6724"/>
                    <a:pt x="4371" y="6571"/>
                  </a:cubicBezTo>
                  <a:cubicBezTo>
                    <a:pt x="4738" y="6405"/>
                    <a:pt x="5038" y="6171"/>
                    <a:pt x="5238" y="5871"/>
                  </a:cubicBezTo>
                  <a:cubicBezTo>
                    <a:pt x="5438" y="5604"/>
                    <a:pt x="5572" y="5237"/>
                    <a:pt x="5605" y="4837"/>
                  </a:cubicBezTo>
                  <a:lnTo>
                    <a:pt x="6005" y="5637"/>
                  </a:lnTo>
                  <a:lnTo>
                    <a:pt x="6839" y="5237"/>
                  </a:lnTo>
                  <a:lnTo>
                    <a:pt x="4371" y="0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1"/>
            <p:cNvSpPr/>
            <p:nvPr/>
          </p:nvSpPr>
          <p:spPr>
            <a:xfrm>
              <a:off x="1956053" y="2654691"/>
              <a:ext cx="86794" cy="104050"/>
            </a:xfrm>
            <a:custGeom>
              <a:avLst/>
              <a:gdLst/>
              <a:ahLst/>
              <a:cxnLst/>
              <a:rect l="l" t="t" r="r" b="b"/>
              <a:pathLst>
                <a:path w="5538" h="6639" extrusionOk="0">
                  <a:moveTo>
                    <a:pt x="3303" y="1"/>
                  </a:moveTo>
                  <a:cubicBezTo>
                    <a:pt x="3036" y="1"/>
                    <a:pt x="2736" y="68"/>
                    <a:pt x="2436" y="168"/>
                  </a:cubicBezTo>
                  <a:cubicBezTo>
                    <a:pt x="2136" y="234"/>
                    <a:pt x="1802" y="368"/>
                    <a:pt x="1502" y="501"/>
                  </a:cubicBezTo>
                  <a:cubicBezTo>
                    <a:pt x="868" y="801"/>
                    <a:pt x="434" y="1168"/>
                    <a:pt x="201" y="1602"/>
                  </a:cubicBezTo>
                  <a:cubicBezTo>
                    <a:pt x="1" y="2036"/>
                    <a:pt x="1" y="2503"/>
                    <a:pt x="234" y="3003"/>
                  </a:cubicBezTo>
                  <a:cubicBezTo>
                    <a:pt x="434" y="3403"/>
                    <a:pt x="701" y="3670"/>
                    <a:pt x="1035" y="3804"/>
                  </a:cubicBezTo>
                  <a:cubicBezTo>
                    <a:pt x="1190" y="3850"/>
                    <a:pt x="1373" y="3875"/>
                    <a:pt x="1585" y="3875"/>
                  </a:cubicBezTo>
                  <a:cubicBezTo>
                    <a:pt x="1831" y="3875"/>
                    <a:pt x="2114" y="3842"/>
                    <a:pt x="2436" y="3770"/>
                  </a:cubicBezTo>
                  <a:lnTo>
                    <a:pt x="2769" y="3670"/>
                  </a:lnTo>
                  <a:cubicBezTo>
                    <a:pt x="3147" y="3581"/>
                    <a:pt x="3451" y="3537"/>
                    <a:pt x="3681" y="3537"/>
                  </a:cubicBezTo>
                  <a:cubicBezTo>
                    <a:pt x="3796" y="3537"/>
                    <a:pt x="3892" y="3548"/>
                    <a:pt x="3970" y="3570"/>
                  </a:cubicBezTo>
                  <a:cubicBezTo>
                    <a:pt x="4170" y="3603"/>
                    <a:pt x="4337" y="3737"/>
                    <a:pt x="4471" y="3970"/>
                  </a:cubicBezTo>
                  <a:cubicBezTo>
                    <a:pt x="4571" y="4237"/>
                    <a:pt x="4571" y="4471"/>
                    <a:pt x="4404" y="4704"/>
                  </a:cubicBezTo>
                  <a:cubicBezTo>
                    <a:pt x="4270" y="4971"/>
                    <a:pt x="3970" y="5171"/>
                    <a:pt x="3570" y="5371"/>
                  </a:cubicBezTo>
                  <a:cubicBezTo>
                    <a:pt x="3270" y="5505"/>
                    <a:pt x="2936" y="5605"/>
                    <a:pt x="2603" y="5672"/>
                  </a:cubicBezTo>
                  <a:cubicBezTo>
                    <a:pt x="2269" y="5738"/>
                    <a:pt x="1869" y="5772"/>
                    <a:pt x="1502" y="5772"/>
                  </a:cubicBezTo>
                  <a:lnTo>
                    <a:pt x="1902" y="6639"/>
                  </a:lnTo>
                  <a:cubicBezTo>
                    <a:pt x="2302" y="6606"/>
                    <a:pt x="2669" y="6505"/>
                    <a:pt x="2969" y="6439"/>
                  </a:cubicBezTo>
                  <a:cubicBezTo>
                    <a:pt x="3303" y="6339"/>
                    <a:pt x="3603" y="6239"/>
                    <a:pt x="3903" y="6105"/>
                  </a:cubicBezTo>
                  <a:cubicBezTo>
                    <a:pt x="4571" y="5772"/>
                    <a:pt x="5038" y="5371"/>
                    <a:pt x="5271" y="4904"/>
                  </a:cubicBezTo>
                  <a:cubicBezTo>
                    <a:pt x="5538" y="4437"/>
                    <a:pt x="5538" y="3970"/>
                    <a:pt x="5304" y="3503"/>
                  </a:cubicBezTo>
                  <a:cubicBezTo>
                    <a:pt x="5104" y="3070"/>
                    <a:pt x="4804" y="2803"/>
                    <a:pt x="4437" y="2669"/>
                  </a:cubicBezTo>
                  <a:cubicBezTo>
                    <a:pt x="4277" y="2626"/>
                    <a:pt x="4091" y="2601"/>
                    <a:pt x="3878" y="2601"/>
                  </a:cubicBezTo>
                  <a:cubicBezTo>
                    <a:pt x="3602" y="2601"/>
                    <a:pt x="3279" y="2642"/>
                    <a:pt x="2903" y="2736"/>
                  </a:cubicBezTo>
                  <a:lnTo>
                    <a:pt x="2569" y="2803"/>
                  </a:lnTo>
                  <a:cubicBezTo>
                    <a:pt x="2187" y="2905"/>
                    <a:pt x="1883" y="2948"/>
                    <a:pt x="1671" y="2948"/>
                  </a:cubicBezTo>
                  <a:cubicBezTo>
                    <a:pt x="1606" y="2948"/>
                    <a:pt x="1549" y="2944"/>
                    <a:pt x="1502" y="2936"/>
                  </a:cubicBezTo>
                  <a:cubicBezTo>
                    <a:pt x="1268" y="2903"/>
                    <a:pt x="1135" y="2769"/>
                    <a:pt x="1035" y="2569"/>
                  </a:cubicBezTo>
                  <a:cubicBezTo>
                    <a:pt x="901" y="2302"/>
                    <a:pt x="935" y="2069"/>
                    <a:pt x="1068" y="1835"/>
                  </a:cubicBezTo>
                  <a:cubicBezTo>
                    <a:pt x="1235" y="1602"/>
                    <a:pt x="1502" y="1368"/>
                    <a:pt x="1935" y="1168"/>
                  </a:cubicBezTo>
                  <a:cubicBezTo>
                    <a:pt x="2236" y="1035"/>
                    <a:pt x="2502" y="935"/>
                    <a:pt x="2803" y="901"/>
                  </a:cubicBezTo>
                  <a:cubicBezTo>
                    <a:pt x="3103" y="835"/>
                    <a:pt x="3403" y="801"/>
                    <a:pt x="3703" y="801"/>
                  </a:cubicBezTo>
                  <a:lnTo>
                    <a:pt x="3303" y="1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1"/>
            <p:cNvSpPr/>
            <p:nvPr/>
          </p:nvSpPr>
          <p:spPr>
            <a:xfrm>
              <a:off x="2017223" y="2601890"/>
              <a:ext cx="67454" cy="119738"/>
            </a:xfrm>
            <a:custGeom>
              <a:avLst/>
              <a:gdLst/>
              <a:ahLst/>
              <a:cxnLst/>
              <a:rect l="l" t="t" r="r" b="b"/>
              <a:pathLst>
                <a:path w="4304" h="7640" extrusionOk="0">
                  <a:moveTo>
                    <a:pt x="868" y="1"/>
                  </a:moveTo>
                  <a:lnTo>
                    <a:pt x="0" y="401"/>
                  </a:lnTo>
                  <a:lnTo>
                    <a:pt x="534" y="1468"/>
                  </a:lnTo>
                  <a:lnTo>
                    <a:pt x="1368" y="1068"/>
                  </a:lnTo>
                  <a:lnTo>
                    <a:pt x="868" y="1"/>
                  </a:lnTo>
                  <a:close/>
                  <a:moveTo>
                    <a:pt x="1835" y="2036"/>
                  </a:moveTo>
                  <a:lnTo>
                    <a:pt x="968" y="2436"/>
                  </a:lnTo>
                  <a:lnTo>
                    <a:pt x="3470" y="7640"/>
                  </a:lnTo>
                  <a:lnTo>
                    <a:pt x="4304" y="7239"/>
                  </a:lnTo>
                  <a:lnTo>
                    <a:pt x="1835" y="2036"/>
                  </a:lnTo>
                  <a:close/>
                </a:path>
              </a:pathLst>
            </a:custGeom>
            <a:solidFill>
              <a:srgbClr val="F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1"/>
            <p:cNvSpPr/>
            <p:nvPr/>
          </p:nvSpPr>
          <p:spPr>
            <a:xfrm>
              <a:off x="2079960" y="2595104"/>
              <a:ext cx="90462" cy="97859"/>
            </a:xfrm>
            <a:custGeom>
              <a:avLst/>
              <a:gdLst/>
              <a:ahLst/>
              <a:cxnLst/>
              <a:rect l="l" t="t" r="r" b="b"/>
              <a:pathLst>
                <a:path w="5772" h="6244" extrusionOk="0">
                  <a:moveTo>
                    <a:pt x="3469" y="0"/>
                  </a:moveTo>
                  <a:cubicBezTo>
                    <a:pt x="3203" y="0"/>
                    <a:pt x="2902" y="67"/>
                    <a:pt x="2636" y="134"/>
                  </a:cubicBezTo>
                  <a:cubicBezTo>
                    <a:pt x="2369" y="167"/>
                    <a:pt x="2068" y="267"/>
                    <a:pt x="1802" y="400"/>
                  </a:cubicBezTo>
                  <a:cubicBezTo>
                    <a:pt x="1001" y="801"/>
                    <a:pt x="467" y="1334"/>
                    <a:pt x="234" y="2035"/>
                  </a:cubicBezTo>
                  <a:cubicBezTo>
                    <a:pt x="0" y="2769"/>
                    <a:pt x="100" y="3536"/>
                    <a:pt x="501" y="4403"/>
                  </a:cubicBezTo>
                  <a:cubicBezTo>
                    <a:pt x="901" y="5237"/>
                    <a:pt x="1435" y="5804"/>
                    <a:pt x="2135" y="6071"/>
                  </a:cubicBezTo>
                  <a:cubicBezTo>
                    <a:pt x="2433" y="6184"/>
                    <a:pt x="2736" y="6244"/>
                    <a:pt x="3048" y="6244"/>
                  </a:cubicBezTo>
                  <a:cubicBezTo>
                    <a:pt x="3471" y="6244"/>
                    <a:pt x="3909" y="6135"/>
                    <a:pt x="4370" y="5904"/>
                  </a:cubicBezTo>
                  <a:cubicBezTo>
                    <a:pt x="4670" y="5771"/>
                    <a:pt x="4904" y="5604"/>
                    <a:pt x="5137" y="5437"/>
                  </a:cubicBezTo>
                  <a:cubicBezTo>
                    <a:pt x="5371" y="5271"/>
                    <a:pt x="5571" y="5070"/>
                    <a:pt x="5771" y="4837"/>
                  </a:cubicBezTo>
                  <a:lnTo>
                    <a:pt x="5404" y="4036"/>
                  </a:lnTo>
                  <a:cubicBezTo>
                    <a:pt x="5204" y="4303"/>
                    <a:pt x="5037" y="4503"/>
                    <a:pt x="4804" y="4703"/>
                  </a:cubicBezTo>
                  <a:cubicBezTo>
                    <a:pt x="4604" y="4870"/>
                    <a:pt x="4370" y="5037"/>
                    <a:pt x="4103" y="5137"/>
                  </a:cubicBezTo>
                  <a:cubicBezTo>
                    <a:pt x="3798" y="5290"/>
                    <a:pt x="3493" y="5366"/>
                    <a:pt x="3201" y="5366"/>
                  </a:cubicBezTo>
                  <a:cubicBezTo>
                    <a:pt x="2981" y="5366"/>
                    <a:pt x="2769" y="5323"/>
                    <a:pt x="2569" y="5237"/>
                  </a:cubicBezTo>
                  <a:cubicBezTo>
                    <a:pt x="2102" y="5037"/>
                    <a:pt x="1702" y="4603"/>
                    <a:pt x="1401" y="3970"/>
                  </a:cubicBezTo>
                  <a:cubicBezTo>
                    <a:pt x="1101" y="3336"/>
                    <a:pt x="1001" y="2769"/>
                    <a:pt x="1168" y="2268"/>
                  </a:cubicBezTo>
                  <a:cubicBezTo>
                    <a:pt x="1301" y="1768"/>
                    <a:pt x="1635" y="1368"/>
                    <a:pt x="2202" y="1101"/>
                  </a:cubicBezTo>
                  <a:cubicBezTo>
                    <a:pt x="2435" y="1001"/>
                    <a:pt x="2702" y="901"/>
                    <a:pt x="3002" y="867"/>
                  </a:cubicBezTo>
                  <a:cubicBezTo>
                    <a:pt x="3269" y="801"/>
                    <a:pt x="3570" y="801"/>
                    <a:pt x="3870" y="801"/>
                  </a:cubicBezTo>
                  <a:lnTo>
                    <a:pt x="34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1"/>
            <p:cNvSpPr/>
            <p:nvPr/>
          </p:nvSpPr>
          <p:spPr>
            <a:xfrm>
              <a:off x="1866657" y="2904072"/>
              <a:ext cx="642525" cy="642525"/>
            </a:xfrm>
            <a:custGeom>
              <a:avLst/>
              <a:gdLst/>
              <a:ahLst/>
              <a:cxnLst/>
              <a:rect l="l" t="t" r="r" b="b"/>
              <a:pathLst>
                <a:path w="40997" h="40997" extrusionOk="0">
                  <a:moveTo>
                    <a:pt x="20515" y="0"/>
                  </a:moveTo>
                  <a:cubicBezTo>
                    <a:pt x="9507" y="0"/>
                    <a:pt x="568" y="8640"/>
                    <a:pt x="34" y="19481"/>
                  </a:cubicBezTo>
                  <a:cubicBezTo>
                    <a:pt x="34" y="19814"/>
                    <a:pt x="1" y="20148"/>
                    <a:pt x="1" y="20515"/>
                  </a:cubicBezTo>
                  <a:cubicBezTo>
                    <a:pt x="1" y="26519"/>
                    <a:pt x="2602" y="31923"/>
                    <a:pt x="6739" y="35659"/>
                  </a:cubicBezTo>
                  <a:cubicBezTo>
                    <a:pt x="6972" y="35893"/>
                    <a:pt x="7206" y="36093"/>
                    <a:pt x="7473" y="36326"/>
                  </a:cubicBezTo>
                  <a:cubicBezTo>
                    <a:pt x="7973" y="36727"/>
                    <a:pt x="8507" y="37127"/>
                    <a:pt x="9040" y="37494"/>
                  </a:cubicBezTo>
                  <a:cubicBezTo>
                    <a:pt x="9574" y="37861"/>
                    <a:pt x="10141" y="38194"/>
                    <a:pt x="10742" y="38528"/>
                  </a:cubicBezTo>
                  <a:cubicBezTo>
                    <a:pt x="11309" y="38828"/>
                    <a:pt x="11909" y="39128"/>
                    <a:pt x="12510" y="39395"/>
                  </a:cubicBezTo>
                  <a:cubicBezTo>
                    <a:pt x="14978" y="40429"/>
                    <a:pt x="17680" y="40996"/>
                    <a:pt x="20515" y="40996"/>
                  </a:cubicBezTo>
                  <a:cubicBezTo>
                    <a:pt x="23684" y="40996"/>
                    <a:pt x="26686" y="40262"/>
                    <a:pt x="29388" y="38961"/>
                  </a:cubicBezTo>
                  <a:cubicBezTo>
                    <a:pt x="29989" y="38695"/>
                    <a:pt x="30556" y="38361"/>
                    <a:pt x="31123" y="38027"/>
                  </a:cubicBezTo>
                  <a:cubicBezTo>
                    <a:pt x="31690" y="37694"/>
                    <a:pt x="32224" y="37327"/>
                    <a:pt x="32757" y="36927"/>
                  </a:cubicBezTo>
                  <a:cubicBezTo>
                    <a:pt x="37761" y="33191"/>
                    <a:pt x="40997" y="27220"/>
                    <a:pt x="40997" y="20515"/>
                  </a:cubicBezTo>
                  <a:cubicBezTo>
                    <a:pt x="40997" y="20181"/>
                    <a:pt x="40963" y="19848"/>
                    <a:pt x="40963" y="19548"/>
                  </a:cubicBezTo>
                  <a:cubicBezTo>
                    <a:pt x="40963" y="19447"/>
                    <a:pt x="40963" y="19347"/>
                    <a:pt x="40963" y="19247"/>
                  </a:cubicBezTo>
                  <a:cubicBezTo>
                    <a:pt x="40930" y="19014"/>
                    <a:pt x="40930" y="18814"/>
                    <a:pt x="40896" y="18580"/>
                  </a:cubicBezTo>
                  <a:cubicBezTo>
                    <a:pt x="40896" y="18480"/>
                    <a:pt x="40863" y="18380"/>
                    <a:pt x="40863" y="18247"/>
                  </a:cubicBezTo>
                  <a:cubicBezTo>
                    <a:pt x="40830" y="18013"/>
                    <a:pt x="40796" y="17780"/>
                    <a:pt x="40763" y="17546"/>
                  </a:cubicBezTo>
                  <a:cubicBezTo>
                    <a:pt x="40763" y="17479"/>
                    <a:pt x="40763" y="17413"/>
                    <a:pt x="40730" y="17313"/>
                  </a:cubicBezTo>
                  <a:cubicBezTo>
                    <a:pt x="40696" y="17012"/>
                    <a:pt x="40630" y="16712"/>
                    <a:pt x="40596" y="16412"/>
                  </a:cubicBezTo>
                  <a:cubicBezTo>
                    <a:pt x="40563" y="16345"/>
                    <a:pt x="40563" y="16279"/>
                    <a:pt x="40530" y="16212"/>
                  </a:cubicBezTo>
                  <a:cubicBezTo>
                    <a:pt x="40496" y="15978"/>
                    <a:pt x="40429" y="15745"/>
                    <a:pt x="40363" y="15511"/>
                  </a:cubicBezTo>
                  <a:cubicBezTo>
                    <a:pt x="40363" y="15411"/>
                    <a:pt x="40329" y="15311"/>
                    <a:pt x="40296" y="15211"/>
                  </a:cubicBezTo>
                  <a:cubicBezTo>
                    <a:pt x="40229" y="15011"/>
                    <a:pt x="40196" y="14777"/>
                    <a:pt x="40129" y="14577"/>
                  </a:cubicBezTo>
                  <a:cubicBezTo>
                    <a:pt x="40096" y="14477"/>
                    <a:pt x="40063" y="14411"/>
                    <a:pt x="40029" y="14310"/>
                  </a:cubicBezTo>
                  <a:cubicBezTo>
                    <a:pt x="39962" y="14044"/>
                    <a:pt x="39862" y="13810"/>
                    <a:pt x="39796" y="13577"/>
                  </a:cubicBezTo>
                  <a:cubicBezTo>
                    <a:pt x="39762" y="13510"/>
                    <a:pt x="39762" y="13477"/>
                    <a:pt x="39729" y="13443"/>
                  </a:cubicBezTo>
                  <a:cubicBezTo>
                    <a:pt x="39629" y="13143"/>
                    <a:pt x="39529" y="12876"/>
                    <a:pt x="39395" y="12609"/>
                  </a:cubicBezTo>
                  <a:cubicBezTo>
                    <a:pt x="39362" y="12509"/>
                    <a:pt x="39329" y="12442"/>
                    <a:pt x="39295" y="12342"/>
                  </a:cubicBezTo>
                  <a:cubicBezTo>
                    <a:pt x="39229" y="12142"/>
                    <a:pt x="39129" y="11942"/>
                    <a:pt x="39028" y="11775"/>
                  </a:cubicBezTo>
                  <a:cubicBezTo>
                    <a:pt x="38995" y="11675"/>
                    <a:pt x="38928" y="11575"/>
                    <a:pt x="38895" y="11475"/>
                  </a:cubicBezTo>
                  <a:cubicBezTo>
                    <a:pt x="38795" y="11275"/>
                    <a:pt x="38695" y="11108"/>
                    <a:pt x="38595" y="10908"/>
                  </a:cubicBezTo>
                  <a:cubicBezTo>
                    <a:pt x="38561" y="10841"/>
                    <a:pt x="38528" y="10741"/>
                    <a:pt x="38461" y="10675"/>
                  </a:cubicBezTo>
                  <a:cubicBezTo>
                    <a:pt x="38328" y="10408"/>
                    <a:pt x="38195" y="10141"/>
                    <a:pt x="38028" y="9907"/>
                  </a:cubicBezTo>
                  <a:cubicBezTo>
                    <a:pt x="37994" y="9841"/>
                    <a:pt x="37961" y="9807"/>
                    <a:pt x="37928" y="9741"/>
                  </a:cubicBezTo>
                  <a:cubicBezTo>
                    <a:pt x="37828" y="9540"/>
                    <a:pt x="37694" y="9340"/>
                    <a:pt x="37561" y="9140"/>
                  </a:cubicBezTo>
                  <a:cubicBezTo>
                    <a:pt x="37494" y="9040"/>
                    <a:pt x="37427" y="8973"/>
                    <a:pt x="37361" y="8873"/>
                  </a:cubicBezTo>
                  <a:cubicBezTo>
                    <a:pt x="37261" y="8706"/>
                    <a:pt x="37160" y="8573"/>
                    <a:pt x="37027" y="8406"/>
                  </a:cubicBezTo>
                  <a:cubicBezTo>
                    <a:pt x="36960" y="8306"/>
                    <a:pt x="36894" y="8206"/>
                    <a:pt x="36827" y="8139"/>
                  </a:cubicBezTo>
                  <a:cubicBezTo>
                    <a:pt x="36693" y="7973"/>
                    <a:pt x="36560" y="7806"/>
                    <a:pt x="36427" y="7639"/>
                  </a:cubicBezTo>
                  <a:cubicBezTo>
                    <a:pt x="36393" y="7572"/>
                    <a:pt x="36327" y="7506"/>
                    <a:pt x="36293" y="7439"/>
                  </a:cubicBezTo>
                  <a:cubicBezTo>
                    <a:pt x="36093" y="7205"/>
                    <a:pt x="35893" y="7005"/>
                    <a:pt x="35726" y="6772"/>
                  </a:cubicBezTo>
                  <a:cubicBezTo>
                    <a:pt x="35659" y="6705"/>
                    <a:pt x="35593" y="6638"/>
                    <a:pt x="35526" y="6572"/>
                  </a:cubicBezTo>
                  <a:cubicBezTo>
                    <a:pt x="35393" y="6405"/>
                    <a:pt x="35226" y="6271"/>
                    <a:pt x="35092" y="6138"/>
                  </a:cubicBezTo>
                  <a:cubicBezTo>
                    <a:pt x="35026" y="6038"/>
                    <a:pt x="34926" y="5971"/>
                    <a:pt x="34859" y="5871"/>
                  </a:cubicBezTo>
                  <a:cubicBezTo>
                    <a:pt x="34725" y="5738"/>
                    <a:pt x="34592" y="5604"/>
                    <a:pt x="34425" y="5504"/>
                  </a:cubicBezTo>
                  <a:cubicBezTo>
                    <a:pt x="34358" y="5404"/>
                    <a:pt x="34292" y="5337"/>
                    <a:pt x="34192" y="5271"/>
                  </a:cubicBezTo>
                  <a:cubicBezTo>
                    <a:pt x="34025" y="5104"/>
                    <a:pt x="33825" y="4937"/>
                    <a:pt x="33625" y="4770"/>
                  </a:cubicBezTo>
                  <a:cubicBezTo>
                    <a:pt x="33558" y="4704"/>
                    <a:pt x="33491" y="4670"/>
                    <a:pt x="33424" y="4604"/>
                  </a:cubicBezTo>
                  <a:cubicBezTo>
                    <a:pt x="33224" y="4437"/>
                    <a:pt x="33058" y="4303"/>
                    <a:pt x="32857" y="4137"/>
                  </a:cubicBezTo>
                  <a:cubicBezTo>
                    <a:pt x="32757" y="4070"/>
                    <a:pt x="32657" y="4003"/>
                    <a:pt x="32557" y="3936"/>
                  </a:cubicBezTo>
                  <a:cubicBezTo>
                    <a:pt x="32424" y="3836"/>
                    <a:pt x="32257" y="3736"/>
                    <a:pt x="32124" y="3636"/>
                  </a:cubicBezTo>
                  <a:cubicBezTo>
                    <a:pt x="32023" y="3569"/>
                    <a:pt x="31923" y="3503"/>
                    <a:pt x="31823" y="3436"/>
                  </a:cubicBezTo>
                  <a:cubicBezTo>
                    <a:pt x="31657" y="3303"/>
                    <a:pt x="31490" y="3203"/>
                    <a:pt x="31323" y="3102"/>
                  </a:cubicBezTo>
                  <a:cubicBezTo>
                    <a:pt x="31256" y="3036"/>
                    <a:pt x="31156" y="3002"/>
                    <a:pt x="31056" y="2936"/>
                  </a:cubicBezTo>
                  <a:cubicBezTo>
                    <a:pt x="30823" y="2802"/>
                    <a:pt x="30556" y="2635"/>
                    <a:pt x="30322" y="2502"/>
                  </a:cubicBezTo>
                  <a:cubicBezTo>
                    <a:pt x="30222" y="2469"/>
                    <a:pt x="30155" y="2402"/>
                    <a:pt x="30055" y="2369"/>
                  </a:cubicBezTo>
                  <a:cubicBezTo>
                    <a:pt x="29889" y="2269"/>
                    <a:pt x="29688" y="2202"/>
                    <a:pt x="29522" y="2102"/>
                  </a:cubicBezTo>
                  <a:cubicBezTo>
                    <a:pt x="29422" y="2035"/>
                    <a:pt x="29288" y="2002"/>
                    <a:pt x="29188" y="1935"/>
                  </a:cubicBezTo>
                  <a:cubicBezTo>
                    <a:pt x="29021" y="1868"/>
                    <a:pt x="28855" y="1802"/>
                    <a:pt x="28688" y="1701"/>
                  </a:cubicBezTo>
                  <a:cubicBezTo>
                    <a:pt x="28588" y="1668"/>
                    <a:pt x="28454" y="1601"/>
                    <a:pt x="28354" y="1568"/>
                  </a:cubicBezTo>
                  <a:cubicBezTo>
                    <a:pt x="28154" y="1501"/>
                    <a:pt x="27954" y="1401"/>
                    <a:pt x="27754" y="1335"/>
                  </a:cubicBezTo>
                  <a:cubicBezTo>
                    <a:pt x="25485" y="467"/>
                    <a:pt x="23050" y="0"/>
                    <a:pt x="205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1"/>
            <p:cNvSpPr/>
            <p:nvPr/>
          </p:nvSpPr>
          <p:spPr>
            <a:xfrm>
              <a:off x="1821176" y="2877930"/>
              <a:ext cx="642008" cy="642525"/>
            </a:xfrm>
            <a:custGeom>
              <a:avLst/>
              <a:gdLst/>
              <a:ahLst/>
              <a:cxnLst/>
              <a:rect l="l" t="t" r="r" b="b"/>
              <a:pathLst>
                <a:path w="40964" h="40997" extrusionOk="0">
                  <a:moveTo>
                    <a:pt x="20482" y="0"/>
                  </a:moveTo>
                  <a:cubicBezTo>
                    <a:pt x="9174" y="0"/>
                    <a:pt x="1" y="9174"/>
                    <a:pt x="1" y="20515"/>
                  </a:cubicBezTo>
                  <a:cubicBezTo>
                    <a:pt x="1" y="31823"/>
                    <a:pt x="9174" y="40996"/>
                    <a:pt x="20482" y="40996"/>
                  </a:cubicBezTo>
                  <a:cubicBezTo>
                    <a:pt x="31790" y="40996"/>
                    <a:pt x="40963" y="31823"/>
                    <a:pt x="40963" y="20515"/>
                  </a:cubicBezTo>
                  <a:cubicBezTo>
                    <a:pt x="40963" y="9174"/>
                    <a:pt x="31790" y="0"/>
                    <a:pt x="204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1"/>
            <p:cNvSpPr/>
            <p:nvPr/>
          </p:nvSpPr>
          <p:spPr>
            <a:xfrm>
              <a:off x="1821176" y="2897270"/>
              <a:ext cx="642008" cy="623186"/>
            </a:xfrm>
            <a:custGeom>
              <a:avLst/>
              <a:gdLst/>
              <a:ahLst/>
              <a:cxnLst/>
              <a:rect l="l" t="t" r="r" b="b"/>
              <a:pathLst>
                <a:path w="40964" h="39763" extrusionOk="0">
                  <a:moveTo>
                    <a:pt x="27487" y="1"/>
                  </a:moveTo>
                  <a:lnTo>
                    <a:pt x="27487" y="1"/>
                  </a:lnTo>
                  <a:cubicBezTo>
                    <a:pt x="33891" y="3103"/>
                    <a:pt x="38328" y="9674"/>
                    <a:pt x="38328" y="17280"/>
                  </a:cubicBezTo>
                  <a:cubicBezTo>
                    <a:pt x="38328" y="27854"/>
                    <a:pt x="29755" y="36427"/>
                    <a:pt x="19148" y="36427"/>
                  </a:cubicBezTo>
                  <a:cubicBezTo>
                    <a:pt x="8907" y="36427"/>
                    <a:pt x="534" y="28388"/>
                    <a:pt x="1" y="18247"/>
                  </a:cubicBezTo>
                  <a:cubicBezTo>
                    <a:pt x="1" y="18581"/>
                    <a:pt x="1" y="18914"/>
                    <a:pt x="1" y="19281"/>
                  </a:cubicBezTo>
                  <a:cubicBezTo>
                    <a:pt x="1" y="30589"/>
                    <a:pt x="9174" y="39762"/>
                    <a:pt x="20482" y="39762"/>
                  </a:cubicBezTo>
                  <a:cubicBezTo>
                    <a:pt x="31790" y="39762"/>
                    <a:pt x="40963" y="30589"/>
                    <a:pt x="40963" y="19281"/>
                  </a:cubicBezTo>
                  <a:cubicBezTo>
                    <a:pt x="40963" y="10408"/>
                    <a:pt x="35359" y="2869"/>
                    <a:pt x="27487" y="1"/>
                  </a:cubicBezTo>
                  <a:close/>
                </a:path>
              </a:pathLst>
            </a:custGeom>
            <a:solidFill>
              <a:srgbClr val="13407D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1"/>
            <p:cNvSpPr/>
            <p:nvPr/>
          </p:nvSpPr>
          <p:spPr>
            <a:xfrm>
              <a:off x="2028194" y="3092988"/>
              <a:ext cx="228489" cy="212801"/>
            </a:xfrm>
            <a:custGeom>
              <a:avLst/>
              <a:gdLst/>
              <a:ahLst/>
              <a:cxnLst/>
              <a:rect l="l" t="t" r="r" b="b"/>
              <a:pathLst>
                <a:path w="14579" h="13578" extrusionOk="0">
                  <a:moveTo>
                    <a:pt x="7252" y="0"/>
                  </a:moveTo>
                  <a:cubicBezTo>
                    <a:pt x="3980" y="0"/>
                    <a:pt x="1109" y="2389"/>
                    <a:pt x="568" y="5726"/>
                  </a:cubicBezTo>
                  <a:cubicBezTo>
                    <a:pt x="1" y="9428"/>
                    <a:pt x="2536" y="12897"/>
                    <a:pt x="6239" y="13498"/>
                  </a:cubicBezTo>
                  <a:cubicBezTo>
                    <a:pt x="6587" y="13551"/>
                    <a:pt x="6934" y="13577"/>
                    <a:pt x="7276" y="13577"/>
                  </a:cubicBezTo>
                  <a:cubicBezTo>
                    <a:pt x="10569" y="13577"/>
                    <a:pt x="13464" y="11181"/>
                    <a:pt x="13978" y="7827"/>
                  </a:cubicBezTo>
                  <a:cubicBezTo>
                    <a:pt x="14578" y="4124"/>
                    <a:pt x="12043" y="655"/>
                    <a:pt x="8340" y="88"/>
                  </a:cubicBezTo>
                  <a:cubicBezTo>
                    <a:pt x="7974" y="29"/>
                    <a:pt x="7611" y="0"/>
                    <a:pt x="72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1"/>
            <p:cNvSpPr/>
            <p:nvPr/>
          </p:nvSpPr>
          <p:spPr>
            <a:xfrm>
              <a:off x="2036046" y="3092800"/>
              <a:ext cx="189261" cy="185860"/>
            </a:xfrm>
            <a:custGeom>
              <a:avLst/>
              <a:gdLst/>
              <a:ahLst/>
              <a:cxnLst/>
              <a:rect l="l" t="t" r="r" b="b"/>
              <a:pathLst>
                <a:path w="12076" h="11859" extrusionOk="0">
                  <a:moveTo>
                    <a:pt x="6772" y="0"/>
                  </a:moveTo>
                  <a:cubicBezTo>
                    <a:pt x="3036" y="0"/>
                    <a:pt x="0" y="3036"/>
                    <a:pt x="0" y="6805"/>
                  </a:cubicBezTo>
                  <a:cubicBezTo>
                    <a:pt x="0" y="8773"/>
                    <a:pt x="834" y="10574"/>
                    <a:pt x="2202" y="11809"/>
                  </a:cubicBezTo>
                  <a:cubicBezTo>
                    <a:pt x="2403" y="11842"/>
                    <a:pt x="2603" y="11859"/>
                    <a:pt x="2800" y="11859"/>
                  </a:cubicBezTo>
                  <a:cubicBezTo>
                    <a:pt x="4756" y="11859"/>
                    <a:pt x="6438" y="10199"/>
                    <a:pt x="6772" y="6805"/>
                  </a:cubicBezTo>
                  <a:cubicBezTo>
                    <a:pt x="7170" y="2736"/>
                    <a:pt x="11300" y="2567"/>
                    <a:pt x="11981" y="2567"/>
                  </a:cubicBezTo>
                  <a:cubicBezTo>
                    <a:pt x="12042" y="2567"/>
                    <a:pt x="12076" y="2569"/>
                    <a:pt x="12076" y="2569"/>
                  </a:cubicBezTo>
                  <a:cubicBezTo>
                    <a:pt x="10841" y="1001"/>
                    <a:pt x="8940" y="0"/>
                    <a:pt x="67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1"/>
            <p:cNvSpPr/>
            <p:nvPr/>
          </p:nvSpPr>
          <p:spPr>
            <a:xfrm>
              <a:off x="2278625" y="2985491"/>
              <a:ext cx="84177" cy="82359"/>
            </a:xfrm>
            <a:custGeom>
              <a:avLst/>
              <a:gdLst/>
              <a:ahLst/>
              <a:cxnLst/>
              <a:rect l="l" t="t" r="r" b="b"/>
              <a:pathLst>
                <a:path w="5371" h="5255" extrusionOk="0">
                  <a:moveTo>
                    <a:pt x="617" y="1"/>
                  </a:moveTo>
                  <a:cubicBezTo>
                    <a:pt x="475" y="1"/>
                    <a:pt x="334" y="59"/>
                    <a:pt x="234" y="176"/>
                  </a:cubicBezTo>
                  <a:cubicBezTo>
                    <a:pt x="0" y="376"/>
                    <a:pt x="0" y="743"/>
                    <a:pt x="234" y="943"/>
                  </a:cubicBezTo>
                  <a:lnTo>
                    <a:pt x="4370" y="5079"/>
                  </a:lnTo>
                  <a:cubicBezTo>
                    <a:pt x="4470" y="5196"/>
                    <a:pt x="4612" y="5254"/>
                    <a:pt x="4753" y="5254"/>
                  </a:cubicBezTo>
                  <a:cubicBezTo>
                    <a:pt x="4895" y="5254"/>
                    <a:pt x="5037" y="5196"/>
                    <a:pt x="5137" y="5079"/>
                  </a:cubicBezTo>
                  <a:cubicBezTo>
                    <a:pt x="5371" y="4879"/>
                    <a:pt x="5371" y="4512"/>
                    <a:pt x="5137" y="4312"/>
                  </a:cubicBezTo>
                  <a:lnTo>
                    <a:pt x="1001" y="176"/>
                  </a:lnTo>
                  <a:cubicBezTo>
                    <a:pt x="901" y="59"/>
                    <a:pt x="759" y="1"/>
                    <a:pt x="6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1"/>
            <p:cNvSpPr/>
            <p:nvPr/>
          </p:nvSpPr>
          <p:spPr>
            <a:xfrm>
              <a:off x="2257702" y="3006272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22" y="1"/>
                  </a:moveTo>
                  <a:cubicBezTo>
                    <a:pt x="476" y="1"/>
                    <a:pt x="334" y="51"/>
                    <a:pt x="234" y="151"/>
                  </a:cubicBezTo>
                  <a:cubicBezTo>
                    <a:pt x="1" y="384"/>
                    <a:pt x="1" y="718"/>
                    <a:pt x="234" y="951"/>
                  </a:cubicBezTo>
                  <a:lnTo>
                    <a:pt x="4371" y="5088"/>
                  </a:lnTo>
                  <a:cubicBezTo>
                    <a:pt x="4487" y="5204"/>
                    <a:pt x="4629" y="5263"/>
                    <a:pt x="4771" y="5263"/>
                  </a:cubicBezTo>
                  <a:cubicBezTo>
                    <a:pt x="4913" y="5263"/>
                    <a:pt x="5054" y="5204"/>
                    <a:pt x="5171" y="5088"/>
                  </a:cubicBezTo>
                  <a:cubicBezTo>
                    <a:pt x="5371" y="4887"/>
                    <a:pt x="5371" y="4520"/>
                    <a:pt x="5171" y="4320"/>
                  </a:cubicBezTo>
                  <a:lnTo>
                    <a:pt x="1035" y="151"/>
                  </a:lnTo>
                  <a:cubicBezTo>
                    <a:pt x="918" y="51"/>
                    <a:pt x="768" y="1"/>
                    <a:pt x="6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1"/>
            <p:cNvSpPr/>
            <p:nvPr/>
          </p:nvSpPr>
          <p:spPr>
            <a:xfrm>
              <a:off x="2237312" y="302678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01" y="1"/>
                  </a:moveTo>
                  <a:cubicBezTo>
                    <a:pt x="459" y="1"/>
                    <a:pt x="318" y="59"/>
                    <a:pt x="201" y="176"/>
                  </a:cubicBezTo>
                  <a:cubicBezTo>
                    <a:pt x="1" y="376"/>
                    <a:pt x="1" y="743"/>
                    <a:pt x="201" y="943"/>
                  </a:cubicBezTo>
                  <a:lnTo>
                    <a:pt x="4371" y="5113"/>
                  </a:lnTo>
                  <a:cubicBezTo>
                    <a:pt x="4471" y="5213"/>
                    <a:pt x="4612" y="5263"/>
                    <a:pt x="4754" y="5263"/>
                  </a:cubicBezTo>
                  <a:cubicBezTo>
                    <a:pt x="4896" y="5263"/>
                    <a:pt x="5038" y="5213"/>
                    <a:pt x="5138" y="5113"/>
                  </a:cubicBezTo>
                  <a:cubicBezTo>
                    <a:pt x="5371" y="4879"/>
                    <a:pt x="5371" y="4546"/>
                    <a:pt x="5138" y="4312"/>
                  </a:cubicBezTo>
                  <a:lnTo>
                    <a:pt x="1002" y="176"/>
                  </a:lnTo>
                  <a:cubicBezTo>
                    <a:pt x="885" y="59"/>
                    <a:pt x="743" y="1"/>
                    <a:pt x="6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1"/>
            <p:cNvSpPr/>
            <p:nvPr/>
          </p:nvSpPr>
          <p:spPr>
            <a:xfrm>
              <a:off x="1974876" y="328909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618" y="1"/>
                  </a:moveTo>
                  <a:cubicBezTo>
                    <a:pt x="476" y="1"/>
                    <a:pt x="334" y="51"/>
                    <a:pt x="234" y="151"/>
                  </a:cubicBezTo>
                  <a:cubicBezTo>
                    <a:pt x="1" y="384"/>
                    <a:pt x="1" y="751"/>
                    <a:pt x="234" y="951"/>
                  </a:cubicBezTo>
                  <a:lnTo>
                    <a:pt x="4370" y="5088"/>
                  </a:lnTo>
                  <a:cubicBezTo>
                    <a:pt x="4470" y="5205"/>
                    <a:pt x="4612" y="5263"/>
                    <a:pt x="4758" y="5263"/>
                  </a:cubicBezTo>
                  <a:cubicBezTo>
                    <a:pt x="4904" y="5263"/>
                    <a:pt x="5054" y="5205"/>
                    <a:pt x="5171" y="5088"/>
                  </a:cubicBezTo>
                  <a:cubicBezTo>
                    <a:pt x="5371" y="4888"/>
                    <a:pt x="5371" y="4521"/>
                    <a:pt x="5171" y="4321"/>
                  </a:cubicBezTo>
                  <a:lnTo>
                    <a:pt x="1001" y="151"/>
                  </a:lnTo>
                  <a:cubicBezTo>
                    <a:pt x="901" y="51"/>
                    <a:pt x="759" y="1"/>
                    <a:pt x="6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1"/>
            <p:cNvSpPr/>
            <p:nvPr/>
          </p:nvSpPr>
          <p:spPr>
            <a:xfrm>
              <a:off x="1954486" y="3310021"/>
              <a:ext cx="83660" cy="82093"/>
            </a:xfrm>
            <a:custGeom>
              <a:avLst/>
              <a:gdLst/>
              <a:ahLst/>
              <a:cxnLst/>
              <a:rect l="l" t="t" r="r" b="b"/>
              <a:pathLst>
                <a:path w="5338" h="5238" extrusionOk="0">
                  <a:moveTo>
                    <a:pt x="601" y="0"/>
                  </a:moveTo>
                  <a:cubicBezTo>
                    <a:pt x="459" y="0"/>
                    <a:pt x="318" y="50"/>
                    <a:pt x="201" y="150"/>
                  </a:cubicBezTo>
                  <a:cubicBezTo>
                    <a:pt x="1" y="384"/>
                    <a:pt x="1" y="717"/>
                    <a:pt x="201" y="951"/>
                  </a:cubicBezTo>
                  <a:lnTo>
                    <a:pt x="4337" y="5087"/>
                  </a:lnTo>
                  <a:cubicBezTo>
                    <a:pt x="4454" y="5187"/>
                    <a:pt x="4596" y="5237"/>
                    <a:pt x="4737" y="5237"/>
                  </a:cubicBezTo>
                  <a:cubicBezTo>
                    <a:pt x="4879" y="5237"/>
                    <a:pt x="5021" y="5187"/>
                    <a:pt x="5138" y="5087"/>
                  </a:cubicBezTo>
                  <a:cubicBezTo>
                    <a:pt x="5338" y="4854"/>
                    <a:pt x="5338" y="4520"/>
                    <a:pt x="5138" y="4286"/>
                  </a:cubicBezTo>
                  <a:lnTo>
                    <a:pt x="1001" y="150"/>
                  </a:lnTo>
                  <a:cubicBezTo>
                    <a:pt x="885" y="50"/>
                    <a:pt x="743" y="0"/>
                    <a:pt x="6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1"/>
            <p:cNvSpPr/>
            <p:nvPr/>
          </p:nvSpPr>
          <p:spPr>
            <a:xfrm>
              <a:off x="1933579" y="3330536"/>
              <a:ext cx="84177" cy="82484"/>
            </a:xfrm>
            <a:custGeom>
              <a:avLst/>
              <a:gdLst/>
              <a:ahLst/>
              <a:cxnLst/>
              <a:rect l="l" t="t" r="r" b="b"/>
              <a:pathLst>
                <a:path w="5371" h="5263" extrusionOk="0">
                  <a:moveTo>
                    <a:pt x="613" y="0"/>
                  </a:moveTo>
                  <a:cubicBezTo>
                    <a:pt x="467" y="0"/>
                    <a:pt x="317" y="59"/>
                    <a:pt x="200" y="175"/>
                  </a:cubicBezTo>
                  <a:cubicBezTo>
                    <a:pt x="0" y="376"/>
                    <a:pt x="0" y="743"/>
                    <a:pt x="200" y="943"/>
                  </a:cubicBezTo>
                  <a:lnTo>
                    <a:pt x="4370" y="5112"/>
                  </a:lnTo>
                  <a:cubicBezTo>
                    <a:pt x="4470" y="5212"/>
                    <a:pt x="4612" y="5262"/>
                    <a:pt x="4754" y="5262"/>
                  </a:cubicBezTo>
                  <a:cubicBezTo>
                    <a:pt x="4895" y="5262"/>
                    <a:pt x="5037" y="5212"/>
                    <a:pt x="5137" y="5112"/>
                  </a:cubicBezTo>
                  <a:cubicBezTo>
                    <a:pt x="5371" y="4879"/>
                    <a:pt x="5371" y="4545"/>
                    <a:pt x="5137" y="4312"/>
                  </a:cubicBezTo>
                  <a:lnTo>
                    <a:pt x="1001" y="175"/>
                  </a:lnTo>
                  <a:cubicBezTo>
                    <a:pt x="901" y="59"/>
                    <a:pt x="759" y="0"/>
                    <a:pt x="6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1"/>
            <p:cNvSpPr/>
            <p:nvPr/>
          </p:nvSpPr>
          <p:spPr>
            <a:xfrm>
              <a:off x="1933579" y="2985491"/>
              <a:ext cx="84177" cy="82359"/>
            </a:xfrm>
            <a:custGeom>
              <a:avLst/>
              <a:gdLst/>
              <a:ahLst/>
              <a:cxnLst/>
              <a:rect l="l" t="t" r="r" b="b"/>
              <a:pathLst>
                <a:path w="5371" h="5255" extrusionOk="0">
                  <a:moveTo>
                    <a:pt x="4754" y="1"/>
                  </a:moveTo>
                  <a:cubicBezTo>
                    <a:pt x="4612" y="1"/>
                    <a:pt x="4470" y="59"/>
                    <a:pt x="4370" y="176"/>
                  </a:cubicBezTo>
                  <a:lnTo>
                    <a:pt x="200" y="4312"/>
                  </a:lnTo>
                  <a:cubicBezTo>
                    <a:pt x="0" y="4512"/>
                    <a:pt x="0" y="4879"/>
                    <a:pt x="200" y="5079"/>
                  </a:cubicBezTo>
                  <a:cubicBezTo>
                    <a:pt x="317" y="5196"/>
                    <a:pt x="467" y="5254"/>
                    <a:pt x="613" y="5254"/>
                  </a:cubicBezTo>
                  <a:cubicBezTo>
                    <a:pt x="759" y="5254"/>
                    <a:pt x="901" y="5196"/>
                    <a:pt x="1001" y="5079"/>
                  </a:cubicBezTo>
                  <a:lnTo>
                    <a:pt x="5137" y="943"/>
                  </a:lnTo>
                  <a:cubicBezTo>
                    <a:pt x="5371" y="743"/>
                    <a:pt x="5371" y="376"/>
                    <a:pt x="5137" y="176"/>
                  </a:cubicBezTo>
                  <a:cubicBezTo>
                    <a:pt x="5037" y="59"/>
                    <a:pt x="4895" y="1"/>
                    <a:pt x="47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1"/>
            <p:cNvSpPr/>
            <p:nvPr/>
          </p:nvSpPr>
          <p:spPr>
            <a:xfrm>
              <a:off x="1954486" y="3006272"/>
              <a:ext cx="83660" cy="82484"/>
            </a:xfrm>
            <a:custGeom>
              <a:avLst/>
              <a:gdLst/>
              <a:ahLst/>
              <a:cxnLst/>
              <a:rect l="l" t="t" r="r" b="b"/>
              <a:pathLst>
                <a:path w="5338" h="5263" extrusionOk="0">
                  <a:moveTo>
                    <a:pt x="4737" y="1"/>
                  </a:moveTo>
                  <a:cubicBezTo>
                    <a:pt x="4596" y="1"/>
                    <a:pt x="4454" y="51"/>
                    <a:pt x="4337" y="151"/>
                  </a:cubicBezTo>
                  <a:lnTo>
                    <a:pt x="201" y="4320"/>
                  </a:lnTo>
                  <a:cubicBezTo>
                    <a:pt x="1" y="4520"/>
                    <a:pt x="1" y="4887"/>
                    <a:pt x="201" y="5088"/>
                  </a:cubicBezTo>
                  <a:cubicBezTo>
                    <a:pt x="318" y="5204"/>
                    <a:pt x="459" y="5263"/>
                    <a:pt x="601" y="5263"/>
                  </a:cubicBezTo>
                  <a:cubicBezTo>
                    <a:pt x="743" y="5263"/>
                    <a:pt x="885" y="5204"/>
                    <a:pt x="1001" y="5088"/>
                  </a:cubicBezTo>
                  <a:lnTo>
                    <a:pt x="5138" y="951"/>
                  </a:lnTo>
                  <a:cubicBezTo>
                    <a:pt x="5338" y="718"/>
                    <a:pt x="5338" y="384"/>
                    <a:pt x="5138" y="151"/>
                  </a:cubicBezTo>
                  <a:cubicBezTo>
                    <a:pt x="5021" y="51"/>
                    <a:pt x="4879" y="1"/>
                    <a:pt x="4737" y="1"/>
                  </a:cubicBezTo>
                  <a:close/>
                </a:path>
              </a:pathLst>
            </a:custGeom>
            <a:solidFill>
              <a:srgbClr val="663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1"/>
            <p:cNvSpPr/>
            <p:nvPr/>
          </p:nvSpPr>
          <p:spPr>
            <a:xfrm>
              <a:off x="1974876" y="3026788"/>
              <a:ext cx="84193" cy="82484"/>
            </a:xfrm>
            <a:custGeom>
              <a:avLst/>
              <a:gdLst/>
              <a:ahLst/>
              <a:cxnLst/>
              <a:rect l="l" t="t" r="r" b="b"/>
              <a:pathLst>
                <a:path w="5372" h="5263" extrusionOk="0">
                  <a:moveTo>
                    <a:pt x="4771" y="1"/>
                  </a:moveTo>
                  <a:cubicBezTo>
                    <a:pt x="4629" y="1"/>
                    <a:pt x="4487" y="59"/>
                    <a:pt x="4370" y="176"/>
                  </a:cubicBezTo>
                  <a:lnTo>
                    <a:pt x="234" y="4312"/>
                  </a:lnTo>
                  <a:cubicBezTo>
                    <a:pt x="1" y="4546"/>
                    <a:pt x="1" y="4879"/>
                    <a:pt x="234" y="5113"/>
                  </a:cubicBezTo>
                  <a:cubicBezTo>
                    <a:pt x="334" y="5213"/>
                    <a:pt x="476" y="5263"/>
                    <a:pt x="618" y="5263"/>
                  </a:cubicBezTo>
                  <a:cubicBezTo>
                    <a:pt x="759" y="5263"/>
                    <a:pt x="901" y="5213"/>
                    <a:pt x="1001" y="5113"/>
                  </a:cubicBezTo>
                  <a:lnTo>
                    <a:pt x="5171" y="943"/>
                  </a:lnTo>
                  <a:cubicBezTo>
                    <a:pt x="5371" y="743"/>
                    <a:pt x="5371" y="376"/>
                    <a:pt x="5171" y="176"/>
                  </a:cubicBezTo>
                  <a:cubicBezTo>
                    <a:pt x="5054" y="59"/>
                    <a:pt x="4912" y="1"/>
                    <a:pt x="47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1"/>
            <p:cNvSpPr/>
            <p:nvPr/>
          </p:nvSpPr>
          <p:spPr>
            <a:xfrm>
              <a:off x="2237312" y="3289239"/>
              <a:ext cx="84193" cy="82343"/>
            </a:xfrm>
            <a:custGeom>
              <a:avLst/>
              <a:gdLst/>
              <a:ahLst/>
              <a:cxnLst/>
              <a:rect l="l" t="t" r="r" b="b"/>
              <a:pathLst>
                <a:path w="5372" h="5254" extrusionOk="0">
                  <a:moveTo>
                    <a:pt x="4754" y="0"/>
                  </a:moveTo>
                  <a:cubicBezTo>
                    <a:pt x="4612" y="0"/>
                    <a:pt x="4471" y="59"/>
                    <a:pt x="4371" y="175"/>
                  </a:cubicBezTo>
                  <a:lnTo>
                    <a:pt x="201" y="4312"/>
                  </a:lnTo>
                  <a:cubicBezTo>
                    <a:pt x="1" y="4512"/>
                    <a:pt x="1" y="4879"/>
                    <a:pt x="201" y="5079"/>
                  </a:cubicBezTo>
                  <a:cubicBezTo>
                    <a:pt x="318" y="5196"/>
                    <a:pt x="459" y="5254"/>
                    <a:pt x="601" y="5254"/>
                  </a:cubicBezTo>
                  <a:cubicBezTo>
                    <a:pt x="743" y="5254"/>
                    <a:pt x="885" y="5196"/>
                    <a:pt x="1002" y="5079"/>
                  </a:cubicBezTo>
                  <a:lnTo>
                    <a:pt x="5138" y="942"/>
                  </a:lnTo>
                  <a:cubicBezTo>
                    <a:pt x="5371" y="742"/>
                    <a:pt x="5371" y="375"/>
                    <a:pt x="5138" y="175"/>
                  </a:cubicBezTo>
                  <a:cubicBezTo>
                    <a:pt x="5038" y="59"/>
                    <a:pt x="4896" y="0"/>
                    <a:pt x="47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1"/>
            <p:cNvSpPr/>
            <p:nvPr/>
          </p:nvSpPr>
          <p:spPr>
            <a:xfrm>
              <a:off x="2257702" y="3310021"/>
              <a:ext cx="84193" cy="82093"/>
            </a:xfrm>
            <a:custGeom>
              <a:avLst/>
              <a:gdLst/>
              <a:ahLst/>
              <a:cxnLst/>
              <a:rect l="l" t="t" r="r" b="b"/>
              <a:pathLst>
                <a:path w="5372" h="5238" extrusionOk="0">
                  <a:moveTo>
                    <a:pt x="4771" y="0"/>
                  </a:moveTo>
                  <a:cubicBezTo>
                    <a:pt x="4629" y="0"/>
                    <a:pt x="4487" y="50"/>
                    <a:pt x="4371" y="150"/>
                  </a:cubicBezTo>
                  <a:lnTo>
                    <a:pt x="234" y="4286"/>
                  </a:lnTo>
                  <a:cubicBezTo>
                    <a:pt x="1" y="4520"/>
                    <a:pt x="1" y="4854"/>
                    <a:pt x="234" y="5087"/>
                  </a:cubicBezTo>
                  <a:cubicBezTo>
                    <a:pt x="334" y="5187"/>
                    <a:pt x="476" y="5237"/>
                    <a:pt x="622" y="5237"/>
                  </a:cubicBezTo>
                  <a:cubicBezTo>
                    <a:pt x="768" y="5237"/>
                    <a:pt x="918" y="5187"/>
                    <a:pt x="1035" y="5087"/>
                  </a:cubicBezTo>
                  <a:lnTo>
                    <a:pt x="5171" y="951"/>
                  </a:lnTo>
                  <a:cubicBezTo>
                    <a:pt x="5371" y="717"/>
                    <a:pt x="5371" y="384"/>
                    <a:pt x="5171" y="150"/>
                  </a:cubicBezTo>
                  <a:cubicBezTo>
                    <a:pt x="5054" y="50"/>
                    <a:pt x="4913" y="0"/>
                    <a:pt x="4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1"/>
            <p:cNvSpPr/>
            <p:nvPr/>
          </p:nvSpPr>
          <p:spPr>
            <a:xfrm>
              <a:off x="2278625" y="3330536"/>
              <a:ext cx="84177" cy="82484"/>
            </a:xfrm>
            <a:custGeom>
              <a:avLst/>
              <a:gdLst/>
              <a:ahLst/>
              <a:cxnLst/>
              <a:rect l="l" t="t" r="r" b="b"/>
              <a:pathLst>
                <a:path w="5371" h="5263" extrusionOk="0">
                  <a:moveTo>
                    <a:pt x="4753" y="0"/>
                  </a:moveTo>
                  <a:cubicBezTo>
                    <a:pt x="4612" y="0"/>
                    <a:pt x="4470" y="59"/>
                    <a:pt x="4370" y="175"/>
                  </a:cubicBezTo>
                  <a:lnTo>
                    <a:pt x="234" y="4312"/>
                  </a:lnTo>
                  <a:cubicBezTo>
                    <a:pt x="0" y="4545"/>
                    <a:pt x="0" y="4879"/>
                    <a:pt x="234" y="5112"/>
                  </a:cubicBezTo>
                  <a:cubicBezTo>
                    <a:pt x="334" y="5212"/>
                    <a:pt x="475" y="5262"/>
                    <a:pt x="617" y="5262"/>
                  </a:cubicBezTo>
                  <a:cubicBezTo>
                    <a:pt x="759" y="5262"/>
                    <a:pt x="901" y="5212"/>
                    <a:pt x="1001" y="5112"/>
                  </a:cubicBezTo>
                  <a:lnTo>
                    <a:pt x="5137" y="943"/>
                  </a:lnTo>
                  <a:cubicBezTo>
                    <a:pt x="5371" y="743"/>
                    <a:pt x="5371" y="376"/>
                    <a:pt x="5137" y="175"/>
                  </a:cubicBezTo>
                  <a:cubicBezTo>
                    <a:pt x="5037" y="59"/>
                    <a:pt x="4895" y="0"/>
                    <a:pt x="47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1"/>
            <p:cNvSpPr/>
            <p:nvPr/>
          </p:nvSpPr>
          <p:spPr>
            <a:xfrm>
              <a:off x="2094598" y="3173796"/>
              <a:ext cx="97122" cy="81607"/>
            </a:xfrm>
            <a:custGeom>
              <a:avLst/>
              <a:gdLst/>
              <a:ahLst/>
              <a:cxnLst/>
              <a:rect l="l" t="t" r="r" b="b"/>
              <a:pathLst>
                <a:path w="6197" h="5207" extrusionOk="0">
                  <a:moveTo>
                    <a:pt x="5651" y="0"/>
                  </a:moveTo>
                  <a:cubicBezTo>
                    <a:pt x="5635" y="0"/>
                    <a:pt x="5620" y="1"/>
                    <a:pt x="5604" y="3"/>
                  </a:cubicBezTo>
                  <a:lnTo>
                    <a:pt x="501" y="470"/>
                  </a:lnTo>
                  <a:cubicBezTo>
                    <a:pt x="167" y="503"/>
                    <a:pt x="0" y="836"/>
                    <a:pt x="167" y="1103"/>
                  </a:cubicBezTo>
                  <a:lnTo>
                    <a:pt x="2535" y="5006"/>
                  </a:lnTo>
                  <a:cubicBezTo>
                    <a:pt x="2619" y="5140"/>
                    <a:pt x="2761" y="5206"/>
                    <a:pt x="2902" y="5206"/>
                  </a:cubicBezTo>
                  <a:cubicBezTo>
                    <a:pt x="3044" y="5206"/>
                    <a:pt x="3186" y="5140"/>
                    <a:pt x="3269" y="5006"/>
                  </a:cubicBezTo>
                  <a:lnTo>
                    <a:pt x="6005" y="636"/>
                  </a:lnTo>
                  <a:cubicBezTo>
                    <a:pt x="6196" y="349"/>
                    <a:pt x="5990" y="0"/>
                    <a:pt x="56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1"/>
            <p:cNvSpPr/>
            <p:nvPr/>
          </p:nvSpPr>
          <p:spPr>
            <a:xfrm>
              <a:off x="2257702" y="3560687"/>
              <a:ext cx="131759" cy="94646"/>
            </a:xfrm>
            <a:custGeom>
              <a:avLst/>
              <a:gdLst/>
              <a:ahLst/>
              <a:cxnLst/>
              <a:rect l="l" t="t" r="r" b="b"/>
              <a:pathLst>
                <a:path w="8407" h="6039" extrusionOk="0">
                  <a:moveTo>
                    <a:pt x="7173" y="1"/>
                  </a:moveTo>
                  <a:lnTo>
                    <a:pt x="1" y="3503"/>
                  </a:lnTo>
                  <a:lnTo>
                    <a:pt x="1268" y="6039"/>
                  </a:lnTo>
                  <a:lnTo>
                    <a:pt x="8407" y="2536"/>
                  </a:lnTo>
                  <a:lnTo>
                    <a:pt x="71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1"/>
            <p:cNvSpPr/>
            <p:nvPr/>
          </p:nvSpPr>
          <p:spPr>
            <a:xfrm>
              <a:off x="2051201" y="1863198"/>
              <a:ext cx="670752" cy="482023"/>
            </a:xfrm>
            <a:custGeom>
              <a:avLst/>
              <a:gdLst/>
              <a:ahLst/>
              <a:cxnLst/>
              <a:rect l="l" t="t" r="r" b="b"/>
              <a:pathLst>
                <a:path w="42798" h="30756" extrusionOk="0">
                  <a:moveTo>
                    <a:pt x="21383" y="0"/>
                  </a:moveTo>
                  <a:cubicBezTo>
                    <a:pt x="9574" y="0"/>
                    <a:pt x="1" y="6605"/>
                    <a:pt x="1" y="14777"/>
                  </a:cubicBezTo>
                  <a:cubicBezTo>
                    <a:pt x="1" y="18580"/>
                    <a:pt x="2069" y="22049"/>
                    <a:pt x="5471" y="24684"/>
                  </a:cubicBezTo>
                  <a:lnTo>
                    <a:pt x="3403" y="30755"/>
                  </a:lnTo>
                  <a:lnTo>
                    <a:pt x="7773" y="26185"/>
                  </a:lnTo>
                  <a:cubicBezTo>
                    <a:pt x="11476" y="28320"/>
                    <a:pt x="16212" y="29588"/>
                    <a:pt x="21383" y="29588"/>
                  </a:cubicBezTo>
                  <a:cubicBezTo>
                    <a:pt x="33224" y="29588"/>
                    <a:pt x="42798" y="22950"/>
                    <a:pt x="42798" y="14777"/>
                  </a:cubicBezTo>
                  <a:cubicBezTo>
                    <a:pt x="42798" y="6605"/>
                    <a:pt x="33224" y="0"/>
                    <a:pt x="213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1"/>
            <p:cNvSpPr/>
            <p:nvPr/>
          </p:nvSpPr>
          <p:spPr>
            <a:xfrm>
              <a:off x="2086746" y="1999502"/>
              <a:ext cx="118092" cy="167680"/>
            </a:xfrm>
            <a:custGeom>
              <a:avLst/>
              <a:gdLst/>
              <a:ahLst/>
              <a:cxnLst/>
              <a:rect l="l" t="t" r="r" b="b"/>
              <a:pathLst>
                <a:path w="7535" h="10699" extrusionOk="0">
                  <a:moveTo>
                    <a:pt x="3795" y="1"/>
                  </a:moveTo>
                  <a:cubicBezTo>
                    <a:pt x="3545" y="1"/>
                    <a:pt x="3287" y="159"/>
                    <a:pt x="3270" y="476"/>
                  </a:cubicBezTo>
                  <a:cubicBezTo>
                    <a:pt x="3237" y="1143"/>
                    <a:pt x="3203" y="1844"/>
                    <a:pt x="3137" y="2511"/>
                  </a:cubicBezTo>
                  <a:cubicBezTo>
                    <a:pt x="3137" y="2544"/>
                    <a:pt x="3137" y="2544"/>
                    <a:pt x="3137" y="2578"/>
                  </a:cubicBezTo>
                  <a:cubicBezTo>
                    <a:pt x="3036" y="3578"/>
                    <a:pt x="2836" y="4579"/>
                    <a:pt x="2536" y="5547"/>
                  </a:cubicBezTo>
                  <a:cubicBezTo>
                    <a:pt x="2269" y="6380"/>
                    <a:pt x="1869" y="7081"/>
                    <a:pt x="1402" y="7815"/>
                  </a:cubicBezTo>
                  <a:cubicBezTo>
                    <a:pt x="902" y="8549"/>
                    <a:pt x="401" y="9249"/>
                    <a:pt x="101" y="10083"/>
                  </a:cubicBezTo>
                  <a:cubicBezTo>
                    <a:pt x="1" y="10317"/>
                    <a:pt x="201" y="10617"/>
                    <a:pt x="435" y="10684"/>
                  </a:cubicBezTo>
                  <a:cubicBezTo>
                    <a:pt x="475" y="10694"/>
                    <a:pt x="515" y="10698"/>
                    <a:pt x="555" y="10698"/>
                  </a:cubicBezTo>
                  <a:cubicBezTo>
                    <a:pt x="778" y="10698"/>
                    <a:pt x="978" y="10548"/>
                    <a:pt x="1035" y="10350"/>
                  </a:cubicBezTo>
                  <a:cubicBezTo>
                    <a:pt x="1335" y="9549"/>
                    <a:pt x="1869" y="8849"/>
                    <a:pt x="2336" y="8148"/>
                  </a:cubicBezTo>
                  <a:cubicBezTo>
                    <a:pt x="2803" y="7415"/>
                    <a:pt x="3203" y="6614"/>
                    <a:pt x="3503" y="5747"/>
                  </a:cubicBezTo>
                  <a:cubicBezTo>
                    <a:pt x="3503" y="5647"/>
                    <a:pt x="3537" y="5580"/>
                    <a:pt x="3570" y="5513"/>
                  </a:cubicBezTo>
                  <a:cubicBezTo>
                    <a:pt x="3670" y="6014"/>
                    <a:pt x="3837" y="6547"/>
                    <a:pt x="4071" y="7048"/>
                  </a:cubicBezTo>
                  <a:cubicBezTo>
                    <a:pt x="4571" y="8215"/>
                    <a:pt x="5405" y="9283"/>
                    <a:pt x="6572" y="9850"/>
                  </a:cubicBezTo>
                  <a:cubicBezTo>
                    <a:pt x="6649" y="9886"/>
                    <a:pt x="6724" y="9902"/>
                    <a:pt x="6794" y="9902"/>
                  </a:cubicBezTo>
                  <a:cubicBezTo>
                    <a:pt x="7247" y="9902"/>
                    <a:pt x="7534" y="9247"/>
                    <a:pt x="7073" y="9016"/>
                  </a:cubicBezTo>
                  <a:cubicBezTo>
                    <a:pt x="4704" y="7848"/>
                    <a:pt x="4337" y="4946"/>
                    <a:pt x="4104" y="2644"/>
                  </a:cubicBezTo>
                  <a:cubicBezTo>
                    <a:pt x="4171" y="1911"/>
                    <a:pt x="4237" y="1177"/>
                    <a:pt x="4271" y="476"/>
                  </a:cubicBezTo>
                  <a:cubicBezTo>
                    <a:pt x="4287" y="159"/>
                    <a:pt x="4046" y="1"/>
                    <a:pt x="37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1"/>
            <p:cNvSpPr/>
            <p:nvPr/>
          </p:nvSpPr>
          <p:spPr>
            <a:xfrm>
              <a:off x="2208036" y="1975069"/>
              <a:ext cx="54384" cy="253565"/>
            </a:xfrm>
            <a:custGeom>
              <a:avLst/>
              <a:gdLst/>
              <a:ahLst/>
              <a:cxnLst/>
              <a:rect l="l" t="t" r="r" b="b"/>
              <a:pathLst>
                <a:path w="3470" h="16179" extrusionOk="0">
                  <a:moveTo>
                    <a:pt x="468" y="0"/>
                  </a:moveTo>
                  <a:cubicBezTo>
                    <a:pt x="368" y="34"/>
                    <a:pt x="268" y="67"/>
                    <a:pt x="201" y="134"/>
                  </a:cubicBezTo>
                  <a:cubicBezTo>
                    <a:pt x="101" y="234"/>
                    <a:pt x="1" y="367"/>
                    <a:pt x="34" y="501"/>
                  </a:cubicBezTo>
                  <a:cubicBezTo>
                    <a:pt x="234" y="2469"/>
                    <a:pt x="334" y="4437"/>
                    <a:pt x="368" y="6405"/>
                  </a:cubicBezTo>
                  <a:cubicBezTo>
                    <a:pt x="401" y="7406"/>
                    <a:pt x="368" y="8406"/>
                    <a:pt x="434" y="9407"/>
                  </a:cubicBezTo>
                  <a:cubicBezTo>
                    <a:pt x="468" y="10408"/>
                    <a:pt x="601" y="11375"/>
                    <a:pt x="735" y="12376"/>
                  </a:cubicBezTo>
                  <a:cubicBezTo>
                    <a:pt x="868" y="13477"/>
                    <a:pt x="1035" y="14578"/>
                    <a:pt x="1168" y="15678"/>
                  </a:cubicBezTo>
                  <a:cubicBezTo>
                    <a:pt x="1202" y="15945"/>
                    <a:pt x="1368" y="16179"/>
                    <a:pt x="1669" y="16179"/>
                  </a:cubicBezTo>
                  <a:cubicBezTo>
                    <a:pt x="1902" y="16179"/>
                    <a:pt x="2169" y="15945"/>
                    <a:pt x="2136" y="15678"/>
                  </a:cubicBezTo>
                  <a:cubicBezTo>
                    <a:pt x="1869" y="13710"/>
                    <a:pt x="1569" y="11776"/>
                    <a:pt x="1435" y="9774"/>
                  </a:cubicBezTo>
                  <a:cubicBezTo>
                    <a:pt x="1368" y="9074"/>
                    <a:pt x="1368" y="8373"/>
                    <a:pt x="1335" y="7673"/>
                  </a:cubicBezTo>
                  <a:cubicBezTo>
                    <a:pt x="1402" y="7673"/>
                    <a:pt x="1469" y="7673"/>
                    <a:pt x="1502" y="7639"/>
                  </a:cubicBezTo>
                  <a:cubicBezTo>
                    <a:pt x="1535" y="7606"/>
                    <a:pt x="1569" y="7606"/>
                    <a:pt x="1602" y="7606"/>
                  </a:cubicBezTo>
                  <a:cubicBezTo>
                    <a:pt x="1602" y="7573"/>
                    <a:pt x="1602" y="7573"/>
                    <a:pt x="1635" y="7573"/>
                  </a:cubicBezTo>
                  <a:cubicBezTo>
                    <a:pt x="1669" y="7573"/>
                    <a:pt x="1702" y="7539"/>
                    <a:pt x="1735" y="7539"/>
                  </a:cubicBezTo>
                  <a:cubicBezTo>
                    <a:pt x="1835" y="7506"/>
                    <a:pt x="1902" y="7506"/>
                    <a:pt x="2002" y="7472"/>
                  </a:cubicBezTo>
                  <a:lnTo>
                    <a:pt x="2436" y="7472"/>
                  </a:lnTo>
                  <a:cubicBezTo>
                    <a:pt x="2569" y="7506"/>
                    <a:pt x="2703" y="7539"/>
                    <a:pt x="2836" y="7573"/>
                  </a:cubicBezTo>
                  <a:cubicBezTo>
                    <a:pt x="2887" y="7598"/>
                    <a:pt x="2938" y="7609"/>
                    <a:pt x="2987" y="7609"/>
                  </a:cubicBezTo>
                  <a:cubicBezTo>
                    <a:pt x="3067" y="7609"/>
                    <a:pt x="3141" y="7580"/>
                    <a:pt x="3203" y="7539"/>
                  </a:cubicBezTo>
                  <a:cubicBezTo>
                    <a:pt x="3303" y="7472"/>
                    <a:pt x="3403" y="7372"/>
                    <a:pt x="3437" y="7239"/>
                  </a:cubicBezTo>
                  <a:cubicBezTo>
                    <a:pt x="3470" y="7106"/>
                    <a:pt x="3470" y="6972"/>
                    <a:pt x="3403" y="6872"/>
                  </a:cubicBezTo>
                  <a:cubicBezTo>
                    <a:pt x="3303" y="6739"/>
                    <a:pt x="3236" y="6705"/>
                    <a:pt x="3103" y="6639"/>
                  </a:cubicBezTo>
                  <a:cubicBezTo>
                    <a:pt x="2830" y="6526"/>
                    <a:pt x="2542" y="6476"/>
                    <a:pt x="2254" y="6476"/>
                  </a:cubicBezTo>
                  <a:cubicBezTo>
                    <a:pt x="1942" y="6476"/>
                    <a:pt x="1630" y="6535"/>
                    <a:pt x="1335" y="6639"/>
                  </a:cubicBezTo>
                  <a:cubicBezTo>
                    <a:pt x="1335" y="5705"/>
                    <a:pt x="1302" y="4771"/>
                    <a:pt x="1268" y="3837"/>
                  </a:cubicBezTo>
                  <a:cubicBezTo>
                    <a:pt x="1202" y="2736"/>
                    <a:pt x="1102" y="1602"/>
                    <a:pt x="1002" y="501"/>
                  </a:cubicBezTo>
                  <a:cubicBezTo>
                    <a:pt x="1002" y="467"/>
                    <a:pt x="1002" y="401"/>
                    <a:pt x="968" y="367"/>
                  </a:cubicBezTo>
                  <a:cubicBezTo>
                    <a:pt x="935" y="167"/>
                    <a:pt x="768" y="0"/>
                    <a:pt x="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1"/>
            <p:cNvSpPr/>
            <p:nvPr/>
          </p:nvSpPr>
          <p:spPr>
            <a:xfrm>
              <a:off x="2274440" y="1997543"/>
              <a:ext cx="117638" cy="109316"/>
            </a:xfrm>
            <a:custGeom>
              <a:avLst/>
              <a:gdLst/>
              <a:ahLst/>
              <a:cxnLst/>
              <a:rect l="l" t="t" r="r" b="b"/>
              <a:pathLst>
                <a:path w="7506" h="6975" extrusionOk="0">
                  <a:moveTo>
                    <a:pt x="3136" y="1"/>
                  </a:moveTo>
                  <a:cubicBezTo>
                    <a:pt x="2302" y="1"/>
                    <a:pt x="1468" y="34"/>
                    <a:pt x="634" y="101"/>
                  </a:cubicBezTo>
                  <a:cubicBezTo>
                    <a:pt x="11" y="134"/>
                    <a:pt x="0" y="1069"/>
                    <a:pt x="602" y="1069"/>
                  </a:cubicBezTo>
                  <a:cubicBezTo>
                    <a:pt x="613" y="1069"/>
                    <a:pt x="623" y="1069"/>
                    <a:pt x="634" y="1068"/>
                  </a:cubicBezTo>
                  <a:cubicBezTo>
                    <a:pt x="1368" y="1035"/>
                    <a:pt x="2102" y="1002"/>
                    <a:pt x="2869" y="1002"/>
                  </a:cubicBezTo>
                  <a:lnTo>
                    <a:pt x="3936" y="1002"/>
                  </a:lnTo>
                  <a:cubicBezTo>
                    <a:pt x="4070" y="1002"/>
                    <a:pt x="4220" y="993"/>
                    <a:pt x="4374" y="993"/>
                  </a:cubicBezTo>
                  <a:cubicBezTo>
                    <a:pt x="4528" y="993"/>
                    <a:pt x="4687" y="1002"/>
                    <a:pt x="4837" y="1035"/>
                  </a:cubicBezTo>
                  <a:cubicBezTo>
                    <a:pt x="5271" y="1135"/>
                    <a:pt x="5204" y="1869"/>
                    <a:pt x="5070" y="2169"/>
                  </a:cubicBezTo>
                  <a:cubicBezTo>
                    <a:pt x="4937" y="2569"/>
                    <a:pt x="4503" y="2669"/>
                    <a:pt x="4103" y="2703"/>
                  </a:cubicBezTo>
                  <a:cubicBezTo>
                    <a:pt x="3469" y="2769"/>
                    <a:pt x="2836" y="2803"/>
                    <a:pt x="2202" y="2936"/>
                  </a:cubicBezTo>
                  <a:cubicBezTo>
                    <a:pt x="1568" y="3070"/>
                    <a:pt x="867" y="3203"/>
                    <a:pt x="667" y="3904"/>
                  </a:cubicBezTo>
                  <a:cubicBezTo>
                    <a:pt x="567" y="4237"/>
                    <a:pt x="567" y="4571"/>
                    <a:pt x="567" y="4871"/>
                  </a:cubicBezTo>
                  <a:cubicBezTo>
                    <a:pt x="567" y="5238"/>
                    <a:pt x="601" y="5605"/>
                    <a:pt x="667" y="5972"/>
                  </a:cubicBezTo>
                  <a:cubicBezTo>
                    <a:pt x="795" y="6611"/>
                    <a:pt x="1260" y="6975"/>
                    <a:pt x="1915" y="6975"/>
                  </a:cubicBezTo>
                  <a:cubicBezTo>
                    <a:pt x="1943" y="6975"/>
                    <a:pt x="1972" y="6974"/>
                    <a:pt x="2002" y="6972"/>
                  </a:cubicBezTo>
                  <a:cubicBezTo>
                    <a:pt x="3636" y="6939"/>
                    <a:pt x="5271" y="6839"/>
                    <a:pt x="6905" y="6772"/>
                  </a:cubicBezTo>
                  <a:cubicBezTo>
                    <a:pt x="7496" y="6772"/>
                    <a:pt x="7505" y="5804"/>
                    <a:pt x="6934" y="5804"/>
                  </a:cubicBezTo>
                  <a:cubicBezTo>
                    <a:pt x="6925" y="5804"/>
                    <a:pt x="6915" y="5804"/>
                    <a:pt x="6905" y="5805"/>
                  </a:cubicBezTo>
                  <a:cubicBezTo>
                    <a:pt x="5437" y="5872"/>
                    <a:pt x="4003" y="5938"/>
                    <a:pt x="2569" y="5972"/>
                  </a:cubicBezTo>
                  <a:cubicBezTo>
                    <a:pt x="2369" y="6005"/>
                    <a:pt x="2168" y="6005"/>
                    <a:pt x="2002" y="6005"/>
                  </a:cubicBezTo>
                  <a:cubicBezTo>
                    <a:pt x="1957" y="6005"/>
                    <a:pt x="1883" y="6020"/>
                    <a:pt x="1819" y="6020"/>
                  </a:cubicBezTo>
                  <a:cubicBezTo>
                    <a:pt x="1787" y="6020"/>
                    <a:pt x="1757" y="6016"/>
                    <a:pt x="1735" y="6005"/>
                  </a:cubicBezTo>
                  <a:cubicBezTo>
                    <a:pt x="1568" y="5905"/>
                    <a:pt x="1568" y="5505"/>
                    <a:pt x="1568" y="5338"/>
                  </a:cubicBezTo>
                  <a:cubicBezTo>
                    <a:pt x="1535" y="5004"/>
                    <a:pt x="1535" y="4671"/>
                    <a:pt x="1568" y="4337"/>
                  </a:cubicBezTo>
                  <a:cubicBezTo>
                    <a:pt x="1568" y="4271"/>
                    <a:pt x="1568" y="4170"/>
                    <a:pt x="1601" y="4137"/>
                  </a:cubicBezTo>
                  <a:cubicBezTo>
                    <a:pt x="1668" y="4037"/>
                    <a:pt x="1835" y="4037"/>
                    <a:pt x="1935" y="4004"/>
                  </a:cubicBezTo>
                  <a:cubicBezTo>
                    <a:pt x="2569" y="3804"/>
                    <a:pt x="3169" y="3737"/>
                    <a:pt x="3836" y="3703"/>
                  </a:cubicBezTo>
                  <a:cubicBezTo>
                    <a:pt x="4337" y="3670"/>
                    <a:pt x="4904" y="3603"/>
                    <a:pt x="5337" y="3337"/>
                  </a:cubicBezTo>
                  <a:cubicBezTo>
                    <a:pt x="5904" y="2970"/>
                    <a:pt x="6105" y="2336"/>
                    <a:pt x="6105" y="1669"/>
                  </a:cubicBezTo>
                  <a:cubicBezTo>
                    <a:pt x="6105" y="1102"/>
                    <a:pt x="5938" y="501"/>
                    <a:pt x="5404" y="234"/>
                  </a:cubicBezTo>
                  <a:cubicBezTo>
                    <a:pt x="5070" y="34"/>
                    <a:pt x="4670" y="34"/>
                    <a:pt x="4303" y="34"/>
                  </a:cubicBezTo>
                  <a:cubicBezTo>
                    <a:pt x="3936" y="34"/>
                    <a:pt x="3536" y="1"/>
                    <a:pt x="3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1"/>
            <p:cNvSpPr/>
            <p:nvPr/>
          </p:nvSpPr>
          <p:spPr>
            <a:xfrm>
              <a:off x="2310503" y="2137452"/>
              <a:ext cx="100398" cy="83911"/>
            </a:xfrm>
            <a:custGeom>
              <a:avLst/>
              <a:gdLst/>
              <a:ahLst/>
              <a:cxnLst/>
              <a:rect l="l" t="t" r="r" b="b"/>
              <a:pathLst>
                <a:path w="6406" h="5354" extrusionOk="0">
                  <a:moveTo>
                    <a:pt x="3737" y="981"/>
                  </a:moveTo>
                  <a:cubicBezTo>
                    <a:pt x="3804" y="1048"/>
                    <a:pt x="3904" y="1081"/>
                    <a:pt x="4037" y="1081"/>
                  </a:cubicBezTo>
                  <a:cubicBezTo>
                    <a:pt x="4178" y="1068"/>
                    <a:pt x="4338" y="1050"/>
                    <a:pt x="4498" y="1050"/>
                  </a:cubicBezTo>
                  <a:cubicBezTo>
                    <a:pt x="4754" y="1050"/>
                    <a:pt x="5007" y="1096"/>
                    <a:pt x="5171" y="1281"/>
                  </a:cubicBezTo>
                  <a:cubicBezTo>
                    <a:pt x="5371" y="1515"/>
                    <a:pt x="5405" y="1882"/>
                    <a:pt x="5371" y="2182"/>
                  </a:cubicBezTo>
                  <a:cubicBezTo>
                    <a:pt x="5305" y="2949"/>
                    <a:pt x="4771" y="3649"/>
                    <a:pt x="4137" y="4016"/>
                  </a:cubicBezTo>
                  <a:cubicBezTo>
                    <a:pt x="3734" y="4255"/>
                    <a:pt x="3240" y="4382"/>
                    <a:pt x="2754" y="4382"/>
                  </a:cubicBezTo>
                  <a:cubicBezTo>
                    <a:pt x="2357" y="4382"/>
                    <a:pt x="1966" y="4297"/>
                    <a:pt x="1635" y="4116"/>
                  </a:cubicBezTo>
                  <a:cubicBezTo>
                    <a:pt x="1302" y="3916"/>
                    <a:pt x="1202" y="3583"/>
                    <a:pt x="1135" y="3249"/>
                  </a:cubicBezTo>
                  <a:cubicBezTo>
                    <a:pt x="1102" y="3049"/>
                    <a:pt x="1068" y="2882"/>
                    <a:pt x="1068" y="2715"/>
                  </a:cubicBezTo>
                  <a:cubicBezTo>
                    <a:pt x="1068" y="2515"/>
                    <a:pt x="1035" y="2248"/>
                    <a:pt x="1102" y="2082"/>
                  </a:cubicBezTo>
                  <a:cubicBezTo>
                    <a:pt x="1202" y="1915"/>
                    <a:pt x="1435" y="1815"/>
                    <a:pt x="1602" y="1748"/>
                  </a:cubicBezTo>
                  <a:cubicBezTo>
                    <a:pt x="1802" y="1615"/>
                    <a:pt x="2036" y="1515"/>
                    <a:pt x="2269" y="1415"/>
                  </a:cubicBezTo>
                  <a:cubicBezTo>
                    <a:pt x="2769" y="1214"/>
                    <a:pt x="3236" y="1081"/>
                    <a:pt x="3737" y="981"/>
                  </a:cubicBezTo>
                  <a:close/>
                  <a:moveTo>
                    <a:pt x="3797" y="0"/>
                  </a:moveTo>
                  <a:cubicBezTo>
                    <a:pt x="3757" y="0"/>
                    <a:pt x="3715" y="5"/>
                    <a:pt x="3670" y="14"/>
                  </a:cubicBezTo>
                  <a:cubicBezTo>
                    <a:pt x="3036" y="114"/>
                    <a:pt x="2436" y="280"/>
                    <a:pt x="1869" y="547"/>
                  </a:cubicBezTo>
                  <a:cubicBezTo>
                    <a:pt x="1335" y="781"/>
                    <a:pt x="601" y="1048"/>
                    <a:pt x="301" y="1581"/>
                  </a:cubicBezTo>
                  <a:cubicBezTo>
                    <a:pt x="1" y="2082"/>
                    <a:pt x="68" y="2782"/>
                    <a:pt x="168" y="3316"/>
                  </a:cubicBezTo>
                  <a:cubicBezTo>
                    <a:pt x="234" y="3850"/>
                    <a:pt x="434" y="4383"/>
                    <a:pt x="835" y="4717"/>
                  </a:cubicBezTo>
                  <a:cubicBezTo>
                    <a:pt x="1337" y="5166"/>
                    <a:pt x="2014" y="5354"/>
                    <a:pt x="2703" y="5354"/>
                  </a:cubicBezTo>
                  <a:cubicBezTo>
                    <a:pt x="3294" y="5354"/>
                    <a:pt x="3895" y="5215"/>
                    <a:pt x="4404" y="4984"/>
                  </a:cubicBezTo>
                  <a:cubicBezTo>
                    <a:pt x="5371" y="4517"/>
                    <a:pt x="6172" y="3483"/>
                    <a:pt x="6339" y="2382"/>
                  </a:cubicBezTo>
                  <a:cubicBezTo>
                    <a:pt x="6405" y="1781"/>
                    <a:pt x="6305" y="1148"/>
                    <a:pt x="5905" y="681"/>
                  </a:cubicBezTo>
                  <a:cubicBezTo>
                    <a:pt x="5471" y="114"/>
                    <a:pt x="4738" y="80"/>
                    <a:pt x="4070" y="80"/>
                  </a:cubicBezTo>
                  <a:cubicBezTo>
                    <a:pt x="3997" y="31"/>
                    <a:pt x="3906" y="0"/>
                    <a:pt x="37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1"/>
            <p:cNvSpPr/>
            <p:nvPr/>
          </p:nvSpPr>
          <p:spPr>
            <a:xfrm>
              <a:off x="2396247" y="1965132"/>
              <a:ext cx="53334" cy="153324"/>
            </a:xfrm>
            <a:custGeom>
              <a:avLst/>
              <a:gdLst/>
              <a:ahLst/>
              <a:cxnLst/>
              <a:rect l="l" t="t" r="r" b="b"/>
              <a:pathLst>
                <a:path w="3403" h="9783" extrusionOk="0">
                  <a:moveTo>
                    <a:pt x="501" y="1"/>
                  </a:moveTo>
                  <a:cubicBezTo>
                    <a:pt x="267" y="1"/>
                    <a:pt x="0" y="201"/>
                    <a:pt x="34" y="468"/>
                  </a:cubicBezTo>
                  <a:cubicBezTo>
                    <a:pt x="301" y="3403"/>
                    <a:pt x="401" y="6372"/>
                    <a:pt x="334" y="9307"/>
                  </a:cubicBezTo>
                  <a:cubicBezTo>
                    <a:pt x="334" y="9624"/>
                    <a:pt x="576" y="9783"/>
                    <a:pt x="818" y="9783"/>
                  </a:cubicBezTo>
                  <a:cubicBezTo>
                    <a:pt x="1059" y="9783"/>
                    <a:pt x="1301" y="9624"/>
                    <a:pt x="1301" y="9307"/>
                  </a:cubicBezTo>
                  <a:cubicBezTo>
                    <a:pt x="1335" y="8207"/>
                    <a:pt x="1335" y="7072"/>
                    <a:pt x="1301" y="5972"/>
                  </a:cubicBezTo>
                  <a:cubicBezTo>
                    <a:pt x="1868" y="5938"/>
                    <a:pt x="2435" y="5872"/>
                    <a:pt x="3003" y="5705"/>
                  </a:cubicBezTo>
                  <a:cubicBezTo>
                    <a:pt x="3236" y="5638"/>
                    <a:pt x="3403" y="5371"/>
                    <a:pt x="3336" y="5104"/>
                  </a:cubicBezTo>
                  <a:cubicBezTo>
                    <a:pt x="3251" y="4906"/>
                    <a:pt x="3070" y="4756"/>
                    <a:pt x="2854" y="4756"/>
                  </a:cubicBezTo>
                  <a:cubicBezTo>
                    <a:pt x="2816" y="4756"/>
                    <a:pt x="2776" y="4761"/>
                    <a:pt x="2736" y="4771"/>
                  </a:cubicBezTo>
                  <a:cubicBezTo>
                    <a:pt x="2569" y="4804"/>
                    <a:pt x="2435" y="4871"/>
                    <a:pt x="2302" y="4871"/>
                  </a:cubicBezTo>
                  <a:cubicBezTo>
                    <a:pt x="2202" y="4904"/>
                    <a:pt x="2135" y="4904"/>
                    <a:pt x="2069" y="4938"/>
                  </a:cubicBezTo>
                  <a:lnTo>
                    <a:pt x="1935" y="4938"/>
                  </a:lnTo>
                  <a:cubicBezTo>
                    <a:pt x="1802" y="4971"/>
                    <a:pt x="1635" y="4971"/>
                    <a:pt x="1501" y="5004"/>
                  </a:cubicBezTo>
                  <a:lnTo>
                    <a:pt x="1268" y="5004"/>
                  </a:lnTo>
                  <a:cubicBezTo>
                    <a:pt x="1235" y="3503"/>
                    <a:pt x="1135" y="1969"/>
                    <a:pt x="1001" y="468"/>
                  </a:cubicBezTo>
                  <a:cubicBezTo>
                    <a:pt x="968" y="201"/>
                    <a:pt x="801" y="1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1"/>
            <p:cNvSpPr/>
            <p:nvPr/>
          </p:nvSpPr>
          <p:spPr>
            <a:xfrm>
              <a:off x="2425351" y="2042508"/>
              <a:ext cx="705" cy="251"/>
            </a:xfrm>
            <a:custGeom>
              <a:avLst/>
              <a:gdLst/>
              <a:ahLst/>
              <a:cxnLst/>
              <a:rect l="l" t="t" r="r" b="b"/>
              <a:pathLst>
                <a:path w="45" h="16" extrusionOk="0">
                  <a:moveTo>
                    <a:pt x="45" y="1"/>
                  </a:moveTo>
                  <a:cubicBezTo>
                    <a:pt x="23" y="1"/>
                    <a:pt x="0" y="15"/>
                    <a:pt x="8" y="15"/>
                  </a:cubicBezTo>
                  <a:cubicBezTo>
                    <a:pt x="11" y="15"/>
                    <a:pt x="23" y="12"/>
                    <a:pt x="45" y="1"/>
                  </a:cubicBezTo>
                  <a:close/>
                </a:path>
              </a:pathLst>
            </a:custGeom>
            <a:solidFill>
              <a:srgbClr val="C4B6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1"/>
            <p:cNvSpPr/>
            <p:nvPr/>
          </p:nvSpPr>
          <p:spPr>
            <a:xfrm>
              <a:off x="2461601" y="1977420"/>
              <a:ext cx="105084" cy="60449"/>
            </a:xfrm>
            <a:custGeom>
              <a:avLst/>
              <a:gdLst/>
              <a:ahLst/>
              <a:cxnLst/>
              <a:rect l="l" t="t" r="r" b="b"/>
              <a:pathLst>
                <a:path w="6705" h="3857" extrusionOk="0">
                  <a:moveTo>
                    <a:pt x="3296" y="0"/>
                  </a:moveTo>
                  <a:cubicBezTo>
                    <a:pt x="3252" y="0"/>
                    <a:pt x="3209" y="6"/>
                    <a:pt x="3169" y="17"/>
                  </a:cubicBezTo>
                  <a:cubicBezTo>
                    <a:pt x="2902" y="84"/>
                    <a:pt x="2802" y="351"/>
                    <a:pt x="2835" y="618"/>
                  </a:cubicBezTo>
                  <a:cubicBezTo>
                    <a:pt x="2835" y="618"/>
                    <a:pt x="2835" y="684"/>
                    <a:pt x="2835" y="684"/>
                  </a:cubicBezTo>
                  <a:cubicBezTo>
                    <a:pt x="2835" y="751"/>
                    <a:pt x="2869" y="784"/>
                    <a:pt x="2869" y="818"/>
                  </a:cubicBezTo>
                  <a:cubicBezTo>
                    <a:pt x="2869" y="918"/>
                    <a:pt x="2869" y="1018"/>
                    <a:pt x="2902" y="1118"/>
                  </a:cubicBezTo>
                  <a:cubicBezTo>
                    <a:pt x="2902" y="1318"/>
                    <a:pt x="2902" y="1518"/>
                    <a:pt x="2902" y="1718"/>
                  </a:cubicBezTo>
                  <a:cubicBezTo>
                    <a:pt x="2902" y="1919"/>
                    <a:pt x="2902" y="2085"/>
                    <a:pt x="2869" y="2286"/>
                  </a:cubicBezTo>
                  <a:cubicBezTo>
                    <a:pt x="2869" y="2386"/>
                    <a:pt x="2869" y="2486"/>
                    <a:pt x="2869" y="2586"/>
                  </a:cubicBezTo>
                  <a:cubicBezTo>
                    <a:pt x="2835" y="2619"/>
                    <a:pt x="2835" y="2652"/>
                    <a:pt x="2835" y="2652"/>
                  </a:cubicBezTo>
                  <a:lnTo>
                    <a:pt x="2835" y="2719"/>
                  </a:lnTo>
                  <a:cubicBezTo>
                    <a:pt x="2035" y="2753"/>
                    <a:pt x="1268" y="2819"/>
                    <a:pt x="467" y="2886"/>
                  </a:cubicBezTo>
                  <a:cubicBezTo>
                    <a:pt x="234" y="2919"/>
                    <a:pt x="0" y="3086"/>
                    <a:pt x="0" y="3386"/>
                  </a:cubicBezTo>
                  <a:cubicBezTo>
                    <a:pt x="0" y="3606"/>
                    <a:pt x="208" y="3856"/>
                    <a:pt x="427" y="3856"/>
                  </a:cubicBezTo>
                  <a:cubicBezTo>
                    <a:pt x="440" y="3856"/>
                    <a:pt x="454" y="3855"/>
                    <a:pt x="467" y="3853"/>
                  </a:cubicBezTo>
                  <a:cubicBezTo>
                    <a:pt x="1933" y="3696"/>
                    <a:pt x="3399" y="3642"/>
                    <a:pt x="4865" y="3642"/>
                  </a:cubicBezTo>
                  <a:cubicBezTo>
                    <a:pt x="5267" y="3642"/>
                    <a:pt x="5669" y="3646"/>
                    <a:pt x="6071" y="3653"/>
                  </a:cubicBezTo>
                  <a:cubicBezTo>
                    <a:pt x="6082" y="3654"/>
                    <a:pt x="6092" y="3654"/>
                    <a:pt x="6103" y="3654"/>
                  </a:cubicBezTo>
                  <a:cubicBezTo>
                    <a:pt x="6705" y="3654"/>
                    <a:pt x="6694" y="2719"/>
                    <a:pt x="6071" y="2686"/>
                  </a:cubicBezTo>
                  <a:cubicBezTo>
                    <a:pt x="5582" y="2686"/>
                    <a:pt x="5078" y="2671"/>
                    <a:pt x="4569" y="2671"/>
                  </a:cubicBezTo>
                  <a:cubicBezTo>
                    <a:pt x="4314" y="2671"/>
                    <a:pt x="4059" y="2675"/>
                    <a:pt x="3803" y="2686"/>
                  </a:cubicBezTo>
                  <a:cubicBezTo>
                    <a:pt x="3903" y="1919"/>
                    <a:pt x="3903" y="1118"/>
                    <a:pt x="3769" y="351"/>
                  </a:cubicBezTo>
                  <a:cubicBezTo>
                    <a:pt x="3742" y="130"/>
                    <a:pt x="3508" y="0"/>
                    <a:pt x="32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1"/>
            <p:cNvSpPr/>
            <p:nvPr/>
          </p:nvSpPr>
          <p:spPr>
            <a:xfrm>
              <a:off x="2470487" y="2064402"/>
              <a:ext cx="85744" cy="101213"/>
            </a:xfrm>
            <a:custGeom>
              <a:avLst/>
              <a:gdLst/>
              <a:ahLst/>
              <a:cxnLst/>
              <a:rect l="l" t="t" r="r" b="b"/>
              <a:pathLst>
                <a:path w="5471" h="6458" extrusionOk="0">
                  <a:moveTo>
                    <a:pt x="2836" y="955"/>
                  </a:moveTo>
                  <a:cubicBezTo>
                    <a:pt x="2902" y="955"/>
                    <a:pt x="2969" y="960"/>
                    <a:pt x="3036" y="972"/>
                  </a:cubicBezTo>
                  <a:cubicBezTo>
                    <a:pt x="3069" y="972"/>
                    <a:pt x="3102" y="972"/>
                    <a:pt x="3136" y="1005"/>
                  </a:cubicBezTo>
                  <a:cubicBezTo>
                    <a:pt x="3202" y="1139"/>
                    <a:pt x="3336" y="1272"/>
                    <a:pt x="3569" y="1305"/>
                  </a:cubicBezTo>
                  <a:cubicBezTo>
                    <a:pt x="4403" y="1339"/>
                    <a:pt x="4503" y="2473"/>
                    <a:pt x="4470" y="3107"/>
                  </a:cubicBezTo>
                  <a:cubicBezTo>
                    <a:pt x="4403" y="3874"/>
                    <a:pt x="4270" y="4841"/>
                    <a:pt x="3569" y="5308"/>
                  </a:cubicBezTo>
                  <a:cubicBezTo>
                    <a:pt x="3367" y="5437"/>
                    <a:pt x="3144" y="5485"/>
                    <a:pt x="2912" y="5485"/>
                  </a:cubicBezTo>
                  <a:cubicBezTo>
                    <a:pt x="2724" y="5485"/>
                    <a:pt x="2530" y="5453"/>
                    <a:pt x="2335" y="5408"/>
                  </a:cubicBezTo>
                  <a:cubicBezTo>
                    <a:pt x="2202" y="5375"/>
                    <a:pt x="2002" y="5342"/>
                    <a:pt x="1868" y="5242"/>
                  </a:cubicBezTo>
                  <a:cubicBezTo>
                    <a:pt x="1735" y="5108"/>
                    <a:pt x="1601" y="4908"/>
                    <a:pt x="1535" y="4741"/>
                  </a:cubicBezTo>
                  <a:cubicBezTo>
                    <a:pt x="1201" y="3941"/>
                    <a:pt x="1034" y="3007"/>
                    <a:pt x="1334" y="2173"/>
                  </a:cubicBezTo>
                  <a:cubicBezTo>
                    <a:pt x="1517" y="1564"/>
                    <a:pt x="2145" y="955"/>
                    <a:pt x="2836" y="955"/>
                  </a:cubicBezTo>
                  <a:close/>
                  <a:moveTo>
                    <a:pt x="2892" y="1"/>
                  </a:moveTo>
                  <a:cubicBezTo>
                    <a:pt x="1936" y="1"/>
                    <a:pt x="1034" y="592"/>
                    <a:pt x="567" y="1439"/>
                  </a:cubicBezTo>
                  <a:cubicBezTo>
                    <a:pt x="0" y="2540"/>
                    <a:pt x="167" y="3907"/>
                    <a:pt x="601" y="5008"/>
                  </a:cubicBezTo>
                  <a:cubicBezTo>
                    <a:pt x="834" y="5609"/>
                    <a:pt x="1201" y="6076"/>
                    <a:pt x="1835" y="6276"/>
                  </a:cubicBezTo>
                  <a:cubicBezTo>
                    <a:pt x="2150" y="6387"/>
                    <a:pt x="2507" y="6457"/>
                    <a:pt x="2859" y="6457"/>
                  </a:cubicBezTo>
                  <a:cubicBezTo>
                    <a:pt x="3140" y="6457"/>
                    <a:pt x="3418" y="6413"/>
                    <a:pt x="3669" y="6309"/>
                  </a:cubicBezTo>
                  <a:cubicBezTo>
                    <a:pt x="4904" y="5842"/>
                    <a:pt x="5304" y="4541"/>
                    <a:pt x="5404" y="3340"/>
                  </a:cubicBezTo>
                  <a:cubicBezTo>
                    <a:pt x="5471" y="2673"/>
                    <a:pt x="5471" y="1939"/>
                    <a:pt x="5104" y="1305"/>
                  </a:cubicBezTo>
                  <a:cubicBezTo>
                    <a:pt x="4804" y="772"/>
                    <a:pt x="4236" y="371"/>
                    <a:pt x="3603" y="338"/>
                  </a:cubicBezTo>
                  <a:cubicBezTo>
                    <a:pt x="3569" y="171"/>
                    <a:pt x="3436" y="71"/>
                    <a:pt x="3302" y="38"/>
                  </a:cubicBezTo>
                  <a:cubicBezTo>
                    <a:pt x="3165" y="13"/>
                    <a:pt x="3028" y="1"/>
                    <a:pt x="28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1"/>
            <p:cNvSpPr/>
            <p:nvPr/>
          </p:nvSpPr>
          <p:spPr>
            <a:xfrm>
              <a:off x="2580273" y="1976182"/>
              <a:ext cx="61436" cy="228662"/>
            </a:xfrm>
            <a:custGeom>
              <a:avLst/>
              <a:gdLst/>
              <a:ahLst/>
              <a:cxnLst/>
              <a:rect l="l" t="t" r="r" b="b"/>
              <a:pathLst>
                <a:path w="3920" h="14590" extrusionOk="0">
                  <a:moveTo>
                    <a:pt x="2751" y="0"/>
                  </a:moveTo>
                  <a:cubicBezTo>
                    <a:pt x="2512" y="0"/>
                    <a:pt x="2285" y="151"/>
                    <a:pt x="2302" y="463"/>
                  </a:cubicBezTo>
                  <a:cubicBezTo>
                    <a:pt x="2402" y="2565"/>
                    <a:pt x="2502" y="4633"/>
                    <a:pt x="2602" y="6734"/>
                  </a:cubicBezTo>
                  <a:cubicBezTo>
                    <a:pt x="2459" y="6725"/>
                    <a:pt x="2316" y="6721"/>
                    <a:pt x="2173" y="6721"/>
                  </a:cubicBezTo>
                  <a:cubicBezTo>
                    <a:pt x="1782" y="6721"/>
                    <a:pt x="1392" y="6752"/>
                    <a:pt x="1001" y="6801"/>
                  </a:cubicBezTo>
                  <a:cubicBezTo>
                    <a:pt x="1001" y="5834"/>
                    <a:pt x="1001" y="4866"/>
                    <a:pt x="1001" y="3899"/>
                  </a:cubicBezTo>
                  <a:cubicBezTo>
                    <a:pt x="1001" y="2932"/>
                    <a:pt x="1001" y="1964"/>
                    <a:pt x="967" y="997"/>
                  </a:cubicBezTo>
                  <a:cubicBezTo>
                    <a:pt x="967" y="680"/>
                    <a:pt x="726" y="522"/>
                    <a:pt x="484" y="522"/>
                  </a:cubicBezTo>
                  <a:cubicBezTo>
                    <a:pt x="242" y="522"/>
                    <a:pt x="0" y="680"/>
                    <a:pt x="0" y="997"/>
                  </a:cubicBezTo>
                  <a:cubicBezTo>
                    <a:pt x="33" y="2698"/>
                    <a:pt x="33" y="4433"/>
                    <a:pt x="33" y="6167"/>
                  </a:cubicBezTo>
                  <a:cubicBezTo>
                    <a:pt x="67" y="7835"/>
                    <a:pt x="33" y="9503"/>
                    <a:pt x="134" y="11204"/>
                  </a:cubicBezTo>
                  <a:cubicBezTo>
                    <a:pt x="200" y="12172"/>
                    <a:pt x="300" y="13139"/>
                    <a:pt x="467" y="14073"/>
                  </a:cubicBezTo>
                  <a:cubicBezTo>
                    <a:pt x="495" y="14294"/>
                    <a:pt x="728" y="14423"/>
                    <a:pt x="941" y="14423"/>
                  </a:cubicBezTo>
                  <a:cubicBezTo>
                    <a:pt x="984" y="14423"/>
                    <a:pt x="1027" y="14418"/>
                    <a:pt x="1068" y="14406"/>
                  </a:cubicBezTo>
                  <a:cubicBezTo>
                    <a:pt x="1334" y="14340"/>
                    <a:pt x="1434" y="14073"/>
                    <a:pt x="1401" y="13806"/>
                  </a:cubicBezTo>
                  <a:cubicBezTo>
                    <a:pt x="1101" y="12205"/>
                    <a:pt x="1068" y="10570"/>
                    <a:pt x="1034" y="8936"/>
                  </a:cubicBezTo>
                  <a:cubicBezTo>
                    <a:pt x="1034" y="8536"/>
                    <a:pt x="1034" y="8135"/>
                    <a:pt x="1034" y="7768"/>
                  </a:cubicBezTo>
                  <a:lnTo>
                    <a:pt x="1134" y="7768"/>
                  </a:lnTo>
                  <a:cubicBezTo>
                    <a:pt x="1134" y="7768"/>
                    <a:pt x="1134" y="7735"/>
                    <a:pt x="1134" y="7735"/>
                  </a:cubicBezTo>
                  <a:cubicBezTo>
                    <a:pt x="1488" y="7711"/>
                    <a:pt x="1842" y="7688"/>
                    <a:pt x="2196" y="7688"/>
                  </a:cubicBezTo>
                  <a:cubicBezTo>
                    <a:pt x="2342" y="7688"/>
                    <a:pt x="2489" y="7692"/>
                    <a:pt x="2635" y="7702"/>
                  </a:cubicBezTo>
                  <a:cubicBezTo>
                    <a:pt x="2702" y="8836"/>
                    <a:pt x="2735" y="9970"/>
                    <a:pt x="2802" y="11137"/>
                  </a:cubicBezTo>
                  <a:cubicBezTo>
                    <a:pt x="2835" y="12138"/>
                    <a:pt x="2902" y="13139"/>
                    <a:pt x="2936" y="14140"/>
                  </a:cubicBezTo>
                  <a:cubicBezTo>
                    <a:pt x="2952" y="14440"/>
                    <a:pt x="3202" y="14590"/>
                    <a:pt x="3444" y="14590"/>
                  </a:cubicBezTo>
                  <a:cubicBezTo>
                    <a:pt x="3686" y="14590"/>
                    <a:pt x="3920" y="14440"/>
                    <a:pt x="3903" y="14140"/>
                  </a:cubicBezTo>
                  <a:cubicBezTo>
                    <a:pt x="3736" y="10570"/>
                    <a:pt x="3569" y="7035"/>
                    <a:pt x="3403" y="3465"/>
                  </a:cubicBezTo>
                  <a:cubicBezTo>
                    <a:pt x="3369" y="2465"/>
                    <a:pt x="3302" y="1464"/>
                    <a:pt x="3269" y="463"/>
                  </a:cubicBezTo>
                  <a:cubicBezTo>
                    <a:pt x="3252" y="159"/>
                    <a:pt x="2995" y="0"/>
                    <a:pt x="27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516;p41"/>
          <p:cNvGrpSpPr/>
          <p:nvPr/>
        </p:nvGrpSpPr>
        <p:grpSpPr>
          <a:xfrm>
            <a:off x="129363" y="1106150"/>
            <a:ext cx="3225925" cy="3279350"/>
            <a:chOff x="40325" y="828775"/>
            <a:chExt cx="3225925" cy="3279350"/>
          </a:xfrm>
        </p:grpSpPr>
        <p:sp>
          <p:nvSpPr>
            <p:cNvPr id="2517" name="Google Shape;2517;p41"/>
            <p:cNvSpPr/>
            <p:nvPr/>
          </p:nvSpPr>
          <p:spPr>
            <a:xfrm>
              <a:off x="40325" y="1628550"/>
              <a:ext cx="528900" cy="457575"/>
            </a:xfrm>
            <a:custGeom>
              <a:avLst/>
              <a:gdLst/>
              <a:ahLst/>
              <a:cxnLst/>
              <a:rect l="l" t="t" r="r" b="b"/>
              <a:pathLst>
                <a:path w="21156" h="18303" extrusionOk="0">
                  <a:moveTo>
                    <a:pt x="15072" y="0"/>
                  </a:moveTo>
                  <a:cubicBezTo>
                    <a:pt x="13256" y="0"/>
                    <a:pt x="11489" y="939"/>
                    <a:pt x="10517" y="2619"/>
                  </a:cubicBezTo>
                  <a:lnTo>
                    <a:pt x="9849" y="3774"/>
                  </a:lnTo>
                  <a:lnTo>
                    <a:pt x="8724" y="3136"/>
                  </a:lnTo>
                  <a:cubicBezTo>
                    <a:pt x="7883" y="2639"/>
                    <a:pt x="6961" y="2403"/>
                    <a:pt x="6050" y="2403"/>
                  </a:cubicBezTo>
                  <a:cubicBezTo>
                    <a:pt x="4229" y="2403"/>
                    <a:pt x="2452" y="3348"/>
                    <a:pt x="1459" y="5051"/>
                  </a:cubicBezTo>
                  <a:cubicBezTo>
                    <a:pt x="0" y="7573"/>
                    <a:pt x="852" y="10826"/>
                    <a:pt x="3374" y="12285"/>
                  </a:cubicBezTo>
                  <a:lnTo>
                    <a:pt x="13648" y="18303"/>
                  </a:lnTo>
                  <a:lnTo>
                    <a:pt x="19667" y="7969"/>
                  </a:lnTo>
                  <a:cubicBezTo>
                    <a:pt x="21156" y="5446"/>
                    <a:pt x="20305" y="2193"/>
                    <a:pt x="17752" y="734"/>
                  </a:cubicBezTo>
                  <a:cubicBezTo>
                    <a:pt x="16909" y="237"/>
                    <a:pt x="15984" y="0"/>
                    <a:pt x="15072" y="0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1"/>
            <p:cNvSpPr/>
            <p:nvPr/>
          </p:nvSpPr>
          <p:spPr>
            <a:xfrm>
              <a:off x="2160550" y="3868475"/>
              <a:ext cx="284975" cy="239650"/>
            </a:xfrm>
            <a:custGeom>
              <a:avLst/>
              <a:gdLst/>
              <a:ahLst/>
              <a:cxnLst/>
              <a:rect l="l" t="t" r="r" b="b"/>
              <a:pathLst>
                <a:path w="11399" h="9586" extrusionOk="0">
                  <a:moveTo>
                    <a:pt x="3201" y="1"/>
                  </a:moveTo>
                  <a:cubicBezTo>
                    <a:pt x="2566" y="1"/>
                    <a:pt x="1928" y="213"/>
                    <a:pt x="1398" y="649"/>
                  </a:cubicBezTo>
                  <a:cubicBezTo>
                    <a:pt x="183" y="1652"/>
                    <a:pt x="0" y="3446"/>
                    <a:pt x="1003" y="4662"/>
                  </a:cubicBezTo>
                  <a:lnTo>
                    <a:pt x="5076" y="9586"/>
                  </a:lnTo>
                  <a:lnTo>
                    <a:pt x="10000" y="5513"/>
                  </a:lnTo>
                  <a:cubicBezTo>
                    <a:pt x="11216" y="4510"/>
                    <a:pt x="11399" y="2716"/>
                    <a:pt x="10395" y="1500"/>
                  </a:cubicBezTo>
                  <a:cubicBezTo>
                    <a:pt x="9829" y="814"/>
                    <a:pt x="9010" y="457"/>
                    <a:pt x="8186" y="457"/>
                  </a:cubicBezTo>
                  <a:cubicBezTo>
                    <a:pt x="7551" y="457"/>
                    <a:pt x="6912" y="669"/>
                    <a:pt x="6383" y="1105"/>
                  </a:cubicBezTo>
                  <a:lnTo>
                    <a:pt x="5836" y="1561"/>
                  </a:lnTo>
                  <a:lnTo>
                    <a:pt x="5411" y="1044"/>
                  </a:lnTo>
                  <a:cubicBezTo>
                    <a:pt x="4844" y="358"/>
                    <a:pt x="4025" y="1"/>
                    <a:pt x="3201" y="1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1"/>
            <p:cNvSpPr/>
            <p:nvPr/>
          </p:nvSpPr>
          <p:spPr>
            <a:xfrm>
              <a:off x="3038250" y="3063700"/>
              <a:ext cx="228000" cy="202325"/>
            </a:xfrm>
            <a:custGeom>
              <a:avLst/>
              <a:gdLst/>
              <a:ahLst/>
              <a:cxnLst/>
              <a:rect l="l" t="t" r="r" b="b"/>
              <a:pathLst>
                <a:path w="9120" h="8093" extrusionOk="0">
                  <a:moveTo>
                    <a:pt x="2684" y="0"/>
                  </a:moveTo>
                  <a:cubicBezTo>
                    <a:pt x="2379" y="0"/>
                    <a:pt x="2066" y="61"/>
                    <a:pt x="1764" y="190"/>
                  </a:cubicBezTo>
                  <a:cubicBezTo>
                    <a:pt x="578" y="676"/>
                    <a:pt x="1" y="2044"/>
                    <a:pt x="487" y="3229"/>
                  </a:cubicBezTo>
                  <a:lnTo>
                    <a:pt x="2493" y="8093"/>
                  </a:lnTo>
                  <a:lnTo>
                    <a:pt x="7356" y="6087"/>
                  </a:lnTo>
                  <a:cubicBezTo>
                    <a:pt x="8542" y="5600"/>
                    <a:pt x="9119" y="4233"/>
                    <a:pt x="8633" y="3047"/>
                  </a:cubicBezTo>
                  <a:cubicBezTo>
                    <a:pt x="8266" y="2130"/>
                    <a:pt x="7398" y="1594"/>
                    <a:pt x="6486" y="1594"/>
                  </a:cubicBezTo>
                  <a:cubicBezTo>
                    <a:pt x="6188" y="1594"/>
                    <a:pt x="5885" y="1651"/>
                    <a:pt x="5593" y="1770"/>
                  </a:cubicBezTo>
                  <a:lnTo>
                    <a:pt x="5046" y="1983"/>
                  </a:lnTo>
                  <a:lnTo>
                    <a:pt x="4834" y="1467"/>
                  </a:lnTo>
                  <a:cubicBezTo>
                    <a:pt x="4468" y="553"/>
                    <a:pt x="3606" y="0"/>
                    <a:pt x="2684" y="0"/>
                  </a:cubicBez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1"/>
            <p:cNvSpPr/>
            <p:nvPr/>
          </p:nvSpPr>
          <p:spPr>
            <a:xfrm>
              <a:off x="1398175" y="939550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rgbClr val="F76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1"/>
            <p:cNvSpPr/>
            <p:nvPr/>
          </p:nvSpPr>
          <p:spPr>
            <a:xfrm>
              <a:off x="900875" y="3497525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1"/>
            <p:cNvSpPr/>
            <p:nvPr/>
          </p:nvSpPr>
          <p:spPr>
            <a:xfrm>
              <a:off x="3038250" y="828775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3" name="Google Shape;2523;p41"/>
          <p:cNvSpPr/>
          <p:nvPr/>
        </p:nvSpPr>
        <p:spPr>
          <a:xfrm>
            <a:off x="203500" y="3861225"/>
            <a:ext cx="372530" cy="372530"/>
          </a:xfrm>
          <a:custGeom>
            <a:avLst/>
            <a:gdLst/>
            <a:ahLst/>
            <a:cxnLst/>
            <a:rect l="l" t="t" r="r" b="b"/>
            <a:pathLst>
              <a:path w="9576" h="9576" extrusionOk="0">
                <a:moveTo>
                  <a:pt x="4803" y="1"/>
                </a:moveTo>
                <a:cubicBezTo>
                  <a:pt x="2159" y="1"/>
                  <a:pt x="1" y="2128"/>
                  <a:pt x="1" y="4773"/>
                </a:cubicBezTo>
                <a:cubicBezTo>
                  <a:pt x="1" y="7417"/>
                  <a:pt x="2159" y="9575"/>
                  <a:pt x="4803" y="9575"/>
                </a:cubicBezTo>
                <a:cubicBezTo>
                  <a:pt x="7448" y="9575"/>
                  <a:pt x="9575" y="7417"/>
                  <a:pt x="9575" y="4773"/>
                </a:cubicBezTo>
                <a:cubicBezTo>
                  <a:pt x="9575" y="2128"/>
                  <a:pt x="7448" y="1"/>
                  <a:pt x="48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ECCBD0-3D36-495D-9749-AFEDD0DBDC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49" t="28195" r="12201" b="14230"/>
          <a:stretch/>
        </p:blipFill>
        <p:spPr>
          <a:xfrm>
            <a:off x="589552" y="1087580"/>
            <a:ext cx="7654855" cy="393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99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B5AF50-518D-41E6-A0AC-74B29839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Compartimos dibujos de nuestras respuestas: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D3C448-4F02-4646-ABB0-A5F73A51C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48769"/>
          <a:stretch/>
        </p:blipFill>
        <p:spPr>
          <a:xfrm>
            <a:off x="720000" y="1323498"/>
            <a:ext cx="6408712" cy="330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91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40"/>
          <p:cNvSpPr/>
          <p:nvPr/>
        </p:nvSpPr>
        <p:spPr>
          <a:xfrm>
            <a:off x="8633750" y="4291350"/>
            <a:ext cx="351100" cy="373325"/>
          </a:xfrm>
          <a:custGeom>
            <a:avLst/>
            <a:gdLst/>
            <a:ahLst/>
            <a:cxnLst/>
            <a:rect l="l" t="t" r="r" b="b"/>
            <a:pathLst>
              <a:path w="14044" h="14933" extrusionOk="0">
                <a:moveTo>
                  <a:pt x="3247" y="1"/>
                </a:moveTo>
                <a:cubicBezTo>
                  <a:pt x="3219" y="1"/>
                  <a:pt x="3190" y="1"/>
                  <a:pt x="3162" y="2"/>
                </a:cubicBezTo>
                <a:cubicBezTo>
                  <a:pt x="1855" y="63"/>
                  <a:pt x="791" y="1188"/>
                  <a:pt x="396" y="2404"/>
                </a:cubicBezTo>
                <a:cubicBezTo>
                  <a:pt x="1" y="3650"/>
                  <a:pt x="153" y="4987"/>
                  <a:pt x="305" y="6294"/>
                </a:cubicBezTo>
                <a:cubicBezTo>
                  <a:pt x="670" y="8908"/>
                  <a:pt x="1186" y="11492"/>
                  <a:pt x="1855" y="14045"/>
                </a:cubicBezTo>
                <a:cubicBezTo>
                  <a:pt x="1916" y="14319"/>
                  <a:pt x="2007" y="14623"/>
                  <a:pt x="2250" y="14805"/>
                </a:cubicBezTo>
                <a:cubicBezTo>
                  <a:pt x="2383" y="14898"/>
                  <a:pt x="2544" y="14933"/>
                  <a:pt x="2713" y="14933"/>
                </a:cubicBezTo>
                <a:cubicBezTo>
                  <a:pt x="2934" y="14933"/>
                  <a:pt x="3169" y="14874"/>
                  <a:pt x="3375" y="14805"/>
                </a:cubicBezTo>
                <a:cubicBezTo>
                  <a:pt x="7205" y="13559"/>
                  <a:pt x="10579" y="11005"/>
                  <a:pt x="12798" y="7662"/>
                </a:cubicBezTo>
                <a:cubicBezTo>
                  <a:pt x="13497" y="6598"/>
                  <a:pt x="14044" y="5018"/>
                  <a:pt x="13102" y="4166"/>
                </a:cubicBezTo>
                <a:cubicBezTo>
                  <a:pt x="12783" y="3861"/>
                  <a:pt x="12371" y="3741"/>
                  <a:pt x="11933" y="3741"/>
                </a:cubicBezTo>
                <a:cubicBezTo>
                  <a:pt x="11368" y="3741"/>
                  <a:pt x="10758" y="3940"/>
                  <a:pt x="10244" y="4197"/>
                </a:cubicBezTo>
                <a:cubicBezTo>
                  <a:pt x="9089" y="4774"/>
                  <a:pt x="8117" y="5656"/>
                  <a:pt x="7205" y="6537"/>
                </a:cubicBezTo>
                <a:cubicBezTo>
                  <a:pt x="7022" y="5625"/>
                  <a:pt x="6962" y="4592"/>
                  <a:pt x="6718" y="3650"/>
                </a:cubicBezTo>
                <a:cubicBezTo>
                  <a:pt x="6270" y="1884"/>
                  <a:pt x="5025" y="1"/>
                  <a:pt x="324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Google Shape;2433;p40"/>
          <p:cNvSpPr/>
          <p:nvPr/>
        </p:nvSpPr>
        <p:spPr>
          <a:xfrm>
            <a:off x="8669800" y="1712475"/>
            <a:ext cx="474200" cy="417375"/>
          </a:xfrm>
          <a:custGeom>
            <a:avLst/>
            <a:gdLst/>
            <a:ahLst/>
            <a:cxnLst/>
            <a:rect l="l" t="t" r="r" b="b"/>
            <a:pathLst>
              <a:path w="18968" h="16695" extrusionOk="0">
                <a:moveTo>
                  <a:pt x="9483" y="0"/>
                </a:moveTo>
                <a:cubicBezTo>
                  <a:pt x="8406" y="0"/>
                  <a:pt x="7314" y="211"/>
                  <a:pt x="6262" y="658"/>
                </a:cubicBezTo>
                <a:cubicBezTo>
                  <a:pt x="2007" y="2451"/>
                  <a:pt x="0" y="7345"/>
                  <a:pt x="1794" y="11570"/>
                </a:cubicBezTo>
                <a:cubicBezTo>
                  <a:pt x="3141" y="14767"/>
                  <a:pt x="6239" y="16695"/>
                  <a:pt x="9502" y="16695"/>
                </a:cubicBezTo>
                <a:cubicBezTo>
                  <a:pt x="10581" y="16695"/>
                  <a:pt x="11678" y="16484"/>
                  <a:pt x="12736" y="16038"/>
                </a:cubicBezTo>
                <a:cubicBezTo>
                  <a:pt x="16961" y="14244"/>
                  <a:pt x="18967" y="9351"/>
                  <a:pt x="17174" y="5095"/>
                </a:cubicBezTo>
                <a:cubicBezTo>
                  <a:pt x="15827" y="1922"/>
                  <a:pt x="12731" y="0"/>
                  <a:pt x="94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4" name="Google Shape;2434;p40"/>
          <p:cNvSpPr/>
          <p:nvPr/>
        </p:nvSpPr>
        <p:spPr>
          <a:xfrm>
            <a:off x="8607350" y="3093100"/>
            <a:ext cx="192275" cy="235000"/>
          </a:xfrm>
          <a:custGeom>
            <a:avLst/>
            <a:gdLst/>
            <a:ahLst/>
            <a:cxnLst/>
            <a:rect l="l" t="t" r="r" b="b"/>
            <a:pathLst>
              <a:path w="7691" h="9400" extrusionOk="0">
                <a:moveTo>
                  <a:pt x="5198" y="0"/>
                </a:moveTo>
                <a:lnTo>
                  <a:pt x="244" y="1308"/>
                </a:lnTo>
                <a:lnTo>
                  <a:pt x="0" y="4499"/>
                </a:lnTo>
                <a:lnTo>
                  <a:pt x="3587" y="3101"/>
                </a:lnTo>
                <a:lnTo>
                  <a:pt x="3587" y="3101"/>
                </a:lnTo>
                <a:cubicBezTo>
                  <a:pt x="3587" y="3101"/>
                  <a:pt x="3496" y="4499"/>
                  <a:pt x="3344" y="6900"/>
                </a:cubicBezTo>
                <a:cubicBezTo>
                  <a:pt x="3283" y="8055"/>
                  <a:pt x="3861" y="9119"/>
                  <a:pt x="4985" y="9362"/>
                </a:cubicBezTo>
                <a:cubicBezTo>
                  <a:pt x="5120" y="9387"/>
                  <a:pt x="5254" y="9399"/>
                  <a:pt x="5387" y="9399"/>
                </a:cubicBezTo>
                <a:cubicBezTo>
                  <a:pt x="6384" y="9399"/>
                  <a:pt x="7259" y="8714"/>
                  <a:pt x="7447" y="7721"/>
                </a:cubicBezTo>
                <a:cubicBezTo>
                  <a:pt x="7691" y="6566"/>
                  <a:pt x="6931" y="5472"/>
                  <a:pt x="5806" y="5259"/>
                </a:cubicBezTo>
                <a:cubicBezTo>
                  <a:pt x="5580" y="5205"/>
                  <a:pt x="5385" y="5174"/>
                  <a:pt x="5205" y="5174"/>
                </a:cubicBezTo>
                <a:cubicBezTo>
                  <a:pt x="4877" y="5174"/>
                  <a:pt x="4600" y="5277"/>
                  <a:pt x="4286" y="5532"/>
                </a:cubicBezTo>
                <a:lnTo>
                  <a:pt x="51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40"/>
          <p:cNvSpPr txBox="1">
            <a:spLocks noGrp="1"/>
          </p:cNvSpPr>
          <p:nvPr>
            <p:ph type="title"/>
          </p:nvPr>
        </p:nvSpPr>
        <p:spPr>
          <a:xfrm>
            <a:off x="4289656" y="42297"/>
            <a:ext cx="2539499" cy="7362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Miércoles 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2" name="Google Shape;2437;p40"/>
          <p:cNvGrpSpPr/>
          <p:nvPr/>
        </p:nvGrpSpPr>
        <p:grpSpPr>
          <a:xfrm>
            <a:off x="1701600" y="2242750"/>
            <a:ext cx="6543625" cy="1944588"/>
            <a:chOff x="1701600" y="2242750"/>
            <a:chExt cx="6543625" cy="1944588"/>
          </a:xfrm>
        </p:grpSpPr>
        <p:sp>
          <p:nvSpPr>
            <p:cNvPr id="2438" name="Google Shape;2438;p40"/>
            <p:cNvSpPr/>
            <p:nvPr/>
          </p:nvSpPr>
          <p:spPr>
            <a:xfrm>
              <a:off x="1701600" y="370233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0"/>
            <p:cNvSpPr/>
            <p:nvPr/>
          </p:nvSpPr>
          <p:spPr>
            <a:xfrm>
              <a:off x="7260225" y="3907638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0"/>
            <p:cNvSpPr/>
            <p:nvPr/>
          </p:nvSpPr>
          <p:spPr>
            <a:xfrm>
              <a:off x="8129700" y="2242750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2435;p40"/>
          <p:cNvSpPr txBox="1">
            <a:spLocks/>
          </p:cNvSpPr>
          <p:nvPr/>
        </p:nvSpPr>
        <p:spPr>
          <a:xfrm>
            <a:off x="176610" y="-10502"/>
            <a:ext cx="288032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Work Sans"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Activación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3779912" y="4443958"/>
            <a:ext cx="3558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https://youtu.be/VZv0w22I5c4</a:t>
            </a:r>
            <a:endParaRPr lang="es-MX" sz="2000" dirty="0"/>
          </a:p>
        </p:txBody>
      </p:sp>
      <p:pic>
        <p:nvPicPr>
          <p:cNvPr id="3" name="Elementos multimedia en línea 2" title="Tres pesecitos Las muￃﾱequitas elizabeth">
            <a:hlinkClick r:id="" action="ppaction://media"/>
            <a:extLst>
              <a:ext uri="{FF2B5EF4-FFF2-40B4-BE49-F238E27FC236}">
                <a16:creationId xmlns:a16="http://schemas.microsoft.com/office/drawing/2014/main" id="{69451E76-2EE9-430C-B096-CFCC0D99AC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69627" y="750360"/>
            <a:ext cx="6701423" cy="3746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3"/>
          <p:cNvPicPr>
            <a:picLocks noChangeAspect="1" noChangeArrowheads="1"/>
          </p:cNvPicPr>
          <p:nvPr/>
        </p:nvPicPr>
        <p:blipFill>
          <a:blip r:embed="rId3" cstate="print"/>
          <a:srcRect l="10847" t="27679" r="52796" b="18227"/>
          <a:stretch>
            <a:fillRect/>
          </a:stretch>
        </p:blipFill>
        <p:spPr bwMode="auto">
          <a:xfrm>
            <a:off x="4303029" y="1851670"/>
            <a:ext cx="3797363" cy="331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oogle Shape;2528;p42"/>
          <p:cNvGrpSpPr/>
          <p:nvPr/>
        </p:nvGrpSpPr>
        <p:grpSpPr>
          <a:xfrm>
            <a:off x="716775" y="698325"/>
            <a:ext cx="7525225" cy="4039675"/>
            <a:chOff x="720000" y="689225"/>
            <a:chExt cx="7525225" cy="4039675"/>
          </a:xfrm>
        </p:grpSpPr>
        <p:sp>
          <p:nvSpPr>
            <p:cNvPr id="2529" name="Google Shape;2529;p42"/>
            <p:cNvSpPr/>
            <p:nvPr/>
          </p:nvSpPr>
          <p:spPr>
            <a:xfrm>
              <a:off x="720000" y="391882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2"/>
            <p:cNvSpPr/>
            <p:nvPr/>
          </p:nvSpPr>
          <p:spPr>
            <a:xfrm>
              <a:off x="1550825" y="44781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2"/>
            <p:cNvSpPr/>
            <p:nvPr/>
          </p:nvSpPr>
          <p:spPr>
            <a:xfrm>
              <a:off x="5047200" y="689225"/>
              <a:ext cx="158850" cy="164925"/>
            </a:xfrm>
            <a:custGeom>
              <a:avLst/>
              <a:gdLst/>
              <a:ahLst/>
              <a:cxnLst/>
              <a:rect l="l" t="t" r="r" b="b"/>
              <a:pathLst>
                <a:path w="6354" h="6597" extrusionOk="0">
                  <a:moveTo>
                    <a:pt x="2250" y="1"/>
                  </a:moveTo>
                  <a:lnTo>
                    <a:pt x="2007" y="2280"/>
                  </a:lnTo>
                  <a:lnTo>
                    <a:pt x="0" y="3405"/>
                  </a:lnTo>
                  <a:lnTo>
                    <a:pt x="2128" y="4317"/>
                  </a:lnTo>
                  <a:lnTo>
                    <a:pt x="2554" y="6597"/>
                  </a:lnTo>
                  <a:lnTo>
                    <a:pt x="4073" y="4864"/>
                  </a:lnTo>
                  <a:lnTo>
                    <a:pt x="6353" y="5138"/>
                  </a:lnTo>
                  <a:lnTo>
                    <a:pt x="5198" y="3162"/>
                  </a:lnTo>
                  <a:lnTo>
                    <a:pt x="6171" y="1095"/>
                  </a:lnTo>
                  <a:lnTo>
                    <a:pt x="3921" y="1581"/>
                  </a:lnTo>
                  <a:lnTo>
                    <a:pt x="22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2"/>
            <p:cNvSpPr/>
            <p:nvPr/>
          </p:nvSpPr>
          <p:spPr>
            <a:xfrm>
              <a:off x="7928325" y="3861225"/>
              <a:ext cx="228000" cy="202325"/>
            </a:xfrm>
            <a:custGeom>
              <a:avLst/>
              <a:gdLst/>
              <a:ahLst/>
              <a:cxnLst/>
              <a:rect l="l" t="t" r="r" b="b"/>
              <a:pathLst>
                <a:path w="9120" h="8093" extrusionOk="0">
                  <a:moveTo>
                    <a:pt x="2684" y="0"/>
                  </a:moveTo>
                  <a:cubicBezTo>
                    <a:pt x="2379" y="0"/>
                    <a:pt x="2066" y="61"/>
                    <a:pt x="1764" y="190"/>
                  </a:cubicBezTo>
                  <a:cubicBezTo>
                    <a:pt x="578" y="676"/>
                    <a:pt x="1" y="2044"/>
                    <a:pt x="487" y="3229"/>
                  </a:cubicBezTo>
                  <a:lnTo>
                    <a:pt x="2493" y="8093"/>
                  </a:lnTo>
                  <a:lnTo>
                    <a:pt x="7356" y="6087"/>
                  </a:lnTo>
                  <a:cubicBezTo>
                    <a:pt x="8542" y="5600"/>
                    <a:pt x="9119" y="4233"/>
                    <a:pt x="8633" y="3047"/>
                  </a:cubicBezTo>
                  <a:cubicBezTo>
                    <a:pt x="8266" y="2130"/>
                    <a:pt x="7398" y="1594"/>
                    <a:pt x="6486" y="1594"/>
                  </a:cubicBezTo>
                  <a:cubicBezTo>
                    <a:pt x="6188" y="1594"/>
                    <a:pt x="5885" y="1651"/>
                    <a:pt x="5593" y="1770"/>
                  </a:cubicBezTo>
                  <a:lnTo>
                    <a:pt x="5046" y="1983"/>
                  </a:lnTo>
                  <a:lnTo>
                    <a:pt x="4834" y="1467"/>
                  </a:lnTo>
                  <a:cubicBezTo>
                    <a:pt x="4468" y="553"/>
                    <a:pt x="3606" y="0"/>
                    <a:pt x="2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2"/>
            <p:cNvSpPr/>
            <p:nvPr/>
          </p:nvSpPr>
          <p:spPr>
            <a:xfrm>
              <a:off x="5655345" y="3066706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2"/>
            <p:cNvSpPr/>
            <p:nvPr/>
          </p:nvSpPr>
          <p:spPr>
            <a:xfrm>
              <a:off x="8129700" y="2242750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2"/>
            <p:cNvSpPr/>
            <p:nvPr/>
          </p:nvSpPr>
          <p:spPr>
            <a:xfrm>
              <a:off x="7309475" y="1985238"/>
              <a:ext cx="292575" cy="311725"/>
            </a:xfrm>
            <a:custGeom>
              <a:avLst/>
              <a:gdLst/>
              <a:ahLst/>
              <a:cxnLst/>
              <a:rect l="l" t="t" r="r" b="b"/>
              <a:pathLst>
                <a:path w="11703" h="12469" extrusionOk="0">
                  <a:moveTo>
                    <a:pt x="7019" y="0"/>
                  </a:moveTo>
                  <a:cubicBezTo>
                    <a:pt x="6582" y="0"/>
                    <a:pt x="6189" y="306"/>
                    <a:pt x="6110" y="724"/>
                  </a:cubicBezTo>
                  <a:lnTo>
                    <a:pt x="4378" y="7989"/>
                  </a:lnTo>
                  <a:cubicBezTo>
                    <a:pt x="4074" y="7715"/>
                    <a:pt x="3709" y="7533"/>
                    <a:pt x="3314" y="7472"/>
                  </a:cubicBezTo>
                  <a:cubicBezTo>
                    <a:pt x="3135" y="7431"/>
                    <a:pt x="2955" y="7412"/>
                    <a:pt x="2779" y="7412"/>
                  </a:cubicBezTo>
                  <a:cubicBezTo>
                    <a:pt x="1636" y="7412"/>
                    <a:pt x="594" y="8225"/>
                    <a:pt x="305" y="9357"/>
                  </a:cubicBezTo>
                  <a:cubicBezTo>
                    <a:pt x="1" y="10724"/>
                    <a:pt x="821" y="12092"/>
                    <a:pt x="2189" y="12396"/>
                  </a:cubicBezTo>
                  <a:cubicBezTo>
                    <a:pt x="2390" y="12445"/>
                    <a:pt x="2592" y="12469"/>
                    <a:pt x="2789" y="12469"/>
                  </a:cubicBezTo>
                  <a:cubicBezTo>
                    <a:pt x="3937" y="12469"/>
                    <a:pt x="4974" y="11678"/>
                    <a:pt x="5259" y="10512"/>
                  </a:cubicBezTo>
                  <a:cubicBezTo>
                    <a:pt x="5259" y="10481"/>
                    <a:pt x="5259" y="10451"/>
                    <a:pt x="5259" y="10420"/>
                  </a:cubicBezTo>
                  <a:lnTo>
                    <a:pt x="7113" y="2639"/>
                  </a:lnTo>
                  <a:lnTo>
                    <a:pt x="10214" y="3369"/>
                  </a:lnTo>
                  <a:cubicBezTo>
                    <a:pt x="10289" y="3385"/>
                    <a:pt x="10365" y="3394"/>
                    <a:pt x="10440" y="3394"/>
                  </a:cubicBezTo>
                  <a:cubicBezTo>
                    <a:pt x="10905" y="3394"/>
                    <a:pt x="11329" y="3080"/>
                    <a:pt x="11460" y="2609"/>
                  </a:cubicBezTo>
                  <a:lnTo>
                    <a:pt x="11551" y="2122"/>
                  </a:lnTo>
                  <a:cubicBezTo>
                    <a:pt x="11703" y="1575"/>
                    <a:pt x="11369" y="998"/>
                    <a:pt x="10791" y="876"/>
                  </a:cubicBezTo>
                  <a:lnTo>
                    <a:pt x="7235" y="25"/>
                  </a:lnTo>
                  <a:cubicBezTo>
                    <a:pt x="7162" y="8"/>
                    <a:pt x="7090" y="0"/>
                    <a:pt x="70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6" name="Google Shape;2536;p42"/>
          <p:cNvSpPr txBox="1">
            <a:spLocks noGrp="1"/>
          </p:cNvSpPr>
          <p:nvPr>
            <p:ph type="title"/>
          </p:nvPr>
        </p:nvSpPr>
        <p:spPr>
          <a:xfrm>
            <a:off x="2987824" y="843558"/>
            <a:ext cx="540059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MOTRICID</a:t>
            </a:r>
            <a:r>
              <a:rPr lang="en" dirty="0">
                <a:solidFill>
                  <a:schemeClr val="accent1"/>
                </a:solidFill>
              </a:rPr>
              <a:t>AD</a:t>
            </a:r>
            <a:r>
              <a:rPr lang="en" dirty="0"/>
              <a:t> </a:t>
            </a:r>
            <a:r>
              <a:rPr lang="en" dirty="0">
                <a:solidFill>
                  <a:schemeClr val="accent1"/>
                </a:solidFill>
              </a:rPr>
              <a:t>FINA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537" name="Google Shape;2537;p42"/>
          <p:cNvSpPr txBox="1">
            <a:spLocks noGrp="1"/>
          </p:cNvSpPr>
          <p:nvPr>
            <p:ph type="title" idx="2"/>
          </p:nvPr>
        </p:nvSpPr>
        <p:spPr>
          <a:xfrm>
            <a:off x="0" y="0"/>
            <a:ext cx="523468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dirty="0"/>
              <a:t>PRÁCTICA DE</a:t>
            </a:r>
          </a:p>
        </p:txBody>
      </p:sp>
      <p:grpSp>
        <p:nvGrpSpPr>
          <p:cNvPr id="3" name="Google Shape;2539;p42"/>
          <p:cNvGrpSpPr/>
          <p:nvPr/>
        </p:nvGrpSpPr>
        <p:grpSpPr>
          <a:xfrm>
            <a:off x="716779" y="800511"/>
            <a:ext cx="2740817" cy="3509283"/>
            <a:chOff x="640575" y="1029100"/>
            <a:chExt cx="2514511" cy="3219526"/>
          </a:xfrm>
        </p:grpSpPr>
        <p:grpSp>
          <p:nvGrpSpPr>
            <p:cNvPr id="4" name="Google Shape;2540;p42"/>
            <p:cNvGrpSpPr/>
            <p:nvPr/>
          </p:nvGrpSpPr>
          <p:grpSpPr>
            <a:xfrm>
              <a:off x="1013308" y="1122524"/>
              <a:ext cx="2141778" cy="3126102"/>
              <a:chOff x="1013308" y="1122524"/>
              <a:chExt cx="2141778" cy="3126102"/>
            </a:xfrm>
          </p:grpSpPr>
          <p:sp>
            <p:nvSpPr>
              <p:cNvPr id="2541" name="Google Shape;2541;p42"/>
              <p:cNvSpPr/>
              <p:nvPr/>
            </p:nvSpPr>
            <p:spPr>
              <a:xfrm rot="-427565">
                <a:off x="1188458" y="1222416"/>
                <a:ext cx="1792366" cy="2921081"/>
              </a:xfrm>
              <a:custGeom>
                <a:avLst/>
                <a:gdLst/>
                <a:ahLst/>
                <a:cxnLst/>
                <a:rect l="l" t="t" r="r" b="b"/>
                <a:pathLst>
                  <a:path w="53675" h="87476" extrusionOk="0">
                    <a:moveTo>
                      <a:pt x="3401" y="1"/>
                    </a:moveTo>
                    <a:cubicBezTo>
                      <a:pt x="1508" y="1"/>
                      <a:pt x="0" y="1509"/>
                      <a:pt x="0" y="3401"/>
                    </a:cubicBezTo>
                    <a:lnTo>
                      <a:pt x="0" y="84104"/>
                    </a:lnTo>
                    <a:cubicBezTo>
                      <a:pt x="0" y="85968"/>
                      <a:pt x="1508" y="87476"/>
                      <a:pt x="3401" y="87476"/>
                    </a:cubicBezTo>
                    <a:lnTo>
                      <a:pt x="50273" y="87476"/>
                    </a:lnTo>
                    <a:cubicBezTo>
                      <a:pt x="52136" y="87476"/>
                      <a:pt x="53674" y="85968"/>
                      <a:pt x="53674" y="84104"/>
                    </a:cubicBezTo>
                    <a:lnTo>
                      <a:pt x="53674" y="3401"/>
                    </a:lnTo>
                    <a:cubicBezTo>
                      <a:pt x="53674" y="1509"/>
                      <a:pt x="52136" y="1"/>
                      <a:pt x="502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2" name="Google Shape;2542;p42"/>
              <p:cNvSpPr/>
              <p:nvPr/>
            </p:nvSpPr>
            <p:spPr>
              <a:xfrm rot="-427565">
                <a:off x="1370289" y="3919799"/>
                <a:ext cx="969264" cy="269748"/>
              </a:xfrm>
              <a:custGeom>
                <a:avLst/>
                <a:gdLst/>
                <a:ahLst/>
                <a:cxnLst/>
                <a:rect l="l" t="t" r="r" b="b"/>
                <a:pathLst>
                  <a:path w="29026" h="8078" extrusionOk="0">
                    <a:moveTo>
                      <a:pt x="21264" y="0"/>
                    </a:moveTo>
                    <a:cubicBezTo>
                      <a:pt x="21138" y="0"/>
                      <a:pt x="21013" y="89"/>
                      <a:pt x="20924" y="266"/>
                    </a:cubicBezTo>
                    <a:cubicBezTo>
                      <a:pt x="20273" y="1745"/>
                      <a:pt x="19682" y="3342"/>
                      <a:pt x="19209" y="5057"/>
                    </a:cubicBezTo>
                    <a:cubicBezTo>
                      <a:pt x="18617" y="3815"/>
                      <a:pt x="18085" y="2484"/>
                      <a:pt x="17612" y="1035"/>
                    </a:cubicBezTo>
                    <a:cubicBezTo>
                      <a:pt x="17510" y="745"/>
                      <a:pt x="17358" y="583"/>
                      <a:pt x="17203" y="583"/>
                    </a:cubicBezTo>
                    <a:cubicBezTo>
                      <a:pt x="17089" y="583"/>
                      <a:pt x="16973" y="670"/>
                      <a:pt x="16873" y="858"/>
                    </a:cubicBezTo>
                    <a:cubicBezTo>
                      <a:pt x="16074" y="2395"/>
                      <a:pt x="15246" y="3933"/>
                      <a:pt x="14448" y="5471"/>
                    </a:cubicBezTo>
                    <a:cubicBezTo>
                      <a:pt x="13797" y="3874"/>
                      <a:pt x="13147" y="2248"/>
                      <a:pt x="12555" y="562"/>
                    </a:cubicBezTo>
                    <a:cubicBezTo>
                      <a:pt x="12466" y="294"/>
                      <a:pt x="12291" y="102"/>
                      <a:pt x="12120" y="102"/>
                    </a:cubicBezTo>
                    <a:cubicBezTo>
                      <a:pt x="12008" y="102"/>
                      <a:pt x="11898" y="185"/>
                      <a:pt x="11816" y="384"/>
                    </a:cubicBezTo>
                    <a:lnTo>
                      <a:pt x="9687" y="5441"/>
                    </a:lnTo>
                    <a:cubicBezTo>
                      <a:pt x="9125" y="3697"/>
                      <a:pt x="8504" y="2070"/>
                      <a:pt x="7824" y="503"/>
                    </a:cubicBezTo>
                    <a:cubicBezTo>
                      <a:pt x="7751" y="314"/>
                      <a:pt x="7629" y="225"/>
                      <a:pt x="7506" y="225"/>
                    </a:cubicBezTo>
                    <a:cubicBezTo>
                      <a:pt x="7378" y="225"/>
                      <a:pt x="7248" y="322"/>
                      <a:pt x="7173" y="503"/>
                    </a:cubicBezTo>
                    <a:cubicBezTo>
                      <a:pt x="6434" y="2100"/>
                      <a:pt x="5694" y="3667"/>
                      <a:pt x="4955" y="5264"/>
                    </a:cubicBezTo>
                    <a:cubicBezTo>
                      <a:pt x="4423" y="3697"/>
                      <a:pt x="3861" y="2129"/>
                      <a:pt x="3329" y="562"/>
                    </a:cubicBezTo>
                    <a:cubicBezTo>
                      <a:pt x="3238" y="290"/>
                      <a:pt x="3058" y="95"/>
                      <a:pt x="2885" y="95"/>
                    </a:cubicBezTo>
                    <a:cubicBezTo>
                      <a:pt x="2776" y="95"/>
                      <a:pt x="2669" y="172"/>
                      <a:pt x="2589" y="355"/>
                    </a:cubicBezTo>
                    <a:cubicBezTo>
                      <a:pt x="1791" y="2277"/>
                      <a:pt x="992" y="4170"/>
                      <a:pt x="223" y="6181"/>
                    </a:cubicBezTo>
                    <a:cubicBezTo>
                      <a:pt x="1" y="6737"/>
                      <a:pt x="298" y="7395"/>
                      <a:pt x="597" y="7395"/>
                    </a:cubicBezTo>
                    <a:cubicBezTo>
                      <a:pt x="695" y="7395"/>
                      <a:pt x="794" y="7324"/>
                      <a:pt x="874" y="7157"/>
                    </a:cubicBezTo>
                    <a:cubicBezTo>
                      <a:pt x="1554" y="5648"/>
                      <a:pt x="2234" y="4111"/>
                      <a:pt x="2885" y="2543"/>
                    </a:cubicBezTo>
                    <a:cubicBezTo>
                      <a:pt x="3417" y="4111"/>
                      <a:pt x="3950" y="5678"/>
                      <a:pt x="4482" y="7245"/>
                    </a:cubicBezTo>
                    <a:cubicBezTo>
                      <a:pt x="4588" y="7511"/>
                      <a:pt x="4759" y="7692"/>
                      <a:pt x="4923" y="7692"/>
                    </a:cubicBezTo>
                    <a:cubicBezTo>
                      <a:pt x="5032" y="7692"/>
                      <a:pt x="5138" y="7612"/>
                      <a:pt x="5221" y="7423"/>
                    </a:cubicBezTo>
                    <a:cubicBezTo>
                      <a:pt x="5990" y="5796"/>
                      <a:pt x="6729" y="4170"/>
                      <a:pt x="7469" y="2573"/>
                    </a:cubicBezTo>
                    <a:cubicBezTo>
                      <a:pt x="8119" y="4111"/>
                      <a:pt x="8681" y="5767"/>
                      <a:pt x="9213" y="7482"/>
                    </a:cubicBezTo>
                    <a:cubicBezTo>
                      <a:pt x="9301" y="7761"/>
                      <a:pt x="9471" y="7938"/>
                      <a:pt x="9638" y="7938"/>
                    </a:cubicBezTo>
                    <a:cubicBezTo>
                      <a:pt x="9754" y="7938"/>
                      <a:pt x="9868" y="7853"/>
                      <a:pt x="9953" y="7659"/>
                    </a:cubicBezTo>
                    <a:cubicBezTo>
                      <a:pt x="10692" y="5974"/>
                      <a:pt x="11402" y="4258"/>
                      <a:pt x="12112" y="2543"/>
                    </a:cubicBezTo>
                    <a:cubicBezTo>
                      <a:pt x="12733" y="4229"/>
                      <a:pt x="13383" y="5885"/>
                      <a:pt x="14093" y="7482"/>
                    </a:cubicBezTo>
                    <a:cubicBezTo>
                      <a:pt x="14164" y="7666"/>
                      <a:pt x="14275" y="7748"/>
                      <a:pt x="14392" y="7748"/>
                    </a:cubicBezTo>
                    <a:cubicBezTo>
                      <a:pt x="14519" y="7748"/>
                      <a:pt x="14651" y="7651"/>
                      <a:pt x="14743" y="7482"/>
                    </a:cubicBezTo>
                    <a:cubicBezTo>
                      <a:pt x="15542" y="5974"/>
                      <a:pt x="16340" y="4436"/>
                      <a:pt x="17139" y="2928"/>
                    </a:cubicBezTo>
                    <a:cubicBezTo>
                      <a:pt x="17701" y="4495"/>
                      <a:pt x="18292" y="5944"/>
                      <a:pt x="18972" y="7304"/>
                    </a:cubicBezTo>
                    <a:cubicBezTo>
                      <a:pt x="19063" y="7486"/>
                      <a:pt x="19193" y="7576"/>
                      <a:pt x="19321" y="7576"/>
                    </a:cubicBezTo>
                    <a:cubicBezTo>
                      <a:pt x="19485" y="7576"/>
                      <a:pt x="19645" y="7426"/>
                      <a:pt x="19712" y="7127"/>
                    </a:cubicBezTo>
                    <a:cubicBezTo>
                      <a:pt x="20155" y="5412"/>
                      <a:pt x="20658" y="3815"/>
                      <a:pt x="21279" y="2336"/>
                    </a:cubicBezTo>
                    <a:cubicBezTo>
                      <a:pt x="21989" y="4022"/>
                      <a:pt x="22728" y="5707"/>
                      <a:pt x="23467" y="7364"/>
                    </a:cubicBezTo>
                    <a:cubicBezTo>
                      <a:pt x="23541" y="7541"/>
                      <a:pt x="23667" y="7630"/>
                      <a:pt x="23793" y="7630"/>
                    </a:cubicBezTo>
                    <a:cubicBezTo>
                      <a:pt x="23918" y="7630"/>
                      <a:pt x="24044" y="7541"/>
                      <a:pt x="24118" y="7364"/>
                    </a:cubicBezTo>
                    <a:lnTo>
                      <a:pt x="26277" y="2455"/>
                    </a:lnTo>
                    <a:cubicBezTo>
                      <a:pt x="26898" y="4140"/>
                      <a:pt x="27460" y="5855"/>
                      <a:pt x="27992" y="7630"/>
                    </a:cubicBezTo>
                    <a:cubicBezTo>
                      <a:pt x="28082" y="7946"/>
                      <a:pt x="28223" y="8077"/>
                      <a:pt x="28365" y="8077"/>
                    </a:cubicBezTo>
                    <a:cubicBezTo>
                      <a:pt x="28689" y="8077"/>
                      <a:pt x="29025" y="7402"/>
                      <a:pt x="28820" y="6683"/>
                    </a:cubicBezTo>
                    <a:cubicBezTo>
                      <a:pt x="28169" y="4554"/>
                      <a:pt x="27460" y="2484"/>
                      <a:pt x="26691" y="503"/>
                    </a:cubicBezTo>
                    <a:cubicBezTo>
                      <a:pt x="26600" y="249"/>
                      <a:pt x="26432" y="51"/>
                      <a:pt x="26261" y="51"/>
                    </a:cubicBezTo>
                    <a:cubicBezTo>
                      <a:pt x="26153" y="51"/>
                      <a:pt x="26043" y="130"/>
                      <a:pt x="25951" y="325"/>
                    </a:cubicBezTo>
                    <a:cubicBezTo>
                      <a:pt x="25242" y="1981"/>
                      <a:pt x="24502" y="3637"/>
                      <a:pt x="23793" y="5293"/>
                    </a:cubicBezTo>
                    <a:cubicBezTo>
                      <a:pt x="23053" y="3608"/>
                      <a:pt x="22314" y="1952"/>
                      <a:pt x="21604" y="266"/>
                    </a:cubicBezTo>
                    <a:cubicBezTo>
                      <a:pt x="21516" y="89"/>
                      <a:pt x="21390" y="0"/>
                      <a:pt x="212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3" name="Google Shape;2543;p42"/>
              <p:cNvSpPr/>
              <p:nvPr/>
            </p:nvSpPr>
            <p:spPr>
              <a:xfrm rot="-427565">
                <a:off x="1326946" y="3690626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0"/>
                    </a:moveTo>
                    <a:cubicBezTo>
                      <a:pt x="21796" y="0"/>
                      <a:pt x="21663" y="89"/>
                      <a:pt x="21575" y="266"/>
                    </a:cubicBezTo>
                    <a:cubicBezTo>
                      <a:pt x="20894" y="1775"/>
                      <a:pt x="20303" y="3342"/>
                      <a:pt x="19800" y="5087"/>
                    </a:cubicBezTo>
                    <a:cubicBezTo>
                      <a:pt x="19209" y="3815"/>
                      <a:pt x="18647" y="2484"/>
                      <a:pt x="18144" y="1065"/>
                    </a:cubicBezTo>
                    <a:cubicBezTo>
                      <a:pt x="18057" y="769"/>
                      <a:pt x="17899" y="607"/>
                      <a:pt x="17735" y="607"/>
                    </a:cubicBezTo>
                    <a:cubicBezTo>
                      <a:pt x="17620" y="607"/>
                      <a:pt x="17503" y="687"/>
                      <a:pt x="17405" y="858"/>
                    </a:cubicBezTo>
                    <a:cubicBezTo>
                      <a:pt x="16547" y="2396"/>
                      <a:pt x="15719" y="3933"/>
                      <a:pt x="14891" y="5471"/>
                    </a:cubicBezTo>
                    <a:cubicBezTo>
                      <a:pt x="14211" y="3904"/>
                      <a:pt x="13561" y="2277"/>
                      <a:pt x="12940" y="592"/>
                    </a:cubicBezTo>
                    <a:cubicBezTo>
                      <a:pt x="12849" y="319"/>
                      <a:pt x="12669" y="125"/>
                      <a:pt x="12489" y="125"/>
                    </a:cubicBezTo>
                    <a:cubicBezTo>
                      <a:pt x="12375" y="125"/>
                      <a:pt x="12262" y="202"/>
                      <a:pt x="12171" y="385"/>
                    </a:cubicBezTo>
                    <a:lnTo>
                      <a:pt x="9982" y="5442"/>
                    </a:lnTo>
                    <a:cubicBezTo>
                      <a:pt x="9391" y="3726"/>
                      <a:pt x="8770" y="2070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100"/>
                      <a:pt x="5872" y="3697"/>
                      <a:pt x="5103" y="5294"/>
                    </a:cubicBezTo>
                    <a:cubicBezTo>
                      <a:pt x="4541" y="3697"/>
                      <a:pt x="3979" y="2129"/>
                      <a:pt x="3447" y="562"/>
                    </a:cubicBezTo>
                    <a:cubicBezTo>
                      <a:pt x="3340" y="294"/>
                      <a:pt x="3157" y="102"/>
                      <a:pt x="2984" y="102"/>
                    </a:cubicBezTo>
                    <a:cubicBezTo>
                      <a:pt x="2870" y="102"/>
                      <a:pt x="2760" y="185"/>
                      <a:pt x="2678" y="385"/>
                    </a:cubicBezTo>
                    <a:cubicBezTo>
                      <a:pt x="1850" y="2307"/>
                      <a:pt x="992" y="4199"/>
                      <a:pt x="223" y="6181"/>
                    </a:cubicBezTo>
                    <a:cubicBezTo>
                      <a:pt x="1" y="6738"/>
                      <a:pt x="315" y="7395"/>
                      <a:pt x="622" y="7395"/>
                    </a:cubicBezTo>
                    <a:cubicBezTo>
                      <a:pt x="723" y="7395"/>
                      <a:pt x="823" y="7325"/>
                      <a:pt x="904" y="7157"/>
                    </a:cubicBezTo>
                    <a:cubicBezTo>
                      <a:pt x="1613" y="5678"/>
                      <a:pt x="2293" y="4111"/>
                      <a:pt x="2974" y="2573"/>
                    </a:cubicBezTo>
                    <a:cubicBezTo>
                      <a:pt x="3506" y="4111"/>
                      <a:pt x="4068" y="5678"/>
                      <a:pt x="4630" y="7245"/>
                    </a:cubicBezTo>
                    <a:cubicBezTo>
                      <a:pt x="4717" y="7525"/>
                      <a:pt x="4887" y="7701"/>
                      <a:pt x="5060" y="7701"/>
                    </a:cubicBezTo>
                    <a:cubicBezTo>
                      <a:pt x="5180" y="7701"/>
                      <a:pt x="5302" y="7617"/>
                      <a:pt x="5399" y="7423"/>
                    </a:cubicBezTo>
                    <a:cubicBezTo>
                      <a:pt x="6167" y="5826"/>
                      <a:pt x="6936" y="4199"/>
                      <a:pt x="7705" y="2573"/>
                    </a:cubicBezTo>
                    <a:cubicBezTo>
                      <a:pt x="8356" y="4140"/>
                      <a:pt x="8947" y="5767"/>
                      <a:pt x="9509" y="7482"/>
                    </a:cubicBezTo>
                    <a:cubicBezTo>
                      <a:pt x="9598" y="7766"/>
                      <a:pt x="9772" y="7944"/>
                      <a:pt x="9942" y="7944"/>
                    </a:cubicBezTo>
                    <a:cubicBezTo>
                      <a:pt x="10055" y="7944"/>
                      <a:pt x="10166" y="7866"/>
                      <a:pt x="10248" y="7689"/>
                    </a:cubicBezTo>
                    <a:cubicBezTo>
                      <a:pt x="11017" y="5974"/>
                      <a:pt x="11757" y="4259"/>
                      <a:pt x="12496" y="2543"/>
                    </a:cubicBezTo>
                    <a:cubicBezTo>
                      <a:pt x="13147" y="4259"/>
                      <a:pt x="13797" y="5885"/>
                      <a:pt x="14507" y="7482"/>
                    </a:cubicBezTo>
                    <a:cubicBezTo>
                      <a:pt x="14592" y="7666"/>
                      <a:pt x="14718" y="7749"/>
                      <a:pt x="14845" y="7749"/>
                    </a:cubicBezTo>
                    <a:cubicBezTo>
                      <a:pt x="14984" y="7749"/>
                      <a:pt x="15124" y="7651"/>
                      <a:pt x="15217" y="7482"/>
                    </a:cubicBezTo>
                    <a:cubicBezTo>
                      <a:pt x="16015" y="5974"/>
                      <a:pt x="16843" y="4466"/>
                      <a:pt x="17671" y="2957"/>
                    </a:cubicBezTo>
                    <a:cubicBezTo>
                      <a:pt x="18233" y="4495"/>
                      <a:pt x="18854" y="5944"/>
                      <a:pt x="19564" y="7305"/>
                    </a:cubicBezTo>
                    <a:cubicBezTo>
                      <a:pt x="19654" y="7486"/>
                      <a:pt x="19784" y="7576"/>
                      <a:pt x="19915" y="7576"/>
                    </a:cubicBezTo>
                    <a:cubicBezTo>
                      <a:pt x="20082" y="7576"/>
                      <a:pt x="20249" y="7427"/>
                      <a:pt x="20333" y="7127"/>
                    </a:cubicBezTo>
                    <a:cubicBezTo>
                      <a:pt x="20776" y="5412"/>
                      <a:pt x="21309" y="3845"/>
                      <a:pt x="21930" y="2366"/>
                    </a:cubicBezTo>
                    <a:cubicBezTo>
                      <a:pt x="22669" y="4022"/>
                      <a:pt x="23438" y="5708"/>
                      <a:pt x="24177" y="7393"/>
                    </a:cubicBezTo>
                    <a:cubicBezTo>
                      <a:pt x="24251" y="7571"/>
                      <a:pt x="24384" y="7659"/>
                      <a:pt x="24517" y="7659"/>
                    </a:cubicBezTo>
                    <a:cubicBezTo>
                      <a:pt x="24650" y="7659"/>
                      <a:pt x="24783" y="7571"/>
                      <a:pt x="24857" y="7393"/>
                    </a:cubicBezTo>
                    <a:cubicBezTo>
                      <a:pt x="25596" y="5737"/>
                      <a:pt x="26336" y="4111"/>
                      <a:pt x="27075" y="2484"/>
                    </a:cubicBezTo>
                    <a:cubicBezTo>
                      <a:pt x="27726" y="4140"/>
                      <a:pt x="28317" y="5856"/>
                      <a:pt x="28849" y="7630"/>
                    </a:cubicBezTo>
                    <a:cubicBezTo>
                      <a:pt x="28950" y="7951"/>
                      <a:pt x="29100" y="8084"/>
                      <a:pt x="29249" y="8084"/>
                    </a:cubicBezTo>
                    <a:cubicBezTo>
                      <a:pt x="29581" y="8084"/>
                      <a:pt x="29911" y="7427"/>
                      <a:pt x="29707" y="6713"/>
                    </a:cubicBezTo>
                    <a:cubicBezTo>
                      <a:pt x="29027" y="4554"/>
                      <a:pt x="28317" y="2514"/>
                      <a:pt x="27519" y="533"/>
                    </a:cubicBezTo>
                    <a:cubicBezTo>
                      <a:pt x="27412" y="265"/>
                      <a:pt x="27240" y="73"/>
                      <a:pt x="27069" y="73"/>
                    </a:cubicBezTo>
                    <a:cubicBezTo>
                      <a:pt x="26956" y="73"/>
                      <a:pt x="26844" y="156"/>
                      <a:pt x="26750" y="355"/>
                    </a:cubicBezTo>
                    <a:cubicBezTo>
                      <a:pt x="26011" y="2011"/>
                      <a:pt x="25271" y="3667"/>
                      <a:pt x="24532" y="5323"/>
                    </a:cubicBezTo>
                    <a:cubicBezTo>
                      <a:pt x="23763" y="3638"/>
                      <a:pt x="23024" y="1952"/>
                      <a:pt x="22255" y="266"/>
                    </a:cubicBezTo>
                    <a:cubicBezTo>
                      <a:pt x="22181" y="89"/>
                      <a:pt x="22055" y="0"/>
                      <a:pt x="21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4" name="Google Shape;2544;p42"/>
              <p:cNvSpPr/>
              <p:nvPr/>
            </p:nvSpPr>
            <p:spPr>
              <a:xfrm rot="-427565">
                <a:off x="1294525" y="3431942"/>
                <a:ext cx="998950" cy="269748"/>
              </a:xfrm>
              <a:custGeom>
                <a:avLst/>
                <a:gdLst/>
                <a:ahLst/>
                <a:cxnLst/>
                <a:rect l="l" t="t" r="r" b="b"/>
                <a:pathLst>
                  <a:path w="29915" h="8078" extrusionOk="0">
                    <a:moveTo>
                      <a:pt x="21928" y="0"/>
                    </a:moveTo>
                    <a:cubicBezTo>
                      <a:pt x="21798" y="0"/>
                      <a:pt x="21665" y="89"/>
                      <a:pt x="21577" y="266"/>
                    </a:cubicBezTo>
                    <a:cubicBezTo>
                      <a:pt x="20896" y="1745"/>
                      <a:pt x="20305" y="3342"/>
                      <a:pt x="19802" y="5057"/>
                    </a:cubicBezTo>
                    <a:cubicBezTo>
                      <a:pt x="19211" y="3815"/>
                      <a:pt x="18649" y="2484"/>
                      <a:pt x="18146" y="1035"/>
                    </a:cubicBezTo>
                    <a:cubicBezTo>
                      <a:pt x="18061" y="745"/>
                      <a:pt x="17907" y="583"/>
                      <a:pt x="17746" y="583"/>
                    </a:cubicBezTo>
                    <a:cubicBezTo>
                      <a:pt x="17628" y="583"/>
                      <a:pt x="17507" y="670"/>
                      <a:pt x="17407" y="858"/>
                    </a:cubicBezTo>
                    <a:cubicBezTo>
                      <a:pt x="16549" y="2395"/>
                      <a:pt x="15721" y="3933"/>
                      <a:pt x="14893" y="5471"/>
                    </a:cubicBezTo>
                    <a:cubicBezTo>
                      <a:pt x="14213" y="3874"/>
                      <a:pt x="13563" y="2248"/>
                      <a:pt x="12942" y="562"/>
                    </a:cubicBezTo>
                    <a:cubicBezTo>
                      <a:pt x="12852" y="294"/>
                      <a:pt x="12677" y="102"/>
                      <a:pt x="12500" y="102"/>
                    </a:cubicBezTo>
                    <a:cubicBezTo>
                      <a:pt x="12384" y="102"/>
                      <a:pt x="12266" y="185"/>
                      <a:pt x="12173" y="385"/>
                    </a:cubicBezTo>
                    <a:lnTo>
                      <a:pt x="9984" y="5441"/>
                    </a:lnTo>
                    <a:cubicBezTo>
                      <a:pt x="9393" y="3697"/>
                      <a:pt x="8772" y="2070"/>
                      <a:pt x="8092" y="503"/>
                    </a:cubicBezTo>
                    <a:cubicBezTo>
                      <a:pt x="8005" y="314"/>
                      <a:pt x="7875" y="225"/>
                      <a:pt x="7745" y="225"/>
                    </a:cubicBezTo>
                    <a:cubicBezTo>
                      <a:pt x="7609" y="225"/>
                      <a:pt x="7472" y="322"/>
                      <a:pt x="7382" y="503"/>
                    </a:cubicBezTo>
                    <a:cubicBezTo>
                      <a:pt x="6613" y="2070"/>
                      <a:pt x="5874" y="3667"/>
                      <a:pt x="5105" y="5264"/>
                    </a:cubicBezTo>
                    <a:cubicBezTo>
                      <a:pt x="4543" y="3697"/>
                      <a:pt x="3981" y="2129"/>
                      <a:pt x="3449" y="562"/>
                    </a:cubicBezTo>
                    <a:cubicBezTo>
                      <a:pt x="3340" y="290"/>
                      <a:pt x="3153" y="95"/>
                      <a:pt x="2977" y="95"/>
                    </a:cubicBezTo>
                    <a:cubicBezTo>
                      <a:pt x="2866" y="95"/>
                      <a:pt x="2760" y="172"/>
                      <a:pt x="2680" y="355"/>
                    </a:cubicBezTo>
                    <a:cubicBezTo>
                      <a:pt x="1852" y="2277"/>
                      <a:pt x="994" y="4170"/>
                      <a:pt x="225" y="6151"/>
                    </a:cubicBezTo>
                    <a:cubicBezTo>
                      <a:pt x="1" y="6713"/>
                      <a:pt x="323" y="7378"/>
                      <a:pt x="633" y="7378"/>
                    </a:cubicBezTo>
                    <a:cubicBezTo>
                      <a:pt x="731" y="7378"/>
                      <a:pt x="828" y="7312"/>
                      <a:pt x="906" y="7157"/>
                    </a:cubicBezTo>
                    <a:cubicBezTo>
                      <a:pt x="1615" y="5648"/>
                      <a:pt x="2295" y="4111"/>
                      <a:pt x="2976" y="2543"/>
                    </a:cubicBezTo>
                    <a:cubicBezTo>
                      <a:pt x="3508" y="4111"/>
                      <a:pt x="4070" y="5678"/>
                      <a:pt x="4632" y="7216"/>
                    </a:cubicBezTo>
                    <a:cubicBezTo>
                      <a:pt x="4721" y="7500"/>
                      <a:pt x="4895" y="7678"/>
                      <a:pt x="5071" y="7678"/>
                    </a:cubicBezTo>
                    <a:cubicBezTo>
                      <a:pt x="5188" y="7678"/>
                      <a:pt x="5306" y="7600"/>
                      <a:pt x="5401" y="7423"/>
                    </a:cubicBezTo>
                    <a:cubicBezTo>
                      <a:pt x="6169" y="5796"/>
                      <a:pt x="6938" y="4170"/>
                      <a:pt x="7707" y="2573"/>
                    </a:cubicBezTo>
                    <a:cubicBezTo>
                      <a:pt x="8358" y="4111"/>
                      <a:pt x="8949" y="5737"/>
                      <a:pt x="9511" y="7482"/>
                    </a:cubicBezTo>
                    <a:cubicBezTo>
                      <a:pt x="9598" y="7761"/>
                      <a:pt x="9768" y="7938"/>
                      <a:pt x="9935" y="7938"/>
                    </a:cubicBezTo>
                    <a:cubicBezTo>
                      <a:pt x="10051" y="7938"/>
                      <a:pt x="10166" y="7853"/>
                      <a:pt x="10250" y="7659"/>
                    </a:cubicBezTo>
                    <a:cubicBezTo>
                      <a:pt x="11019" y="5944"/>
                      <a:pt x="11759" y="4259"/>
                      <a:pt x="12498" y="2543"/>
                    </a:cubicBezTo>
                    <a:cubicBezTo>
                      <a:pt x="13149" y="4229"/>
                      <a:pt x="13799" y="5885"/>
                      <a:pt x="14509" y="7482"/>
                    </a:cubicBezTo>
                    <a:cubicBezTo>
                      <a:pt x="14594" y="7666"/>
                      <a:pt x="14720" y="7749"/>
                      <a:pt x="14847" y="7749"/>
                    </a:cubicBezTo>
                    <a:cubicBezTo>
                      <a:pt x="14986" y="7749"/>
                      <a:pt x="15126" y="7651"/>
                      <a:pt x="15219" y="7482"/>
                    </a:cubicBezTo>
                    <a:cubicBezTo>
                      <a:pt x="16017" y="5944"/>
                      <a:pt x="16845" y="4436"/>
                      <a:pt x="17673" y="2928"/>
                    </a:cubicBezTo>
                    <a:cubicBezTo>
                      <a:pt x="18235" y="4495"/>
                      <a:pt x="18856" y="5944"/>
                      <a:pt x="19566" y="7304"/>
                    </a:cubicBezTo>
                    <a:cubicBezTo>
                      <a:pt x="19657" y="7475"/>
                      <a:pt x="19790" y="7564"/>
                      <a:pt x="19922" y="7564"/>
                    </a:cubicBezTo>
                    <a:cubicBezTo>
                      <a:pt x="20087" y="7564"/>
                      <a:pt x="20252" y="7423"/>
                      <a:pt x="20335" y="7127"/>
                    </a:cubicBezTo>
                    <a:cubicBezTo>
                      <a:pt x="20778" y="5412"/>
                      <a:pt x="21311" y="3815"/>
                      <a:pt x="21932" y="2336"/>
                    </a:cubicBezTo>
                    <a:cubicBezTo>
                      <a:pt x="22671" y="4022"/>
                      <a:pt x="23440" y="5678"/>
                      <a:pt x="24179" y="7364"/>
                    </a:cubicBezTo>
                    <a:cubicBezTo>
                      <a:pt x="24253" y="7541"/>
                      <a:pt x="24386" y="7630"/>
                      <a:pt x="24519" y="7630"/>
                    </a:cubicBezTo>
                    <a:cubicBezTo>
                      <a:pt x="24652" y="7630"/>
                      <a:pt x="24785" y="7541"/>
                      <a:pt x="24859" y="7364"/>
                    </a:cubicBezTo>
                    <a:cubicBezTo>
                      <a:pt x="25598" y="5737"/>
                      <a:pt x="26338" y="4081"/>
                      <a:pt x="27077" y="2455"/>
                    </a:cubicBezTo>
                    <a:cubicBezTo>
                      <a:pt x="27728" y="4111"/>
                      <a:pt x="28319" y="5826"/>
                      <a:pt x="28851" y="7630"/>
                    </a:cubicBezTo>
                    <a:cubicBezTo>
                      <a:pt x="28951" y="7946"/>
                      <a:pt x="29097" y="8078"/>
                      <a:pt x="29245" y="8078"/>
                    </a:cubicBezTo>
                    <a:cubicBezTo>
                      <a:pt x="29578" y="8078"/>
                      <a:pt x="29914" y="7402"/>
                      <a:pt x="29709" y="6683"/>
                    </a:cubicBezTo>
                    <a:cubicBezTo>
                      <a:pt x="29029" y="4554"/>
                      <a:pt x="28319" y="2484"/>
                      <a:pt x="27521" y="503"/>
                    </a:cubicBezTo>
                    <a:cubicBezTo>
                      <a:pt x="27412" y="249"/>
                      <a:pt x="27237" y="51"/>
                      <a:pt x="27063" y="51"/>
                    </a:cubicBezTo>
                    <a:cubicBezTo>
                      <a:pt x="26953" y="51"/>
                      <a:pt x="26844" y="131"/>
                      <a:pt x="26752" y="325"/>
                    </a:cubicBezTo>
                    <a:cubicBezTo>
                      <a:pt x="26013" y="1981"/>
                      <a:pt x="25273" y="3638"/>
                      <a:pt x="24534" y="5294"/>
                    </a:cubicBezTo>
                    <a:cubicBezTo>
                      <a:pt x="23765" y="3608"/>
                      <a:pt x="23026" y="1952"/>
                      <a:pt x="22257" y="266"/>
                    </a:cubicBezTo>
                    <a:cubicBezTo>
                      <a:pt x="22183" y="89"/>
                      <a:pt x="22057" y="0"/>
                      <a:pt x="219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5" name="Google Shape;2545;p42"/>
              <p:cNvSpPr/>
              <p:nvPr/>
            </p:nvSpPr>
            <p:spPr>
              <a:xfrm rot="-427565">
                <a:off x="1266184" y="3204602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0"/>
                    </a:moveTo>
                    <a:cubicBezTo>
                      <a:pt x="21796" y="0"/>
                      <a:pt x="21663" y="89"/>
                      <a:pt x="21575" y="266"/>
                    </a:cubicBezTo>
                    <a:cubicBezTo>
                      <a:pt x="20894" y="1775"/>
                      <a:pt x="20303" y="3342"/>
                      <a:pt x="19800" y="5087"/>
                    </a:cubicBezTo>
                    <a:cubicBezTo>
                      <a:pt x="19209" y="3815"/>
                      <a:pt x="18647" y="2484"/>
                      <a:pt x="18144" y="1065"/>
                    </a:cubicBezTo>
                    <a:cubicBezTo>
                      <a:pt x="18057" y="770"/>
                      <a:pt x="17899" y="607"/>
                      <a:pt x="17735" y="607"/>
                    </a:cubicBezTo>
                    <a:cubicBezTo>
                      <a:pt x="17620" y="607"/>
                      <a:pt x="17503" y="687"/>
                      <a:pt x="17405" y="858"/>
                    </a:cubicBezTo>
                    <a:cubicBezTo>
                      <a:pt x="16547" y="2396"/>
                      <a:pt x="15719" y="3933"/>
                      <a:pt x="14891" y="5471"/>
                    </a:cubicBezTo>
                    <a:cubicBezTo>
                      <a:pt x="14211" y="3874"/>
                      <a:pt x="13561" y="2248"/>
                      <a:pt x="12940" y="562"/>
                    </a:cubicBezTo>
                    <a:cubicBezTo>
                      <a:pt x="12850" y="295"/>
                      <a:pt x="12675" y="102"/>
                      <a:pt x="12498" y="102"/>
                    </a:cubicBezTo>
                    <a:cubicBezTo>
                      <a:pt x="12382" y="102"/>
                      <a:pt x="12264" y="185"/>
                      <a:pt x="12171" y="385"/>
                    </a:cubicBezTo>
                    <a:lnTo>
                      <a:pt x="9982" y="5442"/>
                    </a:lnTo>
                    <a:cubicBezTo>
                      <a:pt x="9391" y="3726"/>
                      <a:pt x="8770" y="2070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100"/>
                      <a:pt x="5872" y="3697"/>
                      <a:pt x="5103" y="5264"/>
                    </a:cubicBezTo>
                    <a:cubicBezTo>
                      <a:pt x="4541" y="3697"/>
                      <a:pt x="3979" y="2130"/>
                      <a:pt x="3447" y="562"/>
                    </a:cubicBezTo>
                    <a:cubicBezTo>
                      <a:pt x="3340" y="295"/>
                      <a:pt x="3157" y="102"/>
                      <a:pt x="2984" y="102"/>
                    </a:cubicBezTo>
                    <a:cubicBezTo>
                      <a:pt x="2870" y="102"/>
                      <a:pt x="2760" y="185"/>
                      <a:pt x="2678" y="385"/>
                    </a:cubicBezTo>
                    <a:cubicBezTo>
                      <a:pt x="1850" y="2277"/>
                      <a:pt x="992" y="4200"/>
                      <a:pt x="223" y="6181"/>
                    </a:cubicBezTo>
                    <a:cubicBezTo>
                      <a:pt x="1" y="6738"/>
                      <a:pt x="315" y="7395"/>
                      <a:pt x="622" y="7395"/>
                    </a:cubicBezTo>
                    <a:cubicBezTo>
                      <a:pt x="723" y="7395"/>
                      <a:pt x="823" y="7325"/>
                      <a:pt x="904" y="7157"/>
                    </a:cubicBezTo>
                    <a:cubicBezTo>
                      <a:pt x="1613" y="5678"/>
                      <a:pt x="2293" y="4111"/>
                      <a:pt x="2974" y="2544"/>
                    </a:cubicBezTo>
                    <a:cubicBezTo>
                      <a:pt x="3506" y="4111"/>
                      <a:pt x="4068" y="5678"/>
                      <a:pt x="4630" y="7246"/>
                    </a:cubicBezTo>
                    <a:cubicBezTo>
                      <a:pt x="4717" y="7525"/>
                      <a:pt x="4887" y="7701"/>
                      <a:pt x="5060" y="7701"/>
                    </a:cubicBezTo>
                    <a:cubicBezTo>
                      <a:pt x="5180" y="7701"/>
                      <a:pt x="5302" y="7617"/>
                      <a:pt x="5399" y="7423"/>
                    </a:cubicBezTo>
                    <a:cubicBezTo>
                      <a:pt x="6167" y="5796"/>
                      <a:pt x="6936" y="4200"/>
                      <a:pt x="7705" y="2573"/>
                    </a:cubicBezTo>
                    <a:cubicBezTo>
                      <a:pt x="8356" y="4140"/>
                      <a:pt x="8947" y="5767"/>
                      <a:pt x="9509" y="7482"/>
                    </a:cubicBezTo>
                    <a:cubicBezTo>
                      <a:pt x="9596" y="7762"/>
                      <a:pt x="9766" y="7938"/>
                      <a:pt x="9933" y="7938"/>
                    </a:cubicBezTo>
                    <a:cubicBezTo>
                      <a:pt x="10049" y="7938"/>
                      <a:pt x="10164" y="7853"/>
                      <a:pt x="10248" y="7660"/>
                    </a:cubicBezTo>
                    <a:cubicBezTo>
                      <a:pt x="11017" y="5974"/>
                      <a:pt x="11757" y="4259"/>
                      <a:pt x="12496" y="2544"/>
                    </a:cubicBezTo>
                    <a:cubicBezTo>
                      <a:pt x="13147" y="4259"/>
                      <a:pt x="13797" y="5885"/>
                      <a:pt x="14507" y="7482"/>
                    </a:cubicBezTo>
                    <a:cubicBezTo>
                      <a:pt x="14592" y="7666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2"/>
                    </a:cubicBezTo>
                    <a:cubicBezTo>
                      <a:pt x="16015" y="5974"/>
                      <a:pt x="16843" y="4466"/>
                      <a:pt x="17671" y="2958"/>
                    </a:cubicBezTo>
                    <a:cubicBezTo>
                      <a:pt x="18233" y="4495"/>
                      <a:pt x="18854" y="5944"/>
                      <a:pt x="19564" y="7305"/>
                    </a:cubicBezTo>
                    <a:cubicBezTo>
                      <a:pt x="19654" y="7486"/>
                      <a:pt x="19784" y="7576"/>
                      <a:pt x="19915" y="7576"/>
                    </a:cubicBezTo>
                    <a:cubicBezTo>
                      <a:pt x="20082" y="7576"/>
                      <a:pt x="20249" y="7427"/>
                      <a:pt x="20333" y="7127"/>
                    </a:cubicBezTo>
                    <a:cubicBezTo>
                      <a:pt x="20776" y="5412"/>
                      <a:pt x="21309" y="3815"/>
                      <a:pt x="21930" y="2366"/>
                    </a:cubicBezTo>
                    <a:cubicBezTo>
                      <a:pt x="22669" y="4022"/>
                      <a:pt x="23438" y="5708"/>
                      <a:pt x="24177" y="7364"/>
                    </a:cubicBezTo>
                    <a:cubicBezTo>
                      <a:pt x="24251" y="7556"/>
                      <a:pt x="24384" y="7652"/>
                      <a:pt x="24517" y="7652"/>
                    </a:cubicBezTo>
                    <a:cubicBezTo>
                      <a:pt x="24650" y="7652"/>
                      <a:pt x="24783" y="7556"/>
                      <a:pt x="24857" y="7364"/>
                    </a:cubicBezTo>
                    <a:cubicBezTo>
                      <a:pt x="25596" y="5737"/>
                      <a:pt x="26336" y="4111"/>
                      <a:pt x="27075" y="2455"/>
                    </a:cubicBezTo>
                    <a:cubicBezTo>
                      <a:pt x="27726" y="4140"/>
                      <a:pt x="28317" y="5856"/>
                      <a:pt x="28849" y="7630"/>
                    </a:cubicBezTo>
                    <a:cubicBezTo>
                      <a:pt x="28950" y="7951"/>
                      <a:pt x="29100" y="8084"/>
                      <a:pt x="29249" y="8084"/>
                    </a:cubicBezTo>
                    <a:cubicBezTo>
                      <a:pt x="29581" y="8084"/>
                      <a:pt x="29911" y="7427"/>
                      <a:pt x="29707" y="6713"/>
                    </a:cubicBezTo>
                    <a:cubicBezTo>
                      <a:pt x="29027" y="4554"/>
                      <a:pt x="28317" y="2484"/>
                      <a:pt x="27519" y="533"/>
                    </a:cubicBezTo>
                    <a:cubicBezTo>
                      <a:pt x="27409" y="259"/>
                      <a:pt x="27232" y="53"/>
                      <a:pt x="27058" y="53"/>
                    </a:cubicBezTo>
                    <a:cubicBezTo>
                      <a:pt x="26949" y="53"/>
                      <a:pt x="26841" y="133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2"/>
                      <a:pt x="22255" y="266"/>
                    </a:cubicBezTo>
                    <a:cubicBezTo>
                      <a:pt x="22181" y="89"/>
                      <a:pt x="22055" y="0"/>
                      <a:pt x="21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6" name="Google Shape;2546;p42"/>
              <p:cNvSpPr/>
              <p:nvPr/>
            </p:nvSpPr>
            <p:spPr>
              <a:xfrm rot="-427565">
                <a:off x="1235911" y="2962547"/>
                <a:ext cx="998883" cy="269782"/>
              </a:xfrm>
              <a:custGeom>
                <a:avLst/>
                <a:gdLst/>
                <a:ahLst/>
                <a:cxnLst/>
                <a:rect l="l" t="t" r="r" b="b"/>
                <a:pathLst>
                  <a:path w="29913" h="8079" extrusionOk="0">
                    <a:moveTo>
                      <a:pt x="21926" y="1"/>
                    </a:moveTo>
                    <a:cubicBezTo>
                      <a:pt x="21796" y="1"/>
                      <a:pt x="21663" y="90"/>
                      <a:pt x="21575" y="267"/>
                    </a:cubicBezTo>
                    <a:cubicBezTo>
                      <a:pt x="20894" y="1746"/>
                      <a:pt x="20303" y="3343"/>
                      <a:pt x="19800" y="5058"/>
                    </a:cubicBezTo>
                    <a:cubicBezTo>
                      <a:pt x="19209" y="3816"/>
                      <a:pt x="18647" y="2485"/>
                      <a:pt x="18144" y="1036"/>
                    </a:cubicBezTo>
                    <a:cubicBezTo>
                      <a:pt x="18059" y="746"/>
                      <a:pt x="17905" y="584"/>
                      <a:pt x="17744" y="584"/>
                    </a:cubicBezTo>
                    <a:cubicBezTo>
                      <a:pt x="17626" y="584"/>
                      <a:pt x="17505" y="671"/>
                      <a:pt x="17405" y="859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875"/>
                      <a:pt x="13561" y="2248"/>
                      <a:pt x="12940" y="563"/>
                    </a:cubicBezTo>
                    <a:cubicBezTo>
                      <a:pt x="12850" y="295"/>
                      <a:pt x="12675" y="103"/>
                      <a:pt x="12498" y="103"/>
                    </a:cubicBezTo>
                    <a:cubicBezTo>
                      <a:pt x="12382" y="103"/>
                      <a:pt x="12264" y="186"/>
                      <a:pt x="12171" y="385"/>
                    </a:cubicBezTo>
                    <a:lnTo>
                      <a:pt x="9982" y="5442"/>
                    </a:lnTo>
                    <a:cubicBezTo>
                      <a:pt x="9391" y="3697"/>
                      <a:pt x="8770" y="2071"/>
                      <a:pt x="8090" y="504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3"/>
                      <a:pt x="7380" y="504"/>
                    </a:cubicBezTo>
                    <a:cubicBezTo>
                      <a:pt x="6611" y="2101"/>
                      <a:pt x="5872" y="3668"/>
                      <a:pt x="5103" y="5265"/>
                    </a:cubicBezTo>
                    <a:cubicBezTo>
                      <a:pt x="4541" y="3697"/>
                      <a:pt x="3979" y="2130"/>
                      <a:pt x="3447" y="563"/>
                    </a:cubicBezTo>
                    <a:cubicBezTo>
                      <a:pt x="3340" y="295"/>
                      <a:pt x="3157" y="103"/>
                      <a:pt x="2984" y="103"/>
                    </a:cubicBezTo>
                    <a:cubicBezTo>
                      <a:pt x="2870" y="103"/>
                      <a:pt x="2760" y="186"/>
                      <a:pt x="2678" y="385"/>
                    </a:cubicBezTo>
                    <a:cubicBezTo>
                      <a:pt x="1850" y="2278"/>
                      <a:pt x="992" y="4171"/>
                      <a:pt x="223" y="6182"/>
                    </a:cubicBezTo>
                    <a:cubicBezTo>
                      <a:pt x="1" y="6738"/>
                      <a:pt x="315" y="7396"/>
                      <a:pt x="622" y="7396"/>
                    </a:cubicBezTo>
                    <a:cubicBezTo>
                      <a:pt x="723" y="7396"/>
                      <a:pt x="823" y="7325"/>
                      <a:pt x="904" y="7157"/>
                    </a:cubicBezTo>
                    <a:cubicBezTo>
                      <a:pt x="1613" y="5679"/>
                      <a:pt x="2293" y="4111"/>
                      <a:pt x="2974" y="2544"/>
                    </a:cubicBezTo>
                    <a:cubicBezTo>
                      <a:pt x="3506" y="4111"/>
                      <a:pt x="4068" y="5679"/>
                      <a:pt x="4630" y="7246"/>
                    </a:cubicBezTo>
                    <a:cubicBezTo>
                      <a:pt x="4717" y="7526"/>
                      <a:pt x="4887" y="7702"/>
                      <a:pt x="5060" y="7702"/>
                    </a:cubicBezTo>
                    <a:cubicBezTo>
                      <a:pt x="5180" y="7702"/>
                      <a:pt x="5302" y="7617"/>
                      <a:pt x="5399" y="7424"/>
                    </a:cubicBezTo>
                    <a:cubicBezTo>
                      <a:pt x="6167" y="5797"/>
                      <a:pt x="6936" y="4200"/>
                      <a:pt x="7705" y="2574"/>
                    </a:cubicBezTo>
                    <a:cubicBezTo>
                      <a:pt x="8356" y="4141"/>
                      <a:pt x="8947" y="5768"/>
                      <a:pt x="9509" y="7483"/>
                    </a:cubicBezTo>
                    <a:cubicBezTo>
                      <a:pt x="9596" y="7762"/>
                      <a:pt x="9766" y="7939"/>
                      <a:pt x="9933" y="7939"/>
                    </a:cubicBezTo>
                    <a:cubicBezTo>
                      <a:pt x="10049" y="7939"/>
                      <a:pt x="10164" y="7854"/>
                      <a:pt x="10248" y="7660"/>
                    </a:cubicBezTo>
                    <a:cubicBezTo>
                      <a:pt x="11017" y="5975"/>
                      <a:pt x="11757" y="4259"/>
                      <a:pt x="12496" y="2544"/>
                    </a:cubicBezTo>
                    <a:cubicBezTo>
                      <a:pt x="13147" y="4230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5"/>
                      <a:pt x="16843" y="4466"/>
                      <a:pt x="17671" y="2929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3"/>
                      <a:pt x="21309" y="3816"/>
                      <a:pt x="21930" y="2337"/>
                    </a:cubicBezTo>
                    <a:cubicBezTo>
                      <a:pt x="22669" y="4023"/>
                      <a:pt x="23438" y="5708"/>
                      <a:pt x="24177" y="7364"/>
                    </a:cubicBezTo>
                    <a:cubicBezTo>
                      <a:pt x="24249" y="7553"/>
                      <a:pt x="24379" y="7642"/>
                      <a:pt x="24509" y="7642"/>
                    </a:cubicBezTo>
                    <a:cubicBezTo>
                      <a:pt x="24645" y="7642"/>
                      <a:pt x="24782" y="7545"/>
                      <a:pt x="24857" y="7364"/>
                    </a:cubicBezTo>
                    <a:cubicBezTo>
                      <a:pt x="25596" y="5738"/>
                      <a:pt x="26336" y="4111"/>
                      <a:pt x="27075" y="2455"/>
                    </a:cubicBezTo>
                    <a:cubicBezTo>
                      <a:pt x="27726" y="4141"/>
                      <a:pt x="28317" y="5856"/>
                      <a:pt x="28849" y="7631"/>
                    </a:cubicBezTo>
                    <a:cubicBezTo>
                      <a:pt x="28949" y="7947"/>
                      <a:pt x="29095" y="8078"/>
                      <a:pt x="29243" y="8078"/>
                    </a:cubicBezTo>
                    <a:cubicBezTo>
                      <a:pt x="29576" y="8078"/>
                      <a:pt x="29912" y="7403"/>
                      <a:pt x="29707" y="6684"/>
                    </a:cubicBezTo>
                    <a:cubicBezTo>
                      <a:pt x="29027" y="4555"/>
                      <a:pt x="28317" y="2485"/>
                      <a:pt x="27519" y="533"/>
                    </a:cubicBezTo>
                    <a:cubicBezTo>
                      <a:pt x="27409" y="260"/>
                      <a:pt x="27232" y="54"/>
                      <a:pt x="27058" y="54"/>
                    </a:cubicBezTo>
                    <a:cubicBezTo>
                      <a:pt x="26949" y="54"/>
                      <a:pt x="26841" y="133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3"/>
                      <a:pt x="22255" y="267"/>
                    </a:cubicBezTo>
                    <a:cubicBezTo>
                      <a:pt x="22181" y="90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7" name="Google Shape;2547;p42"/>
              <p:cNvSpPr/>
              <p:nvPr/>
            </p:nvSpPr>
            <p:spPr>
              <a:xfrm rot="-427565">
                <a:off x="1207506" y="2735245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0"/>
                    </a:moveTo>
                    <a:cubicBezTo>
                      <a:pt x="21796" y="0"/>
                      <a:pt x="21663" y="89"/>
                      <a:pt x="21575" y="266"/>
                    </a:cubicBezTo>
                    <a:cubicBezTo>
                      <a:pt x="20894" y="1774"/>
                      <a:pt x="20303" y="3371"/>
                      <a:pt x="19800" y="5087"/>
                    </a:cubicBezTo>
                    <a:cubicBezTo>
                      <a:pt x="19209" y="3815"/>
                      <a:pt x="18647" y="2484"/>
                      <a:pt x="18144" y="1065"/>
                    </a:cubicBezTo>
                    <a:cubicBezTo>
                      <a:pt x="18057" y="769"/>
                      <a:pt x="17899" y="607"/>
                      <a:pt x="17735" y="607"/>
                    </a:cubicBezTo>
                    <a:cubicBezTo>
                      <a:pt x="17620" y="607"/>
                      <a:pt x="17503" y="687"/>
                      <a:pt x="17405" y="858"/>
                    </a:cubicBezTo>
                    <a:cubicBezTo>
                      <a:pt x="16547" y="2395"/>
                      <a:pt x="15719" y="3933"/>
                      <a:pt x="14891" y="5471"/>
                    </a:cubicBezTo>
                    <a:cubicBezTo>
                      <a:pt x="14211" y="3904"/>
                      <a:pt x="13561" y="2277"/>
                      <a:pt x="12940" y="592"/>
                    </a:cubicBezTo>
                    <a:cubicBezTo>
                      <a:pt x="12849" y="319"/>
                      <a:pt x="12669" y="125"/>
                      <a:pt x="12489" y="125"/>
                    </a:cubicBezTo>
                    <a:cubicBezTo>
                      <a:pt x="12375" y="125"/>
                      <a:pt x="12262" y="202"/>
                      <a:pt x="12171" y="385"/>
                    </a:cubicBezTo>
                    <a:lnTo>
                      <a:pt x="9982" y="5441"/>
                    </a:lnTo>
                    <a:cubicBezTo>
                      <a:pt x="9391" y="3726"/>
                      <a:pt x="8770" y="2070"/>
                      <a:pt x="8090" y="503"/>
                    </a:cubicBezTo>
                    <a:cubicBezTo>
                      <a:pt x="8001" y="325"/>
                      <a:pt x="7868" y="237"/>
                      <a:pt x="7735" y="237"/>
                    </a:cubicBezTo>
                    <a:cubicBezTo>
                      <a:pt x="7602" y="237"/>
                      <a:pt x="7469" y="325"/>
                      <a:pt x="7380" y="503"/>
                    </a:cubicBezTo>
                    <a:cubicBezTo>
                      <a:pt x="6611" y="2100"/>
                      <a:pt x="5872" y="3697"/>
                      <a:pt x="5103" y="5294"/>
                    </a:cubicBezTo>
                    <a:cubicBezTo>
                      <a:pt x="4541" y="3697"/>
                      <a:pt x="3979" y="2129"/>
                      <a:pt x="3447" y="562"/>
                    </a:cubicBezTo>
                    <a:cubicBezTo>
                      <a:pt x="3340" y="294"/>
                      <a:pt x="3157" y="102"/>
                      <a:pt x="2984" y="102"/>
                    </a:cubicBezTo>
                    <a:cubicBezTo>
                      <a:pt x="2870" y="102"/>
                      <a:pt x="2760" y="185"/>
                      <a:pt x="2678" y="385"/>
                    </a:cubicBezTo>
                    <a:cubicBezTo>
                      <a:pt x="1850" y="2307"/>
                      <a:pt x="992" y="4199"/>
                      <a:pt x="223" y="6181"/>
                    </a:cubicBezTo>
                    <a:cubicBezTo>
                      <a:pt x="1" y="6738"/>
                      <a:pt x="315" y="7395"/>
                      <a:pt x="622" y="7395"/>
                    </a:cubicBezTo>
                    <a:cubicBezTo>
                      <a:pt x="723" y="7395"/>
                      <a:pt x="823" y="7325"/>
                      <a:pt x="904" y="7157"/>
                    </a:cubicBezTo>
                    <a:cubicBezTo>
                      <a:pt x="1613" y="5678"/>
                      <a:pt x="2293" y="4111"/>
                      <a:pt x="2974" y="2573"/>
                    </a:cubicBezTo>
                    <a:cubicBezTo>
                      <a:pt x="3506" y="4140"/>
                      <a:pt x="4068" y="5678"/>
                      <a:pt x="4630" y="7245"/>
                    </a:cubicBezTo>
                    <a:cubicBezTo>
                      <a:pt x="4717" y="7525"/>
                      <a:pt x="4887" y="7701"/>
                      <a:pt x="5060" y="7701"/>
                    </a:cubicBezTo>
                    <a:cubicBezTo>
                      <a:pt x="5180" y="7701"/>
                      <a:pt x="5302" y="7616"/>
                      <a:pt x="5399" y="7423"/>
                    </a:cubicBezTo>
                    <a:cubicBezTo>
                      <a:pt x="6167" y="5826"/>
                      <a:pt x="6936" y="4199"/>
                      <a:pt x="7705" y="2573"/>
                    </a:cubicBezTo>
                    <a:cubicBezTo>
                      <a:pt x="8356" y="4140"/>
                      <a:pt x="8947" y="5767"/>
                      <a:pt x="9509" y="7482"/>
                    </a:cubicBezTo>
                    <a:cubicBezTo>
                      <a:pt x="9599" y="7768"/>
                      <a:pt x="9774" y="7957"/>
                      <a:pt x="9945" y="7957"/>
                    </a:cubicBezTo>
                    <a:cubicBezTo>
                      <a:pt x="10057" y="7957"/>
                      <a:pt x="10167" y="7876"/>
                      <a:pt x="10248" y="7689"/>
                    </a:cubicBezTo>
                    <a:cubicBezTo>
                      <a:pt x="11017" y="5974"/>
                      <a:pt x="11757" y="4259"/>
                      <a:pt x="12496" y="2573"/>
                    </a:cubicBezTo>
                    <a:cubicBezTo>
                      <a:pt x="13147" y="4259"/>
                      <a:pt x="13797" y="5885"/>
                      <a:pt x="14507" y="7482"/>
                    </a:cubicBezTo>
                    <a:cubicBezTo>
                      <a:pt x="14592" y="7666"/>
                      <a:pt x="14718" y="7749"/>
                      <a:pt x="14845" y="7749"/>
                    </a:cubicBezTo>
                    <a:cubicBezTo>
                      <a:pt x="14984" y="7749"/>
                      <a:pt x="15124" y="7651"/>
                      <a:pt x="15217" y="7482"/>
                    </a:cubicBezTo>
                    <a:cubicBezTo>
                      <a:pt x="16015" y="5974"/>
                      <a:pt x="16843" y="4466"/>
                      <a:pt x="17671" y="2957"/>
                    </a:cubicBezTo>
                    <a:cubicBezTo>
                      <a:pt x="18233" y="4495"/>
                      <a:pt x="18854" y="5974"/>
                      <a:pt x="19564" y="7334"/>
                    </a:cubicBezTo>
                    <a:cubicBezTo>
                      <a:pt x="19654" y="7502"/>
                      <a:pt x="19784" y="7591"/>
                      <a:pt x="19914" y="7591"/>
                    </a:cubicBezTo>
                    <a:cubicBezTo>
                      <a:pt x="20082" y="7591"/>
                      <a:pt x="20249" y="7443"/>
                      <a:pt x="20333" y="7127"/>
                    </a:cubicBezTo>
                    <a:cubicBezTo>
                      <a:pt x="20776" y="5412"/>
                      <a:pt x="21309" y="3845"/>
                      <a:pt x="21930" y="2366"/>
                    </a:cubicBezTo>
                    <a:cubicBezTo>
                      <a:pt x="22669" y="4022"/>
                      <a:pt x="23438" y="5708"/>
                      <a:pt x="24177" y="7393"/>
                    </a:cubicBezTo>
                    <a:cubicBezTo>
                      <a:pt x="24251" y="7571"/>
                      <a:pt x="24384" y="7659"/>
                      <a:pt x="24517" y="7659"/>
                    </a:cubicBezTo>
                    <a:cubicBezTo>
                      <a:pt x="24650" y="7659"/>
                      <a:pt x="24783" y="7571"/>
                      <a:pt x="24857" y="7393"/>
                    </a:cubicBezTo>
                    <a:cubicBezTo>
                      <a:pt x="25596" y="5737"/>
                      <a:pt x="26336" y="4111"/>
                      <a:pt x="27075" y="2484"/>
                    </a:cubicBezTo>
                    <a:cubicBezTo>
                      <a:pt x="27726" y="4140"/>
                      <a:pt x="28317" y="5855"/>
                      <a:pt x="28849" y="7630"/>
                    </a:cubicBezTo>
                    <a:cubicBezTo>
                      <a:pt x="28950" y="7951"/>
                      <a:pt x="29100" y="8084"/>
                      <a:pt x="29249" y="8084"/>
                    </a:cubicBezTo>
                    <a:cubicBezTo>
                      <a:pt x="29581" y="8084"/>
                      <a:pt x="29911" y="7427"/>
                      <a:pt x="29707" y="6713"/>
                    </a:cubicBezTo>
                    <a:cubicBezTo>
                      <a:pt x="29027" y="4554"/>
                      <a:pt x="28317" y="2514"/>
                      <a:pt x="27519" y="532"/>
                    </a:cubicBezTo>
                    <a:cubicBezTo>
                      <a:pt x="27412" y="265"/>
                      <a:pt x="27240" y="72"/>
                      <a:pt x="27069" y="72"/>
                    </a:cubicBezTo>
                    <a:cubicBezTo>
                      <a:pt x="26956" y="72"/>
                      <a:pt x="26844" y="156"/>
                      <a:pt x="26750" y="355"/>
                    </a:cubicBezTo>
                    <a:cubicBezTo>
                      <a:pt x="26011" y="2011"/>
                      <a:pt x="25271" y="3667"/>
                      <a:pt x="24532" y="5323"/>
                    </a:cubicBezTo>
                    <a:cubicBezTo>
                      <a:pt x="23763" y="3638"/>
                      <a:pt x="23024" y="1952"/>
                      <a:pt x="22255" y="266"/>
                    </a:cubicBezTo>
                    <a:cubicBezTo>
                      <a:pt x="22181" y="89"/>
                      <a:pt x="22055" y="0"/>
                      <a:pt x="21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42"/>
              <p:cNvSpPr/>
              <p:nvPr/>
            </p:nvSpPr>
            <p:spPr>
              <a:xfrm rot="-427565">
                <a:off x="1177245" y="2493193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1"/>
                    </a:moveTo>
                    <a:cubicBezTo>
                      <a:pt x="21796" y="1"/>
                      <a:pt x="21663" y="89"/>
                      <a:pt x="21575" y="267"/>
                    </a:cubicBezTo>
                    <a:cubicBezTo>
                      <a:pt x="20894" y="1775"/>
                      <a:pt x="20303" y="3342"/>
                      <a:pt x="19800" y="5087"/>
                    </a:cubicBezTo>
                    <a:cubicBezTo>
                      <a:pt x="19209" y="3816"/>
                      <a:pt x="18647" y="2485"/>
                      <a:pt x="18144" y="1065"/>
                    </a:cubicBezTo>
                    <a:cubicBezTo>
                      <a:pt x="18057" y="770"/>
                      <a:pt x="17899" y="607"/>
                      <a:pt x="17735" y="607"/>
                    </a:cubicBezTo>
                    <a:cubicBezTo>
                      <a:pt x="17620" y="607"/>
                      <a:pt x="17503" y="688"/>
                      <a:pt x="17405" y="858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904"/>
                      <a:pt x="13561" y="2248"/>
                      <a:pt x="12940" y="592"/>
                    </a:cubicBezTo>
                    <a:cubicBezTo>
                      <a:pt x="12850" y="305"/>
                      <a:pt x="12672" y="105"/>
                      <a:pt x="12494" y="105"/>
                    </a:cubicBezTo>
                    <a:cubicBezTo>
                      <a:pt x="12379" y="105"/>
                      <a:pt x="12263" y="188"/>
                      <a:pt x="12171" y="385"/>
                    </a:cubicBezTo>
                    <a:lnTo>
                      <a:pt x="9982" y="5442"/>
                    </a:lnTo>
                    <a:cubicBezTo>
                      <a:pt x="9391" y="3727"/>
                      <a:pt x="8770" y="2071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100"/>
                      <a:pt x="5872" y="3697"/>
                      <a:pt x="5103" y="5294"/>
                    </a:cubicBezTo>
                    <a:cubicBezTo>
                      <a:pt x="4541" y="3697"/>
                      <a:pt x="3979" y="2130"/>
                      <a:pt x="3447" y="563"/>
                    </a:cubicBezTo>
                    <a:cubicBezTo>
                      <a:pt x="3340" y="295"/>
                      <a:pt x="3157" y="103"/>
                      <a:pt x="2984" y="103"/>
                    </a:cubicBezTo>
                    <a:cubicBezTo>
                      <a:pt x="2870" y="103"/>
                      <a:pt x="2760" y="186"/>
                      <a:pt x="2678" y="385"/>
                    </a:cubicBezTo>
                    <a:cubicBezTo>
                      <a:pt x="1850" y="2307"/>
                      <a:pt x="992" y="4200"/>
                      <a:pt x="223" y="6181"/>
                    </a:cubicBezTo>
                    <a:cubicBezTo>
                      <a:pt x="1" y="6738"/>
                      <a:pt x="315" y="7396"/>
                      <a:pt x="622" y="7396"/>
                    </a:cubicBezTo>
                    <a:cubicBezTo>
                      <a:pt x="723" y="7396"/>
                      <a:pt x="823" y="7325"/>
                      <a:pt x="904" y="7157"/>
                    </a:cubicBezTo>
                    <a:cubicBezTo>
                      <a:pt x="1613" y="5679"/>
                      <a:pt x="2293" y="4111"/>
                      <a:pt x="2974" y="2574"/>
                    </a:cubicBezTo>
                    <a:cubicBezTo>
                      <a:pt x="3506" y="4111"/>
                      <a:pt x="4068" y="5679"/>
                      <a:pt x="4630" y="7246"/>
                    </a:cubicBezTo>
                    <a:cubicBezTo>
                      <a:pt x="4717" y="7525"/>
                      <a:pt x="4887" y="7702"/>
                      <a:pt x="5060" y="7702"/>
                    </a:cubicBezTo>
                    <a:cubicBezTo>
                      <a:pt x="5180" y="7702"/>
                      <a:pt x="5302" y="7617"/>
                      <a:pt x="5399" y="7423"/>
                    </a:cubicBezTo>
                    <a:cubicBezTo>
                      <a:pt x="6167" y="5797"/>
                      <a:pt x="6936" y="4200"/>
                      <a:pt x="7705" y="2574"/>
                    </a:cubicBezTo>
                    <a:cubicBezTo>
                      <a:pt x="8356" y="4141"/>
                      <a:pt x="8947" y="5767"/>
                      <a:pt x="9509" y="7483"/>
                    </a:cubicBezTo>
                    <a:cubicBezTo>
                      <a:pt x="9598" y="7767"/>
                      <a:pt x="9772" y="7945"/>
                      <a:pt x="9942" y="7945"/>
                    </a:cubicBezTo>
                    <a:cubicBezTo>
                      <a:pt x="10055" y="7945"/>
                      <a:pt x="10166" y="7866"/>
                      <a:pt x="10248" y="7690"/>
                    </a:cubicBezTo>
                    <a:cubicBezTo>
                      <a:pt x="11017" y="5974"/>
                      <a:pt x="11757" y="4259"/>
                      <a:pt x="12496" y="2544"/>
                    </a:cubicBezTo>
                    <a:cubicBezTo>
                      <a:pt x="13147" y="4259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4"/>
                      <a:pt x="16843" y="4466"/>
                      <a:pt x="17671" y="2958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2"/>
                      <a:pt x="21309" y="3816"/>
                      <a:pt x="21930" y="2367"/>
                    </a:cubicBezTo>
                    <a:cubicBezTo>
                      <a:pt x="22669" y="4023"/>
                      <a:pt x="23438" y="5708"/>
                      <a:pt x="24177" y="7394"/>
                    </a:cubicBezTo>
                    <a:cubicBezTo>
                      <a:pt x="24251" y="7571"/>
                      <a:pt x="24384" y="7660"/>
                      <a:pt x="24517" y="7660"/>
                    </a:cubicBezTo>
                    <a:cubicBezTo>
                      <a:pt x="24650" y="7660"/>
                      <a:pt x="24783" y="7571"/>
                      <a:pt x="24857" y="7394"/>
                    </a:cubicBezTo>
                    <a:cubicBezTo>
                      <a:pt x="25596" y="5738"/>
                      <a:pt x="26336" y="4111"/>
                      <a:pt x="27075" y="2485"/>
                    </a:cubicBezTo>
                    <a:cubicBezTo>
                      <a:pt x="27726" y="4141"/>
                      <a:pt x="28317" y="5856"/>
                      <a:pt x="28849" y="7630"/>
                    </a:cubicBezTo>
                    <a:cubicBezTo>
                      <a:pt x="28950" y="7952"/>
                      <a:pt x="29100" y="8085"/>
                      <a:pt x="29249" y="8085"/>
                    </a:cubicBezTo>
                    <a:cubicBezTo>
                      <a:pt x="29581" y="8085"/>
                      <a:pt x="29911" y="7427"/>
                      <a:pt x="29707" y="6714"/>
                    </a:cubicBezTo>
                    <a:cubicBezTo>
                      <a:pt x="29027" y="4555"/>
                      <a:pt x="28317" y="2514"/>
                      <a:pt x="27519" y="533"/>
                    </a:cubicBezTo>
                    <a:cubicBezTo>
                      <a:pt x="27410" y="261"/>
                      <a:pt x="27234" y="66"/>
                      <a:pt x="27060" y="66"/>
                    </a:cubicBezTo>
                    <a:cubicBezTo>
                      <a:pt x="26950" y="66"/>
                      <a:pt x="26841" y="143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3"/>
                      <a:pt x="22255" y="267"/>
                    </a:cubicBezTo>
                    <a:cubicBezTo>
                      <a:pt x="22181" y="89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42"/>
              <p:cNvSpPr/>
              <p:nvPr/>
            </p:nvSpPr>
            <p:spPr>
              <a:xfrm rot="-427565">
                <a:off x="1148845" y="2266483"/>
                <a:ext cx="998950" cy="270149"/>
              </a:xfrm>
              <a:custGeom>
                <a:avLst/>
                <a:gdLst/>
                <a:ahLst/>
                <a:cxnLst/>
                <a:rect l="l" t="t" r="r" b="b"/>
                <a:pathLst>
                  <a:path w="29915" h="8090" extrusionOk="0">
                    <a:moveTo>
                      <a:pt x="21936" y="0"/>
                    </a:moveTo>
                    <a:cubicBezTo>
                      <a:pt x="21804" y="0"/>
                      <a:pt x="21667" y="97"/>
                      <a:pt x="21577" y="278"/>
                    </a:cubicBezTo>
                    <a:cubicBezTo>
                      <a:pt x="20896" y="1756"/>
                      <a:pt x="20305" y="3353"/>
                      <a:pt x="19802" y="5068"/>
                    </a:cubicBezTo>
                    <a:cubicBezTo>
                      <a:pt x="19211" y="3826"/>
                      <a:pt x="18649" y="2496"/>
                      <a:pt x="18146" y="1047"/>
                    </a:cubicBezTo>
                    <a:cubicBezTo>
                      <a:pt x="18061" y="756"/>
                      <a:pt x="17907" y="594"/>
                      <a:pt x="17746" y="594"/>
                    </a:cubicBezTo>
                    <a:cubicBezTo>
                      <a:pt x="17628" y="594"/>
                      <a:pt x="17507" y="681"/>
                      <a:pt x="17407" y="869"/>
                    </a:cubicBezTo>
                    <a:cubicBezTo>
                      <a:pt x="16549" y="2407"/>
                      <a:pt x="15721" y="3915"/>
                      <a:pt x="14893" y="5453"/>
                    </a:cubicBezTo>
                    <a:cubicBezTo>
                      <a:pt x="14213" y="3885"/>
                      <a:pt x="13563" y="2259"/>
                      <a:pt x="12942" y="573"/>
                    </a:cubicBezTo>
                    <a:cubicBezTo>
                      <a:pt x="12852" y="306"/>
                      <a:pt x="12677" y="113"/>
                      <a:pt x="12500" y="113"/>
                    </a:cubicBezTo>
                    <a:cubicBezTo>
                      <a:pt x="12384" y="113"/>
                      <a:pt x="12266" y="197"/>
                      <a:pt x="12173" y="396"/>
                    </a:cubicBezTo>
                    <a:lnTo>
                      <a:pt x="9984" y="5453"/>
                    </a:lnTo>
                    <a:cubicBezTo>
                      <a:pt x="9393" y="3708"/>
                      <a:pt x="8772" y="2052"/>
                      <a:pt x="8092" y="485"/>
                    </a:cubicBezTo>
                    <a:cubicBezTo>
                      <a:pt x="8005" y="311"/>
                      <a:pt x="7876" y="229"/>
                      <a:pt x="7745" y="229"/>
                    </a:cubicBezTo>
                    <a:cubicBezTo>
                      <a:pt x="7610" y="229"/>
                      <a:pt x="7473" y="318"/>
                      <a:pt x="7382" y="485"/>
                    </a:cubicBezTo>
                    <a:cubicBezTo>
                      <a:pt x="6613" y="2082"/>
                      <a:pt x="5874" y="3678"/>
                      <a:pt x="5105" y="5275"/>
                    </a:cubicBezTo>
                    <a:cubicBezTo>
                      <a:pt x="4543" y="3708"/>
                      <a:pt x="3981" y="2111"/>
                      <a:pt x="3449" y="544"/>
                    </a:cubicBezTo>
                    <a:cubicBezTo>
                      <a:pt x="3342" y="278"/>
                      <a:pt x="3161" y="97"/>
                      <a:pt x="2989" y="97"/>
                    </a:cubicBezTo>
                    <a:cubicBezTo>
                      <a:pt x="2874" y="97"/>
                      <a:pt x="2763" y="177"/>
                      <a:pt x="2680" y="366"/>
                    </a:cubicBezTo>
                    <a:cubicBezTo>
                      <a:pt x="1852" y="2289"/>
                      <a:pt x="994" y="4181"/>
                      <a:pt x="225" y="6163"/>
                    </a:cubicBezTo>
                    <a:cubicBezTo>
                      <a:pt x="1" y="6725"/>
                      <a:pt x="323" y="7390"/>
                      <a:pt x="633" y="7390"/>
                    </a:cubicBezTo>
                    <a:cubicBezTo>
                      <a:pt x="731" y="7390"/>
                      <a:pt x="828" y="7324"/>
                      <a:pt x="906" y="7168"/>
                    </a:cubicBezTo>
                    <a:cubicBezTo>
                      <a:pt x="1615" y="5660"/>
                      <a:pt x="2295" y="4093"/>
                      <a:pt x="2976" y="2555"/>
                    </a:cubicBezTo>
                    <a:cubicBezTo>
                      <a:pt x="3508" y="4122"/>
                      <a:pt x="4070" y="5660"/>
                      <a:pt x="4632" y="7227"/>
                    </a:cubicBezTo>
                    <a:cubicBezTo>
                      <a:pt x="4721" y="7512"/>
                      <a:pt x="4895" y="7689"/>
                      <a:pt x="5071" y="7689"/>
                    </a:cubicBezTo>
                    <a:cubicBezTo>
                      <a:pt x="5188" y="7689"/>
                      <a:pt x="5306" y="7611"/>
                      <a:pt x="5401" y="7434"/>
                    </a:cubicBezTo>
                    <a:cubicBezTo>
                      <a:pt x="6169" y="5808"/>
                      <a:pt x="6938" y="4181"/>
                      <a:pt x="7707" y="2555"/>
                    </a:cubicBezTo>
                    <a:cubicBezTo>
                      <a:pt x="8358" y="4122"/>
                      <a:pt x="8949" y="5749"/>
                      <a:pt x="9511" y="7493"/>
                    </a:cubicBezTo>
                    <a:cubicBezTo>
                      <a:pt x="9598" y="7773"/>
                      <a:pt x="9768" y="7949"/>
                      <a:pt x="9935" y="7949"/>
                    </a:cubicBezTo>
                    <a:cubicBezTo>
                      <a:pt x="10051" y="7949"/>
                      <a:pt x="10166" y="7864"/>
                      <a:pt x="10250" y="7671"/>
                    </a:cubicBezTo>
                    <a:cubicBezTo>
                      <a:pt x="11019" y="5956"/>
                      <a:pt x="11759" y="4240"/>
                      <a:pt x="12498" y="2555"/>
                    </a:cubicBezTo>
                    <a:cubicBezTo>
                      <a:pt x="13149" y="4240"/>
                      <a:pt x="13799" y="5896"/>
                      <a:pt x="14509" y="7464"/>
                    </a:cubicBezTo>
                    <a:cubicBezTo>
                      <a:pt x="14594" y="7648"/>
                      <a:pt x="14720" y="7730"/>
                      <a:pt x="14847" y="7730"/>
                    </a:cubicBezTo>
                    <a:cubicBezTo>
                      <a:pt x="14986" y="7730"/>
                      <a:pt x="15126" y="7633"/>
                      <a:pt x="15219" y="7464"/>
                    </a:cubicBezTo>
                    <a:cubicBezTo>
                      <a:pt x="16017" y="5956"/>
                      <a:pt x="16845" y="4447"/>
                      <a:pt x="17673" y="2939"/>
                    </a:cubicBezTo>
                    <a:cubicBezTo>
                      <a:pt x="18235" y="4507"/>
                      <a:pt x="18856" y="5956"/>
                      <a:pt x="19566" y="7316"/>
                    </a:cubicBezTo>
                    <a:cubicBezTo>
                      <a:pt x="19656" y="7484"/>
                      <a:pt x="19786" y="7573"/>
                      <a:pt x="19916" y="7573"/>
                    </a:cubicBezTo>
                    <a:cubicBezTo>
                      <a:pt x="20084" y="7573"/>
                      <a:pt x="20251" y="7425"/>
                      <a:pt x="20335" y="7109"/>
                    </a:cubicBezTo>
                    <a:cubicBezTo>
                      <a:pt x="20778" y="5394"/>
                      <a:pt x="21311" y="3826"/>
                      <a:pt x="21932" y="2348"/>
                    </a:cubicBezTo>
                    <a:cubicBezTo>
                      <a:pt x="22671" y="4033"/>
                      <a:pt x="23440" y="5689"/>
                      <a:pt x="24179" y="7375"/>
                    </a:cubicBezTo>
                    <a:cubicBezTo>
                      <a:pt x="24253" y="7552"/>
                      <a:pt x="24386" y="7641"/>
                      <a:pt x="24519" y="7641"/>
                    </a:cubicBezTo>
                    <a:cubicBezTo>
                      <a:pt x="24652" y="7641"/>
                      <a:pt x="24785" y="7552"/>
                      <a:pt x="24859" y="7375"/>
                    </a:cubicBezTo>
                    <a:cubicBezTo>
                      <a:pt x="25598" y="5749"/>
                      <a:pt x="26338" y="4093"/>
                      <a:pt x="27077" y="2466"/>
                    </a:cubicBezTo>
                    <a:cubicBezTo>
                      <a:pt x="27728" y="4122"/>
                      <a:pt x="28319" y="5837"/>
                      <a:pt x="28851" y="7641"/>
                    </a:cubicBezTo>
                    <a:cubicBezTo>
                      <a:pt x="28951" y="7958"/>
                      <a:pt x="29097" y="8089"/>
                      <a:pt x="29245" y="8089"/>
                    </a:cubicBezTo>
                    <a:cubicBezTo>
                      <a:pt x="29578" y="8089"/>
                      <a:pt x="29914" y="7413"/>
                      <a:pt x="29709" y="6695"/>
                    </a:cubicBezTo>
                    <a:cubicBezTo>
                      <a:pt x="29029" y="4536"/>
                      <a:pt x="28319" y="2496"/>
                      <a:pt x="27521" y="514"/>
                    </a:cubicBezTo>
                    <a:cubicBezTo>
                      <a:pt x="27412" y="261"/>
                      <a:pt x="27237" y="63"/>
                      <a:pt x="27063" y="63"/>
                    </a:cubicBezTo>
                    <a:cubicBezTo>
                      <a:pt x="26953" y="63"/>
                      <a:pt x="26844" y="142"/>
                      <a:pt x="26752" y="337"/>
                    </a:cubicBezTo>
                    <a:cubicBezTo>
                      <a:pt x="26013" y="1993"/>
                      <a:pt x="25273" y="3649"/>
                      <a:pt x="24534" y="5305"/>
                    </a:cubicBezTo>
                    <a:cubicBezTo>
                      <a:pt x="23765" y="3619"/>
                      <a:pt x="23026" y="1934"/>
                      <a:pt x="22257" y="278"/>
                    </a:cubicBezTo>
                    <a:cubicBezTo>
                      <a:pt x="22184" y="89"/>
                      <a:pt x="22062" y="0"/>
                      <a:pt x="219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42"/>
              <p:cNvSpPr/>
              <p:nvPr/>
            </p:nvSpPr>
            <p:spPr>
              <a:xfrm rot="-427565">
                <a:off x="1115958" y="2002890"/>
                <a:ext cx="998883" cy="270149"/>
              </a:xfrm>
              <a:custGeom>
                <a:avLst/>
                <a:gdLst/>
                <a:ahLst/>
                <a:cxnLst/>
                <a:rect l="l" t="t" r="r" b="b"/>
                <a:pathLst>
                  <a:path w="29913" h="8090" extrusionOk="0">
                    <a:moveTo>
                      <a:pt x="21934" y="0"/>
                    </a:moveTo>
                    <a:cubicBezTo>
                      <a:pt x="21802" y="0"/>
                      <a:pt x="21665" y="97"/>
                      <a:pt x="21575" y="278"/>
                    </a:cubicBezTo>
                    <a:cubicBezTo>
                      <a:pt x="20894" y="1756"/>
                      <a:pt x="20303" y="3353"/>
                      <a:pt x="19800" y="5068"/>
                    </a:cubicBezTo>
                    <a:cubicBezTo>
                      <a:pt x="19209" y="3797"/>
                      <a:pt x="18647" y="2466"/>
                      <a:pt x="18144" y="1047"/>
                    </a:cubicBezTo>
                    <a:cubicBezTo>
                      <a:pt x="18059" y="756"/>
                      <a:pt x="17905" y="594"/>
                      <a:pt x="17744" y="594"/>
                    </a:cubicBezTo>
                    <a:cubicBezTo>
                      <a:pt x="17626" y="594"/>
                      <a:pt x="17505" y="682"/>
                      <a:pt x="17405" y="869"/>
                    </a:cubicBezTo>
                    <a:cubicBezTo>
                      <a:pt x="16547" y="2377"/>
                      <a:pt x="15719" y="3915"/>
                      <a:pt x="14891" y="5453"/>
                    </a:cubicBezTo>
                    <a:cubicBezTo>
                      <a:pt x="14211" y="3886"/>
                      <a:pt x="13561" y="2259"/>
                      <a:pt x="12940" y="573"/>
                    </a:cubicBezTo>
                    <a:cubicBezTo>
                      <a:pt x="12849" y="301"/>
                      <a:pt x="12669" y="107"/>
                      <a:pt x="12489" y="107"/>
                    </a:cubicBezTo>
                    <a:cubicBezTo>
                      <a:pt x="12375" y="107"/>
                      <a:pt x="12262" y="184"/>
                      <a:pt x="12171" y="366"/>
                    </a:cubicBezTo>
                    <a:lnTo>
                      <a:pt x="9982" y="5423"/>
                    </a:lnTo>
                    <a:cubicBezTo>
                      <a:pt x="9391" y="3708"/>
                      <a:pt x="8770" y="2052"/>
                      <a:pt x="8090" y="485"/>
                    </a:cubicBezTo>
                    <a:cubicBezTo>
                      <a:pt x="8003" y="311"/>
                      <a:pt x="7874" y="230"/>
                      <a:pt x="7743" y="230"/>
                    </a:cubicBezTo>
                    <a:cubicBezTo>
                      <a:pt x="7608" y="230"/>
                      <a:pt x="7471" y="319"/>
                      <a:pt x="7380" y="485"/>
                    </a:cubicBezTo>
                    <a:cubicBezTo>
                      <a:pt x="6611" y="2082"/>
                      <a:pt x="5872" y="3679"/>
                      <a:pt x="5103" y="5275"/>
                    </a:cubicBezTo>
                    <a:cubicBezTo>
                      <a:pt x="4541" y="3708"/>
                      <a:pt x="3979" y="2111"/>
                      <a:pt x="3447" y="544"/>
                    </a:cubicBezTo>
                    <a:cubicBezTo>
                      <a:pt x="3340" y="276"/>
                      <a:pt x="3157" y="84"/>
                      <a:pt x="2984" y="84"/>
                    </a:cubicBezTo>
                    <a:cubicBezTo>
                      <a:pt x="2870" y="84"/>
                      <a:pt x="2760" y="167"/>
                      <a:pt x="2678" y="366"/>
                    </a:cubicBezTo>
                    <a:cubicBezTo>
                      <a:pt x="1850" y="2289"/>
                      <a:pt x="992" y="4181"/>
                      <a:pt x="223" y="6163"/>
                    </a:cubicBezTo>
                    <a:cubicBezTo>
                      <a:pt x="1" y="6719"/>
                      <a:pt x="315" y="7377"/>
                      <a:pt x="622" y="7377"/>
                    </a:cubicBezTo>
                    <a:cubicBezTo>
                      <a:pt x="723" y="7377"/>
                      <a:pt x="823" y="7306"/>
                      <a:pt x="904" y="7138"/>
                    </a:cubicBezTo>
                    <a:cubicBezTo>
                      <a:pt x="1613" y="5660"/>
                      <a:pt x="2293" y="4093"/>
                      <a:pt x="2974" y="2555"/>
                    </a:cubicBezTo>
                    <a:cubicBezTo>
                      <a:pt x="3506" y="4122"/>
                      <a:pt x="4068" y="5660"/>
                      <a:pt x="4630" y="7227"/>
                    </a:cubicBezTo>
                    <a:cubicBezTo>
                      <a:pt x="4717" y="7507"/>
                      <a:pt x="4887" y="7683"/>
                      <a:pt x="5060" y="7683"/>
                    </a:cubicBezTo>
                    <a:cubicBezTo>
                      <a:pt x="5180" y="7683"/>
                      <a:pt x="5302" y="7598"/>
                      <a:pt x="5399" y="7405"/>
                    </a:cubicBezTo>
                    <a:cubicBezTo>
                      <a:pt x="6167" y="5808"/>
                      <a:pt x="6936" y="4181"/>
                      <a:pt x="7705" y="2555"/>
                    </a:cubicBezTo>
                    <a:cubicBezTo>
                      <a:pt x="8356" y="4122"/>
                      <a:pt x="8947" y="5749"/>
                      <a:pt x="9509" y="7493"/>
                    </a:cubicBezTo>
                    <a:cubicBezTo>
                      <a:pt x="9596" y="7773"/>
                      <a:pt x="9766" y="7949"/>
                      <a:pt x="9933" y="7949"/>
                    </a:cubicBezTo>
                    <a:cubicBezTo>
                      <a:pt x="10049" y="7949"/>
                      <a:pt x="10164" y="7864"/>
                      <a:pt x="10248" y="7671"/>
                    </a:cubicBezTo>
                    <a:cubicBezTo>
                      <a:pt x="11017" y="5956"/>
                      <a:pt x="11757" y="4240"/>
                      <a:pt x="12496" y="2555"/>
                    </a:cubicBezTo>
                    <a:cubicBezTo>
                      <a:pt x="13147" y="4240"/>
                      <a:pt x="13797" y="5867"/>
                      <a:pt x="14507" y="7464"/>
                    </a:cubicBezTo>
                    <a:cubicBezTo>
                      <a:pt x="14592" y="7648"/>
                      <a:pt x="14718" y="7730"/>
                      <a:pt x="14845" y="7730"/>
                    </a:cubicBezTo>
                    <a:cubicBezTo>
                      <a:pt x="14984" y="7730"/>
                      <a:pt x="15124" y="7633"/>
                      <a:pt x="15217" y="7464"/>
                    </a:cubicBezTo>
                    <a:cubicBezTo>
                      <a:pt x="16015" y="5956"/>
                      <a:pt x="16843" y="4447"/>
                      <a:pt x="17671" y="2939"/>
                    </a:cubicBezTo>
                    <a:cubicBezTo>
                      <a:pt x="18233" y="4477"/>
                      <a:pt x="18854" y="5956"/>
                      <a:pt x="19564" y="7316"/>
                    </a:cubicBezTo>
                    <a:cubicBezTo>
                      <a:pt x="19654" y="7484"/>
                      <a:pt x="19784" y="7573"/>
                      <a:pt x="19914" y="7573"/>
                    </a:cubicBezTo>
                    <a:cubicBezTo>
                      <a:pt x="20082" y="7573"/>
                      <a:pt x="20249" y="7425"/>
                      <a:pt x="20333" y="7109"/>
                    </a:cubicBezTo>
                    <a:cubicBezTo>
                      <a:pt x="20776" y="5394"/>
                      <a:pt x="21309" y="3826"/>
                      <a:pt x="21930" y="2348"/>
                    </a:cubicBezTo>
                    <a:cubicBezTo>
                      <a:pt x="22669" y="4033"/>
                      <a:pt x="23438" y="5689"/>
                      <a:pt x="24177" y="7375"/>
                    </a:cubicBezTo>
                    <a:cubicBezTo>
                      <a:pt x="24251" y="7553"/>
                      <a:pt x="24384" y="7641"/>
                      <a:pt x="24517" y="7641"/>
                    </a:cubicBezTo>
                    <a:cubicBezTo>
                      <a:pt x="24650" y="7641"/>
                      <a:pt x="24783" y="7553"/>
                      <a:pt x="24857" y="7375"/>
                    </a:cubicBezTo>
                    <a:cubicBezTo>
                      <a:pt x="25596" y="5749"/>
                      <a:pt x="26336" y="4093"/>
                      <a:pt x="27075" y="2466"/>
                    </a:cubicBezTo>
                    <a:cubicBezTo>
                      <a:pt x="27726" y="4122"/>
                      <a:pt x="28317" y="5837"/>
                      <a:pt x="28849" y="7641"/>
                    </a:cubicBezTo>
                    <a:cubicBezTo>
                      <a:pt x="28949" y="7958"/>
                      <a:pt x="29095" y="8089"/>
                      <a:pt x="29243" y="8089"/>
                    </a:cubicBezTo>
                    <a:cubicBezTo>
                      <a:pt x="29576" y="8089"/>
                      <a:pt x="29912" y="7413"/>
                      <a:pt x="29707" y="6695"/>
                    </a:cubicBezTo>
                    <a:cubicBezTo>
                      <a:pt x="29027" y="4536"/>
                      <a:pt x="28317" y="2496"/>
                      <a:pt x="27519" y="514"/>
                    </a:cubicBezTo>
                    <a:cubicBezTo>
                      <a:pt x="27412" y="247"/>
                      <a:pt x="27240" y="54"/>
                      <a:pt x="27069" y="54"/>
                    </a:cubicBezTo>
                    <a:cubicBezTo>
                      <a:pt x="26956" y="54"/>
                      <a:pt x="26844" y="137"/>
                      <a:pt x="26750" y="337"/>
                    </a:cubicBezTo>
                    <a:cubicBezTo>
                      <a:pt x="26011" y="1993"/>
                      <a:pt x="25271" y="3649"/>
                      <a:pt x="24532" y="5305"/>
                    </a:cubicBezTo>
                    <a:cubicBezTo>
                      <a:pt x="23763" y="3619"/>
                      <a:pt x="23024" y="1934"/>
                      <a:pt x="22255" y="278"/>
                    </a:cubicBezTo>
                    <a:cubicBezTo>
                      <a:pt x="22182" y="89"/>
                      <a:pt x="22060" y="0"/>
                      <a:pt x="219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42"/>
              <p:cNvSpPr/>
              <p:nvPr/>
            </p:nvSpPr>
            <p:spPr>
              <a:xfrm rot="-427565">
                <a:off x="1087559" y="1775917"/>
                <a:ext cx="998883" cy="269782"/>
              </a:xfrm>
              <a:custGeom>
                <a:avLst/>
                <a:gdLst/>
                <a:ahLst/>
                <a:cxnLst/>
                <a:rect l="l" t="t" r="r" b="b"/>
                <a:pathLst>
                  <a:path w="29913" h="8079" extrusionOk="0">
                    <a:moveTo>
                      <a:pt x="21926" y="1"/>
                    </a:moveTo>
                    <a:cubicBezTo>
                      <a:pt x="21796" y="1"/>
                      <a:pt x="21663" y="89"/>
                      <a:pt x="21575" y="267"/>
                    </a:cubicBezTo>
                    <a:cubicBezTo>
                      <a:pt x="20894" y="1746"/>
                      <a:pt x="20303" y="3342"/>
                      <a:pt x="19800" y="5058"/>
                    </a:cubicBezTo>
                    <a:cubicBezTo>
                      <a:pt x="19209" y="3816"/>
                      <a:pt x="18647" y="2485"/>
                      <a:pt x="18144" y="1036"/>
                    </a:cubicBezTo>
                    <a:cubicBezTo>
                      <a:pt x="18059" y="746"/>
                      <a:pt x="17905" y="584"/>
                      <a:pt x="17744" y="584"/>
                    </a:cubicBezTo>
                    <a:cubicBezTo>
                      <a:pt x="17626" y="584"/>
                      <a:pt x="17505" y="671"/>
                      <a:pt x="17405" y="858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875"/>
                      <a:pt x="13561" y="2248"/>
                      <a:pt x="12940" y="563"/>
                    </a:cubicBezTo>
                    <a:cubicBezTo>
                      <a:pt x="12850" y="295"/>
                      <a:pt x="12675" y="103"/>
                      <a:pt x="12498" y="103"/>
                    </a:cubicBezTo>
                    <a:cubicBezTo>
                      <a:pt x="12382" y="103"/>
                      <a:pt x="12264" y="186"/>
                      <a:pt x="12171" y="385"/>
                    </a:cubicBezTo>
                    <a:lnTo>
                      <a:pt x="9982" y="5442"/>
                    </a:lnTo>
                    <a:cubicBezTo>
                      <a:pt x="9391" y="3697"/>
                      <a:pt x="8770" y="2071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071"/>
                      <a:pt x="5872" y="3668"/>
                      <a:pt x="5103" y="5265"/>
                    </a:cubicBezTo>
                    <a:cubicBezTo>
                      <a:pt x="4541" y="3697"/>
                      <a:pt x="3979" y="2130"/>
                      <a:pt x="3447" y="563"/>
                    </a:cubicBezTo>
                    <a:cubicBezTo>
                      <a:pt x="3338" y="290"/>
                      <a:pt x="3151" y="96"/>
                      <a:pt x="2975" y="96"/>
                    </a:cubicBezTo>
                    <a:cubicBezTo>
                      <a:pt x="2864" y="96"/>
                      <a:pt x="2758" y="173"/>
                      <a:pt x="2678" y="356"/>
                    </a:cubicBezTo>
                    <a:cubicBezTo>
                      <a:pt x="1850" y="2278"/>
                      <a:pt x="992" y="4170"/>
                      <a:pt x="223" y="6152"/>
                    </a:cubicBezTo>
                    <a:cubicBezTo>
                      <a:pt x="0" y="6732"/>
                      <a:pt x="315" y="7395"/>
                      <a:pt x="623" y="7395"/>
                    </a:cubicBezTo>
                    <a:cubicBezTo>
                      <a:pt x="724" y="7395"/>
                      <a:pt x="824" y="7325"/>
                      <a:pt x="904" y="7157"/>
                    </a:cubicBezTo>
                    <a:cubicBezTo>
                      <a:pt x="1613" y="5649"/>
                      <a:pt x="2293" y="4111"/>
                      <a:pt x="2974" y="2544"/>
                    </a:cubicBezTo>
                    <a:cubicBezTo>
                      <a:pt x="3506" y="4111"/>
                      <a:pt x="4068" y="5679"/>
                      <a:pt x="4630" y="7216"/>
                    </a:cubicBezTo>
                    <a:cubicBezTo>
                      <a:pt x="4719" y="7502"/>
                      <a:pt x="4895" y="7691"/>
                      <a:pt x="5072" y="7691"/>
                    </a:cubicBezTo>
                    <a:cubicBezTo>
                      <a:pt x="5188" y="7691"/>
                      <a:pt x="5305" y="7611"/>
                      <a:pt x="5399" y="7423"/>
                    </a:cubicBezTo>
                    <a:cubicBezTo>
                      <a:pt x="6167" y="5797"/>
                      <a:pt x="6936" y="4170"/>
                      <a:pt x="7705" y="2574"/>
                    </a:cubicBezTo>
                    <a:cubicBezTo>
                      <a:pt x="8356" y="4111"/>
                      <a:pt x="8947" y="5767"/>
                      <a:pt x="9509" y="7483"/>
                    </a:cubicBezTo>
                    <a:cubicBezTo>
                      <a:pt x="9596" y="7762"/>
                      <a:pt x="9766" y="7938"/>
                      <a:pt x="9933" y="7938"/>
                    </a:cubicBezTo>
                    <a:cubicBezTo>
                      <a:pt x="10049" y="7938"/>
                      <a:pt x="10164" y="7854"/>
                      <a:pt x="10248" y="7660"/>
                    </a:cubicBezTo>
                    <a:cubicBezTo>
                      <a:pt x="11017" y="5945"/>
                      <a:pt x="11757" y="4259"/>
                      <a:pt x="12496" y="2544"/>
                    </a:cubicBezTo>
                    <a:cubicBezTo>
                      <a:pt x="13147" y="4230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4"/>
                      <a:pt x="16843" y="4437"/>
                      <a:pt x="17671" y="2928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2"/>
                      <a:pt x="21309" y="3816"/>
                      <a:pt x="21930" y="2337"/>
                    </a:cubicBezTo>
                    <a:cubicBezTo>
                      <a:pt x="22669" y="4023"/>
                      <a:pt x="23438" y="5708"/>
                      <a:pt x="24177" y="7364"/>
                    </a:cubicBezTo>
                    <a:cubicBezTo>
                      <a:pt x="24251" y="7542"/>
                      <a:pt x="24384" y="7630"/>
                      <a:pt x="24517" y="7630"/>
                    </a:cubicBezTo>
                    <a:cubicBezTo>
                      <a:pt x="24650" y="7630"/>
                      <a:pt x="24783" y="7542"/>
                      <a:pt x="24857" y="7364"/>
                    </a:cubicBezTo>
                    <a:cubicBezTo>
                      <a:pt x="25596" y="5738"/>
                      <a:pt x="26336" y="4111"/>
                      <a:pt x="27075" y="2455"/>
                    </a:cubicBezTo>
                    <a:cubicBezTo>
                      <a:pt x="27726" y="4111"/>
                      <a:pt x="28317" y="5856"/>
                      <a:pt x="28849" y="7630"/>
                    </a:cubicBezTo>
                    <a:cubicBezTo>
                      <a:pt x="28949" y="7947"/>
                      <a:pt x="29095" y="8078"/>
                      <a:pt x="29243" y="8078"/>
                    </a:cubicBezTo>
                    <a:cubicBezTo>
                      <a:pt x="29576" y="8078"/>
                      <a:pt x="29912" y="7403"/>
                      <a:pt x="29707" y="6684"/>
                    </a:cubicBezTo>
                    <a:cubicBezTo>
                      <a:pt x="29027" y="4555"/>
                      <a:pt x="28317" y="2485"/>
                      <a:pt x="27519" y="503"/>
                    </a:cubicBezTo>
                    <a:cubicBezTo>
                      <a:pt x="27410" y="250"/>
                      <a:pt x="27235" y="52"/>
                      <a:pt x="27061" y="52"/>
                    </a:cubicBezTo>
                    <a:cubicBezTo>
                      <a:pt x="26951" y="52"/>
                      <a:pt x="26842" y="131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09"/>
                      <a:pt x="23024" y="1953"/>
                      <a:pt x="22255" y="267"/>
                    </a:cubicBezTo>
                    <a:cubicBezTo>
                      <a:pt x="22181" y="89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42"/>
              <p:cNvSpPr/>
              <p:nvPr/>
            </p:nvSpPr>
            <p:spPr>
              <a:xfrm rot="-427565">
                <a:off x="1054573" y="1512330"/>
                <a:ext cx="998916" cy="269782"/>
              </a:xfrm>
              <a:custGeom>
                <a:avLst/>
                <a:gdLst/>
                <a:ahLst/>
                <a:cxnLst/>
                <a:rect l="l" t="t" r="r" b="b"/>
                <a:pathLst>
                  <a:path w="29914" h="8079" extrusionOk="0">
                    <a:moveTo>
                      <a:pt x="21927" y="1"/>
                    </a:moveTo>
                    <a:cubicBezTo>
                      <a:pt x="21797" y="1"/>
                      <a:pt x="21664" y="89"/>
                      <a:pt x="21576" y="267"/>
                    </a:cubicBezTo>
                    <a:cubicBezTo>
                      <a:pt x="20895" y="1746"/>
                      <a:pt x="20304" y="3342"/>
                      <a:pt x="19801" y="5058"/>
                    </a:cubicBezTo>
                    <a:cubicBezTo>
                      <a:pt x="19210" y="3816"/>
                      <a:pt x="18648" y="2485"/>
                      <a:pt x="18145" y="1036"/>
                    </a:cubicBezTo>
                    <a:cubicBezTo>
                      <a:pt x="18060" y="746"/>
                      <a:pt x="17906" y="584"/>
                      <a:pt x="17745" y="584"/>
                    </a:cubicBezTo>
                    <a:cubicBezTo>
                      <a:pt x="17627" y="584"/>
                      <a:pt x="17506" y="671"/>
                      <a:pt x="17406" y="858"/>
                    </a:cubicBezTo>
                    <a:cubicBezTo>
                      <a:pt x="16548" y="2396"/>
                      <a:pt x="15720" y="3934"/>
                      <a:pt x="14892" y="5472"/>
                    </a:cubicBezTo>
                    <a:cubicBezTo>
                      <a:pt x="14212" y="3875"/>
                      <a:pt x="13562" y="2248"/>
                      <a:pt x="12941" y="563"/>
                    </a:cubicBezTo>
                    <a:cubicBezTo>
                      <a:pt x="12851" y="295"/>
                      <a:pt x="12676" y="103"/>
                      <a:pt x="12499" y="103"/>
                    </a:cubicBezTo>
                    <a:cubicBezTo>
                      <a:pt x="12383" y="103"/>
                      <a:pt x="12265" y="186"/>
                      <a:pt x="12172" y="385"/>
                    </a:cubicBezTo>
                    <a:lnTo>
                      <a:pt x="9983" y="5442"/>
                    </a:lnTo>
                    <a:cubicBezTo>
                      <a:pt x="9392" y="3697"/>
                      <a:pt x="8771" y="2071"/>
                      <a:pt x="8091" y="503"/>
                    </a:cubicBezTo>
                    <a:cubicBezTo>
                      <a:pt x="8004" y="315"/>
                      <a:pt x="7874" y="226"/>
                      <a:pt x="7744" y="226"/>
                    </a:cubicBezTo>
                    <a:cubicBezTo>
                      <a:pt x="7608" y="226"/>
                      <a:pt x="7471" y="323"/>
                      <a:pt x="7381" y="503"/>
                    </a:cubicBezTo>
                    <a:cubicBezTo>
                      <a:pt x="6612" y="2071"/>
                      <a:pt x="5873" y="3668"/>
                      <a:pt x="5104" y="5265"/>
                    </a:cubicBezTo>
                    <a:cubicBezTo>
                      <a:pt x="4542" y="3697"/>
                      <a:pt x="3980" y="2130"/>
                      <a:pt x="3448" y="563"/>
                    </a:cubicBezTo>
                    <a:cubicBezTo>
                      <a:pt x="3339" y="290"/>
                      <a:pt x="3152" y="96"/>
                      <a:pt x="2976" y="96"/>
                    </a:cubicBezTo>
                    <a:cubicBezTo>
                      <a:pt x="2865" y="96"/>
                      <a:pt x="2759" y="173"/>
                      <a:pt x="2679" y="356"/>
                    </a:cubicBezTo>
                    <a:cubicBezTo>
                      <a:pt x="1851" y="2278"/>
                      <a:pt x="993" y="4170"/>
                      <a:pt x="224" y="6152"/>
                    </a:cubicBezTo>
                    <a:cubicBezTo>
                      <a:pt x="0" y="6712"/>
                      <a:pt x="320" y="7391"/>
                      <a:pt x="629" y="7391"/>
                    </a:cubicBezTo>
                    <a:cubicBezTo>
                      <a:pt x="728" y="7391"/>
                      <a:pt x="826" y="7322"/>
                      <a:pt x="905" y="7157"/>
                    </a:cubicBezTo>
                    <a:cubicBezTo>
                      <a:pt x="1614" y="5649"/>
                      <a:pt x="2294" y="4111"/>
                      <a:pt x="2975" y="2544"/>
                    </a:cubicBezTo>
                    <a:cubicBezTo>
                      <a:pt x="3507" y="4111"/>
                      <a:pt x="4069" y="5679"/>
                      <a:pt x="4631" y="7216"/>
                    </a:cubicBezTo>
                    <a:cubicBezTo>
                      <a:pt x="4720" y="7503"/>
                      <a:pt x="4896" y="7691"/>
                      <a:pt x="5073" y="7691"/>
                    </a:cubicBezTo>
                    <a:cubicBezTo>
                      <a:pt x="5189" y="7691"/>
                      <a:pt x="5306" y="7611"/>
                      <a:pt x="5400" y="7423"/>
                    </a:cubicBezTo>
                    <a:cubicBezTo>
                      <a:pt x="6168" y="5797"/>
                      <a:pt x="6937" y="4170"/>
                      <a:pt x="7706" y="2574"/>
                    </a:cubicBezTo>
                    <a:cubicBezTo>
                      <a:pt x="8357" y="4111"/>
                      <a:pt x="8948" y="5767"/>
                      <a:pt x="9510" y="7483"/>
                    </a:cubicBezTo>
                    <a:cubicBezTo>
                      <a:pt x="9597" y="7762"/>
                      <a:pt x="9767" y="7938"/>
                      <a:pt x="9934" y="7938"/>
                    </a:cubicBezTo>
                    <a:cubicBezTo>
                      <a:pt x="10050" y="7938"/>
                      <a:pt x="10165" y="7854"/>
                      <a:pt x="10249" y="7660"/>
                    </a:cubicBezTo>
                    <a:cubicBezTo>
                      <a:pt x="11018" y="5945"/>
                      <a:pt x="11758" y="4259"/>
                      <a:pt x="12497" y="2544"/>
                    </a:cubicBezTo>
                    <a:cubicBezTo>
                      <a:pt x="13148" y="4230"/>
                      <a:pt x="13798" y="5886"/>
                      <a:pt x="14508" y="7483"/>
                    </a:cubicBezTo>
                    <a:cubicBezTo>
                      <a:pt x="14593" y="7667"/>
                      <a:pt x="14719" y="7749"/>
                      <a:pt x="14846" y="7749"/>
                    </a:cubicBezTo>
                    <a:cubicBezTo>
                      <a:pt x="14985" y="7749"/>
                      <a:pt x="15125" y="7652"/>
                      <a:pt x="15218" y="7483"/>
                    </a:cubicBezTo>
                    <a:cubicBezTo>
                      <a:pt x="16016" y="5974"/>
                      <a:pt x="16844" y="4437"/>
                      <a:pt x="17672" y="2928"/>
                    </a:cubicBezTo>
                    <a:cubicBezTo>
                      <a:pt x="18234" y="4496"/>
                      <a:pt x="18855" y="5945"/>
                      <a:pt x="19565" y="7305"/>
                    </a:cubicBezTo>
                    <a:cubicBezTo>
                      <a:pt x="19655" y="7486"/>
                      <a:pt x="19785" y="7577"/>
                      <a:pt x="19916" y="7577"/>
                    </a:cubicBezTo>
                    <a:cubicBezTo>
                      <a:pt x="20083" y="7577"/>
                      <a:pt x="20250" y="7427"/>
                      <a:pt x="20334" y="7128"/>
                    </a:cubicBezTo>
                    <a:cubicBezTo>
                      <a:pt x="20777" y="5413"/>
                      <a:pt x="21310" y="3816"/>
                      <a:pt x="21931" y="2337"/>
                    </a:cubicBezTo>
                    <a:cubicBezTo>
                      <a:pt x="22670" y="4023"/>
                      <a:pt x="23439" y="5708"/>
                      <a:pt x="24178" y="7364"/>
                    </a:cubicBezTo>
                    <a:cubicBezTo>
                      <a:pt x="24252" y="7542"/>
                      <a:pt x="24385" y="7630"/>
                      <a:pt x="24518" y="7630"/>
                    </a:cubicBezTo>
                    <a:cubicBezTo>
                      <a:pt x="24651" y="7630"/>
                      <a:pt x="24784" y="7542"/>
                      <a:pt x="24858" y="7364"/>
                    </a:cubicBezTo>
                    <a:cubicBezTo>
                      <a:pt x="25597" y="5738"/>
                      <a:pt x="26337" y="4111"/>
                      <a:pt x="27076" y="2455"/>
                    </a:cubicBezTo>
                    <a:cubicBezTo>
                      <a:pt x="27727" y="4111"/>
                      <a:pt x="28318" y="5856"/>
                      <a:pt x="28850" y="7630"/>
                    </a:cubicBezTo>
                    <a:cubicBezTo>
                      <a:pt x="28950" y="7947"/>
                      <a:pt x="29096" y="8078"/>
                      <a:pt x="29244" y="8078"/>
                    </a:cubicBezTo>
                    <a:cubicBezTo>
                      <a:pt x="29577" y="8078"/>
                      <a:pt x="29913" y="7403"/>
                      <a:pt x="29708" y="6684"/>
                    </a:cubicBezTo>
                    <a:cubicBezTo>
                      <a:pt x="29028" y="4555"/>
                      <a:pt x="28318" y="2485"/>
                      <a:pt x="27520" y="503"/>
                    </a:cubicBezTo>
                    <a:cubicBezTo>
                      <a:pt x="27411" y="250"/>
                      <a:pt x="27236" y="52"/>
                      <a:pt x="27062" y="52"/>
                    </a:cubicBezTo>
                    <a:cubicBezTo>
                      <a:pt x="26952" y="52"/>
                      <a:pt x="26843" y="131"/>
                      <a:pt x="26751" y="326"/>
                    </a:cubicBezTo>
                    <a:cubicBezTo>
                      <a:pt x="26012" y="1982"/>
                      <a:pt x="25272" y="3638"/>
                      <a:pt x="24533" y="5294"/>
                    </a:cubicBezTo>
                    <a:cubicBezTo>
                      <a:pt x="23764" y="3609"/>
                      <a:pt x="23025" y="1953"/>
                      <a:pt x="22256" y="267"/>
                    </a:cubicBezTo>
                    <a:cubicBezTo>
                      <a:pt x="22182" y="89"/>
                      <a:pt x="22056" y="1"/>
                      <a:pt x="219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42"/>
              <p:cNvSpPr/>
              <p:nvPr/>
            </p:nvSpPr>
            <p:spPr>
              <a:xfrm rot="-427565">
                <a:off x="1026199" y="1284992"/>
                <a:ext cx="998816" cy="270015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6" extrusionOk="0">
                    <a:moveTo>
                      <a:pt x="21926" y="1"/>
                    </a:moveTo>
                    <a:cubicBezTo>
                      <a:pt x="21796" y="1"/>
                      <a:pt x="21663" y="90"/>
                      <a:pt x="21575" y="267"/>
                    </a:cubicBezTo>
                    <a:cubicBezTo>
                      <a:pt x="20894" y="1775"/>
                      <a:pt x="20303" y="3343"/>
                      <a:pt x="19800" y="5087"/>
                    </a:cubicBezTo>
                    <a:cubicBezTo>
                      <a:pt x="19209" y="3816"/>
                      <a:pt x="18647" y="2485"/>
                      <a:pt x="18144" y="1066"/>
                    </a:cubicBezTo>
                    <a:cubicBezTo>
                      <a:pt x="18057" y="770"/>
                      <a:pt x="17899" y="608"/>
                      <a:pt x="17735" y="608"/>
                    </a:cubicBezTo>
                    <a:cubicBezTo>
                      <a:pt x="17620" y="608"/>
                      <a:pt x="17503" y="688"/>
                      <a:pt x="17405" y="859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905"/>
                      <a:pt x="13561" y="2248"/>
                      <a:pt x="12940" y="592"/>
                    </a:cubicBezTo>
                    <a:cubicBezTo>
                      <a:pt x="12850" y="305"/>
                      <a:pt x="12672" y="105"/>
                      <a:pt x="12494" y="105"/>
                    </a:cubicBezTo>
                    <a:cubicBezTo>
                      <a:pt x="12379" y="105"/>
                      <a:pt x="12263" y="188"/>
                      <a:pt x="12171" y="385"/>
                    </a:cubicBezTo>
                    <a:lnTo>
                      <a:pt x="9982" y="5442"/>
                    </a:lnTo>
                    <a:cubicBezTo>
                      <a:pt x="9391" y="3727"/>
                      <a:pt x="8770" y="2071"/>
                      <a:pt x="8090" y="504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3"/>
                      <a:pt x="7380" y="504"/>
                    </a:cubicBezTo>
                    <a:cubicBezTo>
                      <a:pt x="6611" y="2101"/>
                      <a:pt x="5872" y="3698"/>
                      <a:pt x="5103" y="5294"/>
                    </a:cubicBezTo>
                    <a:cubicBezTo>
                      <a:pt x="4541" y="3698"/>
                      <a:pt x="3979" y="2130"/>
                      <a:pt x="3447" y="563"/>
                    </a:cubicBezTo>
                    <a:cubicBezTo>
                      <a:pt x="3340" y="295"/>
                      <a:pt x="3157" y="103"/>
                      <a:pt x="2984" y="103"/>
                    </a:cubicBezTo>
                    <a:cubicBezTo>
                      <a:pt x="2870" y="103"/>
                      <a:pt x="2760" y="186"/>
                      <a:pt x="2678" y="385"/>
                    </a:cubicBezTo>
                    <a:cubicBezTo>
                      <a:pt x="1850" y="2308"/>
                      <a:pt x="992" y="4200"/>
                      <a:pt x="223" y="6182"/>
                    </a:cubicBezTo>
                    <a:cubicBezTo>
                      <a:pt x="1" y="6738"/>
                      <a:pt x="315" y="7396"/>
                      <a:pt x="622" y="7396"/>
                    </a:cubicBezTo>
                    <a:cubicBezTo>
                      <a:pt x="723" y="7396"/>
                      <a:pt x="823" y="7325"/>
                      <a:pt x="904" y="7157"/>
                    </a:cubicBezTo>
                    <a:cubicBezTo>
                      <a:pt x="1613" y="5679"/>
                      <a:pt x="2293" y="4112"/>
                      <a:pt x="2974" y="2574"/>
                    </a:cubicBezTo>
                    <a:cubicBezTo>
                      <a:pt x="3506" y="4112"/>
                      <a:pt x="4068" y="5679"/>
                      <a:pt x="4630" y="7246"/>
                    </a:cubicBezTo>
                    <a:cubicBezTo>
                      <a:pt x="4717" y="7526"/>
                      <a:pt x="4887" y="7702"/>
                      <a:pt x="5060" y="7702"/>
                    </a:cubicBezTo>
                    <a:cubicBezTo>
                      <a:pt x="5180" y="7702"/>
                      <a:pt x="5302" y="7617"/>
                      <a:pt x="5399" y="7424"/>
                    </a:cubicBezTo>
                    <a:cubicBezTo>
                      <a:pt x="6167" y="5797"/>
                      <a:pt x="6936" y="4200"/>
                      <a:pt x="7705" y="2574"/>
                    </a:cubicBezTo>
                    <a:cubicBezTo>
                      <a:pt x="8356" y="4141"/>
                      <a:pt x="8947" y="5768"/>
                      <a:pt x="9509" y="7483"/>
                    </a:cubicBezTo>
                    <a:cubicBezTo>
                      <a:pt x="9598" y="7767"/>
                      <a:pt x="9772" y="7945"/>
                      <a:pt x="9942" y="7945"/>
                    </a:cubicBezTo>
                    <a:cubicBezTo>
                      <a:pt x="10055" y="7945"/>
                      <a:pt x="10166" y="7867"/>
                      <a:pt x="10248" y="7690"/>
                    </a:cubicBezTo>
                    <a:cubicBezTo>
                      <a:pt x="11017" y="5975"/>
                      <a:pt x="11757" y="4259"/>
                      <a:pt x="12496" y="2544"/>
                    </a:cubicBezTo>
                    <a:cubicBezTo>
                      <a:pt x="13147" y="4259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5"/>
                      <a:pt x="16843" y="4466"/>
                      <a:pt x="17671" y="2958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3"/>
                      <a:pt x="21309" y="3816"/>
                      <a:pt x="21930" y="2367"/>
                    </a:cubicBezTo>
                    <a:cubicBezTo>
                      <a:pt x="22669" y="4023"/>
                      <a:pt x="23438" y="5708"/>
                      <a:pt x="24177" y="7394"/>
                    </a:cubicBezTo>
                    <a:cubicBezTo>
                      <a:pt x="24251" y="7572"/>
                      <a:pt x="24384" y="7660"/>
                      <a:pt x="24517" y="7660"/>
                    </a:cubicBezTo>
                    <a:cubicBezTo>
                      <a:pt x="24650" y="7660"/>
                      <a:pt x="24783" y="7572"/>
                      <a:pt x="24857" y="7394"/>
                    </a:cubicBezTo>
                    <a:cubicBezTo>
                      <a:pt x="25596" y="5738"/>
                      <a:pt x="26336" y="4112"/>
                      <a:pt x="27075" y="2485"/>
                    </a:cubicBezTo>
                    <a:cubicBezTo>
                      <a:pt x="27726" y="4141"/>
                      <a:pt x="28317" y="5856"/>
                      <a:pt x="28849" y="7631"/>
                    </a:cubicBezTo>
                    <a:cubicBezTo>
                      <a:pt x="28950" y="7952"/>
                      <a:pt x="29100" y="8085"/>
                      <a:pt x="29249" y="8085"/>
                    </a:cubicBezTo>
                    <a:cubicBezTo>
                      <a:pt x="29581" y="8085"/>
                      <a:pt x="29911" y="7428"/>
                      <a:pt x="29707" y="6714"/>
                    </a:cubicBezTo>
                    <a:cubicBezTo>
                      <a:pt x="29027" y="4555"/>
                      <a:pt x="28317" y="2515"/>
                      <a:pt x="27519" y="533"/>
                    </a:cubicBezTo>
                    <a:cubicBezTo>
                      <a:pt x="27410" y="261"/>
                      <a:pt x="27234" y="67"/>
                      <a:pt x="27060" y="67"/>
                    </a:cubicBezTo>
                    <a:cubicBezTo>
                      <a:pt x="26950" y="67"/>
                      <a:pt x="26841" y="144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3"/>
                      <a:pt x="22255" y="267"/>
                    </a:cubicBezTo>
                    <a:cubicBezTo>
                      <a:pt x="22181" y="90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42"/>
              <p:cNvSpPr/>
              <p:nvPr/>
            </p:nvSpPr>
            <p:spPr>
              <a:xfrm rot="-427565">
                <a:off x="1328568" y="1378437"/>
                <a:ext cx="1512867" cy="2622882"/>
              </a:xfrm>
              <a:custGeom>
                <a:avLst/>
                <a:gdLst/>
                <a:ahLst/>
                <a:cxnLst/>
                <a:rect l="l" t="t" r="r" b="b"/>
                <a:pathLst>
                  <a:path w="45305" h="78546" extrusionOk="0">
                    <a:moveTo>
                      <a:pt x="0" y="1"/>
                    </a:moveTo>
                    <a:lnTo>
                      <a:pt x="0" y="78545"/>
                    </a:lnTo>
                    <a:lnTo>
                      <a:pt x="45305" y="78545"/>
                    </a:lnTo>
                    <a:lnTo>
                      <a:pt x="4530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42"/>
              <p:cNvSpPr/>
              <p:nvPr/>
            </p:nvSpPr>
            <p:spPr>
              <a:xfrm rot="-427565">
                <a:off x="2324622" y="1266546"/>
                <a:ext cx="151136" cy="159351"/>
              </a:xfrm>
              <a:custGeom>
                <a:avLst/>
                <a:gdLst/>
                <a:ahLst/>
                <a:cxnLst/>
                <a:rect l="l" t="t" r="r" b="b"/>
                <a:pathLst>
                  <a:path w="4526" h="4772" extrusionOk="0">
                    <a:moveTo>
                      <a:pt x="1146" y="1"/>
                    </a:moveTo>
                    <a:cubicBezTo>
                      <a:pt x="710" y="1"/>
                      <a:pt x="314" y="363"/>
                      <a:pt x="148" y="776"/>
                    </a:cubicBezTo>
                    <a:cubicBezTo>
                      <a:pt x="1" y="1219"/>
                      <a:pt x="60" y="1722"/>
                      <a:pt x="178" y="2195"/>
                    </a:cubicBezTo>
                    <a:cubicBezTo>
                      <a:pt x="326" y="2698"/>
                      <a:pt x="503" y="3201"/>
                      <a:pt x="799" y="3644"/>
                    </a:cubicBezTo>
                    <a:cubicBezTo>
                      <a:pt x="1006" y="3999"/>
                      <a:pt x="1450" y="4739"/>
                      <a:pt x="1893" y="4768"/>
                    </a:cubicBezTo>
                    <a:cubicBezTo>
                      <a:pt x="1909" y="4770"/>
                      <a:pt x="1925" y="4771"/>
                      <a:pt x="1941" y="4771"/>
                    </a:cubicBezTo>
                    <a:cubicBezTo>
                      <a:pt x="2376" y="4771"/>
                      <a:pt x="2907" y="4018"/>
                      <a:pt x="3135" y="3733"/>
                    </a:cubicBezTo>
                    <a:cubicBezTo>
                      <a:pt x="3549" y="3289"/>
                      <a:pt x="3904" y="2816"/>
                      <a:pt x="4170" y="2314"/>
                    </a:cubicBezTo>
                    <a:cubicBezTo>
                      <a:pt x="4348" y="2018"/>
                      <a:pt x="4496" y="1693"/>
                      <a:pt x="4496" y="1367"/>
                    </a:cubicBezTo>
                    <a:cubicBezTo>
                      <a:pt x="4525" y="1042"/>
                      <a:pt x="4436" y="687"/>
                      <a:pt x="4170" y="451"/>
                    </a:cubicBezTo>
                    <a:cubicBezTo>
                      <a:pt x="4014" y="320"/>
                      <a:pt x="3811" y="259"/>
                      <a:pt x="3603" y="259"/>
                    </a:cubicBezTo>
                    <a:cubicBezTo>
                      <a:pt x="3340" y="259"/>
                      <a:pt x="3067" y="357"/>
                      <a:pt x="2869" y="539"/>
                    </a:cubicBezTo>
                    <a:cubicBezTo>
                      <a:pt x="2514" y="835"/>
                      <a:pt x="2337" y="1338"/>
                      <a:pt x="2337" y="1811"/>
                    </a:cubicBezTo>
                    <a:cubicBezTo>
                      <a:pt x="2307" y="1426"/>
                      <a:pt x="2248" y="1042"/>
                      <a:pt x="2100" y="687"/>
                    </a:cubicBezTo>
                    <a:cubicBezTo>
                      <a:pt x="1923" y="332"/>
                      <a:pt x="1627" y="36"/>
                      <a:pt x="1243" y="7"/>
                    </a:cubicBezTo>
                    <a:cubicBezTo>
                      <a:pt x="1210" y="3"/>
                      <a:pt x="1178" y="1"/>
                      <a:pt x="11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42"/>
              <p:cNvSpPr/>
              <p:nvPr/>
            </p:nvSpPr>
            <p:spPr>
              <a:xfrm rot="-427565">
                <a:off x="2389897" y="1518152"/>
                <a:ext cx="151136" cy="159318"/>
              </a:xfrm>
              <a:custGeom>
                <a:avLst/>
                <a:gdLst/>
                <a:ahLst/>
                <a:cxnLst/>
                <a:rect l="l" t="t" r="r" b="b"/>
                <a:pathLst>
                  <a:path w="4526" h="4771" extrusionOk="0">
                    <a:moveTo>
                      <a:pt x="1116" y="0"/>
                    </a:moveTo>
                    <a:cubicBezTo>
                      <a:pt x="681" y="0"/>
                      <a:pt x="287" y="362"/>
                      <a:pt x="149" y="775"/>
                    </a:cubicBezTo>
                    <a:cubicBezTo>
                      <a:pt x="1" y="1248"/>
                      <a:pt x="60" y="1722"/>
                      <a:pt x="178" y="2195"/>
                    </a:cubicBezTo>
                    <a:cubicBezTo>
                      <a:pt x="297" y="2697"/>
                      <a:pt x="504" y="3200"/>
                      <a:pt x="770" y="3673"/>
                    </a:cubicBezTo>
                    <a:cubicBezTo>
                      <a:pt x="977" y="3999"/>
                      <a:pt x="1450" y="4738"/>
                      <a:pt x="1894" y="4767"/>
                    </a:cubicBezTo>
                    <a:cubicBezTo>
                      <a:pt x="1908" y="4770"/>
                      <a:pt x="1923" y="4771"/>
                      <a:pt x="1938" y="4771"/>
                    </a:cubicBezTo>
                    <a:cubicBezTo>
                      <a:pt x="2347" y="4771"/>
                      <a:pt x="2879" y="4018"/>
                      <a:pt x="3136" y="3732"/>
                    </a:cubicBezTo>
                    <a:cubicBezTo>
                      <a:pt x="3520" y="3289"/>
                      <a:pt x="3875" y="2845"/>
                      <a:pt x="4171" y="2313"/>
                    </a:cubicBezTo>
                    <a:cubicBezTo>
                      <a:pt x="4348" y="2017"/>
                      <a:pt x="4466" y="1722"/>
                      <a:pt x="4496" y="1367"/>
                    </a:cubicBezTo>
                    <a:cubicBezTo>
                      <a:pt x="4526" y="1041"/>
                      <a:pt x="4407" y="686"/>
                      <a:pt x="4141" y="479"/>
                    </a:cubicBezTo>
                    <a:cubicBezTo>
                      <a:pt x="3984" y="336"/>
                      <a:pt x="3787" y="273"/>
                      <a:pt x="3583" y="273"/>
                    </a:cubicBezTo>
                    <a:cubicBezTo>
                      <a:pt x="3325" y="273"/>
                      <a:pt x="3055" y="373"/>
                      <a:pt x="2840" y="539"/>
                    </a:cubicBezTo>
                    <a:cubicBezTo>
                      <a:pt x="2485" y="834"/>
                      <a:pt x="2337" y="1337"/>
                      <a:pt x="2337" y="1810"/>
                    </a:cubicBezTo>
                    <a:cubicBezTo>
                      <a:pt x="2278" y="1426"/>
                      <a:pt x="2248" y="1041"/>
                      <a:pt x="2071" y="686"/>
                    </a:cubicBezTo>
                    <a:cubicBezTo>
                      <a:pt x="1923" y="332"/>
                      <a:pt x="1598" y="36"/>
                      <a:pt x="1213" y="6"/>
                    </a:cubicBezTo>
                    <a:cubicBezTo>
                      <a:pt x="1181" y="2"/>
                      <a:pt x="1149" y="0"/>
                      <a:pt x="11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7" name="Google Shape;2557;p42"/>
              <p:cNvSpPr/>
              <p:nvPr/>
            </p:nvSpPr>
            <p:spPr>
              <a:xfrm rot="-427565">
                <a:off x="2570071" y="1301934"/>
                <a:ext cx="151103" cy="162089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854" extrusionOk="0">
                    <a:moveTo>
                      <a:pt x="1190" y="1"/>
                    </a:moveTo>
                    <a:cubicBezTo>
                      <a:pt x="788" y="1"/>
                      <a:pt x="414" y="291"/>
                      <a:pt x="237" y="646"/>
                    </a:cubicBezTo>
                    <a:cubicBezTo>
                      <a:pt x="0" y="1090"/>
                      <a:pt x="0" y="1593"/>
                      <a:pt x="59" y="2066"/>
                    </a:cubicBezTo>
                    <a:cubicBezTo>
                      <a:pt x="148" y="2598"/>
                      <a:pt x="266" y="3101"/>
                      <a:pt x="473" y="3604"/>
                    </a:cubicBezTo>
                    <a:cubicBezTo>
                      <a:pt x="651" y="3958"/>
                      <a:pt x="1005" y="4727"/>
                      <a:pt x="1449" y="4846"/>
                    </a:cubicBezTo>
                    <a:cubicBezTo>
                      <a:pt x="1473" y="4851"/>
                      <a:pt x="1498" y="4853"/>
                      <a:pt x="1524" y="4853"/>
                    </a:cubicBezTo>
                    <a:cubicBezTo>
                      <a:pt x="1938" y="4853"/>
                      <a:pt x="2531" y="4209"/>
                      <a:pt x="2809" y="3958"/>
                    </a:cubicBezTo>
                    <a:cubicBezTo>
                      <a:pt x="3253" y="3574"/>
                      <a:pt x="3667" y="3160"/>
                      <a:pt x="4022" y="2687"/>
                    </a:cubicBezTo>
                    <a:cubicBezTo>
                      <a:pt x="4229" y="2421"/>
                      <a:pt x="4406" y="2125"/>
                      <a:pt x="4465" y="1800"/>
                    </a:cubicBezTo>
                    <a:cubicBezTo>
                      <a:pt x="4525" y="1474"/>
                      <a:pt x="4465" y="1090"/>
                      <a:pt x="4258" y="853"/>
                    </a:cubicBezTo>
                    <a:cubicBezTo>
                      <a:pt x="4084" y="663"/>
                      <a:pt x="3833" y="575"/>
                      <a:pt x="3579" y="575"/>
                    </a:cubicBezTo>
                    <a:cubicBezTo>
                      <a:pt x="3359" y="575"/>
                      <a:pt x="3136" y="641"/>
                      <a:pt x="2957" y="765"/>
                    </a:cubicBezTo>
                    <a:cubicBezTo>
                      <a:pt x="2543" y="1031"/>
                      <a:pt x="2336" y="1474"/>
                      <a:pt x="2248" y="1947"/>
                    </a:cubicBezTo>
                    <a:cubicBezTo>
                      <a:pt x="2277" y="1563"/>
                      <a:pt x="2277" y="1179"/>
                      <a:pt x="2159" y="794"/>
                    </a:cubicBezTo>
                    <a:cubicBezTo>
                      <a:pt x="2041" y="439"/>
                      <a:pt x="1774" y="114"/>
                      <a:pt x="1390" y="25"/>
                    </a:cubicBezTo>
                    <a:cubicBezTo>
                      <a:pt x="1323" y="9"/>
                      <a:pt x="1256" y="1"/>
                      <a:pt x="11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2558;p42"/>
            <p:cNvGrpSpPr/>
            <p:nvPr/>
          </p:nvGrpSpPr>
          <p:grpSpPr>
            <a:xfrm>
              <a:off x="640575" y="1029100"/>
              <a:ext cx="534725" cy="614900"/>
              <a:chOff x="640575" y="1029100"/>
              <a:chExt cx="534725" cy="614900"/>
            </a:xfrm>
          </p:grpSpPr>
          <p:sp>
            <p:nvSpPr>
              <p:cNvPr id="2559" name="Google Shape;2559;p42"/>
              <p:cNvSpPr/>
              <p:nvPr/>
            </p:nvSpPr>
            <p:spPr>
              <a:xfrm>
                <a:off x="640575" y="1479075"/>
                <a:ext cx="158850" cy="164925"/>
              </a:xfrm>
              <a:custGeom>
                <a:avLst/>
                <a:gdLst/>
                <a:ahLst/>
                <a:cxnLst/>
                <a:rect l="l" t="t" r="r" b="b"/>
                <a:pathLst>
                  <a:path w="6354" h="6597" extrusionOk="0">
                    <a:moveTo>
                      <a:pt x="2250" y="1"/>
                    </a:moveTo>
                    <a:lnTo>
                      <a:pt x="2007" y="2280"/>
                    </a:lnTo>
                    <a:lnTo>
                      <a:pt x="0" y="3405"/>
                    </a:lnTo>
                    <a:lnTo>
                      <a:pt x="2128" y="4317"/>
                    </a:lnTo>
                    <a:lnTo>
                      <a:pt x="2554" y="6597"/>
                    </a:lnTo>
                    <a:lnTo>
                      <a:pt x="4073" y="4864"/>
                    </a:lnTo>
                    <a:lnTo>
                      <a:pt x="6353" y="5138"/>
                    </a:lnTo>
                    <a:lnTo>
                      <a:pt x="5198" y="3162"/>
                    </a:lnTo>
                    <a:lnTo>
                      <a:pt x="6171" y="1095"/>
                    </a:lnTo>
                    <a:lnTo>
                      <a:pt x="3921" y="1581"/>
                    </a:lnTo>
                    <a:lnTo>
                      <a:pt x="225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0" name="Google Shape;2560;p42"/>
              <p:cNvSpPr/>
              <p:nvPr/>
            </p:nvSpPr>
            <p:spPr>
              <a:xfrm rot="-1624345">
                <a:off x="753550" y="1196374"/>
                <a:ext cx="227992" cy="202318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1" name="Google Shape;2561;p42"/>
              <p:cNvSpPr/>
              <p:nvPr/>
            </p:nvSpPr>
            <p:spPr>
              <a:xfrm>
                <a:off x="1059775" y="1029100"/>
                <a:ext cx="115525" cy="253900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10156" extrusionOk="0">
                    <a:moveTo>
                      <a:pt x="3707" y="0"/>
                    </a:moveTo>
                    <a:cubicBezTo>
                      <a:pt x="3637" y="0"/>
                      <a:pt x="3566" y="11"/>
                      <a:pt x="3496" y="34"/>
                    </a:cubicBezTo>
                    <a:lnTo>
                      <a:pt x="1034" y="825"/>
                    </a:lnTo>
                    <a:cubicBezTo>
                      <a:pt x="700" y="946"/>
                      <a:pt x="487" y="1311"/>
                      <a:pt x="608" y="1676"/>
                    </a:cubicBezTo>
                    <a:lnTo>
                      <a:pt x="2219" y="6630"/>
                    </a:lnTo>
                    <a:cubicBezTo>
                      <a:pt x="2128" y="6620"/>
                      <a:pt x="2037" y="6613"/>
                      <a:pt x="1946" y="6613"/>
                    </a:cubicBezTo>
                    <a:cubicBezTo>
                      <a:pt x="1764" y="6613"/>
                      <a:pt x="1581" y="6640"/>
                      <a:pt x="1399" y="6721"/>
                    </a:cubicBezTo>
                    <a:cubicBezTo>
                      <a:pt x="487" y="7025"/>
                      <a:pt x="1" y="8028"/>
                      <a:pt x="274" y="8940"/>
                    </a:cubicBezTo>
                    <a:cubicBezTo>
                      <a:pt x="517" y="9693"/>
                      <a:pt x="1206" y="10155"/>
                      <a:pt x="1954" y="10155"/>
                    </a:cubicBezTo>
                    <a:cubicBezTo>
                      <a:pt x="2142" y="10155"/>
                      <a:pt x="2334" y="10126"/>
                      <a:pt x="2523" y="10065"/>
                    </a:cubicBezTo>
                    <a:cubicBezTo>
                      <a:pt x="3466" y="9791"/>
                      <a:pt x="3982" y="8788"/>
                      <a:pt x="3678" y="7846"/>
                    </a:cubicBezTo>
                    <a:cubicBezTo>
                      <a:pt x="3648" y="7816"/>
                      <a:pt x="3648" y="7785"/>
                      <a:pt x="3648" y="7785"/>
                    </a:cubicBezTo>
                    <a:lnTo>
                      <a:pt x="1915" y="2436"/>
                    </a:lnTo>
                    <a:lnTo>
                      <a:pt x="4043" y="1737"/>
                    </a:lnTo>
                    <a:cubicBezTo>
                      <a:pt x="4408" y="1615"/>
                      <a:pt x="4621" y="1220"/>
                      <a:pt x="4499" y="825"/>
                    </a:cubicBezTo>
                    <a:lnTo>
                      <a:pt x="4408" y="490"/>
                    </a:lnTo>
                    <a:cubicBezTo>
                      <a:pt x="4285" y="196"/>
                      <a:pt x="4003" y="0"/>
                      <a:pt x="37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2562;p42"/>
            <p:cNvGrpSpPr/>
            <p:nvPr/>
          </p:nvGrpSpPr>
          <p:grpSpPr>
            <a:xfrm rot="-452461">
              <a:off x="1322994" y="1376101"/>
              <a:ext cx="1521869" cy="2637939"/>
              <a:chOff x="204831" y="470675"/>
              <a:chExt cx="7184316" cy="4797007"/>
            </a:xfrm>
          </p:grpSpPr>
          <p:sp>
            <p:nvSpPr>
              <p:cNvPr id="2563" name="Google Shape;2563;p42"/>
              <p:cNvSpPr/>
              <p:nvPr/>
            </p:nvSpPr>
            <p:spPr>
              <a:xfrm>
                <a:off x="238076" y="470675"/>
                <a:ext cx="7151071" cy="4749325"/>
              </a:xfrm>
              <a:custGeom>
                <a:avLst/>
                <a:gdLst/>
                <a:ahLst/>
                <a:cxnLst/>
                <a:rect l="l" t="t" r="r" b="b"/>
                <a:pathLst>
                  <a:path w="284960" h="189973" extrusionOk="0">
                    <a:moveTo>
                      <a:pt x="0" y="0"/>
                    </a:moveTo>
                    <a:lnTo>
                      <a:pt x="0" y="22371"/>
                    </a:lnTo>
                    <a:cubicBezTo>
                      <a:pt x="274" y="22675"/>
                      <a:pt x="547" y="23009"/>
                      <a:pt x="821" y="23313"/>
                    </a:cubicBezTo>
                    <a:cubicBezTo>
                      <a:pt x="7356" y="31003"/>
                      <a:pt x="13769" y="38815"/>
                      <a:pt x="19970" y="46748"/>
                    </a:cubicBezTo>
                    <a:cubicBezTo>
                      <a:pt x="36657" y="68542"/>
                      <a:pt x="51673" y="91339"/>
                      <a:pt x="65867" y="114804"/>
                    </a:cubicBezTo>
                    <a:cubicBezTo>
                      <a:pt x="72828" y="126294"/>
                      <a:pt x="79667" y="137814"/>
                      <a:pt x="86749" y="149212"/>
                    </a:cubicBezTo>
                    <a:cubicBezTo>
                      <a:pt x="94409" y="161522"/>
                      <a:pt x="103649" y="172951"/>
                      <a:pt x="112981" y="184045"/>
                    </a:cubicBezTo>
                    <a:cubicBezTo>
                      <a:pt x="114653" y="186051"/>
                      <a:pt x="116324" y="188027"/>
                      <a:pt x="118057" y="189972"/>
                    </a:cubicBezTo>
                    <a:lnTo>
                      <a:pt x="176022" y="189972"/>
                    </a:lnTo>
                    <a:cubicBezTo>
                      <a:pt x="176234" y="189699"/>
                      <a:pt x="176477" y="189425"/>
                      <a:pt x="176690" y="189152"/>
                    </a:cubicBezTo>
                    <a:cubicBezTo>
                      <a:pt x="179547" y="185687"/>
                      <a:pt x="182374" y="182191"/>
                      <a:pt x="185171" y="178696"/>
                    </a:cubicBezTo>
                    <a:cubicBezTo>
                      <a:pt x="188545" y="174501"/>
                      <a:pt x="191554" y="170063"/>
                      <a:pt x="194593" y="165625"/>
                    </a:cubicBezTo>
                    <a:cubicBezTo>
                      <a:pt x="205171" y="150215"/>
                      <a:pt x="215475" y="134652"/>
                      <a:pt x="225840" y="119090"/>
                    </a:cubicBezTo>
                    <a:cubicBezTo>
                      <a:pt x="236144" y="103649"/>
                      <a:pt x="246448" y="88208"/>
                      <a:pt x="257117" y="72980"/>
                    </a:cubicBezTo>
                    <a:cubicBezTo>
                      <a:pt x="262588" y="65199"/>
                      <a:pt x="268242" y="57508"/>
                      <a:pt x="273622" y="49636"/>
                    </a:cubicBezTo>
                    <a:cubicBezTo>
                      <a:pt x="277361" y="44104"/>
                      <a:pt x="281160" y="38633"/>
                      <a:pt x="284960" y="33162"/>
                    </a:cubicBezTo>
                    <a:lnTo>
                      <a:pt x="284960" y="0"/>
                    </a:lnTo>
                    <a:lnTo>
                      <a:pt x="246509" y="0"/>
                    </a:lnTo>
                    <a:cubicBezTo>
                      <a:pt x="239275" y="12462"/>
                      <a:pt x="232132" y="25016"/>
                      <a:pt x="225688" y="37903"/>
                    </a:cubicBezTo>
                    <a:cubicBezTo>
                      <a:pt x="217329" y="54621"/>
                      <a:pt x="209366" y="71521"/>
                      <a:pt x="201554" y="88482"/>
                    </a:cubicBezTo>
                    <a:cubicBezTo>
                      <a:pt x="201007" y="89758"/>
                      <a:pt x="200429" y="91004"/>
                      <a:pt x="199852" y="92251"/>
                    </a:cubicBezTo>
                    <a:cubicBezTo>
                      <a:pt x="206144" y="68147"/>
                      <a:pt x="212527" y="44043"/>
                      <a:pt x="218576" y="19879"/>
                    </a:cubicBezTo>
                    <a:cubicBezTo>
                      <a:pt x="220217" y="13252"/>
                      <a:pt x="221889" y="6626"/>
                      <a:pt x="223560" y="0"/>
                    </a:cubicBezTo>
                    <a:lnTo>
                      <a:pt x="185171" y="0"/>
                    </a:lnTo>
                    <a:cubicBezTo>
                      <a:pt x="184228" y="3830"/>
                      <a:pt x="183286" y="7629"/>
                      <a:pt x="182374" y="11459"/>
                    </a:cubicBezTo>
                    <a:cubicBezTo>
                      <a:pt x="178666" y="26687"/>
                      <a:pt x="175110" y="41976"/>
                      <a:pt x="171614" y="57235"/>
                    </a:cubicBezTo>
                    <a:cubicBezTo>
                      <a:pt x="168058" y="72767"/>
                      <a:pt x="164532" y="88299"/>
                      <a:pt x="161006" y="103862"/>
                    </a:cubicBezTo>
                    <a:cubicBezTo>
                      <a:pt x="159273" y="111521"/>
                      <a:pt x="157571" y="119151"/>
                      <a:pt x="156143" y="126871"/>
                    </a:cubicBezTo>
                    <a:cubicBezTo>
                      <a:pt x="154714" y="134744"/>
                      <a:pt x="153286" y="142586"/>
                      <a:pt x="151827" y="150458"/>
                    </a:cubicBezTo>
                    <a:cubicBezTo>
                      <a:pt x="151158" y="154197"/>
                      <a:pt x="150489" y="157935"/>
                      <a:pt x="149790" y="161674"/>
                    </a:cubicBezTo>
                    <a:cubicBezTo>
                      <a:pt x="149547" y="160884"/>
                      <a:pt x="149304" y="160093"/>
                      <a:pt x="149061" y="159273"/>
                    </a:cubicBezTo>
                    <a:cubicBezTo>
                      <a:pt x="146781" y="151552"/>
                      <a:pt x="144684" y="143741"/>
                      <a:pt x="142708" y="135929"/>
                    </a:cubicBezTo>
                    <a:cubicBezTo>
                      <a:pt x="140763" y="128209"/>
                      <a:pt x="138513" y="120549"/>
                      <a:pt x="136507" y="112859"/>
                    </a:cubicBezTo>
                    <a:cubicBezTo>
                      <a:pt x="128331" y="81430"/>
                      <a:pt x="121005" y="49788"/>
                      <a:pt x="113346" y="18237"/>
                    </a:cubicBezTo>
                    <a:cubicBezTo>
                      <a:pt x="111887" y="12158"/>
                      <a:pt x="110397" y="6079"/>
                      <a:pt x="108938" y="0"/>
                    </a:cubicBezTo>
                    <a:lnTo>
                      <a:pt x="79211" y="0"/>
                    </a:lnTo>
                    <a:cubicBezTo>
                      <a:pt x="80883" y="6535"/>
                      <a:pt x="82555" y="13070"/>
                      <a:pt x="84226" y="19575"/>
                    </a:cubicBezTo>
                    <a:cubicBezTo>
                      <a:pt x="88330" y="35624"/>
                      <a:pt x="92433" y="51672"/>
                      <a:pt x="96537" y="67721"/>
                    </a:cubicBezTo>
                    <a:cubicBezTo>
                      <a:pt x="100032" y="81339"/>
                      <a:pt x="103467" y="94986"/>
                      <a:pt x="107054" y="108573"/>
                    </a:cubicBezTo>
                    <a:cubicBezTo>
                      <a:pt x="105959" y="106567"/>
                      <a:pt x="104865" y="104530"/>
                      <a:pt x="103771" y="102494"/>
                    </a:cubicBezTo>
                    <a:cubicBezTo>
                      <a:pt x="94348" y="85077"/>
                      <a:pt x="84743" y="67782"/>
                      <a:pt x="73983" y="51125"/>
                    </a:cubicBezTo>
                    <a:cubicBezTo>
                      <a:pt x="62676" y="33618"/>
                      <a:pt x="50396" y="16748"/>
                      <a:pt x="37873" y="91"/>
                    </a:cubicBezTo>
                    <a:cubicBezTo>
                      <a:pt x="37843" y="61"/>
                      <a:pt x="37812" y="30"/>
                      <a:pt x="37782" y="0"/>
                    </a:cubicBezTo>
                    <a:close/>
                  </a:path>
                </a:pathLst>
              </a:custGeom>
              <a:solidFill>
                <a:srgbClr val="FFFFFF">
                  <a:alpha val="1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4" name="Google Shape;2564;p42"/>
              <p:cNvSpPr/>
              <p:nvPr/>
            </p:nvSpPr>
            <p:spPr>
              <a:xfrm>
                <a:off x="204831" y="3980407"/>
                <a:ext cx="7168169" cy="1287275"/>
              </a:xfrm>
              <a:custGeom>
                <a:avLst/>
                <a:gdLst/>
                <a:ahLst/>
                <a:cxnLst/>
                <a:rect l="l" t="t" r="r" b="b"/>
                <a:pathLst>
                  <a:path w="284960" h="51491" extrusionOk="0">
                    <a:moveTo>
                      <a:pt x="0" y="0"/>
                    </a:moveTo>
                    <a:lnTo>
                      <a:pt x="0" y="51490"/>
                    </a:lnTo>
                    <a:lnTo>
                      <a:pt x="284960" y="51490"/>
                    </a:lnTo>
                    <a:lnTo>
                      <a:pt x="28496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565;p42"/>
            <p:cNvGrpSpPr/>
            <p:nvPr/>
          </p:nvGrpSpPr>
          <p:grpSpPr>
            <a:xfrm rot="-464690">
              <a:off x="1581634" y="1650943"/>
              <a:ext cx="1167367" cy="2195307"/>
              <a:chOff x="5167525" y="1476525"/>
              <a:chExt cx="1671800" cy="3143925"/>
            </a:xfrm>
          </p:grpSpPr>
          <p:sp>
            <p:nvSpPr>
              <p:cNvPr id="2566" name="Google Shape;2566;p42"/>
              <p:cNvSpPr/>
              <p:nvPr/>
            </p:nvSpPr>
            <p:spPr>
              <a:xfrm>
                <a:off x="6697950" y="2503375"/>
                <a:ext cx="109450" cy="10867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4347" extrusionOk="0">
                    <a:moveTo>
                      <a:pt x="2189" y="0"/>
                    </a:moveTo>
                    <a:cubicBezTo>
                      <a:pt x="1642" y="0"/>
                      <a:pt x="1034" y="243"/>
                      <a:pt x="639" y="638"/>
                    </a:cubicBezTo>
                    <a:cubicBezTo>
                      <a:pt x="274" y="1034"/>
                      <a:pt x="1" y="1642"/>
                      <a:pt x="1" y="2189"/>
                    </a:cubicBezTo>
                    <a:cubicBezTo>
                      <a:pt x="31" y="2736"/>
                      <a:pt x="214" y="3313"/>
                      <a:pt x="639" y="3708"/>
                    </a:cubicBezTo>
                    <a:cubicBezTo>
                      <a:pt x="1065" y="4104"/>
                      <a:pt x="1612" y="4347"/>
                      <a:pt x="2189" y="4347"/>
                    </a:cubicBezTo>
                    <a:cubicBezTo>
                      <a:pt x="2736" y="4347"/>
                      <a:pt x="3314" y="4104"/>
                      <a:pt x="3709" y="3708"/>
                    </a:cubicBezTo>
                    <a:cubicBezTo>
                      <a:pt x="4104" y="3344"/>
                      <a:pt x="4378" y="2736"/>
                      <a:pt x="4347" y="2189"/>
                    </a:cubicBezTo>
                    <a:cubicBezTo>
                      <a:pt x="4347" y="1611"/>
                      <a:pt x="4135" y="1034"/>
                      <a:pt x="3709" y="638"/>
                    </a:cubicBezTo>
                    <a:cubicBezTo>
                      <a:pt x="3284" y="243"/>
                      <a:pt x="2767" y="0"/>
                      <a:pt x="2189" y="0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42"/>
              <p:cNvSpPr/>
              <p:nvPr/>
            </p:nvSpPr>
            <p:spPr>
              <a:xfrm>
                <a:off x="6417550" y="3005650"/>
                <a:ext cx="118575" cy="120850"/>
              </a:xfrm>
              <a:custGeom>
                <a:avLst/>
                <a:gdLst/>
                <a:ahLst/>
                <a:cxnLst/>
                <a:rect l="l" t="t" r="r" b="b"/>
                <a:pathLst>
                  <a:path w="4743" h="4834" extrusionOk="0">
                    <a:moveTo>
                      <a:pt x="2372" y="1"/>
                    </a:moveTo>
                    <a:cubicBezTo>
                      <a:pt x="1794" y="1"/>
                      <a:pt x="1186" y="274"/>
                      <a:pt x="791" y="669"/>
                    </a:cubicBezTo>
                    <a:cubicBezTo>
                      <a:pt x="214" y="1247"/>
                      <a:pt x="1" y="2068"/>
                      <a:pt x="214" y="2888"/>
                    </a:cubicBezTo>
                    <a:cubicBezTo>
                      <a:pt x="244" y="2979"/>
                      <a:pt x="244" y="3101"/>
                      <a:pt x="274" y="3223"/>
                    </a:cubicBezTo>
                    <a:cubicBezTo>
                      <a:pt x="366" y="3405"/>
                      <a:pt x="426" y="3587"/>
                      <a:pt x="518" y="3739"/>
                    </a:cubicBezTo>
                    <a:cubicBezTo>
                      <a:pt x="639" y="4013"/>
                      <a:pt x="822" y="4195"/>
                      <a:pt x="1065" y="4347"/>
                    </a:cubicBezTo>
                    <a:cubicBezTo>
                      <a:pt x="1429" y="4651"/>
                      <a:pt x="1916" y="4834"/>
                      <a:pt x="2372" y="4834"/>
                    </a:cubicBezTo>
                    <a:cubicBezTo>
                      <a:pt x="2767" y="4803"/>
                      <a:pt x="3132" y="4712"/>
                      <a:pt x="3466" y="4530"/>
                    </a:cubicBezTo>
                    <a:cubicBezTo>
                      <a:pt x="3922" y="4286"/>
                      <a:pt x="4347" y="3739"/>
                      <a:pt x="4469" y="3223"/>
                    </a:cubicBezTo>
                    <a:cubicBezTo>
                      <a:pt x="4499" y="3101"/>
                      <a:pt x="4530" y="2979"/>
                      <a:pt x="4560" y="2858"/>
                    </a:cubicBezTo>
                    <a:cubicBezTo>
                      <a:pt x="4743" y="2098"/>
                      <a:pt x="4591" y="1216"/>
                      <a:pt x="3983" y="669"/>
                    </a:cubicBezTo>
                    <a:cubicBezTo>
                      <a:pt x="3527" y="274"/>
                      <a:pt x="3010" y="1"/>
                      <a:pt x="2372" y="1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42"/>
              <p:cNvSpPr/>
              <p:nvPr/>
            </p:nvSpPr>
            <p:spPr>
              <a:xfrm>
                <a:off x="6716950" y="3268575"/>
                <a:ext cx="122375" cy="120850"/>
              </a:xfrm>
              <a:custGeom>
                <a:avLst/>
                <a:gdLst/>
                <a:ahLst/>
                <a:cxnLst/>
                <a:rect l="l" t="t" r="r" b="b"/>
                <a:pathLst>
                  <a:path w="4895" h="4834" extrusionOk="0">
                    <a:moveTo>
                      <a:pt x="2432" y="1"/>
                    </a:moveTo>
                    <a:cubicBezTo>
                      <a:pt x="1825" y="1"/>
                      <a:pt x="1156" y="274"/>
                      <a:pt x="730" y="700"/>
                    </a:cubicBezTo>
                    <a:cubicBezTo>
                      <a:pt x="305" y="1125"/>
                      <a:pt x="1" y="1824"/>
                      <a:pt x="31" y="2402"/>
                    </a:cubicBezTo>
                    <a:cubicBezTo>
                      <a:pt x="62" y="3040"/>
                      <a:pt x="244" y="3678"/>
                      <a:pt x="730" y="4134"/>
                    </a:cubicBezTo>
                    <a:cubicBezTo>
                      <a:pt x="1217" y="4560"/>
                      <a:pt x="1794" y="4833"/>
                      <a:pt x="2432" y="4833"/>
                    </a:cubicBezTo>
                    <a:cubicBezTo>
                      <a:pt x="3071" y="4833"/>
                      <a:pt x="3709" y="4560"/>
                      <a:pt x="4135" y="4134"/>
                    </a:cubicBezTo>
                    <a:cubicBezTo>
                      <a:pt x="4560" y="3709"/>
                      <a:pt x="4894" y="3010"/>
                      <a:pt x="4864" y="2402"/>
                    </a:cubicBezTo>
                    <a:cubicBezTo>
                      <a:pt x="4834" y="1794"/>
                      <a:pt x="4621" y="1156"/>
                      <a:pt x="4135" y="700"/>
                    </a:cubicBezTo>
                    <a:cubicBezTo>
                      <a:pt x="3679" y="274"/>
                      <a:pt x="3101" y="1"/>
                      <a:pt x="2432" y="1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9" name="Google Shape;2569;p42"/>
              <p:cNvSpPr/>
              <p:nvPr/>
            </p:nvSpPr>
            <p:spPr>
              <a:xfrm>
                <a:off x="6391725" y="3590175"/>
                <a:ext cx="95000" cy="85700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3428" extrusionOk="0">
                    <a:moveTo>
                      <a:pt x="1947" y="1"/>
                    </a:moveTo>
                    <a:cubicBezTo>
                      <a:pt x="1650" y="1"/>
                      <a:pt x="1353" y="78"/>
                      <a:pt x="1064" y="207"/>
                    </a:cubicBezTo>
                    <a:cubicBezTo>
                      <a:pt x="274" y="602"/>
                      <a:pt x="0" y="1605"/>
                      <a:pt x="335" y="2365"/>
                    </a:cubicBezTo>
                    <a:cubicBezTo>
                      <a:pt x="610" y="3022"/>
                      <a:pt x="1255" y="3427"/>
                      <a:pt x="1919" y="3427"/>
                    </a:cubicBezTo>
                    <a:cubicBezTo>
                      <a:pt x="2208" y="3427"/>
                      <a:pt x="2500" y="3351"/>
                      <a:pt x="2766" y="3185"/>
                    </a:cubicBezTo>
                    <a:cubicBezTo>
                      <a:pt x="3587" y="2729"/>
                      <a:pt x="3800" y="1666"/>
                      <a:pt x="3374" y="845"/>
                    </a:cubicBezTo>
                    <a:cubicBezTo>
                      <a:pt x="3253" y="602"/>
                      <a:pt x="2979" y="359"/>
                      <a:pt x="2736" y="207"/>
                    </a:cubicBezTo>
                    <a:cubicBezTo>
                      <a:pt x="2478" y="63"/>
                      <a:pt x="2212" y="1"/>
                      <a:pt x="1947" y="1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0" name="Google Shape;2570;p42"/>
              <p:cNvSpPr/>
              <p:nvPr/>
            </p:nvSpPr>
            <p:spPr>
              <a:xfrm>
                <a:off x="5473025" y="4479075"/>
                <a:ext cx="676325" cy="141375"/>
              </a:xfrm>
              <a:custGeom>
                <a:avLst/>
                <a:gdLst/>
                <a:ahLst/>
                <a:cxnLst/>
                <a:rect l="l" t="t" r="r" b="b"/>
                <a:pathLst>
                  <a:path w="27053" h="5655" extrusionOk="0">
                    <a:moveTo>
                      <a:pt x="13526" y="1"/>
                    </a:moveTo>
                    <a:cubicBezTo>
                      <a:pt x="6079" y="1"/>
                      <a:pt x="0" y="1277"/>
                      <a:pt x="0" y="2827"/>
                    </a:cubicBezTo>
                    <a:cubicBezTo>
                      <a:pt x="0" y="4408"/>
                      <a:pt x="6079" y="5654"/>
                      <a:pt x="13526" y="5654"/>
                    </a:cubicBezTo>
                    <a:cubicBezTo>
                      <a:pt x="21003" y="5654"/>
                      <a:pt x="27052" y="4408"/>
                      <a:pt x="27052" y="2827"/>
                    </a:cubicBezTo>
                    <a:cubicBezTo>
                      <a:pt x="27052" y="1277"/>
                      <a:pt x="21003" y="1"/>
                      <a:pt x="135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42"/>
              <p:cNvSpPr/>
              <p:nvPr/>
            </p:nvSpPr>
            <p:spPr>
              <a:xfrm>
                <a:off x="5167525" y="1476525"/>
                <a:ext cx="1284250" cy="1421750"/>
              </a:xfrm>
              <a:custGeom>
                <a:avLst/>
                <a:gdLst/>
                <a:ahLst/>
                <a:cxnLst/>
                <a:rect l="l" t="t" r="r" b="b"/>
                <a:pathLst>
                  <a:path w="51370" h="56870" extrusionOk="0">
                    <a:moveTo>
                      <a:pt x="26312" y="0"/>
                    </a:moveTo>
                    <a:cubicBezTo>
                      <a:pt x="20491" y="0"/>
                      <a:pt x="14733" y="1956"/>
                      <a:pt x="10579" y="6271"/>
                    </a:cubicBezTo>
                    <a:cubicBezTo>
                      <a:pt x="7691" y="9280"/>
                      <a:pt x="6141" y="12897"/>
                      <a:pt x="5715" y="16667"/>
                    </a:cubicBezTo>
                    <a:cubicBezTo>
                      <a:pt x="5685" y="16727"/>
                      <a:pt x="5685" y="16788"/>
                      <a:pt x="5685" y="16849"/>
                    </a:cubicBezTo>
                    <a:cubicBezTo>
                      <a:pt x="5685" y="16970"/>
                      <a:pt x="5685" y="17062"/>
                      <a:pt x="5685" y="17183"/>
                    </a:cubicBezTo>
                    <a:cubicBezTo>
                      <a:pt x="5594" y="18186"/>
                      <a:pt x="5594" y="19189"/>
                      <a:pt x="5685" y="20192"/>
                    </a:cubicBezTo>
                    <a:cubicBezTo>
                      <a:pt x="5594" y="22898"/>
                      <a:pt x="5138" y="25420"/>
                      <a:pt x="3405" y="27943"/>
                    </a:cubicBezTo>
                    <a:cubicBezTo>
                      <a:pt x="1916" y="30071"/>
                      <a:pt x="1" y="32685"/>
                      <a:pt x="1186" y="35390"/>
                    </a:cubicBezTo>
                    <a:cubicBezTo>
                      <a:pt x="1460" y="36089"/>
                      <a:pt x="1977" y="36636"/>
                      <a:pt x="2341" y="37244"/>
                    </a:cubicBezTo>
                    <a:cubicBezTo>
                      <a:pt x="3101" y="38612"/>
                      <a:pt x="2767" y="39858"/>
                      <a:pt x="2189" y="41196"/>
                    </a:cubicBezTo>
                    <a:cubicBezTo>
                      <a:pt x="1642" y="42442"/>
                      <a:pt x="1004" y="43597"/>
                      <a:pt x="913" y="44965"/>
                    </a:cubicBezTo>
                    <a:cubicBezTo>
                      <a:pt x="822" y="46120"/>
                      <a:pt x="1065" y="47214"/>
                      <a:pt x="1733" y="48126"/>
                    </a:cubicBezTo>
                    <a:cubicBezTo>
                      <a:pt x="2098" y="48643"/>
                      <a:pt x="2554" y="49007"/>
                      <a:pt x="2980" y="49433"/>
                    </a:cubicBezTo>
                    <a:cubicBezTo>
                      <a:pt x="3740" y="50223"/>
                      <a:pt x="4196" y="51105"/>
                      <a:pt x="4773" y="52017"/>
                    </a:cubicBezTo>
                    <a:cubicBezTo>
                      <a:pt x="7317" y="55980"/>
                      <a:pt x="12018" y="56869"/>
                      <a:pt x="16579" y="56869"/>
                    </a:cubicBezTo>
                    <a:cubicBezTo>
                      <a:pt x="18559" y="56869"/>
                      <a:pt x="20512" y="56702"/>
                      <a:pt x="22251" y="56546"/>
                    </a:cubicBezTo>
                    <a:cubicBezTo>
                      <a:pt x="23536" y="56441"/>
                      <a:pt x="24822" y="56408"/>
                      <a:pt x="26108" y="56408"/>
                    </a:cubicBezTo>
                    <a:cubicBezTo>
                      <a:pt x="28196" y="56408"/>
                      <a:pt x="30284" y="56496"/>
                      <a:pt x="32372" y="56515"/>
                    </a:cubicBezTo>
                    <a:cubicBezTo>
                      <a:pt x="32566" y="56519"/>
                      <a:pt x="32758" y="56521"/>
                      <a:pt x="32949" y="56521"/>
                    </a:cubicBezTo>
                    <a:cubicBezTo>
                      <a:pt x="35792" y="56521"/>
                      <a:pt x="38394" y="56101"/>
                      <a:pt x="41157" y="55360"/>
                    </a:cubicBezTo>
                    <a:cubicBezTo>
                      <a:pt x="43558" y="54691"/>
                      <a:pt x="45412" y="53172"/>
                      <a:pt x="47053" y="51348"/>
                    </a:cubicBezTo>
                    <a:cubicBezTo>
                      <a:pt x="47813" y="50497"/>
                      <a:pt x="48604" y="49463"/>
                      <a:pt x="48877" y="48339"/>
                    </a:cubicBezTo>
                    <a:cubicBezTo>
                      <a:pt x="49303" y="46637"/>
                      <a:pt x="48239" y="45330"/>
                      <a:pt x="48239" y="43688"/>
                    </a:cubicBezTo>
                    <a:cubicBezTo>
                      <a:pt x="48300" y="41986"/>
                      <a:pt x="49911" y="40801"/>
                      <a:pt x="50610" y="39342"/>
                    </a:cubicBezTo>
                    <a:cubicBezTo>
                      <a:pt x="50975" y="38551"/>
                      <a:pt x="51248" y="37700"/>
                      <a:pt x="51278" y="36819"/>
                    </a:cubicBezTo>
                    <a:cubicBezTo>
                      <a:pt x="51370" y="34782"/>
                      <a:pt x="50367" y="33506"/>
                      <a:pt x="49029" y="32138"/>
                    </a:cubicBezTo>
                    <a:cubicBezTo>
                      <a:pt x="48239" y="31348"/>
                      <a:pt x="47540" y="30041"/>
                      <a:pt x="47935" y="28916"/>
                    </a:cubicBezTo>
                    <a:cubicBezTo>
                      <a:pt x="48117" y="28430"/>
                      <a:pt x="48543" y="28034"/>
                      <a:pt x="48725" y="27548"/>
                    </a:cubicBezTo>
                    <a:cubicBezTo>
                      <a:pt x="49120" y="26606"/>
                      <a:pt x="49242" y="25633"/>
                      <a:pt x="49120" y="24630"/>
                    </a:cubicBezTo>
                    <a:cubicBezTo>
                      <a:pt x="48999" y="23445"/>
                      <a:pt x="48482" y="22442"/>
                      <a:pt x="47996" y="21347"/>
                    </a:cubicBezTo>
                    <a:cubicBezTo>
                      <a:pt x="47540" y="20344"/>
                      <a:pt x="47357" y="19341"/>
                      <a:pt x="47175" y="18308"/>
                    </a:cubicBezTo>
                    <a:cubicBezTo>
                      <a:pt x="46962" y="14995"/>
                      <a:pt x="45990" y="11742"/>
                      <a:pt x="44318" y="8855"/>
                    </a:cubicBezTo>
                    <a:cubicBezTo>
                      <a:pt x="42190" y="5207"/>
                      <a:pt x="39090" y="2867"/>
                      <a:pt x="35138" y="1499"/>
                    </a:cubicBezTo>
                    <a:cubicBezTo>
                      <a:pt x="32319" y="518"/>
                      <a:pt x="29307" y="0"/>
                      <a:pt x="263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42"/>
              <p:cNvSpPr/>
              <p:nvPr/>
            </p:nvSpPr>
            <p:spPr>
              <a:xfrm>
                <a:off x="5234400" y="2175850"/>
                <a:ext cx="185650" cy="621775"/>
              </a:xfrm>
              <a:custGeom>
                <a:avLst/>
                <a:gdLst/>
                <a:ahLst/>
                <a:cxnLst/>
                <a:rect l="l" t="t" r="r" b="b"/>
                <a:pathLst>
                  <a:path w="7426" h="24871" extrusionOk="0">
                    <a:moveTo>
                      <a:pt x="4378" y="1"/>
                    </a:moveTo>
                    <a:cubicBezTo>
                      <a:pt x="2554" y="882"/>
                      <a:pt x="1490" y="3131"/>
                      <a:pt x="1673" y="5107"/>
                    </a:cubicBezTo>
                    <a:cubicBezTo>
                      <a:pt x="1824" y="6445"/>
                      <a:pt x="2524" y="7600"/>
                      <a:pt x="3071" y="8785"/>
                    </a:cubicBezTo>
                    <a:cubicBezTo>
                      <a:pt x="4043" y="10943"/>
                      <a:pt x="3800" y="12493"/>
                      <a:pt x="2463" y="14378"/>
                    </a:cubicBezTo>
                    <a:cubicBezTo>
                      <a:pt x="1095" y="16323"/>
                      <a:pt x="1" y="18025"/>
                      <a:pt x="1186" y="20366"/>
                    </a:cubicBezTo>
                    <a:cubicBezTo>
                      <a:pt x="2280" y="22615"/>
                      <a:pt x="4499" y="24530"/>
                      <a:pt x="6992" y="24864"/>
                    </a:cubicBezTo>
                    <a:cubicBezTo>
                      <a:pt x="7012" y="24868"/>
                      <a:pt x="7031" y="24870"/>
                      <a:pt x="7050" y="24870"/>
                    </a:cubicBezTo>
                    <a:cubicBezTo>
                      <a:pt x="7314" y="24870"/>
                      <a:pt x="7426" y="24493"/>
                      <a:pt x="7113" y="24408"/>
                    </a:cubicBezTo>
                    <a:cubicBezTo>
                      <a:pt x="4408" y="23709"/>
                      <a:pt x="609" y="20974"/>
                      <a:pt x="1247" y="17661"/>
                    </a:cubicBezTo>
                    <a:cubicBezTo>
                      <a:pt x="1581" y="15746"/>
                      <a:pt x="3466" y="14439"/>
                      <a:pt x="4043" y="12584"/>
                    </a:cubicBezTo>
                    <a:cubicBezTo>
                      <a:pt x="4560" y="10973"/>
                      <a:pt x="3891" y="9514"/>
                      <a:pt x="3192" y="8056"/>
                    </a:cubicBezTo>
                    <a:cubicBezTo>
                      <a:pt x="2493" y="6627"/>
                      <a:pt x="1824" y="5229"/>
                      <a:pt x="2159" y="3587"/>
                    </a:cubicBezTo>
                    <a:cubicBezTo>
                      <a:pt x="2463" y="2068"/>
                      <a:pt x="3435" y="1156"/>
                      <a:pt x="4408" y="31"/>
                    </a:cubicBezTo>
                    <a:cubicBezTo>
                      <a:pt x="4439" y="31"/>
                      <a:pt x="4408" y="1"/>
                      <a:pt x="43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42"/>
              <p:cNvSpPr/>
              <p:nvPr/>
            </p:nvSpPr>
            <p:spPr>
              <a:xfrm>
                <a:off x="5319525" y="2224600"/>
                <a:ext cx="186675" cy="610150"/>
              </a:xfrm>
              <a:custGeom>
                <a:avLst/>
                <a:gdLst/>
                <a:ahLst/>
                <a:cxnLst/>
                <a:rect l="l" t="t" r="r" b="b"/>
                <a:pathLst>
                  <a:path w="7467" h="24406" extrusionOk="0">
                    <a:moveTo>
                      <a:pt x="3813" y="0"/>
                    </a:moveTo>
                    <a:cubicBezTo>
                      <a:pt x="3805" y="0"/>
                      <a:pt x="3800" y="8"/>
                      <a:pt x="3800" y="26"/>
                    </a:cubicBezTo>
                    <a:cubicBezTo>
                      <a:pt x="0" y="4434"/>
                      <a:pt x="6322" y="9297"/>
                      <a:pt x="4894" y="14130"/>
                    </a:cubicBezTo>
                    <a:cubicBezTo>
                      <a:pt x="4043" y="17048"/>
                      <a:pt x="2401" y="23674"/>
                      <a:pt x="7143" y="24404"/>
                    </a:cubicBezTo>
                    <a:cubicBezTo>
                      <a:pt x="7154" y="24405"/>
                      <a:pt x="7164" y="24406"/>
                      <a:pt x="7174" y="24406"/>
                    </a:cubicBezTo>
                    <a:cubicBezTo>
                      <a:pt x="7393" y="24406"/>
                      <a:pt x="7467" y="24097"/>
                      <a:pt x="7234" y="24039"/>
                    </a:cubicBezTo>
                    <a:cubicBezTo>
                      <a:pt x="4499" y="23036"/>
                      <a:pt x="4134" y="20027"/>
                      <a:pt x="4529" y="17504"/>
                    </a:cubicBezTo>
                    <a:cubicBezTo>
                      <a:pt x="4803" y="15680"/>
                      <a:pt x="5745" y="14008"/>
                      <a:pt x="5745" y="12154"/>
                    </a:cubicBezTo>
                    <a:cubicBezTo>
                      <a:pt x="5684" y="7838"/>
                      <a:pt x="1216" y="4464"/>
                      <a:pt x="3830" y="57"/>
                    </a:cubicBezTo>
                    <a:cubicBezTo>
                      <a:pt x="3851" y="36"/>
                      <a:pt x="3828" y="0"/>
                      <a:pt x="38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42"/>
              <p:cNvSpPr/>
              <p:nvPr/>
            </p:nvSpPr>
            <p:spPr>
              <a:xfrm>
                <a:off x="5527725" y="2306975"/>
                <a:ext cx="93250" cy="452225"/>
              </a:xfrm>
              <a:custGeom>
                <a:avLst/>
                <a:gdLst/>
                <a:ahLst/>
                <a:cxnLst/>
                <a:rect l="l" t="t" r="r" b="b"/>
                <a:pathLst>
                  <a:path w="3730" h="18089" extrusionOk="0">
                    <a:moveTo>
                      <a:pt x="53" y="1"/>
                    </a:moveTo>
                    <a:cubicBezTo>
                      <a:pt x="44" y="1"/>
                      <a:pt x="31" y="14"/>
                      <a:pt x="31" y="14"/>
                    </a:cubicBezTo>
                    <a:cubicBezTo>
                      <a:pt x="396" y="1959"/>
                      <a:pt x="487" y="4239"/>
                      <a:pt x="396" y="6215"/>
                    </a:cubicBezTo>
                    <a:cubicBezTo>
                      <a:pt x="274" y="8008"/>
                      <a:pt x="0" y="9771"/>
                      <a:pt x="152" y="11564"/>
                    </a:cubicBezTo>
                    <a:cubicBezTo>
                      <a:pt x="335" y="14118"/>
                      <a:pt x="1186" y="16458"/>
                      <a:pt x="3253" y="18039"/>
                    </a:cubicBezTo>
                    <a:cubicBezTo>
                      <a:pt x="3299" y="18073"/>
                      <a:pt x="3346" y="18088"/>
                      <a:pt x="3391" y="18088"/>
                    </a:cubicBezTo>
                    <a:cubicBezTo>
                      <a:pt x="3582" y="18088"/>
                      <a:pt x="3729" y="17816"/>
                      <a:pt x="3557" y="17644"/>
                    </a:cubicBezTo>
                    <a:cubicBezTo>
                      <a:pt x="1095" y="15242"/>
                      <a:pt x="548" y="12233"/>
                      <a:pt x="730" y="8890"/>
                    </a:cubicBezTo>
                    <a:cubicBezTo>
                      <a:pt x="912" y="5728"/>
                      <a:pt x="1551" y="2932"/>
                      <a:pt x="61" y="14"/>
                    </a:cubicBezTo>
                    <a:cubicBezTo>
                      <a:pt x="61" y="4"/>
                      <a:pt x="58" y="1"/>
                      <a:pt x="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42"/>
              <p:cNvSpPr/>
              <p:nvPr/>
            </p:nvSpPr>
            <p:spPr>
              <a:xfrm>
                <a:off x="5960600" y="2359000"/>
                <a:ext cx="185700" cy="501475"/>
              </a:xfrm>
              <a:custGeom>
                <a:avLst/>
                <a:gdLst/>
                <a:ahLst/>
                <a:cxnLst/>
                <a:rect l="l" t="t" r="r" b="b"/>
                <a:pathLst>
                  <a:path w="7428" h="20059" extrusionOk="0">
                    <a:moveTo>
                      <a:pt x="3263" y="0"/>
                    </a:moveTo>
                    <a:cubicBezTo>
                      <a:pt x="4327" y="3435"/>
                      <a:pt x="6181" y="6444"/>
                      <a:pt x="6364" y="10152"/>
                    </a:cubicBezTo>
                    <a:cubicBezTo>
                      <a:pt x="6455" y="11945"/>
                      <a:pt x="6151" y="13739"/>
                      <a:pt x="5330" y="15380"/>
                    </a:cubicBezTo>
                    <a:cubicBezTo>
                      <a:pt x="4607" y="16798"/>
                      <a:pt x="2969" y="19309"/>
                      <a:pt x="1044" y="19309"/>
                    </a:cubicBezTo>
                    <a:cubicBezTo>
                      <a:pt x="864" y="19309"/>
                      <a:pt x="682" y="19287"/>
                      <a:pt x="497" y="19240"/>
                    </a:cubicBezTo>
                    <a:cubicBezTo>
                      <a:pt x="477" y="19236"/>
                      <a:pt x="458" y="19235"/>
                      <a:pt x="439" y="19235"/>
                    </a:cubicBezTo>
                    <a:cubicBezTo>
                      <a:pt x="168" y="19235"/>
                      <a:pt x="1" y="19615"/>
                      <a:pt x="285" y="19757"/>
                    </a:cubicBezTo>
                    <a:cubicBezTo>
                      <a:pt x="696" y="19965"/>
                      <a:pt x="1101" y="20059"/>
                      <a:pt x="1496" y="20059"/>
                    </a:cubicBezTo>
                    <a:cubicBezTo>
                      <a:pt x="4278" y="20059"/>
                      <a:pt x="6546" y="15405"/>
                      <a:pt x="6972" y="13222"/>
                    </a:cubicBezTo>
                    <a:cubicBezTo>
                      <a:pt x="7428" y="10973"/>
                      <a:pt x="6972" y="8602"/>
                      <a:pt x="6303" y="6474"/>
                    </a:cubicBezTo>
                    <a:cubicBezTo>
                      <a:pt x="5634" y="4286"/>
                      <a:pt x="4753" y="1763"/>
                      <a:pt x="3294" y="0"/>
                    </a:cubicBezTo>
                    <a:close/>
                  </a:path>
                </a:pathLst>
              </a:custGeom>
              <a:solidFill>
                <a:srgbClr val="0A2D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42"/>
              <p:cNvSpPr/>
              <p:nvPr/>
            </p:nvSpPr>
            <p:spPr>
              <a:xfrm>
                <a:off x="6121750" y="2228675"/>
                <a:ext cx="148425" cy="617775"/>
              </a:xfrm>
              <a:custGeom>
                <a:avLst/>
                <a:gdLst/>
                <a:ahLst/>
                <a:cxnLst/>
                <a:rect l="l" t="t" r="r" b="b"/>
                <a:pathLst>
                  <a:path w="5937" h="24711" extrusionOk="0">
                    <a:moveTo>
                      <a:pt x="4562" y="1"/>
                    </a:moveTo>
                    <a:cubicBezTo>
                      <a:pt x="4540" y="1"/>
                      <a:pt x="4518" y="14"/>
                      <a:pt x="4507" y="46"/>
                    </a:cubicBezTo>
                    <a:cubicBezTo>
                      <a:pt x="2562" y="3815"/>
                      <a:pt x="3960" y="8101"/>
                      <a:pt x="4720" y="11991"/>
                    </a:cubicBezTo>
                    <a:cubicBezTo>
                      <a:pt x="5176" y="14423"/>
                      <a:pt x="5480" y="17006"/>
                      <a:pt x="4629" y="19377"/>
                    </a:cubicBezTo>
                    <a:cubicBezTo>
                      <a:pt x="3808" y="21657"/>
                      <a:pt x="2167" y="22994"/>
                      <a:pt x="191" y="24271"/>
                    </a:cubicBezTo>
                    <a:cubicBezTo>
                      <a:pt x="0" y="24380"/>
                      <a:pt x="79" y="24710"/>
                      <a:pt x="317" y="24710"/>
                    </a:cubicBezTo>
                    <a:cubicBezTo>
                      <a:pt x="344" y="24710"/>
                      <a:pt x="373" y="24706"/>
                      <a:pt x="404" y="24697"/>
                    </a:cubicBezTo>
                    <a:cubicBezTo>
                      <a:pt x="3687" y="23754"/>
                      <a:pt x="5480" y="20168"/>
                      <a:pt x="5723" y="16946"/>
                    </a:cubicBezTo>
                    <a:cubicBezTo>
                      <a:pt x="5936" y="14362"/>
                      <a:pt x="5298" y="11839"/>
                      <a:pt x="4751" y="9316"/>
                    </a:cubicBezTo>
                    <a:cubicBezTo>
                      <a:pt x="4082" y="6155"/>
                      <a:pt x="3808" y="3268"/>
                      <a:pt x="4629" y="107"/>
                    </a:cubicBezTo>
                    <a:cubicBezTo>
                      <a:pt x="4649" y="47"/>
                      <a:pt x="4604" y="1"/>
                      <a:pt x="4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42"/>
              <p:cNvSpPr/>
              <p:nvPr/>
            </p:nvSpPr>
            <p:spPr>
              <a:xfrm>
                <a:off x="6260875" y="2142075"/>
                <a:ext cx="101225" cy="4843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19373" extrusionOk="0">
                    <a:moveTo>
                      <a:pt x="2324" y="1"/>
                    </a:moveTo>
                    <a:cubicBezTo>
                      <a:pt x="2320" y="1"/>
                      <a:pt x="2316" y="4"/>
                      <a:pt x="2316" y="14"/>
                    </a:cubicBezTo>
                    <a:cubicBezTo>
                      <a:pt x="1496" y="1230"/>
                      <a:pt x="888" y="2598"/>
                      <a:pt x="979" y="4087"/>
                    </a:cubicBezTo>
                    <a:cubicBezTo>
                      <a:pt x="1070" y="5729"/>
                      <a:pt x="2134" y="6944"/>
                      <a:pt x="2651" y="8434"/>
                    </a:cubicBezTo>
                    <a:cubicBezTo>
                      <a:pt x="3958" y="12172"/>
                      <a:pt x="2590" y="15881"/>
                      <a:pt x="189" y="18829"/>
                    </a:cubicBezTo>
                    <a:cubicBezTo>
                      <a:pt x="0" y="19065"/>
                      <a:pt x="195" y="19373"/>
                      <a:pt x="433" y="19373"/>
                    </a:cubicBezTo>
                    <a:cubicBezTo>
                      <a:pt x="503" y="19373"/>
                      <a:pt x="576" y="19347"/>
                      <a:pt x="645" y="19285"/>
                    </a:cubicBezTo>
                    <a:cubicBezTo>
                      <a:pt x="2894" y="17249"/>
                      <a:pt x="4049" y="14300"/>
                      <a:pt x="3867" y="11291"/>
                    </a:cubicBezTo>
                    <a:cubicBezTo>
                      <a:pt x="3775" y="9954"/>
                      <a:pt x="3411" y="8647"/>
                      <a:pt x="2833" y="7461"/>
                    </a:cubicBezTo>
                    <a:cubicBezTo>
                      <a:pt x="2256" y="6245"/>
                      <a:pt x="1435" y="5151"/>
                      <a:pt x="1405" y="3783"/>
                    </a:cubicBezTo>
                    <a:cubicBezTo>
                      <a:pt x="1405" y="2476"/>
                      <a:pt x="1952" y="1230"/>
                      <a:pt x="2347" y="14"/>
                    </a:cubicBezTo>
                    <a:cubicBezTo>
                      <a:pt x="2347" y="14"/>
                      <a:pt x="2333" y="1"/>
                      <a:pt x="23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2"/>
              <p:cNvSpPr/>
              <p:nvPr/>
            </p:nvSpPr>
            <p:spPr>
              <a:xfrm>
                <a:off x="5580925" y="3462800"/>
                <a:ext cx="232550" cy="1016300"/>
              </a:xfrm>
              <a:custGeom>
                <a:avLst/>
                <a:gdLst/>
                <a:ahLst/>
                <a:cxnLst/>
                <a:rect l="l" t="t" r="r" b="b"/>
                <a:pathLst>
                  <a:path w="9302" h="40652" extrusionOk="0">
                    <a:moveTo>
                      <a:pt x="924" y="1"/>
                    </a:moveTo>
                    <a:cubicBezTo>
                      <a:pt x="748" y="1"/>
                      <a:pt x="601" y="139"/>
                      <a:pt x="578" y="347"/>
                    </a:cubicBezTo>
                    <a:cubicBezTo>
                      <a:pt x="304" y="3934"/>
                      <a:pt x="213" y="7520"/>
                      <a:pt x="183" y="11107"/>
                    </a:cubicBezTo>
                    <a:cubicBezTo>
                      <a:pt x="183" y="13934"/>
                      <a:pt x="0" y="16822"/>
                      <a:pt x="547" y="19618"/>
                    </a:cubicBezTo>
                    <a:cubicBezTo>
                      <a:pt x="1277" y="23296"/>
                      <a:pt x="2401" y="26761"/>
                      <a:pt x="2675" y="30530"/>
                    </a:cubicBezTo>
                    <a:cubicBezTo>
                      <a:pt x="2888" y="33721"/>
                      <a:pt x="2827" y="36943"/>
                      <a:pt x="2705" y="40135"/>
                    </a:cubicBezTo>
                    <a:cubicBezTo>
                      <a:pt x="2705" y="40287"/>
                      <a:pt x="2827" y="40469"/>
                      <a:pt x="2979" y="40469"/>
                    </a:cubicBezTo>
                    <a:cubicBezTo>
                      <a:pt x="3724" y="40591"/>
                      <a:pt x="4476" y="40652"/>
                      <a:pt x="5232" y="40652"/>
                    </a:cubicBezTo>
                    <a:cubicBezTo>
                      <a:pt x="5988" y="40652"/>
                      <a:pt x="6748" y="40591"/>
                      <a:pt x="7508" y="40469"/>
                    </a:cubicBezTo>
                    <a:cubicBezTo>
                      <a:pt x="7599" y="40439"/>
                      <a:pt x="7721" y="40317"/>
                      <a:pt x="7721" y="40226"/>
                    </a:cubicBezTo>
                    <a:cubicBezTo>
                      <a:pt x="7873" y="39466"/>
                      <a:pt x="7994" y="38676"/>
                      <a:pt x="8146" y="37916"/>
                    </a:cubicBezTo>
                    <a:cubicBezTo>
                      <a:pt x="8815" y="34421"/>
                      <a:pt x="9301" y="30864"/>
                      <a:pt x="9210" y="27278"/>
                    </a:cubicBezTo>
                    <a:cubicBezTo>
                      <a:pt x="9119" y="23752"/>
                      <a:pt x="8025" y="20530"/>
                      <a:pt x="7569" y="17065"/>
                    </a:cubicBezTo>
                    <a:cubicBezTo>
                      <a:pt x="7326" y="15150"/>
                      <a:pt x="7721" y="13144"/>
                      <a:pt x="7964" y="11229"/>
                    </a:cubicBezTo>
                    <a:cubicBezTo>
                      <a:pt x="8268" y="8919"/>
                      <a:pt x="8572" y="6548"/>
                      <a:pt x="9119" y="4268"/>
                    </a:cubicBezTo>
                    <a:cubicBezTo>
                      <a:pt x="9149" y="4116"/>
                      <a:pt x="9089" y="3934"/>
                      <a:pt x="8967" y="3873"/>
                    </a:cubicBezTo>
                    <a:cubicBezTo>
                      <a:pt x="6353" y="2596"/>
                      <a:pt x="3708" y="1320"/>
                      <a:pt x="1094" y="43"/>
                    </a:cubicBezTo>
                    <a:cubicBezTo>
                      <a:pt x="1037" y="14"/>
                      <a:pt x="979" y="1"/>
                      <a:pt x="9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2"/>
              <p:cNvSpPr/>
              <p:nvPr/>
            </p:nvSpPr>
            <p:spPr>
              <a:xfrm>
                <a:off x="5334325" y="2555375"/>
                <a:ext cx="425350" cy="865925"/>
              </a:xfrm>
              <a:custGeom>
                <a:avLst/>
                <a:gdLst/>
                <a:ahLst/>
                <a:cxnLst/>
                <a:rect l="l" t="t" r="r" b="b"/>
                <a:pathLst>
                  <a:path w="17014" h="34637" extrusionOk="0">
                    <a:moveTo>
                      <a:pt x="13251" y="0"/>
                    </a:moveTo>
                    <a:cubicBezTo>
                      <a:pt x="12012" y="0"/>
                      <a:pt x="10757" y="638"/>
                      <a:pt x="10229" y="2115"/>
                    </a:cubicBezTo>
                    <a:cubicBezTo>
                      <a:pt x="8922" y="5671"/>
                      <a:pt x="9074" y="9410"/>
                      <a:pt x="8740" y="13118"/>
                    </a:cubicBezTo>
                    <a:cubicBezTo>
                      <a:pt x="8436" y="16857"/>
                      <a:pt x="6612" y="19927"/>
                      <a:pt x="4849" y="23148"/>
                    </a:cubicBezTo>
                    <a:cubicBezTo>
                      <a:pt x="3846" y="25063"/>
                      <a:pt x="2843" y="26978"/>
                      <a:pt x="1809" y="28863"/>
                    </a:cubicBezTo>
                    <a:cubicBezTo>
                      <a:pt x="958" y="30383"/>
                      <a:pt x="168" y="31933"/>
                      <a:pt x="46" y="33696"/>
                    </a:cubicBezTo>
                    <a:cubicBezTo>
                      <a:pt x="0" y="34270"/>
                      <a:pt x="528" y="34636"/>
                      <a:pt x="1037" y="34636"/>
                    </a:cubicBezTo>
                    <a:cubicBezTo>
                      <a:pt x="1202" y="34636"/>
                      <a:pt x="1364" y="34598"/>
                      <a:pt x="1505" y="34516"/>
                    </a:cubicBezTo>
                    <a:cubicBezTo>
                      <a:pt x="3086" y="33665"/>
                      <a:pt x="4180" y="32267"/>
                      <a:pt x="5244" y="30869"/>
                    </a:cubicBezTo>
                    <a:cubicBezTo>
                      <a:pt x="6673" y="28984"/>
                      <a:pt x="8040" y="27100"/>
                      <a:pt x="9378" y="25155"/>
                    </a:cubicBezTo>
                    <a:cubicBezTo>
                      <a:pt x="11506" y="21993"/>
                      <a:pt x="13542" y="19015"/>
                      <a:pt x="14241" y="15154"/>
                    </a:cubicBezTo>
                    <a:cubicBezTo>
                      <a:pt x="14940" y="11325"/>
                      <a:pt x="14849" y="7464"/>
                      <a:pt x="16186" y="3756"/>
                    </a:cubicBezTo>
                    <a:cubicBezTo>
                      <a:pt x="17014" y="1495"/>
                      <a:pt x="15150" y="0"/>
                      <a:pt x="132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2"/>
              <p:cNvSpPr/>
              <p:nvPr/>
            </p:nvSpPr>
            <p:spPr>
              <a:xfrm>
                <a:off x="5524675" y="2520450"/>
                <a:ext cx="582125" cy="707925"/>
              </a:xfrm>
              <a:custGeom>
                <a:avLst/>
                <a:gdLst/>
                <a:ahLst/>
                <a:cxnLst/>
                <a:rect l="l" t="t" r="r" b="b"/>
                <a:pathLst>
                  <a:path w="23285" h="28317" extrusionOk="0">
                    <a:moveTo>
                      <a:pt x="14858" y="1"/>
                    </a:moveTo>
                    <a:cubicBezTo>
                      <a:pt x="14011" y="1"/>
                      <a:pt x="13165" y="47"/>
                      <a:pt x="12342" y="47"/>
                    </a:cubicBezTo>
                    <a:cubicBezTo>
                      <a:pt x="9910" y="47"/>
                      <a:pt x="8329" y="624"/>
                      <a:pt x="7569" y="807"/>
                    </a:cubicBezTo>
                    <a:cubicBezTo>
                      <a:pt x="6718" y="989"/>
                      <a:pt x="5168" y="1262"/>
                      <a:pt x="4651" y="1475"/>
                    </a:cubicBezTo>
                    <a:cubicBezTo>
                      <a:pt x="4439" y="1597"/>
                      <a:pt x="3284" y="4393"/>
                      <a:pt x="2949" y="5244"/>
                    </a:cubicBezTo>
                    <a:cubicBezTo>
                      <a:pt x="2554" y="6278"/>
                      <a:pt x="1490" y="7889"/>
                      <a:pt x="1004" y="9348"/>
                    </a:cubicBezTo>
                    <a:cubicBezTo>
                      <a:pt x="1" y="12266"/>
                      <a:pt x="3679" y="14515"/>
                      <a:pt x="3648" y="15883"/>
                    </a:cubicBezTo>
                    <a:cubicBezTo>
                      <a:pt x="3496" y="20412"/>
                      <a:pt x="3800" y="25822"/>
                      <a:pt x="3800" y="27099"/>
                    </a:cubicBezTo>
                    <a:cubicBezTo>
                      <a:pt x="6285" y="27978"/>
                      <a:pt x="8835" y="28317"/>
                      <a:pt x="11166" y="28317"/>
                    </a:cubicBezTo>
                    <a:cubicBezTo>
                      <a:pt x="16646" y="28317"/>
                      <a:pt x="20915" y="26445"/>
                      <a:pt x="20275" y="25336"/>
                    </a:cubicBezTo>
                    <a:cubicBezTo>
                      <a:pt x="18846" y="22813"/>
                      <a:pt x="17995" y="20868"/>
                      <a:pt x="17691" y="19013"/>
                    </a:cubicBezTo>
                    <a:cubicBezTo>
                      <a:pt x="17235" y="16460"/>
                      <a:pt x="19667" y="9956"/>
                      <a:pt x="21339" y="6369"/>
                    </a:cubicBezTo>
                    <a:cubicBezTo>
                      <a:pt x="22311" y="4302"/>
                      <a:pt x="22494" y="3664"/>
                      <a:pt x="22646" y="3329"/>
                    </a:cubicBezTo>
                    <a:cubicBezTo>
                      <a:pt x="23284" y="1992"/>
                      <a:pt x="22919" y="1992"/>
                      <a:pt x="20852" y="1141"/>
                    </a:cubicBezTo>
                    <a:cubicBezTo>
                      <a:pt x="19819" y="685"/>
                      <a:pt x="17752" y="259"/>
                      <a:pt x="16445" y="77"/>
                    </a:cubicBezTo>
                    <a:cubicBezTo>
                      <a:pt x="15919" y="19"/>
                      <a:pt x="15388" y="1"/>
                      <a:pt x="148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2"/>
              <p:cNvSpPr/>
              <p:nvPr/>
            </p:nvSpPr>
            <p:spPr>
              <a:xfrm>
                <a:off x="5614350" y="2982100"/>
                <a:ext cx="433200" cy="246275"/>
              </a:xfrm>
              <a:custGeom>
                <a:avLst/>
                <a:gdLst/>
                <a:ahLst/>
                <a:cxnLst/>
                <a:rect l="l" t="t" r="r" b="b"/>
                <a:pathLst>
                  <a:path w="17328" h="9851" extrusionOk="0">
                    <a:moveTo>
                      <a:pt x="14043" y="0"/>
                    </a:moveTo>
                    <a:cubicBezTo>
                      <a:pt x="11202" y="1030"/>
                      <a:pt x="8193" y="1665"/>
                      <a:pt x="5220" y="1665"/>
                    </a:cubicBezTo>
                    <a:cubicBezTo>
                      <a:pt x="3453" y="1665"/>
                      <a:pt x="1700" y="1441"/>
                      <a:pt x="1" y="943"/>
                    </a:cubicBezTo>
                    <a:lnTo>
                      <a:pt x="1" y="943"/>
                    </a:lnTo>
                    <a:cubicBezTo>
                      <a:pt x="31" y="4438"/>
                      <a:pt x="213" y="7660"/>
                      <a:pt x="213" y="8633"/>
                    </a:cubicBezTo>
                    <a:cubicBezTo>
                      <a:pt x="2698" y="9512"/>
                      <a:pt x="5248" y="9851"/>
                      <a:pt x="7579" y="9851"/>
                    </a:cubicBezTo>
                    <a:cubicBezTo>
                      <a:pt x="13059" y="9851"/>
                      <a:pt x="17328" y="7979"/>
                      <a:pt x="16688" y="6870"/>
                    </a:cubicBezTo>
                    <a:cubicBezTo>
                      <a:pt x="15259" y="4347"/>
                      <a:pt x="14408" y="2402"/>
                      <a:pt x="14104" y="547"/>
                    </a:cubicBezTo>
                    <a:cubicBezTo>
                      <a:pt x="14074" y="365"/>
                      <a:pt x="14043" y="183"/>
                      <a:pt x="140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2"/>
              <p:cNvSpPr/>
              <p:nvPr/>
            </p:nvSpPr>
            <p:spPr>
              <a:xfrm>
                <a:off x="5749625" y="3358125"/>
                <a:ext cx="354875" cy="1109675"/>
              </a:xfrm>
              <a:custGeom>
                <a:avLst/>
                <a:gdLst/>
                <a:ahLst/>
                <a:cxnLst/>
                <a:rect l="l" t="t" r="r" b="b"/>
                <a:pathLst>
                  <a:path w="14195" h="44387" extrusionOk="0">
                    <a:moveTo>
                      <a:pt x="10528" y="1"/>
                    </a:moveTo>
                    <a:cubicBezTo>
                      <a:pt x="10505" y="1"/>
                      <a:pt x="10481" y="2"/>
                      <a:pt x="10456" y="5"/>
                    </a:cubicBezTo>
                    <a:cubicBezTo>
                      <a:pt x="7082" y="674"/>
                      <a:pt x="3678" y="1343"/>
                      <a:pt x="274" y="2011"/>
                    </a:cubicBezTo>
                    <a:cubicBezTo>
                      <a:pt x="152" y="2011"/>
                      <a:pt x="0" y="2194"/>
                      <a:pt x="30" y="2315"/>
                    </a:cubicBezTo>
                    <a:cubicBezTo>
                      <a:pt x="456" y="6388"/>
                      <a:pt x="790" y="10461"/>
                      <a:pt x="1520" y="14473"/>
                    </a:cubicBezTo>
                    <a:cubicBezTo>
                      <a:pt x="2037" y="17209"/>
                      <a:pt x="2310" y="20279"/>
                      <a:pt x="3526" y="22802"/>
                    </a:cubicBezTo>
                    <a:cubicBezTo>
                      <a:pt x="4438" y="24717"/>
                      <a:pt x="5502" y="26419"/>
                      <a:pt x="6018" y="28486"/>
                    </a:cubicBezTo>
                    <a:cubicBezTo>
                      <a:pt x="6505" y="30431"/>
                      <a:pt x="6900" y="32437"/>
                      <a:pt x="7265" y="34443"/>
                    </a:cubicBezTo>
                    <a:cubicBezTo>
                      <a:pt x="7873" y="37665"/>
                      <a:pt x="8298" y="40887"/>
                      <a:pt x="8815" y="44140"/>
                    </a:cubicBezTo>
                    <a:cubicBezTo>
                      <a:pt x="8845" y="44292"/>
                      <a:pt x="8997" y="44383"/>
                      <a:pt x="9149" y="44383"/>
                    </a:cubicBezTo>
                    <a:cubicBezTo>
                      <a:pt x="9277" y="44385"/>
                      <a:pt x="9406" y="44386"/>
                      <a:pt x="9536" y="44386"/>
                    </a:cubicBezTo>
                    <a:cubicBezTo>
                      <a:pt x="11000" y="44386"/>
                      <a:pt x="12525" y="44224"/>
                      <a:pt x="13921" y="43805"/>
                    </a:cubicBezTo>
                    <a:cubicBezTo>
                      <a:pt x="14073" y="43775"/>
                      <a:pt x="14164" y="43623"/>
                      <a:pt x="14164" y="43471"/>
                    </a:cubicBezTo>
                    <a:cubicBezTo>
                      <a:pt x="14195" y="39215"/>
                      <a:pt x="14012" y="34930"/>
                      <a:pt x="13739" y="30644"/>
                    </a:cubicBezTo>
                    <a:cubicBezTo>
                      <a:pt x="13526" y="28151"/>
                      <a:pt x="13070" y="25659"/>
                      <a:pt x="12371" y="23258"/>
                    </a:cubicBezTo>
                    <a:cubicBezTo>
                      <a:pt x="11550" y="20431"/>
                      <a:pt x="10608" y="18121"/>
                      <a:pt x="10547" y="15112"/>
                    </a:cubicBezTo>
                    <a:cubicBezTo>
                      <a:pt x="10456" y="10188"/>
                      <a:pt x="11064" y="5294"/>
                      <a:pt x="10912" y="340"/>
                    </a:cubicBezTo>
                    <a:cubicBezTo>
                      <a:pt x="10885" y="121"/>
                      <a:pt x="10735" y="1"/>
                      <a:pt x="10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2"/>
              <p:cNvSpPr/>
              <p:nvPr/>
            </p:nvSpPr>
            <p:spPr>
              <a:xfrm>
                <a:off x="5326350" y="1988200"/>
                <a:ext cx="163400" cy="239075"/>
              </a:xfrm>
              <a:custGeom>
                <a:avLst/>
                <a:gdLst/>
                <a:ahLst/>
                <a:cxnLst/>
                <a:rect l="l" t="t" r="r" b="b"/>
                <a:pathLst>
                  <a:path w="6536" h="9563" extrusionOk="0">
                    <a:moveTo>
                      <a:pt x="2641" y="1"/>
                    </a:moveTo>
                    <a:cubicBezTo>
                      <a:pt x="2414" y="1"/>
                      <a:pt x="2190" y="38"/>
                      <a:pt x="1976" y="121"/>
                    </a:cubicBezTo>
                    <a:cubicBezTo>
                      <a:pt x="1125" y="455"/>
                      <a:pt x="700" y="1397"/>
                      <a:pt x="457" y="2279"/>
                    </a:cubicBezTo>
                    <a:cubicBezTo>
                      <a:pt x="1" y="4042"/>
                      <a:pt x="61" y="5987"/>
                      <a:pt x="1004" y="7507"/>
                    </a:cubicBezTo>
                    <a:cubicBezTo>
                      <a:pt x="1779" y="8718"/>
                      <a:pt x="3192" y="9563"/>
                      <a:pt x="4596" y="9563"/>
                    </a:cubicBezTo>
                    <a:cubicBezTo>
                      <a:pt x="4953" y="9563"/>
                      <a:pt x="5309" y="9508"/>
                      <a:pt x="5654" y="9391"/>
                    </a:cubicBezTo>
                    <a:cubicBezTo>
                      <a:pt x="5897" y="9300"/>
                      <a:pt x="6141" y="9178"/>
                      <a:pt x="6293" y="8966"/>
                    </a:cubicBezTo>
                    <a:cubicBezTo>
                      <a:pt x="6536" y="8662"/>
                      <a:pt x="6505" y="8236"/>
                      <a:pt x="6445" y="7871"/>
                    </a:cubicBezTo>
                    <a:cubicBezTo>
                      <a:pt x="6201" y="5926"/>
                      <a:pt x="6110" y="4254"/>
                      <a:pt x="5381" y="2431"/>
                    </a:cubicBezTo>
                    <a:cubicBezTo>
                      <a:pt x="5381" y="2431"/>
                      <a:pt x="4955" y="1276"/>
                      <a:pt x="4347" y="698"/>
                    </a:cubicBezTo>
                    <a:cubicBezTo>
                      <a:pt x="3881" y="277"/>
                      <a:pt x="3253" y="1"/>
                      <a:pt x="26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4" name="Google Shape;2584;p42"/>
              <p:cNvSpPr/>
              <p:nvPr/>
            </p:nvSpPr>
            <p:spPr>
              <a:xfrm>
                <a:off x="6144000" y="1988200"/>
                <a:ext cx="164150" cy="239075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9563" extrusionOk="0">
                    <a:moveTo>
                      <a:pt x="3896" y="1"/>
                    </a:moveTo>
                    <a:cubicBezTo>
                      <a:pt x="3285" y="1"/>
                      <a:pt x="2663" y="277"/>
                      <a:pt x="2219" y="698"/>
                    </a:cubicBezTo>
                    <a:cubicBezTo>
                      <a:pt x="1581" y="1276"/>
                      <a:pt x="1155" y="2431"/>
                      <a:pt x="1155" y="2431"/>
                    </a:cubicBezTo>
                    <a:cubicBezTo>
                      <a:pt x="426" y="4254"/>
                      <a:pt x="365" y="5926"/>
                      <a:pt x="92" y="7871"/>
                    </a:cubicBezTo>
                    <a:cubicBezTo>
                      <a:pt x="31" y="8236"/>
                      <a:pt x="0" y="8662"/>
                      <a:pt x="244" y="8966"/>
                    </a:cubicBezTo>
                    <a:cubicBezTo>
                      <a:pt x="396" y="9178"/>
                      <a:pt x="639" y="9300"/>
                      <a:pt x="882" y="9391"/>
                    </a:cubicBezTo>
                    <a:cubicBezTo>
                      <a:pt x="1227" y="9508"/>
                      <a:pt x="1583" y="9563"/>
                      <a:pt x="1940" y="9563"/>
                    </a:cubicBezTo>
                    <a:cubicBezTo>
                      <a:pt x="3344" y="9563"/>
                      <a:pt x="4757" y="8718"/>
                      <a:pt x="5532" y="7507"/>
                    </a:cubicBezTo>
                    <a:cubicBezTo>
                      <a:pt x="6475" y="5987"/>
                      <a:pt x="6566" y="4042"/>
                      <a:pt x="6080" y="2279"/>
                    </a:cubicBezTo>
                    <a:cubicBezTo>
                      <a:pt x="5867" y="1397"/>
                      <a:pt x="5411" y="455"/>
                      <a:pt x="4560" y="121"/>
                    </a:cubicBezTo>
                    <a:cubicBezTo>
                      <a:pt x="4346" y="38"/>
                      <a:pt x="4122" y="1"/>
                      <a:pt x="38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5" name="Google Shape;2585;p42"/>
              <p:cNvSpPr/>
              <p:nvPr/>
            </p:nvSpPr>
            <p:spPr>
              <a:xfrm>
                <a:off x="5729100" y="2441050"/>
                <a:ext cx="187725" cy="129200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5168" extrusionOk="0">
                    <a:moveTo>
                      <a:pt x="365" y="1"/>
                    </a:moveTo>
                    <a:lnTo>
                      <a:pt x="365" y="3557"/>
                    </a:lnTo>
                    <a:cubicBezTo>
                      <a:pt x="365" y="3557"/>
                      <a:pt x="0" y="5168"/>
                      <a:pt x="2736" y="5168"/>
                    </a:cubicBezTo>
                    <a:cubicBezTo>
                      <a:pt x="5472" y="5168"/>
                      <a:pt x="7508" y="3557"/>
                      <a:pt x="7508" y="3557"/>
                    </a:cubicBezTo>
                    <a:lnTo>
                      <a:pt x="7508" y="1"/>
                    </a:lnTo>
                    <a:close/>
                  </a:path>
                </a:pathLst>
              </a:custGeom>
              <a:solidFill>
                <a:srgbClr val="FFD9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2"/>
              <p:cNvSpPr/>
              <p:nvPr/>
            </p:nvSpPr>
            <p:spPr>
              <a:xfrm>
                <a:off x="5428175" y="1717650"/>
                <a:ext cx="777400" cy="756100"/>
              </a:xfrm>
              <a:custGeom>
                <a:avLst/>
                <a:gdLst/>
                <a:ahLst/>
                <a:cxnLst/>
                <a:rect l="l" t="t" r="r" b="b"/>
                <a:pathLst>
                  <a:path w="31096" h="30244" extrusionOk="0">
                    <a:moveTo>
                      <a:pt x="15442" y="0"/>
                    </a:moveTo>
                    <a:cubicBezTo>
                      <a:pt x="7660" y="0"/>
                      <a:pt x="4469" y="3252"/>
                      <a:pt x="2797" y="6262"/>
                    </a:cubicBezTo>
                    <a:cubicBezTo>
                      <a:pt x="1125" y="9240"/>
                      <a:pt x="669" y="11946"/>
                      <a:pt x="669" y="11946"/>
                    </a:cubicBezTo>
                    <a:cubicBezTo>
                      <a:pt x="1" y="16718"/>
                      <a:pt x="61" y="20730"/>
                      <a:pt x="2554" y="24590"/>
                    </a:cubicBezTo>
                    <a:cubicBezTo>
                      <a:pt x="4894" y="28238"/>
                      <a:pt x="11399" y="30244"/>
                      <a:pt x="15442" y="30244"/>
                    </a:cubicBezTo>
                    <a:cubicBezTo>
                      <a:pt x="19515" y="30244"/>
                      <a:pt x="26202" y="28238"/>
                      <a:pt x="28573" y="24590"/>
                    </a:cubicBezTo>
                    <a:cubicBezTo>
                      <a:pt x="31035" y="20730"/>
                      <a:pt x="31095" y="16718"/>
                      <a:pt x="30457" y="11946"/>
                    </a:cubicBezTo>
                    <a:cubicBezTo>
                      <a:pt x="30457" y="11946"/>
                      <a:pt x="29971" y="9240"/>
                      <a:pt x="28299" y="6262"/>
                    </a:cubicBezTo>
                    <a:cubicBezTo>
                      <a:pt x="26658" y="3252"/>
                      <a:pt x="23223" y="0"/>
                      <a:pt x="154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2"/>
              <p:cNvSpPr/>
              <p:nvPr/>
            </p:nvSpPr>
            <p:spPr>
              <a:xfrm>
                <a:off x="5902350" y="2050600"/>
                <a:ext cx="134525" cy="94125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3765" extrusionOk="0">
                    <a:moveTo>
                      <a:pt x="3171" y="0"/>
                    </a:moveTo>
                    <a:cubicBezTo>
                      <a:pt x="2954" y="0"/>
                      <a:pt x="2743" y="19"/>
                      <a:pt x="2554" y="56"/>
                    </a:cubicBezTo>
                    <a:cubicBezTo>
                      <a:pt x="122" y="512"/>
                      <a:pt x="1" y="3764"/>
                      <a:pt x="2493" y="3764"/>
                    </a:cubicBezTo>
                    <a:cubicBezTo>
                      <a:pt x="3739" y="3764"/>
                      <a:pt x="5381" y="2305"/>
                      <a:pt x="5137" y="1059"/>
                    </a:cubicBezTo>
                    <a:cubicBezTo>
                      <a:pt x="4992" y="307"/>
                      <a:pt x="4032" y="0"/>
                      <a:pt x="3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2"/>
              <p:cNvSpPr/>
              <p:nvPr/>
            </p:nvSpPr>
            <p:spPr>
              <a:xfrm>
                <a:off x="5897550" y="2044525"/>
                <a:ext cx="66950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2678" h="1668" extrusionOk="0">
                    <a:moveTo>
                      <a:pt x="348" y="1"/>
                    </a:moveTo>
                    <a:cubicBezTo>
                      <a:pt x="173" y="1"/>
                      <a:pt x="0" y="169"/>
                      <a:pt x="41" y="390"/>
                    </a:cubicBezTo>
                    <a:cubicBezTo>
                      <a:pt x="184" y="1133"/>
                      <a:pt x="913" y="1668"/>
                      <a:pt x="1662" y="1668"/>
                    </a:cubicBezTo>
                    <a:cubicBezTo>
                      <a:pt x="1863" y="1668"/>
                      <a:pt x="2066" y="1629"/>
                      <a:pt x="2259" y="1545"/>
                    </a:cubicBezTo>
                    <a:cubicBezTo>
                      <a:pt x="2678" y="1378"/>
                      <a:pt x="2584" y="801"/>
                      <a:pt x="2167" y="801"/>
                    </a:cubicBezTo>
                    <a:cubicBezTo>
                      <a:pt x="2129" y="801"/>
                      <a:pt x="2089" y="806"/>
                      <a:pt x="2047" y="816"/>
                    </a:cubicBezTo>
                    <a:cubicBezTo>
                      <a:pt x="1950" y="835"/>
                      <a:pt x="1855" y="845"/>
                      <a:pt x="1763" y="845"/>
                    </a:cubicBezTo>
                    <a:cubicBezTo>
                      <a:pt x="1271" y="845"/>
                      <a:pt x="843" y="582"/>
                      <a:pt x="588" y="147"/>
                    </a:cubicBezTo>
                    <a:cubicBezTo>
                      <a:pt x="526" y="45"/>
                      <a:pt x="437" y="1"/>
                      <a:pt x="348" y="1"/>
                    </a:cubicBezTo>
                    <a:close/>
                  </a:path>
                </a:pathLst>
              </a:custGeom>
              <a:solidFill>
                <a:srgbClr val="322A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2"/>
              <p:cNvSpPr/>
              <p:nvPr/>
            </p:nvSpPr>
            <p:spPr>
              <a:xfrm>
                <a:off x="5582425" y="2050600"/>
                <a:ext cx="134550" cy="94125"/>
              </a:xfrm>
              <a:custGeom>
                <a:avLst/>
                <a:gdLst/>
                <a:ahLst/>
                <a:cxnLst/>
                <a:rect l="l" t="t" r="r" b="b"/>
                <a:pathLst>
                  <a:path w="5382" h="3765" extrusionOk="0">
                    <a:moveTo>
                      <a:pt x="2211" y="0"/>
                    </a:moveTo>
                    <a:cubicBezTo>
                      <a:pt x="1350" y="0"/>
                      <a:pt x="390" y="307"/>
                      <a:pt x="244" y="1059"/>
                    </a:cubicBezTo>
                    <a:cubicBezTo>
                      <a:pt x="1" y="2305"/>
                      <a:pt x="1642" y="3764"/>
                      <a:pt x="2889" y="3764"/>
                    </a:cubicBezTo>
                    <a:cubicBezTo>
                      <a:pt x="5381" y="3764"/>
                      <a:pt x="5259" y="512"/>
                      <a:pt x="2828" y="56"/>
                    </a:cubicBezTo>
                    <a:cubicBezTo>
                      <a:pt x="2638" y="19"/>
                      <a:pt x="2428" y="0"/>
                      <a:pt x="2211" y="0"/>
                    </a:cubicBezTo>
                    <a:close/>
                  </a:path>
                </a:pathLst>
              </a:custGeom>
              <a:solidFill>
                <a:srgbClr val="322A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2"/>
              <p:cNvSpPr/>
              <p:nvPr/>
            </p:nvSpPr>
            <p:spPr>
              <a:xfrm>
                <a:off x="5566225" y="2044525"/>
                <a:ext cx="6697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668" extrusionOk="0">
                    <a:moveTo>
                      <a:pt x="348" y="1"/>
                    </a:moveTo>
                    <a:cubicBezTo>
                      <a:pt x="174" y="1"/>
                      <a:pt x="1" y="169"/>
                      <a:pt x="41" y="390"/>
                    </a:cubicBezTo>
                    <a:cubicBezTo>
                      <a:pt x="185" y="1133"/>
                      <a:pt x="914" y="1668"/>
                      <a:pt x="1662" y="1668"/>
                    </a:cubicBezTo>
                    <a:cubicBezTo>
                      <a:pt x="1864" y="1668"/>
                      <a:pt x="2067" y="1629"/>
                      <a:pt x="2260" y="1545"/>
                    </a:cubicBezTo>
                    <a:cubicBezTo>
                      <a:pt x="2678" y="1378"/>
                      <a:pt x="2559" y="801"/>
                      <a:pt x="2161" y="801"/>
                    </a:cubicBezTo>
                    <a:cubicBezTo>
                      <a:pt x="2125" y="801"/>
                      <a:pt x="2087" y="806"/>
                      <a:pt x="2047" y="816"/>
                    </a:cubicBezTo>
                    <a:cubicBezTo>
                      <a:pt x="1951" y="835"/>
                      <a:pt x="1856" y="845"/>
                      <a:pt x="1763" y="845"/>
                    </a:cubicBezTo>
                    <a:cubicBezTo>
                      <a:pt x="1272" y="845"/>
                      <a:pt x="844" y="582"/>
                      <a:pt x="588" y="147"/>
                    </a:cubicBezTo>
                    <a:cubicBezTo>
                      <a:pt x="527" y="45"/>
                      <a:pt x="437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2"/>
              <p:cNvSpPr/>
              <p:nvPr/>
            </p:nvSpPr>
            <p:spPr>
              <a:xfrm>
                <a:off x="5732900" y="2270325"/>
                <a:ext cx="134525" cy="5460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2184" extrusionOk="0">
                    <a:moveTo>
                      <a:pt x="3106" y="1"/>
                    </a:moveTo>
                    <a:cubicBezTo>
                      <a:pt x="2041" y="1"/>
                      <a:pt x="929" y="97"/>
                      <a:pt x="0" y="325"/>
                    </a:cubicBezTo>
                    <a:cubicBezTo>
                      <a:pt x="274" y="1450"/>
                      <a:pt x="1307" y="2118"/>
                      <a:pt x="2432" y="2179"/>
                    </a:cubicBezTo>
                    <a:cubicBezTo>
                      <a:pt x="2487" y="2182"/>
                      <a:pt x="2543" y="2184"/>
                      <a:pt x="2599" y="2184"/>
                    </a:cubicBezTo>
                    <a:cubicBezTo>
                      <a:pt x="3095" y="2184"/>
                      <a:pt x="3609" y="2063"/>
                      <a:pt x="4073" y="1845"/>
                    </a:cubicBezTo>
                    <a:cubicBezTo>
                      <a:pt x="4529" y="1632"/>
                      <a:pt x="5380" y="963"/>
                      <a:pt x="5320" y="386"/>
                    </a:cubicBezTo>
                    <a:lnTo>
                      <a:pt x="5289" y="143"/>
                    </a:lnTo>
                    <a:cubicBezTo>
                      <a:pt x="4646" y="53"/>
                      <a:pt x="3888" y="1"/>
                      <a:pt x="31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2"/>
              <p:cNvSpPr/>
              <p:nvPr/>
            </p:nvSpPr>
            <p:spPr>
              <a:xfrm>
                <a:off x="5731875" y="2277775"/>
                <a:ext cx="1050" cy="7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8" extrusionOk="0">
                    <a:moveTo>
                      <a:pt x="28" y="0"/>
                    </a:moveTo>
                    <a:cubicBezTo>
                      <a:pt x="14" y="0"/>
                      <a:pt x="1" y="27"/>
                      <a:pt x="41" y="27"/>
                    </a:cubicBezTo>
                    <a:cubicBezTo>
                      <a:pt x="41" y="7"/>
                      <a:pt x="35" y="0"/>
                      <a:pt x="28" y="0"/>
                    </a:cubicBezTo>
                    <a:close/>
                  </a:path>
                </a:pathLst>
              </a:custGeom>
              <a:solidFill>
                <a:srgbClr val="FFB8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42"/>
              <p:cNvSpPr/>
              <p:nvPr/>
            </p:nvSpPr>
            <p:spPr>
              <a:xfrm>
                <a:off x="5696850" y="2242275"/>
                <a:ext cx="222450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8898" h="2408" extrusionOk="0">
                    <a:moveTo>
                      <a:pt x="8466" y="1"/>
                    </a:moveTo>
                    <a:cubicBezTo>
                      <a:pt x="8417" y="1"/>
                      <a:pt x="8365" y="15"/>
                      <a:pt x="8312" y="49"/>
                    </a:cubicBezTo>
                    <a:cubicBezTo>
                      <a:pt x="6673" y="1075"/>
                      <a:pt x="5130" y="1835"/>
                      <a:pt x="3551" y="1835"/>
                    </a:cubicBezTo>
                    <a:cubicBezTo>
                      <a:pt x="2464" y="1835"/>
                      <a:pt x="1361" y="1476"/>
                      <a:pt x="196" y="596"/>
                    </a:cubicBezTo>
                    <a:cubicBezTo>
                      <a:pt x="179" y="585"/>
                      <a:pt x="161" y="580"/>
                      <a:pt x="143" y="580"/>
                    </a:cubicBezTo>
                    <a:cubicBezTo>
                      <a:pt x="67" y="580"/>
                      <a:pt x="0" y="674"/>
                      <a:pt x="75" y="748"/>
                    </a:cubicBezTo>
                    <a:cubicBezTo>
                      <a:pt x="1129" y="1946"/>
                      <a:pt x="2357" y="2408"/>
                      <a:pt x="3627" y="2408"/>
                    </a:cubicBezTo>
                    <a:cubicBezTo>
                      <a:pt x="5320" y="2408"/>
                      <a:pt x="7087" y="1586"/>
                      <a:pt x="8616" y="596"/>
                    </a:cubicBezTo>
                    <a:cubicBezTo>
                      <a:pt x="8897" y="417"/>
                      <a:pt x="8726" y="1"/>
                      <a:pt x="84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42"/>
              <p:cNvSpPr/>
              <p:nvPr/>
            </p:nvSpPr>
            <p:spPr>
              <a:xfrm>
                <a:off x="5589275" y="1931550"/>
                <a:ext cx="127225" cy="37650"/>
              </a:xfrm>
              <a:custGeom>
                <a:avLst/>
                <a:gdLst/>
                <a:ahLst/>
                <a:cxnLst/>
                <a:rect l="l" t="t" r="r" b="b"/>
                <a:pathLst>
                  <a:path w="5089" h="1506" extrusionOk="0">
                    <a:moveTo>
                      <a:pt x="3219" y="1"/>
                    </a:moveTo>
                    <a:cubicBezTo>
                      <a:pt x="2039" y="1"/>
                      <a:pt x="724" y="348"/>
                      <a:pt x="61" y="1262"/>
                    </a:cubicBezTo>
                    <a:cubicBezTo>
                      <a:pt x="1" y="1353"/>
                      <a:pt x="92" y="1505"/>
                      <a:pt x="213" y="1505"/>
                    </a:cubicBezTo>
                    <a:cubicBezTo>
                      <a:pt x="821" y="1475"/>
                      <a:pt x="1399" y="1262"/>
                      <a:pt x="2007" y="1232"/>
                    </a:cubicBezTo>
                    <a:cubicBezTo>
                      <a:pt x="2193" y="1215"/>
                      <a:pt x="2378" y="1207"/>
                      <a:pt x="2561" y="1207"/>
                    </a:cubicBezTo>
                    <a:cubicBezTo>
                      <a:pt x="3034" y="1207"/>
                      <a:pt x="3500" y="1257"/>
                      <a:pt x="3982" y="1323"/>
                    </a:cubicBezTo>
                    <a:cubicBezTo>
                      <a:pt x="4030" y="1332"/>
                      <a:pt x="4076" y="1336"/>
                      <a:pt x="4120" y="1336"/>
                    </a:cubicBezTo>
                    <a:cubicBezTo>
                      <a:pt x="4812" y="1336"/>
                      <a:pt x="5088" y="278"/>
                      <a:pt x="4317" y="107"/>
                    </a:cubicBezTo>
                    <a:cubicBezTo>
                      <a:pt x="3984" y="39"/>
                      <a:pt x="3609" y="1"/>
                      <a:pt x="32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2"/>
              <p:cNvSpPr/>
              <p:nvPr/>
            </p:nvSpPr>
            <p:spPr>
              <a:xfrm>
                <a:off x="5903550" y="1931875"/>
                <a:ext cx="126500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5060" h="1493" extrusionOk="0">
                    <a:moveTo>
                      <a:pt x="1904" y="1"/>
                    </a:moveTo>
                    <a:cubicBezTo>
                      <a:pt x="1491" y="1"/>
                      <a:pt x="1093" y="45"/>
                      <a:pt x="743" y="124"/>
                    </a:cubicBezTo>
                    <a:cubicBezTo>
                      <a:pt x="0" y="267"/>
                      <a:pt x="251" y="1323"/>
                      <a:pt x="940" y="1323"/>
                    </a:cubicBezTo>
                    <a:cubicBezTo>
                      <a:pt x="984" y="1323"/>
                      <a:pt x="1030" y="1319"/>
                      <a:pt x="1077" y="1310"/>
                    </a:cubicBezTo>
                    <a:cubicBezTo>
                      <a:pt x="1559" y="1244"/>
                      <a:pt x="2025" y="1194"/>
                      <a:pt x="2499" y="1194"/>
                    </a:cubicBezTo>
                    <a:cubicBezTo>
                      <a:pt x="2682" y="1194"/>
                      <a:pt x="2866" y="1202"/>
                      <a:pt x="3053" y="1219"/>
                    </a:cubicBezTo>
                    <a:cubicBezTo>
                      <a:pt x="3661" y="1249"/>
                      <a:pt x="4238" y="1462"/>
                      <a:pt x="4846" y="1492"/>
                    </a:cubicBezTo>
                    <a:cubicBezTo>
                      <a:pt x="4968" y="1492"/>
                      <a:pt x="5059" y="1340"/>
                      <a:pt x="4998" y="1249"/>
                    </a:cubicBezTo>
                    <a:cubicBezTo>
                      <a:pt x="4348" y="351"/>
                      <a:pt x="3068" y="1"/>
                      <a:pt x="19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2"/>
              <p:cNvSpPr/>
              <p:nvPr/>
            </p:nvSpPr>
            <p:spPr>
              <a:xfrm>
                <a:off x="5743525" y="2118450"/>
                <a:ext cx="52725" cy="9555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3822" extrusionOk="0">
                    <a:moveTo>
                      <a:pt x="1026" y="0"/>
                    </a:moveTo>
                    <a:cubicBezTo>
                      <a:pt x="970" y="0"/>
                      <a:pt x="913" y="40"/>
                      <a:pt x="913" y="108"/>
                    </a:cubicBezTo>
                    <a:cubicBezTo>
                      <a:pt x="882" y="807"/>
                      <a:pt x="761" y="1354"/>
                      <a:pt x="305" y="1932"/>
                    </a:cubicBezTo>
                    <a:cubicBezTo>
                      <a:pt x="153" y="2114"/>
                      <a:pt x="1" y="2236"/>
                      <a:pt x="1" y="2509"/>
                    </a:cubicBezTo>
                    <a:cubicBezTo>
                      <a:pt x="1" y="3209"/>
                      <a:pt x="1065" y="3695"/>
                      <a:pt x="1642" y="3816"/>
                    </a:cubicBezTo>
                    <a:cubicBezTo>
                      <a:pt x="1662" y="3820"/>
                      <a:pt x="1681" y="3822"/>
                      <a:pt x="1699" y="3822"/>
                    </a:cubicBezTo>
                    <a:cubicBezTo>
                      <a:pt x="1993" y="3822"/>
                      <a:pt x="2109" y="3386"/>
                      <a:pt x="1794" y="3300"/>
                    </a:cubicBezTo>
                    <a:cubicBezTo>
                      <a:pt x="1277" y="3209"/>
                      <a:pt x="761" y="3057"/>
                      <a:pt x="670" y="2509"/>
                    </a:cubicBezTo>
                    <a:cubicBezTo>
                      <a:pt x="578" y="2084"/>
                      <a:pt x="791" y="1993"/>
                      <a:pt x="974" y="1598"/>
                    </a:cubicBezTo>
                    <a:cubicBezTo>
                      <a:pt x="1186" y="1111"/>
                      <a:pt x="1277" y="595"/>
                      <a:pt x="1126" y="78"/>
                    </a:cubicBezTo>
                    <a:cubicBezTo>
                      <a:pt x="1112" y="24"/>
                      <a:pt x="1070" y="0"/>
                      <a:pt x="1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2"/>
              <p:cNvSpPr/>
              <p:nvPr/>
            </p:nvSpPr>
            <p:spPr>
              <a:xfrm>
                <a:off x="5526975" y="3062500"/>
                <a:ext cx="627675" cy="731050"/>
              </a:xfrm>
              <a:custGeom>
                <a:avLst/>
                <a:gdLst/>
                <a:ahLst/>
                <a:cxnLst/>
                <a:rect l="l" t="t" r="r" b="b"/>
                <a:pathLst>
                  <a:path w="25107" h="29242" extrusionOk="0">
                    <a:moveTo>
                      <a:pt x="18836" y="0"/>
                    </a:moveTo>
                    <a:cubicBezTo>
                      <a:pt x="18778" y="0"/>
                      <a:pt x="18719" y="14"/>
                      <a:pt x="18663" y="37"/>
                    </a:cubicBezTo>
                    <a:lnTo>
                      <a:pt x="18602" y="37"/>
                    </a:lnTo>
                    <a:cubicBezTo>
                      <a:pt x="16323" y="1040"/>
                      <a:pt x="13830" y="1678"/>
                      <a:pt x="11368" y="2104"/>
                    </a:cubicBezTo>
                    <a:cubicBezTo>
                      <a:pt x="9903" y="2372"/>
                      <a:pt x="8311" y="2629"/>
                      <a:pt x="6749" y="2629"/>
                    </a:cubicBezTo>
                    <a:cubicBezTo>
                      <a:pt x="5653" y="2629"/>
                      <a:pt x="4571" y="2503"/>
                      <a:pt x="3556" y="2164"/>
                    </a:cubicBezTo>
                    <a:cubicBezTo>
                      <a:pt x="3524" y="2156"/>
                      <a:pt x="3493" y="2153"/>
                      <a:pt x="3463" y="2153"/>
                    </a:cubicBezTo>
                    <a:cubicBezTo>
                      <a:pt x="3268" y="2153"/>
                      <a:pt x="3127" y="2314"/>
                      <a:pt x="3100" y="2499"/>
                    </a:cubicBezTo>
                    <a:cubicBezTo>
                      <a:pt x="2948" y="5113"/>
                      <a:pt x="2219" y="7605"/>
                      <a:pt x="1824" y="10158"/>
                    </a:cubicBezTo>
                    <a:cubicBezTo>
                      <a:pt x="1459" y="12286"/>
                      <a:pt x="1186" y="14444"/>
                      <a:pt x="973" y="16572"/>
                    </a:cubicBezTo>
                    <a:cubicBezTo>
                      <a:pt x="608" y="19976"/>
                      <a:pt x="486" y="23411"/>
                      <a:pt x="30" y="26815"/>
                    </a:cubicBezTo>
                    <a:cubicBezTo>
                      <a:pt x="0" y="26998"/>
                      <a:pt x="61" y="27180"/>
                      <a:pt x="274" y="27210"/>
                    </a:cubicBezTo>
                    <a:cubicBezTo>
                      <a:pt x="3866" y="28180"/>
                      <a:pt x="7141" y="29241"/>
                      <a:pt x="10783" y="29241"/>
                    </a:cubicBezTo>
                    <a:cubicBezTo>
                      <a:pt x="11363" y="29241"/>
                      <a:pt x="11952" y="29214"/>
                      <a:pt x="12554" y="29156"/>
                    </a:cubicBezTo>
                    <a:cubicBezTo>
                      <a:pt x="17022" y="28700"/>
                      <a:pt x="21156" y="27150"/>
                      <a:pt x="24925" y="24809"/>
                    </a:cubicBezTo>
                    <a:cubicBezTo>
                      <a:pt x="25077" y="24688"/>
                      <a:pt x="25107" y="24505"/>
                      <a:pt x="25046" y="24323"/>
                    </a:cubicBezTo>
                    <a:cubicBezTo>
                      <a:pt x="24347" y="22742"/>
                      <a:pt x="24256" y="20827"/>
                      <a:pt x="24043" y="19125"/>
                    </a:cubicBezTo>
                    <a:cubicBezTo>
                      <a:pt x="23800" y="16906"/>
                      <a:pt x="23618" y="14687"/>
                      <a:pt x="23344" y="12468"/>
                    </a:cubicBezTo>
                    <a:cubicBezTo>
                      <a:pt x="22766" y="8031"/>
                      <a:pt x="21064" y="4140"/>
                      <a:pt x="19089" y="158"/>
                    </a:cubicBezTo>
                    <a:cubicBezTo>
                      <a:pt x="19031" y="43"/>
                      <a:pt x="18936" y="0"/>
                      <a:pt x="188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2"/>
              <p:cNvSpPr/>
              <p:nvPr/>
            </p:nvSpPr>
            <p:spPr>
              <a:xfrm>
                <a:off x="5599925" y="3103025"/>
                <a:ext cx="421025" cy="97775"/>
              </a:xfrm>
              <a:custGeom>
                <a:avLst/>
                <a:gdLst/>
                <a:ahLst/>
                <a:cxnLst/>
                <a:rect l="l" t="t" r="r" b="b"/>
                <a:pathLst>
                  <a:path w="16841" h="3911" extrusionOk="0">
                    <a:moveTo>
                      <a:pt x="16355" y="1"/>
                    </a:moveTo>
                    <a:cubicBezTo>
                      <a:pt x="16297" y="1"/>
                      <a:pt x="16235" y="18"/>
                      <a:pt x="16171" y="57"/>
                    </a:cubicBezTo>
                    <a:cubicBezTo>
                      <a:pt x="12309" y="2336"/>
                      <a:pt x="8106" y="3214"/>
                      <a:pt x="3757" y="3214"/>
                    </a:cubicBezTo>
                    <a:cubicBezTo>
                      <a:pt x="2595" y="3214"/>
                      <a:pt x="1422" y="3151"/>
                      <a:pt x="243" y="3036"/>
                    </a:cubicBezTo>
                    <a:cubicBezTo>
                      <a:pt x="61" y="3036"/>
                      <a:pt x="0" y="3340"/>
                      <a:pt x="213" y="3401"/>
                    </a:cubicBezTo>
                    <a:cubicBezTo>
                      <a:pt x="1658" y="3748"/>
                      <a:pt x="3148" y="3910"/>
                      <a:pt x="4647" y="3910"/>
                    </a:cubicBezTo>
                    <a:cubicBezTo>
                      <a:pt x="8793" y="3910"/>
                      <a:pt x="13008" y="2666"/>
                      <a:pt x="16535" y="635"/>
                    </a:cubicBezTo>
                    <a:cubicBezTo>
                      <a:pt x="16841" y="456"/>
                      <a:pt x="16656" y="1"/>
                      <a:pt x="163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2"/>
              <p:cNvSpPr/>
              <p:nvPr/>
            </p:nvSpPr>
            <p:spPr>
              <a:xfrm>
                <a:off x="5736700" y="3193525"/>
                <a:ext cx="25850" cy="596175"/>
              </a:xfrm>
              <a:custGeom>
                <a:avLst/>
                <a:gdLst/>
                <a:ahLst/>
                <a:cxnLst/>
                <a:rect l="l" t="t" r="r" b="b"/>
                <a:pathLst>
                  <a:path w="1034" h="23847" extrusionOk="0">
                    <a:moveTo>
                      <a:pt x="547" y="1"/>
                    </a:moveTo>
                    <a:cubicBezTo>
                      <a:pt x="487" y="1"/>
                      <a:pt x="426" y="39"/>
                      <a:pt x="426" y="115"/>
                    </a:cubicBezTo>
                    <a:cubicBezTo>
                      <a:pt x="0" y="7896"/>
                      <a:pt x="213" y="15769"/>
                      <a:pt x="152" y="23550"/>
                    </a:cubicBezTo>
                    <a:cubicBezTo>
                      <a:pt x="152" y="23747"/>
                      <a:pt x="312" y="23846"/>
                      <a:pt x="471" y="23846"/>
                    </a:cubicBezTo>
                    <a:cubicBezTo>
                      <a:pt x="631" y="23846"/>
                      <a:pt x="791" y="23747"/>
                      <a:pt x="791" y="23550"/>
                    </a:cubicBezTo>
                    <a:cubicBezTo>
                      <a:pt x="791" y="15769"/>
                      <a:pt x="1034" y="7896"/>
                      <a:pt x="669" y="115"/>
                    </a:cubicBezTo>
                    <a:cubicBezTo>
                      <a:pt x="669" y="39"/>
                      <a:pt x="608" y="1"/>
                      <a:pt x="5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2"/>
              <p:cNvSpPr/>
              <p:nvPr/>
            </p:nvSpPr>
            <p:spPr>
              <a:xfrm>
                <a:off x="5840800" y="3186125"/>
                <a:ext cx="56250" cy="5908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3634" extrusionOk="0">
                    <a:moveTo>
                      <a:pt x="46" y="1"/>
                    </a:moveTo>
                    <a:cubicBezTo>
                      <a:pt x="23" y="1"/>
                      <a:pt x="1" y="16"/>
                      <a:pt x="1" y="46"/>
                    </a:cubicBezTo>
                    <a:cubicBezTo>
                      <a:pt x="183" y="3906"/>
                      <a:pt x="700" y="7797"/>
                      <a:pt x="882" y="11657"/>
                    </a:cubicBezTo>
                    <a:cubicBezTo>
                      <a:pt x="1095" y="15518"/>
                      <a:pt x="1004" y="19530"/>
                      <a:pt x="1490" y="23360"/>
                    </a:cubicBezTo>
                    <a:cubicBezTo>
                      <a:pt x="1505" y="23542"/>
                      <a:pt x="1642" y="23633"/>
                      <a:pt x="1779" y="23633"/>
                    </a:cubicBezTo>
                    <a:cubicBezTo>
                      <a:pt x="1915" y="23633"/>
                      <a:pt x="2052" y="23542"/>
                      <a:pt x="2067" y="23360"/>
                    </a:cubicBezTo>
                    <a:cubicBezTo>
                      <a:pt x="2250" y="19408"/>
                      <a:pt x="1794" y="15335"/>
                      <a:pt x="1490" y="11414"/>
                    </a:cubicBezTo>
                    <a:cubicBezTo>
                      <a:pt x="1216" y="7736"/>
                      <a:pt x="1247" y="3572"/>
                      <a:pt x="92" y="46"/>
                    </a:cubicBezTo>
                    <a:cubicBezTo>
                      <a:pt x="92" y="16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2"/>
              <p:cNvSpPr/>
              <p:nvPr/>
            </p:nvSpPr>
            <p:spPr>
              <a:xfrm>
                <a:off x="5935025" y="3148025"/>
                <a:ext cx="10945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23749" extrusionOk="0">
                    <a:moveTo>
                      <a:pt x="26" y="0"/>
                    </a:moveTo>
                    <a:cubicBezTo>
                      <a:pt x="11" y="0"/>
                      <a:pt x="1" y="15"/>
                      <a:pt x="1" y="50"/>
                    </a:cubicBezTo>
                    <a:cubicBezTo>
                      <a:pt x="943" y="3880"/>
                      <a:pt x="1672" y="7771"/>
                      <a:pt x="2250" y="11722"/>
                    </a:cubicBezTo>
                    <a:cubicBezTo>
                      <a:pt x="2827" y="15643"/>
                      <a:pt x="2919" y="19625"/>
                      <a:pt x="3496" y="23546"/>
                    </a:cubicBezTo>
                    <a:cubicBezTo>
                      <a:pt x="3509" y="23689"/>
                      <a:pt x="3605" y="23749"/>
                      <a:pt x="3714" y="23749"/>
                    </a:cubicBezTo>
                    <a:cubicBezTo>
                      <a:pt x="3859" y="23749"/>
                      <a:pt x="4026" y="23642"/>
                      <a:pt x="4043" y="23485"/>
                    </a:cubicBezTo>
                    <a:cubicBezTo>
                      <a:pt x="4378" y="19625"/>
                      <a:pt x="3405" y="15339"/>
                      <a:pt x="2827" y="11540"/>
                    </a:cubicBezTo>
                    <a:cubicBezTo>
                      <a:pt x="2250" y="7740"/>
                      <a:pt x="1733" y="3516"/>
                      <a:pt x="61" y="20"/>
                    </a:cubicBezTo>
                    <a:cubicBezTo>
                      <a:pt x="49" y="7"/>
                      <a:pt x="36" y="0"/>
                      <a:pt x="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2"/>
              <p:cNvSpPr/>
              <p:nvPr/>
            </p:nvSpPr>
            <p:spPr>
              <a:xfrm>
                <a:off x="5611700" y="3196925"/>
                <a:ext cx="44475" cy="570725"/>
              </a:xfrm>
              <a:custGeom>
                <a:avLst/>
                <a:gdLst/>
                <a:ahLst/>
                <a:cxnLst/>
                <a:rect l="l" t="t" r="r" b="b"/>
                <a:pathLst>
                  <a:path w="1779" h="22829" extrusionOk="0">
                    <a:moveTo>
                      <a:pt x="1651" y="1"/>
                    </a:moveTo>
                    <a:cubicBezTo>
                      <a:pt x="1600" y="1"/>
                      <a:pt x="1549" y="32"/>
                      <a:pt x="1535" y="101"/>
                    </a:cubicBezTo>
                    <a:cubicBezTo>
                      <a:pt x="806" y="3657"/>
                      <a:pt x="806" y="7426"/>
                      <a:pt x="593" y="11043"/>
                    </a:cubicBezTo>
                    <a:cubicBezTo>
                      <a:pt x="411" y="14873"/>
                      <a:pt x="259" y="18703"/>
                      <a:pt x="15" y="22532"/>
                    </a:cubicBezTo>
                    <a:cubicBezTo>
                      <a:pt x="0" y="22730"/>
                      <a:pt x="145" y="22829"/>
                      <a:pt x="297" y="22829"/>
                    </a:cubicBezTo>
                    <a:cubicBezTo>
                      <a:pt x="449" y="22829"/>
                      <a:pt x="608" y="22730"/>
                      <a:pt x="623" y="22532"/>
                    </a:cubicBezTo>
                    <a:cubicBezTo>
                      <a:pt x="1079" y="15086"/>
                      <a:pt x="1596" y="7578"/>
                      <a:pt x="1778" y="131"/>
                    </a:cubicBezTo>
                    <a:cubicBezTo>
                      <a:pt x="1778" y="47"/>
                      <a:pt x="1714" y="1"/>
                      <a:pt x="16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2"/>
              <p:cNvSpPr/>
              <p:nvPr/>
            </p:nvSpPr>
            <p:spPr>
              <a:xfrm>
                <a:off x="5868150" y="4365625"/>
                <a:ext cx="243200" cy="204600"/>
              </a:xfrm>
              <a:custGeom>
                <a:avLst/>
                <a:gdLst/>
                <a:ahLst/>
                <a:cxnLst/>
                <a:rect l="l" t="t" r="r" b="b"/>
                <a:pathLst>
                  <a:path w="9728" h="8184" extrusionOk="0">
                    <a:moveTo>
                      <a:pt x="9158" y="0"/>
                    </a:moveTo>
                    <a:cubicBezTo>
                      <a:pt x="7573" y="0"/>
                      <a:pt x="4564" y="205"/>
                      <a:pt x="3344" y="314"/>
                    </a:cubicBezTo>
                    <a:cubicBezTo>
                      <a:pt x="3314" y="1286"/>
                      <a:pt x="3557" y="2837"/>
                      <a:pt x="3435" y="4751"/>
                    </a:cubicBezTo>
                    <a:cubicBezTo>
                      <a:pt x="3375" y="5694"/>
                      <a:pt x="1" y="5329"/>
                      <a:pt x="122" y="7092"/>
                    </a:cubicBezTo>
                    <a:cubicBezTo>
                      <a:pt x="183" y="7700"/>
                      <a:pt x="700" y="8034"/>
                      <a:pt x="1247" y="8125"/>
                    </a:cubicBezTo>
                    <a:cubicBezTo>
                      <a:pt x="1565" y="8167"/>
                      <a:pt x="1909" y="8184"/>
                      <a:pt x="2264" y="8184"/>
                    </a:cubicBezTo>
                    <a:cubicBezTo>
                      <a:pt x="3198" y="8184"/>
                      <a:pt x="4210" y="8070"/>
                      <a:pt x="5046" y="8004"/>
                    </a:cubicBezTo>
                    <a:cubicBezTo>
                      <a:pt x="6597" y="7913"/>
                      <a:pt x="7752" y="7882"/>
                      <a:pt x="8755" y="7730"/>
                    </a:cubicBezTo>
                    <a:cubicBezTo>
                      <a:pt x="9454" y="7639"/>
                      <a:pt x="9423" y="6970"/>
                      <a:pt x="9423" y="6849"/>
                    </a:cubicBezTo>
                    <a:cubicBezTo>
                      <a:pt x="9363" y="5147"/>
                      <a:pt x="9727" y="1773"/>
                      <a:pt x="9667" y="10"/>
                    </a:cubicBezTo>
                    <a:cubicBezTo>
                      <a:pt x="9522" y="3"/>
                      <a:pt x="9351" y="0"/>
                      <a:pt x="91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2"/>
              <p:cNvSpPr/>
              <p:nvPr/>
            </p:nvSpPr>
            <p:spPr>
              <a:xfrm>
                <a:off x="5932000" y="4484625"/>
                <a:ext cx="3647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1502" extrusionOk="0">
                    <a:moveTo>
                      <a:pt x="403" y="1"/>
                    </a:moveTo>
                    <a:cubicBezTo>
                      <a:pt x="361" y="1"/>
                      <a:pt x="317" y="7"/>
                      <a:pt x="274" y="22"/>
                    </a:cubicBezTo>
                    <a:cubicBezTo>
                      <a:pt x="91" y="52"/>
                      <a:pt x="0" y="265"/>
                      <a:pt x="91" y="417"/>
                    </a:cubicBezTo>
                    <a:cubicBezTo>
                      <a:pt x="182" y="599"/>
                      <a:pt x="365" y="630"/>
                      <a:pt x="517" y="751"/>
                    </a:cubicBezTo>
                    <a:cubicBezTo>
                      <a:pt x="669" y="843"/>
                      <a:pt x="760" y="964"/>
                      <a:pt x="881" y="1086"/>
                    </a:cubicBezTo>
                    <a:cubicBezTo>
                      <a:pt x="935" y="1139"/>
                      <a:pt x="1250" y="1501"/>
                      <a:pt x="1364" y="1501"/>
                    </a:cubicBezTo>
                    <a:cubicBezTo>
                      <a:pt x="1379" y="1501"/>
                      <a:pt x="1391" y="1495"/>
                      <a:pt x="1398" y="1481"/>
                    </a:cubicBezTo>
                    <a:cubicBezTo>
                      <a:pt x="1459" y="1359"/>
                      <a:pt x="1368" y="1207"/>
                      <a:pt x="1337" y="1086"/>
                    </a:cubicBezTo>
                    <a:cubicBezTo>
                      <a:pt x="1277" y="934"/>
                      <a:pt x="1246" y="782"/>
                      <a:pt x="1155" y="630"/>
                    </a:cubicBezTo>
                    <a:cubicBezTo>
                      <a:pt x="995" y="362"/>
                      <a:pt x="716" y="1"/>
                      <a:pt x="4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2"/>
              <p:cNvSpPr/>
              <p:nvPr/>
            </p:nvSpPr>
            <p:spPr>
              <a:xfrm>
                <a:off x="5913800" y="4495975"/>
                <a:ext cx="31900" cy="28725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149" extrusionOk="0">
                    <a:moveTo>
                      <a:pt x="331" y="1"/>
                    </a:moveTo>
                    <a:cubicBezTo>
                      <a:pt x="133" y="1"/>
                      <a:pt x="0" y="309"/>
                      <a:pt x="211" y="389"/>
                    </a:cubicBezTo>
                    <a:cubicBezTo>
                      <a:pt x="424" y="480"/>
                      <a:pt x="546" y="632"/>
                      <a:pt x="698" y="784"/>
                    </a:cubicBezTo>
                    <a:cubicBezTo>
                      <a:pt x="850" y="905"/>
                      <a:pt x="941" y="1088"/>
                      <a:pt x="1123" y="1148"/>
                    </a:cubicBezTo>
                    <a:cubicBezTo>
                      <a:pt x="1184" y="1148"/>
                      <a:pt x="1214" y="1118"/>
                      <a:pt x="1245" y="1088"/>
                    </a:cubicBezTo>
                    <a:cubicBezTo>
                      <a:pt x="1275" y="875"/>
                      <a:pt x="1123" y="662"/>
                      <a:pt x="1002" y="480"/>
                    </a:cubicBezTo>
                    <a:cubicBezTo>
                      <a:pt x="850" y="297"/>
                      <a:pt x="667" y="115"/>
                      <a:pt x="424" y="24"/>
                    </a:cubicBezTo>
                    <a:cubicBezTo>
                      <a:pt x="392" y="8"/>
                      <a:pt x="361" y="1"/>
                      <a:pt x="3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2"/>
              <p:cNvSpPr/>
              <p:nvPr/>
            </p:nvSpPr>
            <p:spPr>
              <a:xfrm>
                <a:off x="5946550" y="4453800"/>
                <a:ext cx="33825" cy="28800"/>
              </a:xfrm>
              <a:custGeom>
                <a:avLst/>
                <a:gdLst/>
                <a:ahLst/>
                <a:cxnLst/>
                <a:rect l="l" t="t" r="r" b="b"/>
                <a:pathLst>
                  <a:path w="1353" h="1152" extrusionOk="0">
                    <a:moveTo>
                      <a:pt x="113" y="1"/>
                    </a:moveTo>
                    <a:cubicBezTo>
                      <a:pt x="58" y="1"/>
                      <a:pt x="1" y="55"/>
                      <a:pt x="26" y="130"/>
                    </a:cubicBezTo>
                    <a:cubicBezTo>
                      <a:pt x="148" y="313"/>
                      <a:pt x="299" y="465"/>
                      <a:pt x="482" y="647"/>
                    </a:cubicBezTo>
                    <a:cubicBezTo>
                      <a:pt x="634" y="799"/>
                      <a:pt x="816" y="951"/>
                      <a:pt x="999" y="1103"/>
                    </a:cubicBezTo>
                    <a:cubicBezTo>
                      <a:pt x="1033" y="1137"/>
                      <a:pt x="1072" y="1151"/>
                      <a:pt x="1109" y="1151"/>
                    </a:cubicBezTo>
                    <a:cubicBezTo>
                      <a:pt x="1239" y="1151"/>
                      <a:pt x="1353" y="984"/>
                      <a:pt x="1211" y="890"/>
                    </a:cubicBezTo>
                    <a:cubicBezTo>
                      <a:pt x="1029" y="738"/>
                      <a:pt x="847" y="586"/>
                      <a:pt x="664" y="434"/>
                    </a:cubicBezTo>
                    <a:cubicBezTo>
                      <a:pt x="512" y="282"/>
                      <a:pt x="360" y="100"/>
                      <a:pt x="148" y="9"/>
                    </a:cubicBezTo>
                    <a:cubicBezTo>
                      <a:pt x="137" y="3"/>
                      <a:pt x="125" y="1"/>
                      <a:pt x="1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2"/>
              <p:cNvSpPr/>
              <p:nvPr/>
            </p:nvSpPr>
            <p:spPr>
              <a:xfrm>
                <a:off x="5947175" y="4458675"/>
                <a:ext cx="35075" cy="21200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848" extrusionOk="0">
                    <a:moveTo>
                      <a:pt x="1156" y="0"/>
                    </a:moveTo>
                    <a:cubicBezTo>
                      <a:pt x="1128" y="0"/>
                      <a:pt x="1097" y="8"/>
                      <a:pt x="1065" y="26"/>
                    </a:cubicBezTo>
                    <a:cubicBezTo>
                      <a:pt x="882" y="148"/>
                      <a:pt x="670" y="270"/>
                      <a:pt x="457" y="391"/>
                    </a:cubicBezTo>
                    <a:cubicBezTo>
                      <a:pt x="305" y="482"/>
                      <a:pt x="123" y="573"/>
                      <a:pt x="31" y="725"/>
                    </a:cubicBezTo>
                    <a:cubicBezTo>
                      <a:pt x="1" y="786"/>
                      <a:pt x="31" y="847"/>
                      <a:pt x="92" y="847"/>
                    </a:cubicBezTo>
                    <a:cubicBezTo>
                      <a:pt x="274" y="817"/>
                      <a:pt x="457" y="695"/>
                      <a:pt x="609" y="634"/>
                    </a:cubicBezTo>
                    <a:cubicBezTo>
                      <a:pt x="822" y="543"/>
                      <a:pt x="1034" y="422"/>
                      <a:pt x="1247" y="330"/>
                    </a:cubicBezTo>
                    <a:cubicBezTo>
                      <a:pt x="1402" y="253"/>
                      <a:pt x="1316" y="0"/>
                      <a:pt x="11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2"/>
              <p:cNvSpPr/>
              <p:nvPr/>
            </p:nvSpPr>
            <p:spPr>
              <a:xfrm>
                <a:off x="5947950" y="4422850"/>
                <a:ext cx="30425" cy="2890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1156" extrusionOk="0">
                    <a:moveTo>
                      <a:pt x="92" y="0"/>
                    </a:moveTo>
                    <a:cubicBezTo>
                      <a:pt x="92" y="0"/>
                      <a:pt x="61" y="0"/>
                      <a:pt x="61" y="31"/>
                    </a:cubicBezTo>
                    <a:cubicBezTo>
                      <a:pt x="0" y="213"/>
                      <a:pt x="243" y="456"/>
                      <a:pt x="365" y="608"/>
                    </a:cubicBezTo>
                    <a:cubicBezTo>
                      <a:pt x="517" y="791"/>
                      <a:pt x="730" y="1095"/>
                      <a:pt x="973" y="1155"/>
                    </a:cubicBezTo>
                    <a:cubicBezTo>
                      <a:pt x="1064" y="1155"/>
                      <a:pt x="1216" y="1064"/>
                      <a:pt x="1155" y="943"/>
                    </a:cubicBezTo>
                    <a:cubicBezTo>
                      <a:pt x="1064" y="730"/>
                      <a:pt x="791" y="578"/>
                      <a:pt x="608" y="396"/>
                    </a:cubicBezTo>
                    <a:cubicBezTo>
                      <a:pt x="487" y="274"/>
                      <a:pt x="304" y="0"/>
                      <a:pt x="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2"/>
              <p:cNvSpPr/>
              <p:nvPr/>
            </p:nvSpPr>
            <p:spPr>
              <a:xfrm>
                <a:off x="5949475" y="4425875"/>
                <a:ext cx="28125" cy="201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804" extrusionOk="0">
                    <a:moveTo>
                      <a:pt x="942" y="1"/>
                    </a:moveTo>
                    <a:cubicBezTo>
                      <a:pt x="699" y="1"/>
                      <a:pt x="517" y="214"/>
                      <a:pt x="365" y="366"/>
                    </a:cubicBezTo>
                    <a:cubicBezTo>
                      <a:pt x="243" y="457"/>
                      <a:pt x="31" y="609"/>
                      <a:pt x="0" y="791"/>
                    </a:cubicBezTo>
                    <a:lnTo>
                      <a:pt x="31" y="791"/>
                    </a:lnTo>
                    <a:cubicBezTo>
                      <a:pt x="52" y="800"/>
                      <a:pt x="75" y="803"/>
                      <a:pt x="99" y="803"/>
                    </a:cubicBezTo>
                    <a:cubicBezTo>
                      <a:pt x="248" y="803"/>
                      <a:pt x="443" y="661"/>
                      <a:pt x="547" y="609"/>
                    </a:cubicBezTo>
                    <a:cubicBezTo>
                      <a:pt x="760" y="487"/>
                      <a:pt x="1003" y="396"/>
                      <a:pt x="1064" y="183"/>
                    </a:cubicBezTo>
                    <a:cubicBezTo>
                      <a:pt x="1125" y="92"/>
                      <a:pt x="1034" y="1"/>
                      <a:pt x="9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2"/>
              <p:cNvSpPr/>
              <p:nvPr/>
            </p:nvSpPr>
            <p:spPr>
              <a:xfrm>
                <a:off x="5549000" y="4363575"/>
                <a:ext cx="251550" cy="196200"/>
              </a:xfrm>
              <a:custGeom>
                <a:avLst/>
                <a:gdLst/>
                <a:ahLst/>
                <a:cxnLst/>
                <a:rect l="l" t="t" r="r" b="b"/>
                <a:pathLst>
                  <a:path w="10062" h="7848" extrusionOk="0">
                    <a:moveTo>
                      <a:pt x="3739" y="1"/>
                    </a:moveTo>
                    <a:cubicBezTo>
                      <a:pt x="3618" y="973"/>
                      <a:pt x="3739" y="2523"/>
                      <a:pt x="3466" y="4438"/>
                    </a:cubicBezTo>
                    <a:cubicBezTo>
                      <a:pt x="3344" y="5381"/>
                      <a:pt x="1" y="4742"/>
                      <a:pt x="1" y="6505"/>
                    </a:cubicBezTo>
                    <a:cubicBezTo>
                      <a:pt x="1" y="7113"/>
                      <a:pt x="487" y="7478"/>
                      <a:pt x="1034" y="7630"/>
                    </a:cubicBezTo>
                    <a:cubicBezTo>
                      <a:pt x="1804" y="7792"/>
                      <a:pt x="2723" y="7805"/>
                      <a:pt x="3592" y="7805"/>
                    </a:cubicBezTo>
                    <a:cubicBezTo>
                      <a:pt x="3766" y="7805"/>
                      <a:pt x="3937" y="7805"/>
                      <a:pt x="4106" y="7805"/>
                    </a:cubicBezTo>
                    <a:cubicBezTo>
                      <a:pt x="4358" y="7805"/>
                      <a:pt x="4602" y="7806"/>
                      <a:pt x="4833" y="7812"/>
                    </a:cubicBezTo>
                    <a:cubicBezTo>
                      <a:pt x="5728" y="7830"/>
                      <a:pt x="6492" y="7847"/>
                      <a:pt x="7176" y="7847"/>
                    </a:cubicBezTo>
                    <a:cubicBezTo>
                      <a:pt x="7677" y="7847"/>
                      <a:pt x="8135" y="7838"/>
                      <a:pt x="8572" y="7812"/>
                    </a:cubicBezTo>
                    <a:cubicBezTo>
                      <a:pt x="9241" y="7751"/>
                      <a:pt x="9271" y="7083"/>
                      <a:pt x="9271" y="6961"/>
                    </a:cubicBezTo>
                    <a:cubicBezTo>
                      <a:pt x="9362" y="5289"/>
                      <a:pt x="9970" y="1946"/>
                      <a:pt x="10062" y="183"/>
                    </a:cubicBezTo>
                    <a:cubicBezTo>
                      <a:pt x="8724" y="1"/>
                      <a:pt x="5107" y="1"/>
                      <a:pt x="37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42"/>
              <p:cNvSpPr/>
              <p:nvPr/>
            </p:nvSpPr>
            <p:spPr>
              <a:xfrm>
                <a:off x="5613600" y="4473425"/>
                <a:ext cx="34200" cy="39600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584" extrusionOk="0">
                    <a:moveTo>
                      <a:pt x="358" y="1"/>
                    </a:moveTo>
                    <a:cubicBezTo>
                      <a:pt x="321" y="1"/>
                      <a:pt x="283" y="5"/>
                      <a:pt x="243" y="14"/>
                    </a:cubicBezTo>
                    <a:cubicBezTo>
                      <a:pt x="61" y="44"/>
                      <a:pt x="0" y="257"/>
                      <a:pt x="91" y="409"/>
                    </a:cubicBezTo>
                    <a:cubicBezTo>
                      <a:pt x="152" y="622"/>
                      <a:pt x="365" y="652"/>
                      <a:pt x="517" y="774"/>
                    </a:cubicBezTo>
                    <a:cubicBezTo>
                      <a:pt x="639" y="865"/>
                      <a:pt x="730" y="1017"/>
                      <a:pt x="821" y="1139"/>
                    </a:cubicBezTo>
                    <a:cubicBezTo>
                      <a:pt x="875" y="1193"/>
                      <a:pt x="1146" y="1584"/>
                      <a:pt x="1269" y="1584"/>
                    </a:cubicBezTo>
                    <a:cubicBezTo>
                      <a:pt x="1284" y="1584"/>
                      <a:pt x="1297" y="1577"/>
                      <a:pt x="1307" y="1564"/>
                    </a:cubicBezTo>
                    <a:cubicBezTo>
                      <a:pt x="1368" y="1442"/>
                      <a:pt x="1307" y="1291"/>
                      <a:pt x="1277" y="1169"/>
                    </a:cubicBezTo>
                    <a:cubicBezTo>
                      <a:pt x="1216" y="987"/>
                      <a:pt x="1186" y="835"/>
                      <a:pt x="1094" y="652"/>
                    </a:cubicBezTo>
                    <a:cubicBezTo>
                      <a:pt x="958" y="351"/>
                      <a:pt x="697" y="1"/>
                      <a:pt x="3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2" name="Google Shape;2612;p42"/>
              <p:cNvSpPr/>
              <p:nvPr/>
            </p:nvSpPr>
            <p:spPr>
              <a:xfrm>
                <a:off x="5594775" y="4482775"/>
                <a:ext cx="302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1233" extrusionOk="0">
                    <a:moveTo>
                      <a:pt x="308" y="1"/>
                    </a:moveTo>
                    <a:cubicBezTo>
                      <a:pt x="120" y="1"/>
                      <a:pt x="1" y="302"/>
                      <a:pt x="206" y="430"/>
                    </a:cubicBezTo>
                    <a:cubicBezTo>
                      <a:pt x="388" y="521"/>
                      <a:pt x="510" y="673"/>
                      <a:pt x="662" y="825"/>
                    </a:cubicBezTo>
                    <a:cubicBezTo>
                      <a:pt x="784" y="977"/>
                      <a:pt x="875" y="1160"/>
                      <a:pt x="1057" y="1220"/>
                    </a:cubicBezTo>
                    <a:cubicBezTo>
                      <a:pt x="1065" y="1229"/>
                      <a:pt x="1076" y="1232"/>
                      <a:pt x="1086" y="1232"/>
                    </a:cubicBezTo>
                    <a:cubicBezTo>
                      <a:pt x="1116" y="1232"/>
                      <a:pt x="1148" y="1204"/>
                      <a:pt x="1148" y="1160"/>
                    </a:cubicBezTo>
                    <a:cubicBezTo>
                      <a:pt x="1209" y="947"/>
                      <a:pt x="1057" y="734"/>
                      <a:pt x="966" y="552"/>
                    </a:cubicBezTo>
                    <a:cubicBezTo>
                      <a:pt x="814" y="339"/>
                      <a:pt x="632" y="157"/>
                      <a:pt x="419" y="35"/>
                    </a:cubicBezTo>
                    <a:cubicBezTo>
                      <a:pt x="381" y="11"/>
                      <a:pt x="343" y="1"/>
                      <a:pt x="3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42"/>
              <p:cNvSpPr/>
              <p:nvPr/>
            </p:nvSpPr>
            <p:spPr>
              <a:xfrm>
                <a:off x="5630450" y="4443150"/>
                <a:ext cx="31700" cy="31075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1243" extrusionOk="0">
                    <a:moveTo>
                      <a:pt x="111" y="1"/>
                    </a:moveTo>
                    <a:cubicBezTo>
                      <a:pt x="57" y="1"/>
                      <a:pt x="0" y="51"/>
                      <a:pt x="25" y="100"/>
                    </a:cubicBezTo>
                    <a:cubicBezTo>
                      <a:pt x="116" y="313"/>
                      <a:pt x="268" y="465"/>
                      <a:pt x="420" y="647"/>
                    </a:cubicBezTo>
                    <a:cubicBezTo>
                      <a:pt x="572" y="830"/>
                      <a:pt x="755" y="1012"/>
                      <a:pt x="937" y="1194"/>
                    </a:cubicBezTo>
                    <a:cubicBezTo>
                      <a:pt x="971" y="1229"/>
                      <a:pt x="1009" y="1243"/>
                      <a:pt x="1044" y="1243"/>
                    </a:cubicBezTo>
                    <a:cubicBezTo>
                      <a:pt x="1167" y="1243"/>
                      <a:pt x="1268" y="1076"/>
                      <a:pt x="1150" y="982"/>
                    </a:cubicBezTo>
                    <a:cubicBezTo>
                      <a:pt x="968" y="799"/>
                      <a:pt x="816" y="647"/>
                      <a:pt x="633" y="465"/>
                    </a:cubicBezTo>
                    <a:cubicBezTo>
                      <a:pt x="481" y="313"/>
                      <a:pt x="329" y="131"/>
                      <a:pt x="147" y="9"/>
                    </a:cubicBezTo>
                    <a:cubicBezTo>
                      <a:pt x="136" y="3"/>
                      <a:pt x="124" y="1"/>
                      <a:pt x="1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42"/>
              <p:cNvSpPr/>
              <p:nvPr/>
            </p:nvSpPr>
            <p:spPr>
              <a:xfrm>
                <a:off x="5629550" y="4450300"/>
                <a:ext cx="36350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57" extrusionOk="0">
                    <a:moveTo>
                      <a:pt x="1216" y="1"/>
                    </a:moveTo>
                    <a:cubicBezTo>
                      <a:pt x="1188" y="1"/>
                      <a:pt x="1157" y="9"/>
                      <a:pt x="1125" y="27"/>
                    </a:cubicBezTo>
                    <a:cubicBezTo>
                      <a:pt x="912" y="118"/>
                      <a:pt x="700" y="209"/>
                      <a:pt x="517" y="301"/>
                    </a:cubicBezTo>
                    <a:cubicBezTo>
                      <a:pt x="365" y="392"/>
                      <a:pt x="152" y="483"/>
                      <a:pt x="31" y="635"/>
                    </a:cubicBezTo>
                    <a:cubicBezTo>
                      <a:pt x="1" y="665"/>
                      <a:pt x="31" y="757"/>
                      <a:pt x="92" y="757"/>
                    </a:cubicBezTo>
                    <a:cubicBezTo>
                      <a:pt x="274" y="757"/>
                      <a:pt x="456" y="635"/>
                      <a:pt x="639" y="574"/>
                    </a:cubicBezTo>
                    <a:cubicBezTo>
                      <a:pt x="852" y="513"/>
                      <a:pt x="1034" y="422"/>
                      <a:pt x="1247" y="331"/>
                    </a:cubicBezTo>
                    <a:cubicBezTo>
                      <a:pt x="1453" y="254"/>
                      <a:pt x="1375" y="1"/>
                      <a:pt x="1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42"/>
              <p:cNvSpPr/>
              <p:nvPr/>
            </p:nvSpPr>
            <p:spPr>
              <a:xfrm>
                <a:off x="5634875" y="4412200"/>
                <a:ext cx="27250" cy="30775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231" extrusionOk="0">
                    <a:moveTo>
                      <a:pt x="91" y="1"/>
                    </a:moveTo>
                    <a:cubicBezTo>
                      <a:pt x="61" y="1"/>
                      <a:pt x="61" y="31"/>
                      <a:pt x="31" y="31"/>
                    </a:cubicBezTo>
                    <a:cubicBezTo>
                      <a:pt x="0" y="244"/>
                      <a:pt x="213" y="518"/>
                      <a:pt x="335" y="670"/>
                    </a:cubicBezTo>
                    <a:cubicBezTo>
                      <a:pt x="487" y="852"/>
                      <a:pt x="639" y="1125"/>
                      <a:pt x="882" y="1217"/>
                    </a:cubicBezTo>
                    <a:cubicBezTo>
                      <a:pt x="896" y="1226"/>
                      <a:pt x="912" y="1231"/>
                      <a:pt x="927" y="1231"/>
                    </a:cubicBezTo>
                    <a:cubicBezTo>
                      <a:pt x="1008" y="1231"/>
                      <a:pt x="1090" y="1111"/>
                      <a:pt x="1064" y="1034"/>
                    </a:cubicBezTo>
                    <a:cubicBezTo>
                      <a:pt x="973" y="791"/>
                      <a:pt x="730" y="639"/>
                      <a:pt x="578" y="487"/>
                    </a:cubicBezTo>
                    <a:cubicBezTo>
                      <a:pt x="456" y="335"/>
                      <a:pt x="274" y="3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42"/>
              <p:cNvSpPr/>
              <p:nvPr/>
            </p:nvSpPr>
            <p:spPr>
              <a:xfrm>
                <a:off x="5634100" y="4417450"/>
                <a:ext cx="28900" cy="187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48" extrusionOk="0">
                    <a:moveTo>
                      <a:pt x="932" y="1"/>
                    </a:moveTo>
                    <a:cubicBezTo>
                      <a:pt x="737" y="1"/>
                      <a:pt x="566" y="194"/>
                      <a:pt x="396" y="308"/>
                    </a:cubicBezTo>
                    <a:cubicBezTo>
                      <a:pt x="274" y="399"/>
                      <a:pt x="31" y="520"/>
                      <a:pt x="31" y="703"/>
                    </a:cubicBezTo>
                    <a:cubicBezTo>
                      <a:pt x="1" y="703"/>
                      <a:pt x="31" y="733"/>
                      <a:pt x="31" y="733"/>
                    </a:cubicBezTo>
                    <a:cubicBezTo>
                      <a:pt x="56" y="743"/>
                      <a:pt x="83" y="747"/>
                      <a:pt x="111" y="747"/>
                    </a:cubicBezTo>
                    <a:cubicBezTo>
                      <a:pt x="259" y="747"/>
                      <a:pt x="446" y="632"/>
                      <a:pt x="548" y="581"/>
                    </a:cubicBezTo>
                    <a:cubicBezTo>
                      <a:pt x="730" y="490"/>
                      <a:pt x="1034" y="399"/>
                      <a:pt x="1126" y="216"/>
                    </a:cubicBezTo>
                    <a:cubicBezTo>
                      <a:pt x="1156" y="125"/>
                      <a:pt x="1095" y="4"/>
                      <a:pt x="974" y="4"/>
                    </a:cubicBezTo>
                    <a:cubicBezTo>
                      <a:pt x="960" y="2"/>
                      <a:pt x="946" y="1"/>
                      <a:pt x="9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42"/>
              <p:cNvSpPr/>
              <p:nvPr/>
            </p:nvSpPr>
            <p:spPr>
              <a:xfrm>
                <a:off x="5318750" y="3421200"/>
                <a:ext cx="63100" cy="86800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3472" extrusionOk="0">
                    <a:moveTo>
                      <a:pt x="1208" y="0"/>
                    </a:moveTo>
                    <a:cubicBezTo>
                      <a:pt x="1180" y="0"/>
                      <a:pt x="1152" y="2"/>
                      <a:pt x="1125" y="5"/>
                    </a:cubicBezTo>
                    <a:cubicBezTo>
                      <a:pt x="791" y="66"/>
                      <a:pt x="578" y="400"/>
                      <a:pt x="426" y="643"/>
                    </a:cubicBezTo>
                    <a:cubicBezTo>
                      <a:pt x="122" y="1008"/>
                      <a:pt x="1" y="1130"/>
                      <a:pt x="122" y="1616"/>
                    </a:cubicBezTo>
                    <a:cubicBezTo>
                      <a:pt x="213" y="2102"/>
                      <a:pt x="244" y="2497"/>
                      <a:pt x="274" y="2984"/>
                    </a:cubicBezTo>
                    <a:cubicBezTo>
                      <a:pt x="274" y="3166"/>
                      <a:pt x="244" y="3349"/>
                      <a:pt x="457" y="3440"/>
                    </a:cubicBezTo>
                    <a:cubicBezTo>
                      <a:pt x="501" y="3462"/>
                      <a:pt x="544" y="3472"/>
                      <a:pt x="586" y="3472"/>
                    </a:cubicBezTo>
                    <a:cubicBezTo>
                      <a:pt x="885" y="3472"/>
                      <a:pt x="1102" y="2950"/>
                      <a:pt x="1156" y="2710"/>
                    </a:cubicBezTo>
                    <a:cubicBezTo>
                      <a:pt x="1156" y="2649"/>
                      <a:pt x="1186" y="2589"/>
                      <a:pt x="1186" y="2528"/>
                    </a:cubicBezTo>
                    <a:cubicBezTo>
                      <a:pt x="1186" y="2558"/>
                      <a:pt x="1186" y="2558"/>
                      <a:pt x="1186" y="2558"/>
                    </a:cubicBezTo>
                    <a:cubicBezTo>
                      <a:pt x="1186" y="2723"/>
                      <a:pt x="1236" y="2962"/>
                      <a:pt x="1424" y="2962"/>
                    </a:cubicBezTo>
                    <a:cubicBezTo>
                      <a:pt x="1445" y="2962"/>
                      <a:pt x="1467" y="2959"/>
                      <a:pt x="1490" y="2953"/>
                    </a:cubicBezTo>
                    <a:cubicBezTo>
                      <a:pt x="1733" y="2923"/>
                      <a:pt x="1824" y="2467"/>
                      <a:pt x="1855" y="2285"/>
                    </a:cubicBezTo>
                    <a:cubicBezTo>
                      <a:pt x="1916" y="2011"/>
                      <a:pt x="1885" y="1768"/>
                      <a:pt x="1885" y="1525"/>
                    </a:cubicBezTo>
                    <a:cubicBezTo>
                      <a:pt x="1855" y="1190"/>
                      <a:pt x="1976" y="1099"/>
                      <a:pt x="2159" y="856"/>
                    </a:cubicBezTo>
                    <a:cubicBezTo>
                      <a:pt x="2250" y="735"/>
                      <a:pt x="2524" y="491"/>
                      <a:pt x="2463" y="309"/>
                    </a:cubicBezTo>
                    <a:cubicBezTo>
                      <a:pt x="2372" y="157"/>
                      <a:pt x="2068" y="157"/>
                      <a:pt x="1946" y="127"/>
                    </a:cubicBezTo>
                    <a:cubicBezTo>
                      <a:pt x="1729" y="100"/>
                      <a:pt x="1441" y="0"/>
                      <a:pt x="12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42"/>
              <p:cNvSpPr/>
              <p:nvPr/>
            </p:nvSpPr>
            <p:spPr>
              <a:xfrm>
                <a:off x="5304325" y="3345875"/>
                <a:ext cx="115525" cy="161350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6454" extrusionOk="0">
                    <a:moveTo>
                      <a:pt x="2612" y="1"/>
                    </a:moveTo>
                    <a:cubicBezTo>
                      <a:pt x="2367" y="1"/>
                      <a:pt x="2153" y="92"/>
                      <a:pt x="1915" y="282"/>
                    </a:cubicBezTo>
                    <a:cubicBezTo>
                      <a:pt x="973" y="1133"/>
                      <a:pt x="1034" y="1559"/>
                      <a:pt x="547" y="2684"/>
                    </a:cubicBezTo>
                    <a:cubicBezTo>
                      <a:pt x="213" y="3383"/>
                      <a:pt x="365" y="4051"/>
                      <a:pt x="304" y="4781"/>
                    </a:cubicBezTo>
                    <a:cubicBezTo>
                      <a:pt x="274" y="5085"/>
                      <a:pt x="213" y="5358"/>
                      <a:pt x="152" y="5602"/>
                    </a:cubicBezTo>
                    <a:cubicBezTo>
                      <a:pt x="122" y="5784"/>
                      <a:pt x="0" y="5966"/>
                      <a:pt x="0" y="6149"/>
                    </a:cubicBezTo>
                    <a:cubicBezTo>
                      <a:pt x="31" y="6331"/>
                      <a:pt x="152" y="6422"/>
                      <a:pt x="335" y="6453"/>
                    </a:cubicBezTo>
                    <a:cubicBezTo>
                      <a:pt x="344" y="6453"/>
                      <a:pt x="354" y="6453"/>
                      <a:pt x="364" y="6453"/>
                    </a:cubicBezTo>
                    <a:cubicBezTo>
                      <a:pt x="977" y="6453"/>
                      <a:pt x="1126" y="5504"/>
                      <a:pt x="1186" y="5085"/>
                    </a:cubicBezTo>
                    <a:cubicBezTo>
                      <a:pt x="1246" y="4659"/>
                      <a:pt x="1338" y="4295"/>
                      <a:pt x="1520" y="3930"/>
                    </a:cubicBezTo>
                    <a:cubicBezTo>
                      <a:pt x="1611" y="3687"/>
                      <a:pt x="1429" y="3687"/>
                      <a:pt x="1945" y="3687"/>
                    </a:cubicBezTo>
                    <a:cubicBezTo>
                      <a:pt x="2037" y="3687"/>
                      <a:pt x="2128" y="3717"/>
                      <a:pt x="2219" y="3717"/>
                    </a:cubicBezTo>
                    <a:cubicBezTo>
                      <a:pt x="2341" y="3748"/>
                      <a:pt x="2493" y="3748"/>
                      <a:pt x="2645" y="3748"/>
                    </a:cubicBezTo>
                    <a:cubicBezTo>
                      <a:pt x="3101" y="3717"/>
                      <a:pt x="3404" y="3504"/>
                      <a:pt x="3617" y="3109"/>
                    </a:cubicBezTo>
                    <a:cubicBezTo>
                      <a:pt x="3921" y="2562"/>
                      <a:pt x="4164" y="1924"/>
                      <a:pt x="4377" y="1316"/>
                    </a:cubicBezTo>
                    <a:cubicBezTo>
                      <a:pt x="4620" y="738"/>
                      <a:pt x="3982" y="465"/>
                      <a:pt x="3404" y="222"/>
                    </a:cubicBezTo>
                    <a:cubicBezTo>
                      <a:pt x="3085" y="77"/>
                      <a:pt x="2835" y="1"/>
                      <a:pt x="26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42"/>
              <p:cNvSpPr/>
              <p:nvPr/>
            </p:nvSpPr>
            <p:spPr>
              <a:xfrm>
                <a:off x="5333200" y="3381275"/>
                <a:ext cx="47900" cy="6632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653" extrusionOk="0">
                    <a:moveTo>
                      <a:pt x="1431" y="1"/>
                    </a:moveTo>
                    <a:cubicBezTo>
                      <a:pt x="1183" y="1"/>
                      <a:pt x="793" y="61"/>
                      <a:pt x="487" y="386"/>
                    </a:cubicBezTo>
                    <a:cubicBezTo>
                      <a:pt x="0" y="873"/>
                      <a:pt x="91" y="1420"/>
                      <a:pt x="91" y="1420"/>
                    </a:cubicBezTo>
                    <a:cubicBezTo>
                      <a:pt x="122" y="1724"/>
                      <a:pt x="152" y="1997"/>
                      <a:pt x="213" y="2301"/>
                    </a:cubicBezTo>
                    <a:cubicBezTo>
                      <a:pt x="213" y="2392"/>
                      <a:pt x="243" y="2514"/>
                      <a:pt x="335" y="2575"/>
                    </a:cubicBezTo>
                    <a:cubicBezTo>
                      <a:pt x="388" y="2628"/>
                      <a:pt x="465" y="2652"/>
                      <a:pt x="544" y="2652"/>
                    </a:cubicBezTo>
                    <a:cubicBezTo>
                      <a:pt x="646" y="2652"/>
                      <a:pt x="753" y="2613"/>
                      <a:pt x="821" y="2544"/>
                    </a:cubicBezTo>
                    <a:cubicBezTo>
                      <a:pt x="973" y="2423"/>
                      <a:pt x="1003" y="2240"/>
                      <a:pt x="1003" y="2088"/>
                    </a:cubicBezTo>
                    <a:cubicBezTo>
                      <a:pt x="1034" y="1815"/>
                      <a:pt x="1064" y="1541"/>
                      <a:pt x="1246" y="1359"/>
                    </a:cubicBezTo>
                    <a:cubicBezTo>
                      <a:pt x="1338" y="1237"/>
                      <a:pt x="1490" y="1146"/>
                      <a:pt x="1611" y="1055"/>
                    </a:cubicBezTo>
                    <a:cubicBezTo>
                      <a:pt x="1885" y="781"/>
                      <a:pt x="1915" y="325"/>
                      <a:pt x="1672" y="21"/>
                    </a:cubicBezTo>
                    <a:cubicBezTo>
                      <a:pt x="1672" y="21"/>
                      <a:pt x="1576" y="1"/>
                      <a:pt x="1431" y="1"/>
                    </a:cubicBezTo>
                    <a:close/>
                  </a:path>
                </a:pathLst>
              </a:custGeom>
              <a:solidFill>
                <a:srgbClr val="FFDC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42"/>
              <p:cNvSpPr/>
              <p:nvPr/>
            </p:nvSpPr>
            <p:spPr>
              <a:xfrm>
                <a:off x="5334700" y="3378700"/>
                <a:ext cx="52475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2923" extrusionOk="0">
                    <a:moveTo>
                      <a:pt x="1607" y="1"/>
                    </a:moveTo>
                    <a:cubicBezTo>
                      <a:pt x="1498" y="1"/>
                      <a:pt x="1395" y="108"/>
                      <a:pt x="1460" y="216"/>
                    </a:cubicBezTo>
                    <a:cubicBezTo>
                      <a:pt x="1855" y="763"/>
                      <a:pt x="1369" y="1006"/>
                      <a:pt x="1095" y="1462"/>
                    </a:cubicBezTo>
                    <a:cubicBezTo>
                      <a:pt x="955" y="1687"/>
                      <a:pt x="944" y="2667"/>
                      <a:pt x="582" y="2667"/>
                    </a:cubicBezTo>
                    <a:cubicBezTo>
                      <a:pt x="553" y="2667"/>
                      <a:pt x="521" y="2661"/>
                      <a:pt x="487" y="2647"/>
                    </a:cubicBezTo>
                    <a:cubicBezTo>
                      <a:pt x="31" y="2465"/>
                      <a:pt x="427" y="1188"/>
                      <a:pt x="183" y="793"/>
                    </a:cubicBezTo>
                    <a:lnTo>
                      <a:pt x="183" y="793"/>
                    </a:lnTo>
                    <a:cubicBezTo>
                      <a:pt x="183" y="793"/>
                      <a:pt x="153" y="793"/>
                      <a:pt x="153" y="824"/>
                    </a:cubicBezTo>
                    <a:cubicBezTo>
                      <a:pt x="62" y="1279"/>
                      <a:pt x="1" y="1948"/>
                      <a:pt x="62" y="2435"/>
                    </a:cubicBezTo>
                    <a:cubicBezTo>
                      <a:pt x="112" y="2709"/>
                      <a:pt x="264" y="2922"/>
                      <a:pt x="519" y="2922"/>
                    </a:cubicBezTo>
                    <a:cubicBezTo>
                      <a:pt x="575" y="2922"/>
                      <a:pt x="635" y="2912"/>
                      <a:pt x="700" y="2890"/>
                    </a:cubicBezTo>
                    <a:cubicBezTo>
                      <a:pt x="913" y="2860"/>
                      <a:pt x="1095" y="2647"/>
                      <a:pt x="1156" y="2465"/>
                    </a:cubicBezTo>
                    <a:cubicBezTo>
                      <a:pt x="1308" y="2070"/>
                      <a:pt x="1217" y="1766"/>
                      <a:pt x="1521" y="1401"/>
                    </a:cubicBezTo>
                    <a:cubicBezTo>
                      <a:pt x="1855" y="1006"/>
                      <a:pt x="2098" y="580"/>
                      <a:pt x="1734" y="64"/>
                    </a:cubicBezTo>
                    <a:cubicBezTo>
                      <a:pt x="1698" y="19"/>
                      <a:pt x="1652" y="1"/>
                      <a:pt x="16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42"/>
              <p:cNvSpPr/>
              <p:nvPr/>
            </p:nvSpPr>
            <p:spPr>
              <a:xfrm>
                <a:off x="5374300" y="1629900"/>
                <a:ext cx="900550" cy="668875"/>
              </a:xfrm>
              <a:custGeom>
                <a:avLst/>
                <a:gdLst/>
                <a:ahLst/>
                <a:cxnLst/>
                <a:rect l="l" t="t" r="r" b="b"/>
                <a:pathLst>
                  <a:path w="36022" h="26755" extrusionOk="0">
                    <a:moveTo>
                      <a:pt x="17961" y="1"/>
                    </a:moveTo>
                    <a:cubicBezTo>
                      <a:pt x="11238" y="1"/>
                      <a:pt x="4454" y="3619"/>
                      <a:pt x="2520" y="10410"/>
                    </a:cubicBezTo>
                    <a:cubicBezTo>
                      <a:pt x="1761" y="13115"/>
                      <a:pt x="1943" y="15912"/>
                      <a:pt x="1761" y="18708"/>
                    </a:cubicBezTo>
                    <a:cubicBezTo>
                      <a:pt x="1639" y="20623"/>
                      <a:pt x="2125" y="24848"/>
                      <a:pt x="362" y="26003"/>
                    </a:cubicBezTo>
                    <a:cubicBezTo>
                      <a:pt x="0" y="26236"/>
                      <a:pt x="210" y="26754"/>
                      <a:pt x="562" y="26754"/>
                    </a:cubicBezTo>
                    <a:cubicBezTo>
                      <a:pt x="623" y="26754"/>
                      <a:pt x="689" y="26738"/>
                      <a:pt x="757" y="26702"/>
                    </a:cubicBezTo>
                    <a:cubicBezTo>
                      <a:pt x="4344" y="24696"/>
                      <a:pt x="5773" y="20592"/>
                      <a:pt x="7080" y="16945"/>
                    </a:cubicBezTo>
                    <a:cubicBezTo>
                      <a:pt x="7931" y="14513"/>
                      <a:pt x="8721" y="12082"/>
                      <a:pt x="9907" y="9802"/>
                    </a:cubicBezTo>
                    <a:cubicBezTo>
                      <a:pt x="10636" y="8373"/>
                      <a:pt x="11518" y="6914"/>
                      <a:pt x="12916" y="6033"/>
                    </a:cubicBezTo>
                    <a:cubicBezTo>
                      <a:pt x="13524" y="5664"/>
                      <a:pt x="14249" y="5465"/>
                      <a:pt x="14954" y="5465"/>
                    </a:cubicBezTo>
                    <a:cubicBezTo>
                      <a:pt x="16222" y="5465"/>
                      <a:pt x="17427" y="6107"/>
                      <a:pt x="17779" y="7553"/>
                    </a:cubicBezTo>
                    <a:cubicBezTo>
                      <a:pt x="17817" y="7723"/>
                      <a:pt x="17984" y="7822"/>
                      <a:pt x="18148" y="7822"/>
                    </a:cubicBezTo>
                    <a:cubicBezTo>
                      <a:pt x="18249" y="7822"/>
                      <a:pt x="18348" y="7785"/>
                      <a:pt x="18417" y="7705"/>
                    </a:cubicBezTo>
                    <a:cubicBezTo>
                      <a:pt x="19305" y="6795"/>
                      <a:pt x="20565" y="5205"/>
                      <a:pt x="21843" y="5205"/>
                    </a:cubicBezTo>
                    <a:cubicBezTo>
                      <a:pt x="22316" y="5205"/>
                      <a:pt x="22791" y="5422"/>
                      <a:pt x="23250" y="5972"/>
                    </a:cubicBezTo>
                    <a:cubicBezTo>
                      <a:pt x="24071" y="6975"/>
                      <a:pt x="24648" y="8617"/>
                      <a:pt x="25135" y="9772"/>
                    </a:cubicBezTo>
                    <a:cubicBezTo>
                      <a:pt x="26229" y="12416"/>
                      <a:pt x="26411" y="14969"/>
                      <a:pt x="26776" y="17735"/>
                    </a:cubicBezTo>
                    <a:cubicBezTo>
                      <a:pt x="27384" y="22021"/>
                      <a:pt x="29785" y="25517"/>
                      <a:pt x="34132" y="26550"/>
                    </a:cubicBezTo>
                    <a:cubicBezTo>
                      <a:pt x="34170" y="26561"/>
                      <a:pt x="34207" y="26566"/>
                      <a:pt x="34242" y="26566"/>
                    </a:cubicBezTo>
                    <a:cubicBezTo>
                      <a:pt x="34601" y="26566"/>
                      <a:pt x="34796" y="26045"/>
                      <a:pt x="34436" y="25851"/>
                    </a:cubicBezTo>
                    <a:cubicBezTo>
                      <a:pt x="33372" y="25182"/>
                      <a:pt x="32673" y="24179"/>
                      <a:pt x="32491" y="23024"/>
                    </a:cubicBezTo>
                    <a:lnTo>
                      <a:pt x="32491" y="23024"/>
                    </a:lnTo>
                    <a:cubicBezTo>
                      <a:pt x="33159" y="23966"/>
                      <a:pt x="34132" y="24513"/>
                      <a:pt x="35439" y="24939"/>
                    </a:cubicBezTo>
                    <a:cubicBezTo>
                      <a:pt x="35476" y="24951"/>
                      <a:pt x="35512" y="24957"/>
                      <a:pt x="35547" y="24957"/>
                    </a:cubicBezTo>
                    <a:cubicBezTo>
                      <a:pt x="35848" y="24957"/>
                      <a:pt x="36022" y="24516"/>
                      <a:pt x="35804" y="24270"/>
                    </a:cubicBezTo>
                    <a:cubicBezTo>
                      <a:pt x="33524" y="21839"/>
                      <a:pt x="34254" y="18830"/>
                      <a:pt x="34162" y="15790"/>
                    </a:cubicBezTo>
                    <a:cubicBezTo>
                      <a:pt x="34102" y="13419"/>
                      <a:pt x="33433" y="11079"/>
                      <a:pt x="32399" y="8921"/>
                    </a:cubicBezTo>
                    <a:cubicBezTo>
                      <a:pt x="30393" y="4878"/>
                      <a:pt x="26898" y="1686"/>
                      <a:pt x="22460" y="562"/>
                    </a:cubicBezTo>
                    <a:cubicBezTo>
                      <a:pt x="21001" y="186"/>
                      <a:pt x="19483" y="1"/>
                      <a:pt x="17961" y="1"/>
                    </a:cubicBezTo>
                    <a:close/>
                  </a:path>
                </a:pathLst>
              </a:custGeom>
              <a:solidFill>
                <a:srgbClr val="1340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42"/>
              <p:cNvSpPr/>
              <p:nvPr/>
            </p:nvSpPr>
            <p:spPr>
              <a:xfrm>
                <a:off x="5975775" y="2309450"/>
                <a:ext cx="382525" cy="530450"/>
              </a:xfrm>
              <a:custGeom>
                <a:avLst/>
                <a:gdLst/>
                <a:ahLst/>
                <a:cxnLst/>
                <a:rect l="l" t="t" r="r" b="b"/>
                <a:pathLst>
                  <a:path w="15301" h="21218" extrusionOk="0">
                    <a:moveTo>
                      <a:pt x="5366" y="1"/>
                    </a:moveTo>
                    <a:cubicBezTo>
                      <a:pt x="4539" y="1"/>
                      <a:pt x="3664" y="616"/>
                      <a:pt x="3720" y="1556"/>
                    </a:cubicBezTo>
                    <a:cubicBezTo>
                      <a:pt x="3994" y="5781"/>
                      <a:pt x="6334" y="9794"/>
                      <a:pt x="8371" y="13593"/>
                    </a:cubicBezTo>
                    <a:cubicBezTo>
                      <a:pt x="7155" y="12529"/>
                      <a:pt x="6000" y="11405"/>
                      <a:pt x="4723" y="10402"/>
                    </a:cubicBezTo>
                    <a:cubicBezTo>
                      <a:pt x="4288" y="10047"/>
                      <a:pt x="3763" y="9892"/>
                      <a:pt x="3240" y="9892"/>
                    </a:cubicBezTo>
                    <a:cubicBezTo>
                      <a:pt x="1610" y="9892"/>
                      <a:pt x="1" y="11404"/>
                      <a:pt x="1197" y="13107"/>
                    </a:cubicBezTo>
                    <a:cubicBezTo>
                      <a:pt x="3204" y="15964"/>
                      <a:pt x="6517" y="18548"/>
                      <a:pt x="9526" y="20250"/>
                    </a:cubicBezTo>
                    <a:cubicBezTo>
                      <a:pt x="10388" y="20734"/>
                      <a:pt x="11411" y="21218"/>
                      <a:pt x="12423" y="21218"/>
                    </a:cubicBezTo>
                    <a:cubicBezTo>
                      <a:pt x="12873" y="21218"/>
                      <a:pt x="13320" y="21122"/>
                      <a:pt x="13751" y="20888"/>
                    </a:cubicBezTo>
                    <a:cubicBezTo>
                      <a:pt x="14967" y="20250"/>
                      <a:pt x="15301" y="18943"/>
                      <a:pt x="15179" y="17666"/>
                    </a:cubicBezTo>
                    <a:cubicBezTo>
                      <a:pt x="14845" y="14870"/>
                      <a:pt x="12930" y="12104"/>
                      <a:pt x="11562" y="9733"/>
                    </a:cubicBezTo>
                    <a:cubicBezTo>
                      <a:pt x="9830" y="6785"/>
                      <a:pt x="8067" y="3836"/>
                      <a:pt x="6608" y="766"/>
                    </a:cubicBezTo>
                    <a:cubicBezTo>
                      <a:pt x="6365" y="234"/>
                      <a:pt x="5875" y="1"/>
                      <a:pt x="53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42"/>
              <p:cNvSpPr/>
              <p:nvPr/>
            </p:nvSpPr>
            <p:spPr>
              <a:xfrm>
                <a:off x="6048250" y="2196950"/>
                <a:ext cx="138325" cy="176175"/>
              </a:xfrm>
              <a:custGeom>
                <a:avLst/>
                <a:gdLst/>
                <a:ahLst/>
                <a:cxnLst/>
                <a:rect l="l" t="t" r="r" b="b"/>
                <a:pathLst>
                  <a:path w="5533" h="7047" extrusionOk="0">
                    <a:moveTo>
                      <a:pt x="3236" y="0"/>
                    </a:moveTo>
                    <a:cubicBezTo>
                      <a:pt x="3046" y="0"/>
                      <a:pt x="2833" y="68"/>
                      <a:pt x="2706" y="221"/>
                    </a:cubicBezTo>
                    <a:cubicBezTo>
                      <a:pt x="2509" y="473"/>
                      <a:pt x="2364" y="934"/>
                      <a:pt x="2248" y="1602"/>
                    </a:cubicBezTo>
                    <a:lnTo>
                      <a:pt x="2248" y="1602"/>
                    </a:lnTo>
                    <a:cubicBezTo>
                      <a:pt x="2211" y="927"/>
                      <a:pt x="1916" y="714"/>
                      <a:pt x="1664" y="714"/>
                    </a:cubicBezTo>
                    <a:cubicBezTo>
                      <a:pt x="1613" y="714"/>
                      <a:pt x="1565" y="722"/>
                      <a:pt x="1520" y="737"/>
                    </a:cubicBezTo>
                    <a:cubicBezTo>
                      <a:pt x="1156" y="859"/>
                      <a:pt x="973" y="1497"/>
                      <a:pt x="1034" y="2379"/>
                    </a:cubicBezTo>
                    <a:cubicBezTo>
                      <a:pt x="1034" y="2804"/>
                      <a:pt x="912" y="3169"/>
                      <a:pt x="700" y="3564"/>
                    </a:cubicBezTo>
                    <a:cubicBezTo>
                      <a:pt x="1" y="4932"/>
                      <a:pt x="213" y="5783"/>
                      <a:pt x="943" y="6421"/>
                    </a:cubicBezTo>
                    <a:cubicBezTo>
                      <a:pt x="1457" y="6884"/>
                      <a:pt x="2279" y="7047"/>
                      <a:pt x="2954" y="7047"/>
                    </a:cubicBezTo>
                    <a:cubicBezTo>
                      <a:pt x="3477" y="7047"/>
                      <a:pt x="3911" y="6949"/>
                      <a:pt x="4043" y="6816"/>
                    </a:cubicBezTo>
                    <a:cubicBezTo>
                      <a:pt x="4530" y="6300"/>
                      <a:pt x="4925" y="4689"/>
                      <a:pt x="4955" y="4476"/>
                    </a:cubicBezTo>
                    <a:cubicBezTo>
                      <a:pt x="5168" y="3412"/>
                      <a:pt x="5259" y="2987"/>
                      <a:pt x="5441" y="1831"/>
                    </a:cubicBezTo>
                    <a:cubicBezTo>
                      <a:pt x="5533" y="1345"/>
                      <a:pt x="5441" y="1041"/>
                      <a:pt x="5320" y="889"/>
                    </a:cubicBezTo>
                    <a:cubicBezTo>
                      <a:pt x="5167" y="708"/>
                      <a:pt x="4944" y="598"/>
                      <a:pt x="4715" y="598"/>
                    </a:cubicBezTo>
                    <a:cubicBezTo>
                      <a:pt x="4462" y="598"/>
                      <a:pt x="4202" y="733"/>
                      <a:pt x="4021" y="1058"/>
                    </a:cubicBezTo>
                    <a:lnTo>
                      <a:pt x="4021" y="1058"/>
                    </a:lnTo>
                    <a:cubicBezTo>
                      <a:pt x="4083" y="382"/>
                      <a:pt x="3784" y="96"/>
                      <a:pt x="3344" y="8"/>
                    </a:cubicBezTo>
                    <a:cubicBezTo>
                      <a:pt x="3310" y="3"/>
                      <a:pt x="3273" y="0"/>
                      <a:pt x="32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42"/>
              <p:cNvSpPr/>
              <p:nvPr/>
            </p:nvSpPr>
            <p:spPr>
              <a:xfrm>
                <a:off x="6134125" y="2227325"/>
                <a:ext cx="15225" cy="636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47" extrusionOk="0">
                    <a:moveTo>
                      <a:pt x="544" y="1"/>
                    </a:moveTo>
                    <a:cubicBezTo>
                      <a:pt x="509" y="1"/>
                      <a:pt x="471" y="24"/>
                      <a:pt x="456" y="69"/>
                    </a:cubicBezTo>
                    <a:cubicBezTo>
                      <a:pt x="365" y="860"/>
                      <a:pt x="91" y="1863"/>
                      <a:pt x="0" y="2440"/>
                    </a:cubicBezTo>
                    <a:cubicBezTo>
                      <a:pt x="0" y="2500"/>
                      <a:pt x="65" y="2546"/>
                      <a:pt x="118" y="2546"/>
                    </a:cubicBezTo>
                    <a:cubicBezTo>
                      <a:pt x="147" y="2546"/>
                      <a:pt x="172" y="2533"/>
                      <a:pt x="183" y="2501"/>
                    </a:cubicBezTo>
                    <a:cubicBezTo>
                      <a:pt x="426" y="1863"/>
                      <a:pt x="547" y="860"/>
                      <a:pt x="608" y="69"/>
                    </a:cubicBezTo>
                    <a:cubicBezTo>
                      <a:pt x="608" y="24"/>
                      <a:pt x="578" y="1"/>
                      <a:pt x="5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2"/>
              <p:cNvSpPr/>
              <p:nvPr/>
            </p:nvSpPr>
            <p:spPr>
              <a:xfrm>
                <a:off x="6096875" y="2239575"/>
                <a:ext cx="10300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412" h="1732" extrusionOk="0">
                    <a:moveTo>
                      <a:pt x="305" y="1"/>
                    </a:moveTo>
                    <a:cubicBezTo>
                      <a:pt x="254" y="1"/>
                      <a:pt x="198" y="39"/>
                      <a:pt x="183" y="126"/>
                    </a:cubicBezTo>
                    <a:cubicBezTo>
                      <a:pt x="153" y="613"/>
                      <a:pt x="92" y="1160"/>
                      <a:pt x="1" y="1646"/>
                    </a:cubicBezTo>
                    <a:cubicBezTo>
                      <a:pt x="1" y="1699"/>
                      <a:pt x="42" y="1732"/>
                      <a:pt x="82" y="1732"/>
                    </a:cubicBezTo>
                    <a:cubicBezTo>
                      <a:pt x="111" y="1732"/>
                      <a:pt x="140" y="1715"/>
                      <a:pt x="153" y="1677"/>
                    </a:cubicBezTo>
                    <a:cubicBezTo>
                      <a:pt x="274" y="1251"/>
                      <a:pt x="366" y="643"/>
                      <a:pt x="396" y="126"/>
                    </a:cubicBezTo>
                    <a:cubicBezTo>
                      <a:pt x="412" y="47"/>
                      <a:pt x="361" y="1"/>
                      <a:pt x="3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42"/>
              <p:cNvSpPr/>
              <p:nvPr/>
            </p:nvSpPr>
            <p:spPr>
              <a:xfrm>
                <a:off x="5428575" y="1706775"/>
                <a:ext cx="398475" cy="542350"/>
              </a:xfrm>
              <a:custGeom>
                <a:avLst/>
                <a:gdLst/>
                <a:ahLst/>
                <a:cxnLst/>
                <a:rect l="l" t="t" r="r" b="b"/>
                <a:pathLst>
                  <a:path w="15939" h="21694" extrusionOk="0">
                    <a:moveTo>
                      <a:pt x="13331" y="0"/>
                    </a:moveTo>
                    <a:cubicBezTo>
                      <a:pt x="10183" y="0"/>
                      <a:pt x="7170" y="3322"/>
                      <a:pt x="5881" y="5876"/>
                    </a:cubicBezTo>
                    <a:cubicBezTo>
                      <a:pt x="4605" y="8338"/>
                      <a:pt x="4027" y="11074"/>
                      <a:pt x="3146" y="13657"/>
                    </a:cubicBezTo>
                    <a:cubicBezTo>
                      <a:pt x="2234" y="16271"/>
                      <a:pt x="197" y="18703"/>
                      <a:pt x="15" y="21499"/>
                    </a:cubicBezTo>
                    <a:cubicBezTo>
                      <a:pt x="0" y="21632"/>
                      <a:pt x="93" y="21693"/>
                      <a:pt x="196" y="21693"/>
                    </a:cubicBezTo>
                    <a:cubicBezTo>
                      <a:pt x="305" y="21693"/>
                      <a:pt x="425" y="21624"/>
                      <a:pt x="441" y="21499"/>
                    </a:cubicBezTo>
                    <a:cubicBezTo>
                      <a:pt x="714" y="19128"/>
                      <a:pt x="2264" y="17213"/>
                      <a:pt x="3115" y="15055"/>
                    </a:cubicBezTo>
                    <a:cubicBezTo>
                      <a:pt x="3936" y="12958"/>
                      <a:pt x="4453" y="10739"/>
                      <a:pt x="5213" y="8612"/>
                    </a:cubicBezTo>
                    <a:cubicBezTo>
                      <a:pt x="6632" y="4670"/>
                      <a:pt x="9459" y="638"/>
                      <a:pt x="13733" y="638"/>
                    </a:cubicBezTo>
                    <a:cubicBezTo>
                      <a:pt x="14403" y="638"/>
                      <a:pt x="15109" y="738"/>
                      <a:pt x="15851" y="952"/>
                    </a:cubicBezTo>
                    <a:cubicBezTo>
                      <a:pt x="15860" y="956"/>
                      <a:pt x="15867" y="958"/>
                      <a:pt x="15874" y="958"/>
                    </a:cubicBezTo>
                    <a:cubicBezTo>
                      <a:pt x="15919" y="958"/>
                      <a:pt x="15938" y="883"/>
                      <a:pt x="15912" y="830"/>
                    </a:cubicBezTo>
                    <a:cubicBezTo>
                      <a:pt x="15063" y="249"/>
                      <a:pt x="14192" y="0"/>
                      <a:pt x="133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42"/>
              <p:cNvSpPr/>
              <p:nvPr/>
            </p:nvSpPr>
            <p:spPr>
              <a:xfrm>
                <a:off x="5421350" y="1668250"/>
                <a:ext cx="341200" cy="451375"/>
              </a:xfrm>
              <a:custGeom>
                <a:avLst/>
                <a:gdLst/>
                <a:ahLst/>
                <a:cxnLst/>
                <a:rect l="l" t="t" r="r" b="b"/>
                <a:pathLst>
                  <a:path w="13648" h="18055" extrusionOk="0">
                    <a:moveTo>
                      <a:pt x="13592" y="0"/>
                    </a:moveTo>
                    <a:cubicBezTo>
                      <a:pt x="9847" y="0"/>
                      <a:pt x="6677" y="3054"/>
                      <a:pt x="4590" y="5897"/>
                    </a:cubicBezTo>
                    <a:cubicBezTo>
                      <a:pt x="2219" y="9119"/>
                      <a:pt x="0" y="13830"/>
                      <a:pt x="365" y="17934"/>
                    </a:cubicBezTo>
                    <a:cubicBezTo>
                      <a:pt x="365" y="18004"/>
                      <a:pt x="426" y="18054"/>
                      <a:pt x="484" y="18054"/>
                    </a:cubicBezTo>
                    <a:cubicBezTo>
                      <a:pt x="525" y="18054"/>
                      <a:pt x="565" y="18028"/>
                      <a:pt x="578" y="17964"/>
                    </a:cubicBezTo>
                    <a:cubicBezTo>
                      <a:pt x="1003" y="16171"/>
                      <a:pt x="1125" y="14378"/>
                      <a:pt x="1702" y="12584"/>
                    </a:cubicBezTo>
                    <a:cubicBezTo>
                      <a:pt x="2280" y="10669"/>
                      <a:pt x="3161" y="8815"/>
                      <a:pt x="4255" y="7113"/>
                    </a:cubicBezTo>
                    <a:cubicBezTo>
                      <a:pt x="6505" y="3587"/>
                      <a:pt x="9514" y="912"/>
                      <a:pt x="13648" y="0"/>
                    </a:cubicBezTo>
                    <a:cubicBezTo>
                      <a:pt x="13629" y="0"/>
                      <a:pt x="13611" y="0"/>
                      <a:pt x="135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2"/>
              <p:cNvSpPr/>
              <p:nvPr/>
            </p:nvSpPr>
            <p:spPr>
              <a:xfrm>
                <a:off x="5841450" y="1707400"/>
                <a:ext cx="303675" cy="468775"/>
              </a:xfrm>
              <a:custGeom>
                <a:avLst/>
                <a:gdLst/>
                <a:ahLst/>
                <a:cxnLst/>
                <a:rect l="l" t="t" r="r" b="b"/>
                <a:pathLst>
                  <a:path w="12147" h="18751" extrusionOk="0">
                    <a:moveTo>
                      <a:pt x="3447" y="1"/>
                    </a:moveTo>
                    <a:cubicBezTo>
                      <a:pt x="2275" y="1"/>
                      <a:pt x="1093" y="440"/>
                      <a:pt x="96" y="1413"/>
                    </a:cubicBezTo>
                    <a:cubicBezTo>
                      <a:pt x="1" y="1485"/>
                      <a:pt x="73" y="1593"/>
                      <a:pt x="168" y="1593"/>
                    </a:cubicBezTo>
                    <a:cubicBezTo>
                      <a:pt x="194" y="1593"/>
                      <a:pt x="222" y="1585"/>
                      <a:pt x="248" y="1565"/>
                    </a:cubicBezTo>
                    <a:cubicBezTo>
                      <a:pt x="1216" y="794"/>
                      <a:pt x="2332" y="398"/>
                      <a:pt x="3430" y="398"/>
                    </a:cubicBezTo>
                    <a:cubicBezTo>
                      <a:pt x="4712" y="398"/>
                      <a:pt x="5969" y="938"/>
                      <a:pt x="6935" y="2052"/>
                    </a:cubicBezTo>
                    <a:cubicBezTo>
                      <a:pt x="8516" y="3845"/>
                      <a:pt x="8698" y="6368"/>
                      <a:pt x="8972" y="8647"/>
                    </a:cubicBezTo>
                    <a:cubicBezTo>
                      <a:pt x="9336" y="12052"/>
                      <a:pt x="9884" y="15608"/>
                      <a:pt x="11616" y="18617"/>
                    </a:cubicBezTo>
                    <a:cubicBezTo>
                      <a:pt x="11673" y="18712"/>
                      <a:pt x="11750" y="18750"/>
                      <a:pt x="11826" y="18750"/>
                    </a:cubicBezTo>
                    <a:cubicBezTo>
                      <a:pt x="11992" y="18750"/>
                      <a:pt x="12146" y="18562"/>
                      <a:pt x="12042" y="18374"/>
                    </a:cubicBezTo>
                    <a:cubicBezTo>
                      <a:pt x="10795" y="15547"/>
                      <a:pt x="10066" y="12720"/>
                      <a:pt x="9671" y="9620"/>
                    </a:cubicBezTo>
                    <a:cubicBezTo>
                      <a:pt x="9397" y="7371"/>
                      <a:pt x="9306" y="5000"/>
                      <a:pt x="8181" y="2963"/>
                    </a:cubicBezTo>
                    <a:cubicBezTo>
                      <a:pt x="7154" y="1115"/>
                      <a:pt x="5313" y="1"/>
                      <a:pt x="34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2"/>
              <p:cNvSpPr/>
              <p:nvPr/>
            </p:nvSpPr>
            <p:spPr>
              <a:xfrm>
                <a:off x="5848075" y="1661600"/>
                <a:ext cx="356175" cy="528800"/>
              </a:xfrm>
              <a:custGeom>
                <a:avLst/>
                <a:gdLst/>
                <a:ahLst/>
                <a:cxnLst/>
                <a:rect l="l" t="t" r="r" b="b"/>
                <a:pathLst>
                  <a:path w="14247" h="21152" extrusionOk="0">
                    <a:moveTo>
                      <a:pt x="4155" y="1"/>
                    </a:moveTo>
                    <a:cubicBezTo>
                      <a:pt x="2770" y="1"/>
                      <a:pt x="1365" y="419"/>
                      <a:pt x="105" y="1330"/>
                    </a:cubicBezTo>
                    <a:cubicBezTo>
                      <a:pt x="0" y="1383"/>
                      <a:pt x="53" y="1525"/>
                      <a:pt x="147" y="1525"/>
                    </a:cubicBezTo>
                    <a:cubicBezTo>
                      <a:pt x="162" y="1525"/>
                      <a:pt x="179" y="1521"/>
                      <a:pt x="196" y="1513"/>
                    </a:cubicBezTo>
                    <a:cubicBezTo>
                      <a:pt x="1366" y="844"/>
                      <a:pt x="2711" y="479"/>
                      <a:pt x="4049" y="479"/>
                    </a:cubicBezTo>
                    <a:cubicBezTo>
                      <a:pt x="5386" y="479"/>
                      <a:pt x="6716" y="844"/>
                      <a:pt x="7856" y="1634"/>
                    </a:cubicBezTo>
                    <a:cubicBezTo>
                      <a:pt x="10257" y="3245"/>
                      <a:pt x="10986" y="6315"/>
                      <a:pt x="11290" y="9051"/>
                    </a:cubicBezTo>
                    <a:cubicBezTo>
                      <a:pt x="11685" y="12850"/>
                      <a:pt x="11108" y="17987"/>
                      <a:pt x="13874" y="21087"/>
                    </a:cubicBezTo>
                    <a:cubicBezTo>
                      <a:pt x="13912" y="21133"/>
                      <a:pt x="13956" y="21152"/>
                      <a:pt x="13998" y="21152"/>
                    </a:cubicBezTo>
                    <a:cubicBezTo>
                      <a:pt x="14127" y="21152"/>
                      <a:pt x="14246" y="20981"/>
                      <a:pt x="14178" y="20844"/>
                    </a:cubicBezTo>
                    <a:cubicBezTo>
                      <a:pt x="12658" y="17653"/>
                      <a:pt x="12385" y="14765"/>
                      <a:pt x="12293" y="11300"/>
                    </a:cubicBezTo>
                    <a:cubicBezTo>
                      <a:pt x="12202" y="8899"/>
                      <a:pt x="11929" y="6437"/>
                      <a:pt x="10865" y="4279"/>
                    </a:cubicBezTo>
                    <a:cubicBezTo>
                      <a:pt x="9535" y="1619"/>
                      <a:pt x="6882" y="1"/>
                      <a:pt x="4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42"/>
              <p:cNvSpPr/>
              <p:nvPr/>
            </p:nvSpPr>
            <p:spPr>
              <a:xfrm>
                <a:off x="6160300" y="1781725"/>
                <a:ext cx="68825" cy="196000"/>
              </a:xfrm>
              <a:custGeom>
                <a:avLst/>
                <a:gdLst/>
                <a:ahLst/>
                <a:cxnLst/>
                <a:rect l="l" t="t" r="r" b="b"/>
                <a:pathLst>
                  <a:path w="2753" h="7840" extrusionOk="0">
                    <a:moveTo>
                      <a:pt x="94" y="1"/>
                    </a:moveTo>
                    <a:cubicBezTo>
                      <a:pt x="44" y="1"/>
                      <a:pt x="1" y="65"/>
                      <a:pt x="48" y="112"/>
                    </a:cubicBezTo>
                    <a:cubicBezTo>
                      <a:pt x="534" y="1176"/>
                      <a:pt x="807" y="2209"/>
                      <a:pt x="1051" y="3334"/>
                    </a:cubicBezTo>
                    <a:cubicBezTo>
                      <a:pt x="1324" y="4580"/>
                      <a:pt x="2023" y="6282"/>
                      <a:pt x="1750" y="7528"/>
                    </a:cubicBezTo>
                    <a:cubicBezTo>
                      <a:pt x="1709" y="7691"/>
                      <a:pt x="1858" y="7839"/>
                      <a:pt x="1997" y="7839"/>
                    </a:cubicBezTo>
                    <a:cubicBezTo>
                      <a:pt x="2067" y="7839"/>
                      <a:pt x="2135" y="7802"/>
                      <a:pt x="2175" y="7711"/>
                    </a:cubicBezTo>
                    <a:cubicBezTo>
                      <a:pt x="2753" y="6434"/>
                      <a:pt x="2114" y="5066"/>
                      <a:pt x="1780" y="3759"/>
                    </a:cubicBezTo>
                    <a:cubicBezTo>
                      <a:pt x="1415" y="2452"/>
                      <a:pt x="1142" y="1024"/>
                      <a:pt x="139" y="21"/>
                    </a:cubicBezTo>
                    <a:cubicBezTo>
                      <a:pt x="125" y="7"/>
                      <a:pt x="109" y="1"/>
                      <a:pt x="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42"/>
              <p:cNvSpPr/>
              <p:nvPr/>
            </p:nvSpPr>
            <p:spPr>
              <a:xfrm>
                <a:off x="6242325" y="1836575"/>
                <a:ext cx="28600" cy="120325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4813" extrusionOk="0">
                    <a:moveTo>
                      <a:pt x="176" y="1"/>
                    </a:moveTo>
                    <a:cubicBezTo>
                      <a:pt x="131" y="1"/>
                      <a:pt x="80" y="47"/>
                      <a:pt x="80" y="106"/>
                    </a:cubicBezTo>
                    <a:cubicBezTo>
                      <a:pt x="201" y="897"/>
                      <a:pt x="353" y="1687"/>
                      <a:pt x="323" y="2508"/>
                    </a:cubicBezTo>
                    <a:cubicBezTo>
                      <a:pt x="292" y="3237"/>
                      <a:pt x="80" y="3906"/>
                      <a:pt x="19" y="4635"/>
                    </a:cubicBezTo>
                    <a:cubicBezTo>
                      <a:pt x="0" y="4747"/>
                      <a:pt x="95" y="4813"/>
                      <a:pt x="192" y="4813"/>
                    </a:cubicBezTo>
                    <a:cubicBezTo>
                      <a:pt x="254" y="4813"/>
                      <a:pt x="318" y="4786"/>
                      <a:pt x="353" y="4727"/>
                    </a:cubicBezTo>
                    <a:cubicBezTo>
                      <a:pt x="1143" y="3389"/>
                      <a:pt x="961" y="1353"/>
                      <a:pt x="232" y="46"/>
                    </a:cubicBezTo>
                    <a:cubicBezTo>
                      <a:pt x="221" y="14"/>
                      <a:pt x="199" y="1"/>
                      <a:pt x="1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42"/>
              <p:cNvSpPr/>
              <p:nvPr/>
            </p:nvSpPr>
            <p:spPr>
              <a:xfrm>
                <a:off x="5414500" y="1764250"/>
                <a:ext cx="97700" cy="192925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7717" extrusionOk="0">
                    <a:moveTo>
                      <a:pt x="3813" y="1"/>
                    </a:moveTo>
                    <a:cubicBezTo>
                      <a:pt x="3799" y="1"/>
                      <a:pt x="3783" y="7"/>
                      <a:pt x="3770" y="21"/>
                    </a:cubicBezTo>
                    <a:cubicBezTo>
                      <a:pt x="1703" y="1753"/>
                      <a:pt x="1" y="4762"/>
                      <a:pt x="122" y="7528"/>
                    </a:cubicBezTo>
                    <a:cubicBezTo>
                      <a:pt x="122" y="7645"/>
                      <a:pt x="223" y="7716"/>
                      <a:pt x="319" y="7716"/>
                    </a:cubicBezTo>
                    <a:cubicBezTo>
                      <a:pt x="398" y="7716"/>
                      <a:pt x="473" y="7668"/>
                      <a:pt x="487" y="7559"/>
                    </a:cubicBezTo>
                    <a:cubicBezTo>
                      <a:pt x="852" y="6221"/>
                      <a:pt x="1034" y="4914"/>
                      <a:pt x="1612" y="3607"/>
                    </a:cubicBezTo>
                    <a:cubicBezTo>
                      <a:pt x="2189" y="2331"/>
                      <a:pt x="2979" y="1206"/>
                      <a:pt x="3861" y="142"/>
                    </a:cubicBezTo>
                    <a:cubicBezTo>
                      <a:pt x="3908" y="72"/>
                      <a:pt x="3864" y="1"/>
                      <a:pt x="38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42"/>
              <p:cNvSpPr/>
              <p:nvPr/>
            </p:nvSpPr>
            <p:spPr>
              <a:xfrm>
                <a:off x="5366625" y="1811050"/>
                <a:ext cx="45325" cy="146500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5860" extrusionOk="0">
                    <a:moveTo>
                      <a:pt x="1747" y="0"/>
                    </a:moveTo>
                    <a:cubicBezTo>
                      <a:pt x="1723" y="0"/>
                      <a:pt x="1696" y="10"/>
                      <a:pt x="1672" y="33"/>
                    </a:cubicBezTo>
                    <a:cubicBezTo>
                      <a:pt x="548" y="1553"/>
                      <a:pt x="1" y="3833"/>
                      <a:pt x="578" y="5717"/>
                    </a:cubicBezTo>
                    <a:cubicBezTo>
                      <a:pt x="605" y="5813"/>
                      <a:pt x="701" y="5859"/>
                      <a:pt x="794" y="5859"/>
                    </a:cubicBezTo>
                    <a:cubicBezTo>
                      <a:pt x="908" y="5859"/>
                      <a:pt x="1020" y="5790"/>
                      <a:pt x="1004" y="5656"/>
                    </a:cubicBezTo>
                    <a:cubicBezTo>
                      <a:pt x="821" y="3620"/>
                      <a:pt x="943" y="1979"/>
                      <a:pt x="1794" y="64"/>
                    </a:cubicBezTo>
                    <a:cubicBezTo>
                      <a:pt x="1813" y="26"/>
                      <a:pt x="1785" y="0"/>
                      <a:pt x="17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9" name="Google Shape;2639;p43"/>
          <p:cNvSpPr txBox="1">
            <a:spLocks noGrp="1"/>
          </p:cNvSpPr>
          <p:nvPr>
            <p:ph type="title"/>
          </p:nvPr>
        </p:nvSpPr>
        <p:spPr>
          <a:xfrm>
            <a:off x="412264" y="163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1"/>
                </a:solidFill>
              </a:rPr>
              <a:t>Observamos: Hasta el minuto 3:17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2" name="Google Shape;2640;p43"/>
          <p:cNvGrpSpPr/>
          <p:nvPr/>
        </p:nvGrpSpPr>
        <p:grpSpPr>
          <a:xfrm>
            <a:off x="5733314" y="1427136"/>
            <a:ext cx="2696386" cy="2696386"/>
            <a:chOff x="4472525" y="3101825"/>
            <a:chExt cx="749725" cy="749725"/>
          </a:xfrm>
        </p:grpSpPr>
        <p:sp>
          <p:nvSpPr>
            <p:cNvPr id="2641" name="Google Shape;2641;p43"/>
            <p:cNvSpPr/>
            <p:nvPr/>
          </p:nvSpPr>
          <p:spPr>
            <a:xfrm>
              <a:off x="4472525" y="3101825"/>
              <a:ext cx="749725" cy="749725"/>
            </a:xfrm>
            <a:custGeom>
              <a:avLst/>
              <a:gdLst/>
              <a:ahLst/>
              <a:cxnLst/>
              <a:rect l="l" t="t" r="r" b="b"/>
              <a:pathLst>
                <a:path w="29989" h="29989" extrusionOk="0">
                  <a:moveTo>
                    <a:pt x="15011" y="1"/>
                  </a:moveTo>
                  <a:cubicBezTo>
                    <a:pt x="6706" y="1"/>
                    <a:pt x="1" y="6705"/>
                    <a:pt x="1" y="15011"/>
                  </a:cubicBezTo>
                  <a:cubicBezTo>
                    <a:pt x="1" y="23284"/>
                    <a:pt x="6706" y="29989"/>
                    <a:pt x="15011" y="29989"/>
                  </a:cubicBezTo>
                  <a:cubicBezTo>
                    <a:pt x="23284" y="29989"/>
                    <a:pt x="29989" y="23284"/>
                    <a:pt x="29989" y="15011"/>
                  </a:cubicBezTo>
                  <a:cubicBezTo>
                    <a:pt x="29989" y="6705"/>
                    <a:pt x="23284" y="1"/>
                    <a:pt x="15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3"/>
            <p:cNvSpPr/>
            <p:nvPr/>
          </p:nvSpPr>
          <p:spPr>
            <a:xfrm>
              <a:off x="4673500" y="3321950"/>
              <a:ext cx="348625" cy="309800"/>
            </a:xfrm>
            <a:custGeom>
              <a:avLst/>
              <a:gdLst/>
              <a:ahLst/>
              <a:cxnLst/>
              <a:rect l="l" t="t" r="r" b="b"/>
              <a:pathLst>
                <a:path w="13945" h="12392" extrusionOk="0">
                  <a:moveTo>
                    <a:pt x="6993" y="1"/>
                  </a:moveTo>
                  <a:cubicBezTo>
                    <a:pt x="4417" y="1"/>
                    <a:pt x="2002" y="1603"/>
                    <a:pt x="1102" y="4172"/>
                  </a:cubicBezTo>
                  <a:cubicBezTo>
                    <a:pt x="1" y="7407"/>
                    <a:pt x="1702" y="10943"/>
                    <a:pt x="4938" y="12044"/>
                  </a:cubicBezTo>
                  <a:cubicBezTo>
                    <a:pt x="5611" y="12280"/>
                    <a:pt x="6297" y="12392"/>
                    <a:pt x="6971" y="12392"/>
                  </a:cubicBezTo>
                  <a:cubicBezTo>
                    <a:pt x="9540" y="12392"/>
                    <a:pt x="11945" y="10771"/>
                    <a:pt x="12843" y="8208"/>
                  </a:cubicBezTo>
                  <a:cubicBezTo>
                    <a:pt x="13944" y="4972"/>
                    <a:pt x="12243" y="1470"/>
                    <a:pt x="9007" y="336"/>
                  </a:cubicBezTo>
                  <a:cubicBezTo>
                    <a:pt x="8341" y="109"/>
                    <a:pt x="7661" y="1"/>
                    <a:pt x="69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3"/>
            <p:cNvSpPr/>
            <p:nvPr/>
          </p:nvSpPr>
          <p:spPr>
            <a:xfrm>
              <a:off x="4914525" y="3727275"/>
              <a:ext cx="135100" cy="71750"/>
            </a:xfrm>
            <a:custGeom>
              <a:avLst/>
              <a:gdLst/>
              <a:ahLst/>
              <a:cxnLst/>
              <a:rect l="l" t="t" r="r" b="b"/>
              <a:pathLst>
                <a:path w="5404" h="2870" extrusionOk="0">
                  <a:moveTo>
                    <a:pt x="5104" y="1"/>
                  </a:moveTo>
                  <a:cubicBezTo>
                    <a:pt x="3603" y="1135"/>
                    <a:pt x="1835" y="1969"/>
                    <a:pt x="0" y="2369"/>
                  </a:cubicBezTo>
                  <a:lnTo>
                    <a:pt x="100" y="2869"/>
                  </a:lnTo>
                  <a:cubicBezTo>
                    <a:pt x="1134" y="2636"/>
                    <a:pt x="2135" y="2302"/>
                    <a:pt x="3069" y="1835"/>
                  </a:cubicBezTo>
                  <a:cubicBezTo>
                    <a:pt x="3903" y="1435"/>
                    <a:pt x="4670" y="968"/>
                    <a:pt x="5404" y="401"/>
                  </a:cubicBezTo>
                  <a:lnTo>
                    <a:pt x="51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3"/>
            <p:cNvSpPr/>
            <p:nvPr/>
          </p:nvSpPr>
          <p:spPr>
            <a:xfrm>
              <a:off x="5082975" y="3433725"/>
              <a:ext cx="104250" cy="263550"/>
            </a:xfrm>
            <a:custGeom>
              <a:avLst/>
              <a:gdLst/>
              <a:ahLst/>
              <a:cxnLst/>
              <a:rect l="l" t="t" r="r" b="b"/>
              <a:pathLst>
                <a:path w="4170" h="10542" extrusionOk="0">
                  <a:moveTo>
                    <a:pt x="3669" y="1"/>
                  </a:moveTo>
                  <a:lnTo>
                    <a:pt x="3136" y="68"/>
                  </a:lnTo>
                  <a:cubicBezTo>
                    <a:pt x="3636" y="3737"/>
                    <a:pt x="2469" y="7439"/>
                    <a:pt x="0" y="10208"/>
                  </a:cubicBezTo>
                  <a:lnTo>
                    <a:pt x="367" y="10542"/>
                  </a:lnTo>
                  <a:cubicBezTo>
                    <a:pt x="2969" y="7673"/>
                    <a:pt x="4170" y="3837"/>
                    <a:pt x="36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43"/>
            <p:cNvSpPr/>
            <p:nvPr/>
          </p:nvSpPr>
          <p:spPr>
            <a:xfrm>
              <a:off x="4967050" y="3503775"/>
              <a:ext cx="165150" cy="231025"/>
            </a:xfrm>
            <a:custGeom>
              <a:avLst/>
              <a:gdLst/>
              <a:ahLst/>
              <a:cxnLst/>
              <a:rect l="l" t="t" r="r" b="b"/>
              <a:pathLst>
                <a:path w="6606" h="9241" extrusionOk="0">
                  <a:moveTo>
                    <a:pt x="6105" y="1"/>
                  </a:moveTo>
                  <a:cubicBezTo>
                    <a:pt x="5705" y="3804"/>
                    <a:pt x="3436" y="7106"/>
                    <a:pt x="1" y="8774"/>
                  </a:cubicBezTo>
                  <a:lnTo>
                    <a:pt x="201" y="9241"/>
                  </a:lnTo>
                  <a:cubicBezTo>
                    <a:pt x="3837" y="7473"/>
                    <a:pt x="6205" y="4037"/>
                    <a:pt x="6605" y="68"/>
                  </a:cubicBezTo>
                  <a:lnTo>
                    <a:pt x="61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43"/>
            <p:cNvSpPr/>
            <p:nvPr/>
          </p:nvSpPr>
          <p:spPr>
            <a:xfrm>
              <a:off x="5093800" y="3352000"/>
              <a:ext cx="35900" cy="78425"/>
            </a:xfrm>
            <a:custGeom>
              <a:avLst/>
              <a:gdLst/>
              <a:ahLst/>
              <a:cxnLst/>
              <a:rect l="l" t="t" r="r" b="b"/>
              <a:pathLst>
                <a:path w="1436" h="3137" extrusionOk="0">
                  <a:moveTo>
                    <a:pt x="468" y="1"/>
                  </a:moveTo>
                  <a:lnTo>
                    <a:pt x="1" y="234"/>
                  </a:lnTo>
                  <a:cubicBezTo>
                    <a:pt x="434" y="1135"/>
                    <a:pt x="768" y="2136"/>
                    <a:pt x="935" y="3136"/>
                  </a:cubicBezTo>
                  <a:lnTo>
                    <a:pt x="1435" y="3036"/>
                  </a:lnTo>
                  <a:cubicBezTo>
                    <a:pt x="1268" y="2002"/>
                    <a:pt x="935" y="968"/>
                    <a:pt x="4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43"/>
            <p:cNvSpPr/>
            <p:nvPr/>
          </p:nvSpPr>
          <p:spPr>
            <a:xfrm>
              <a:off x="4618475" y="3263600"/>
              <a:ext cx="262700" cy="385300"/>
            </a:xfrm>
            <a:custGeom>
              <a:avLst/>
              <a:gdLst/>
              <a:ahLst/>
              <a:cxnLst/>
              <a:rect l="l" t="t" r="r" b="b"/>
              <a:pathLst>
                <a:path w="10508" h="15412" extrusionOk="0">
                  <a:moveTo>
                    <a:pt x="9753" y="1"/>
                  </a:moveTo>
                  <a:cubicBezTo>
                    <a:pt x="8490" y="1"/>
                    <a:pt x="7211" y="279"/>
                    <a:pt x="6071" y="835"/>
                  </a:cubicBezTo>
                  <a:cubicBezTo>
                    <a:pt x="1768" y="2936"/>
                    <a:pt x="0" y="8073"/>
                    <a:pt x="2068" y="12343"/>
                  </a:cubicBezTo>
                  <a:cubicBezTo>
                    <a:pt x="2635" y="13577"/>
                    <a:pt x="3469" y="14611"/>
                    <a:pt x="4537" y="15412"/>
                  </a:cubicBezTo>
                  <a:lnTo>
                    <a:pt x="4870" y="15012"/>
                  </a:lnTo>
                  <a:cubicBezTo>
                    <a:pt x="3870" y="14244"/>
                    <a:pt x="3069" y="13277"/>
                    <a:pt x="2535" y="12143"/>
                  </a:cubicBezTo>
                  <a:cubicBezTo>
                    <a:pt x="567" y="8107"/>
                    <a:pt x="2269" y="3270"/>
                    <a:pt x="6271" y="1335"/>
                  </a:cubicBezTo>
                  <a:cubicBezTo>
                    <a:pt x="7397" y="801"/>
                    <a:pt x="8593" y="504"/>
                    <a:pt x="9801" y="504"/>
                  </a:cubicBezTo>
                  <a:cubicBezTo>
                    <a:pt x="10025" y="504"/>
                    <a:pt x="10250" y="514"/>
                    <a:pt x="10474" y="535"/>
                  </a:cubicBezTo>
                  <a:lnTo>
                    <a:pt x="10508" y="34"/>
                  </a:lnTo>
                  <a:cubicBezTo>
                    <a:pt x="10258" y="12"/>
                    <a:pt x="10006" y="1"/>
                    <a:pt x="97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43"/>
            <p:cNvSpPr/>
            <p:nvPr/>
          </p:nvSpPr>
          <p:spPr>
            <a:xfrm>
              <a:off x="4558425" y="3226925"/>
              <a:ext cx="217675" cy="396975"/>
            </a:xfrm>
            <a:custGeom>
              <a:avLst/>
              <a:gdLst/>
              <a:ahLst/>
              <a:cxnLst/>
              <a:rect l="l" t="t" r="r" b="b"/>
              <a:pathLst>
                <a:path w="8707" h="15879" extrusionOk="0">
                  <a:moveTo>
                    <a:pt x="8540" y="0"/>
                  </a:moveTo>
                  <a:cubicBezTo>
                    <a:pt x="8206" y="134"/>
                    <a:pt x="7873" y="267"/>
                    <a:pt x="7539" y="434"/>
                  </a:cubicBezTo>
                  <a:cubicBezTo>
                    <a:pt x="2235" y="3002"/>
                    <a:pt x="1" y="9407"/>
                    <a:pt x="2569" y="14744"/>
                  </a:cubicBezTo>
                  <a:cubicBezTo>
                    <a:pt x="2769" y="15144"/>
                    <a:pt x="2969" y="15511"/>
                    <a:pt x="3203" y="15878"/>
                  </a:cubicBezTo>
                  <a:lnTo>
                    <a:pt x="3636" y="15611"/>
                  </a:lnTo>
                  <a:cubicBezTo>
                    <a:pt x="3436" y="15244"/>
                    <a:pt x="3236" y="14878"/>
                    <a:pt x="3036" y="14511"/>
                  </a:cubicBezTo>
                  <a:cubicBezTo>
                    <a:pt x="601" y="9440"/>
                    <a:pt x="2702" y="3336"/>
                    <a:pt x="7773" y="901"/>
                  </a:cubicBezTo>
                  <a:cubicBezTo>
                    <a:pt x="8073" y="767"/>
                    <a:pt x="8373" y="634"/>
                    <a:pt x="8707" y="501"/>
                  </a:cubicBezTo>
                  <a:lnTo>
                    <a:pt x="85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3"/>
            <p:cNvSpPr/>
            <p:nvPr/>
          </p:nvSpPr>
          <p:spPr>
            <a:xfrm>
              <a:off x="4680175" y="3663900"/>
              <a:ext cx="73425" cy="55900"/>
            </a:xfrm>
            <a:custGeom>
              <a:avLst/>
              <a:gdLst/>
              <a:ahLst/>
              <a:cxnLst/>
              <a:rect l="l" t="t" r="r" b="b"/>
              <a:pathLst>
                <a:path w="2937" h="2236" extrusionOk="0">
                  <a:moveTo>
                    <a:pt x="368" y="0"/>
                  </a:moveTo>
                  <a:lnTo>
                    <a:pt x="1" y="401"/>
                  </a:lnTo>
                  <a:cubicBezTo>
                    <a:pt x="801" y="1135"/>
                    <a:pt x="1702" y="1768"/>
                    <a:pt x="2703" y="2235"/>
                  </a:cubicBezTo>
                  <a:lnTo>
                    <a:pt x="2936" y="1768"/>
                  </a:lnTo>
                  <a:cubicBezTo>
                    <a:pt x="1969" y="1335"/>
                    <a:pt x="1135" y="734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3"/>
            <p:cNvSpPr/>
            <p:nvPr/>
          </p:nvSpPr>
          <p:spPr>
            <a:xfrm>
              <a:off x="4707700" y="3354025"/>
              <a:ext cx="280225" cy="245350"/>
            </a:xfrm>
            <a:custGeom>
              <a:avLst/>
              <a:gdLst/>
              <a:ahLst/>
              <a:cxnLst/>
              <a:rect l="l" t="t" r="r" b="b"/>
              <a:pathLst>
                <a:path w="11209" h="9814" extrusionOk="0">
                  <a:moveTo>
                    <a:pt x="5599" y="1"/>
                  </a:moveTo>
                  <a:cubicBezTo>
                    <a:pt x="4883" y="1"/>
                    <a:pt x="4157" y="158"/>
                    <a:pt x="3470" y="487"/>
                  </a:cubicBezTo>
                  <a:cubicBezTo>
                    <a:pt x="1035" y="1688"/>
                    <a:pt x="0" y="4623"/>
                    <a:pt x="1168" y="7058"/>
                  </a:cubicBezTo>
                  <a:cubicBezTo>
                    <a:pt x="2029" y="8805"/>
                    <a:pt x="3783" y="9813"/>
                    <a:pt x="5604" y="9813"/>
                  </a:cubicBezTo>
                  <a:cubicBezTo>
                    <a:pt x="6322" y="9813"/>
                    <a:pt x="7051" y="9657"/>
                    <a:pt x="7739" y="9327"/>
                  </a:cubicBezTo>
                  <a:cubicBezTo>
                    <a:pt x="10174" y="8159"/>
                    <a:pt x="11208" y="5224"/>
                    <a:pt x="10008" y="2789"/>
                  </a:cubicBezTo>
                  <a:cubicBezTo>
                    <a:pt x="9169" y="1016"/>
                    <a:pt x="7420" y="1"/>
                    <a:pt x="5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3"/>
            <p:cNvSpPr/>
            <p:nvPr/>
          </p:nvSpPr>
          <p:spPr>
            <a:xfrm>
              <a:off x="4737725" y="3378500"/>
              <a:ext cx="217675" cy="196575"/>
            </a:xfrm>
            <a:custGeom>
              <a:avLst/>
              <a:gdLst/>
              <a:ahLst/>
              <a:cxnLst/>
              <a:rect l="l" t="t" r="r" b="b"/>
              <a:pathLst>
                <a:path w="8707" h="7863" extrusionOk="0">
                  <a:moveTo>
                    <a:pt x="4403" y="1"/>
                  </a:moveTo>
                  <a:cubicBezTo>
                    <a:pt x="4023" y="1"/>
                    <a:pt x="3641" y="57"/>
                    <a:pt x="3269" y="175"/>
                  </a:cubicBezTo>
                  <a:cubicBezTo>
                    <a:pt x="1201" y="775"/>
                    <a:pt x="0" y="3010"/>
                    <a:pt x="634" y="5045"/>
                  </a:cubicBezTo>
                  <a:cubicBezTo>
                    <a:pt x="1151" y="6731"/>
                    <a:pt x="2686" y="7862"/>
                    <a:pt x="4374" y="7862"/>
                  </a:cubicBezTo>
                  <a:cubicBezTo>
                    <a:pt x="4758" y="7862"/>
                    <a:pt x="5149" y="7804"/>
                    <a:pt x="5538" y="7680"/>
                  </a:cubicBezTo>
                  <a:cubicBezTo>
                    <a:pt x="7706" y="7013"/>
                    <a:pt x="8707" y="4845"/>
                    <a:pt x="8173" y="2910"/>
                  </a:cubicBezTo>
                  <a:cubicBezTo>
                    <a:pt x="7684" y="1091"/>
                    <a:pt x="6067" y="1"/>
                    <a:pt x="44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3"/>
            <p:cNvSpPr/>
            <p:nvPr/>
          </p:nvSpPr>
          <p:spPr>
            <a:xfrm>
              <a:off x="4753575" y="3413375"/>
              <a:ext cx="201000" cy="161775"/>
            </a:xfrm>
            <a:custGeom>
              <a:avLst/>
              <a:gdLst/>
              <a:ahLst/>
              <a:cxnLst/>
              <a:rect l="l" t="t" r="r" b="b"/>
              <a:pathLst>
                <a:path w="8040" h="6471" extrusionOk="0">
                  <a:moveTo>
                    <a:pt x="5632" y="1"/>
                  </a:moveTo>
                  <a:cubicBezTo>
                    <a:pt x="5446" y="1"/>
                    <a:pt x="5257" y="27"/>
                    <a:pt x="5070" y="81"/>
                  </a:cubicBezTo>
                  <a:cubicBezTo>
                    <a:pt x="4036" y="415"/>
                    <a:pt x="3436" y="1515"/>
                    <a:pt x="3769" y="2549"/>
                  </a:cubicBezTo>
                  <a:cubicBezTo>
                    <a:pt x="4070" y="3583"/>
                    <a:pt x="3503" y="4684"/>
                    <a:pt x="2469" y="4984"/>
                  </a:cubicBezTo>
                  <a:cubicBezTo>
                    <a:pt x="2274" y="5047"/>
                    <a:pt x="2077" y="5077"/>
                    <a:pt x="1884" y="5077"/>
                  </a:cubicBezTo>
                  <a:cubicBezTo>
                    <a:pt x="1048" y="5077"/>
                    <a:pt x="271" y="4523"/>
                    <a:pt x="0" y="3684"/>
                  </a:cubicBezTo>
                  <a:lnTo>
                    <a:pt x="0" y="3684"/>
                  </a:lnTo>
                  <a:cubicBezTo>
                    <a:pt x="515" y="5363"/>
                    <a:pt x="2041" y="6470"/>
                    <a:pt x="3722" y="6470"/>
                  </a:cubicBezTo>
                  <a:cubicBezTo>
                    <a:pt x="4111" y="6470"/>
                    <a:pt x="4508" y="6411"/>
                    <a:pt x="4904" y="6285"/>
                  </a:cubicBezTo>
                  <a:cubicBezTo>
                    <a:pt x="7038" y="5652"/>
                    <a:pt x="8039" y="3517"/>
                    <a:pt x="7572" y="1615"/>
                  </a:cubicBezTo>
                  <a:cubicBezTo>
                    <a:pt x="7572" y="1515"/>
                    <a:pt x="7539" y="1449"/>
                    <a:pt x="7505" y="1382"/>
                  </a:cubicBezTo>
                  <a:cubicBezTo>
                    <a:pt x="7259" y="535"/>
                    <a:pt x="6476" y="1"/>
                    <a:pt x="56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3"/>
            <p:cNvSpPr/>
            <p:nvPr/>
          </p:nvSpPr>
          <p:spPr>
            <a:xfrm>
              <a:off x="4775250" y="3412750"/>
              <a:ext cx="137625" cy="128150"/>
            </a:xfrm>
            <a:custGeom>
              <a:avLst/>
              <a:gdLst/>
              <a:ahLst/>
              <a:cxnLst/>
              <a:rect l="l" t="t" r="r" b="b"/>
              <a:pathLst>
                <a:path w="5505" h="5126" extrusionOk="0">
                  <a:moveTo>
                    <a:pt x="2598" y="1"/>
                  </a:moveTo>
                  <a:cubicBezTo>
                    <a:pt x="2559" y="1"/>
                    <a:pt x="2506" y="11"/>
                    <a:pt x="2435" y="39"/>
                  </a:cubicBezTo>
                  <a:cubicBezTo>
                    <a:pt x="2269" y="106"/>
                    <a:pt x="2102" y="173"/>
                    <a:pt x="1902" y="306"/>
                  </a:cubicBezTo>
                  <a:cubicBezTo>
                    <a:pt x="1768" y="406"/>
                    <a:pt x="1735" y="473"/>
                    <a:pt x="1768" y="506"/>
                  </a:cubicBezTo>
                  <a:lnTo>
                    <a:pt x="1935" y="506"/>
                  </a:lnTo>
                  <a:cubicBezTo>
                    <a:pt x="2132" y="435"/>
                    <a:pt x="2281" y="402"/>
                    <a:pt x="2386" y="402"/>
                  </a:cubicBezTo>
                  <a:cubicBezTo>
                    <a:pt x="2478" y="402"/>
                    <a:pt x="2538" y="426"/>
                    <a:pt x="2569" y="473"/>
                  </a:cubicBezTo>
                  <a:lnTo>
                    <a:pt x="4270" y="2641"/>
                  </a:lnTo>
                  <a:cubicBezTo>
                    <a:pt x="4347" y="2743"/>
                    <a:pt x="4404" y="2787"/>
                    <a:pt x="4441" y="2787"/>
                  </a:cubicBezTo>
                  <a:cubicBezTo>
                    <a:pt x="4453" y="2787"/>
                    <a:pt x="4462" y="2782"/>
                    <a:pt x="4470" y="2775"/>
                  </a:cubicBezTo>
                  <a:cubicBezTo>
                    <a:pt x="4504" y="2775"/>
                    <a:pt x="4504" y="2641"/>
                    <a:pt x="4470" y="2541"/>
                  </a:cubicBezTo>
                  <a:cubicBezTo>
                    <a:pt x="4404" y="2241"/>
                    <a:pt x="4170" y="1974"/>
                    <a:pt x="3870" y="1540"/>
                  </a:cubicBezTo>
                  <a:lnTo>
                    <a:pt x="4637" y="907"/>
                  </a:lnTo>
                  <a:cubicBezTo>
                    <a:pt x="4737" y="840"/>
                    <a:pt x="4737" y="740"/>
                    <a:pt x="4670" y="673"/>
                  </a:cubicBezTo>
                  <a:cubicBezTo>
                    <a:pt x="4645" y="647"/>
                    <a:pt x="4615" y="637"/>
                    <a:pt x="4582" y="637"/>
                  </a:cubicBezTo>
                  <a:cubicBezTo>
                    <a:pt x="4489" y="637"/>
                    <a:pt x="4378" y="724"/>
                    <a:pt x="4303" y="773"/>
                  </a:cubicBezTo>
                  <a:cubicBezTo>
                    <a:pt x="3970" y="1040"/>
                    <a:pt x="4103" y="1073"/>
                    <a:pt x="3937" y="1273"/>
                  </a:cubicBezTo>
                  <a:cubicBezTo>
                    <a:pt x="3903" y="1307"/>
                    <a:pt x="3803" y="1407"/>
                    <a:pt x="3770" y="1407"/>
                  </a:cubicBezTo>
                  <a:lnTo>
                    <a:pt x="2802" y="173"/>
                  </a:lnTo>
                  <a:cubicBezTo>
                    <a:pt x="2736" y="139"/>
                    <a:pt x="2736" y="73"/>
                    <a:pt x="2702" y="39"/>
                  </a:cubicBezTo>
                  <a:cubicBezTo>
                    <a:pt x="2683" y="20"/>
                    <a:pt x="2653" y="1"/>
                    <a:pt x="2598" y="1"/>
                  </a:cubicBezTo>
                  <a:close/>
                  <a:moveTo>
                    <a:pt x="2399" y="989"/>
                  </a:moveTo>
                  <a:cubicBezTo>
                    <a:pt x="2362" y="989"/>
                    <a:pt x="2297" y="1025"/>
                    <a:pt x="2135" y="1140"/>
                  </a:cubicBezTo>
                  <a:cubicBezTo>
                    <a:pt x="2002" y="1240"/>
                    <a:pt x="2069" y="1240"/>
                    <a:pt x="2002" y="1307"/>
                  </a:cubicBezTo>
                  <a:cubicBezTo>
                    <a:pt x="1768" y="1540"/>
                    <a:pt x="1602" y="1640"/>
                    <a:pt x="1468" y="1774"/>
                  </a:cubicBezTo>
                  <a:cubicBezTo>
                    <a:pt x="1401" y="1807"/>
                    <a:pt x="1368" y="1841"/>
                    <a:pt x="1301" y="1907"/>
                  </a:cubicBezTo>
                  <a:cubicBezTo>
                    <a:pt x="1288" y="1894"/>
                    <a:pt x="1274" y="1880"/>
                    <a:pt x="1249" y="1880"/>
                  </a:cubicBezTo>
                  <a:cubicBezTo>
                    <a:pt x="1213" y="1880"/>
                    <a:pt x="1153" y="1909"/>
                    <a:pt x="1034" y="2007"/>
                  </a:cubicBezTo>
                  <a:cubicBezTo>
                    <a:pt x="801" y="2174"/>
                    <a:pt x="968" y="2107"/>
                    <a:pt x="834" y="2241"/>
                  </a:cubicBezTo>
                  <a:cubicBezTo>
                    <a:pt x="734" y="2341"/>
                    <a:pt x="567" y="2441"/>
                    <a:pt x="434" y="2574"/>
                  </a:cubicBezTo>
                  <a:cubicBezTo>
                    <a:pt x="334" y="2641"/>
                    <a:pt x="234" y="2741"/>
                    <a:pt x="100" y="2808"/>
                  </a:cubicBezTo>
                  <a:cubicBezTo>
                    <a:pt x="100" y="2808"/>
                    <a:pt x="67" y="2841"/>
                    <a:pt x="67" y="2841"/>
                  </a:cubicBezTo>
                  <a:cubicBezTo>
                    <a:pt x="34" y="2875"/>
                    <a:pt x="0" y="2875"/>
                    <a:pt x="34" y="2908"/>
                  </a:cubicBezTo>
                  <a:cubicBezTo>
                    <a:pt x="40" y="2921"/>
                    <a:pt x="61" y="2926"/>
                    <a:pt x="90" y="2926"/>
                  </a:cubicBezTo>
                  <a:cubicBezTo>
                    <a:pt x="211" y="2926"/>
                    <a:pt x="480" y="2835"/>
                    <a:pt x="534" y="2808"/>
                  </a:cubicBezTo>
                  <a:cubicBezTo>
                    <a:pt x="567" y="2775"/>
                    <a:pt x="567" y="2741"/>
                    <a:pt x="634" y="2641"/>
                  </a:cubicBezTo>
                  <a:cubicBezTo>
                    <a:pt x="768" y="2508"/>
                    <a:pt x="868" y="2408"/>
                    <a:pt x="968" y="2341"/>
                  </a:cubicBezTo>
                  <a:lnTo>
                    <a:pt x="968" y="2374"/>
                  </a:lnTo>
                  <a:cubicBezTo>
                    <a:pt x="1101" y="2908"/>
                    <a:pt x="1101" y="3709"/>
                    <a:pt x="934" y="4409"/>
                  </a:cubicBezTo>
                  <a:cubicBezTo>
                    <a:pt x="934" y="4509"/>
                    <a:pt x="934" y="4576"/>
                    <a:pt x="934" y="4576"/>
                  </a:cubicBezTo>
                  <a:cubicBezTo>
                    <a:pt x="934" y="4576"/>
                    <a:pt x="934" y="4591"/>
                    <a:pt x="944" y="4591"/>
                  </a:cubicBezTo>
                  <a:cubicBezTo>
                    <a:pt x="949" y="4591"/>
                    <a:pt x="957" y="4587"/>
                    <a:pt x="968" y="4576"/>
                  </a:cubicBezTo>
                  <a:cubicBezTo>
                    <a:pt x="1034" y="4542"/>
                    <a:pt x="1335" y="3809"/>
                    <a:pt x="1368" y="2908"/>
                  </a:cubicBezTo>
                  <a:cubicBezTo>
                    <a:pt x="1635" y="3008"/>
                    <a:pt x="1735" y="3041"/>
                    <a:pt x="1935" y="3108"/>
                  </a:cubicBezTo>
                  <a:cubicBezTo>
                    <a:pt x="1985" y="3125"/>
                    <a:pt x="2027" y="3133"/>
                    <a:pt x="2060" y="3133"/>
                  </a:cubicBezTo>
                  <a:cubicBezTo>
                    <a:pt x="2094" y="3133"/>
                    <a:pt x="2119" y="3125"/>
                    <a:pt x="2135" y="3108"/>
                  </a:cubicBezTo>
                  <a:cubicBezTo>
                    <a:pt x="2202" y="3075"/>
                    <a:pt x="2202" y="2975"/>
                    <a:pt x="2135" y="2875"/>
                  </a:cubicBezTo>
                  <a:cubicBezTo>
                    <a:pt x="2102" y="2841"/>
                    <a:pt x="2035" y="2808"/>
                    <a:pt x="2002" y="2775"/>
                  </a:cubicBezTo>
                  <a:cubicBezTo>
                    <a:pt x="1937" y="2750"/>
                    <a:pt x="1890" y="2742"/>
                    <a:pt x="1850" y="2742"/>
                  </a:cubicBezTo>
                  <a:cubicBezTo>
                    <a:pt x="1755" y="2742"/>
                    <a:pt x="1700" y="2791"/>
                    <a:pt x="1543" y="2791"/>
                  </a:cubicBezTo>
                  <a:cubicBezTo>
                    <a:pt x="1496" y="2791"/>
                    <a:pt x="1439" y="2786"/>
                    <a:pt x="1368" y="2775"/>
                  </a:cubicBezTo>
                  <a:cubicBezTo>
                    <a:pt x="1368" y="2508"/>
                    <a:pt x="1335" y="2241"/>
                    <a:pt x="1301" y="2007"/>
                  </a:cubicBezTo>
                  <a:cubicBezTo>
                    <a:pt x="1501" y="1974"/>
                    <a:pt x="1602" y="1941"/>
                    <a:pt x="1635" y="1907"/>
                  </a:cubicBezTo>
                  <a:cubicBezTo>
                    <a:pt x="1702" y="1874"/>
                    <a:pt x="1702" y="1807"/>
                    <a:pt x="1768" y="1740"/>
                  </a:cubicBezTo>
                  <a:cubicBezTo>
                    <a:pt x="1902" y="1607"/>
                    <a:pt x="2002" y="1507"/>
                    <a:pt x="2102" y="1407"/>
                  </a:cubicBezTo>
                  <a:lnTo>
                    <a:pt x="2102" y="1407"/>
                  </a:lnTo>
                  <a:cubicBezTo>
                    <a:pt x="2335" y="2141"/>
                    <a:pt x="2302" y="3342"/>
                    <a:pt x="2069" y="4209"/>
                  </a:cubicBezTo>
                  <a:cubicBezTo>
                    <a:pt x="2035" y="4309"/>
                    <a:pt x="2035" y="4376"/>
                    <a:pt x="2035" y="4376"/>
                  </a:cubicBezTo>
                  <a:cubicBezTo>
                    <a:pt x="2035" y="4392"/>
                    <a:pt x="2044" y="4401"/>
                    <a:pt x="2052" y="4401"/>
                  </a:cubicBezTo>
                  <a:cubicBezTo>
                    <a:pt x="2060" y="4401"/>
                    <a:pt x="2069" y="4392"/>
                    <a:pt x="2069" y="4376"/>
                  </a:cubicBezTo>
                  <a:cubicBezTo>
                    <a:pt x="2169" y="4309"/>
                    <a:pt x="2569" y="3408"/>
                    <a:pt x="2569" y="2341"/>
                  </a:cubicBezTo>
                  <a:cubicBezTo>
                    <a:pt x="2969" y="2408"/>
                    <a:pt x="3403" y="2608"/>
                    <a:pt x="3570" y="2641"/>
                  </a:cubicBezTo>
                  <a:cubicBezTo>
                    <a:pt x="3636" y="2641"/>
                    <a:pt x="3703" y="2641"/>
                    <a:pt x="3736" y="2608"/>
                  </a:cubicBezTo>
                  <a:cubicBezTo>
                    <a:pt x="3770" y="2574"/>
                    <a:pt x="3803" y="2508"/>
                    <a:pt x="3736" y="2408"/>
                  </a:cubicBezTo>
                  <a:cubicBezTo>
                    <a:pt x="3670" y="2341"/>
                    <a:pt x="3570" y="2274"/>
                    <a:pt x="3403" y="2207"/>
                  </a:cubicBezTo>
                  <a:cubicBezTo>
                    <a:pt x="3318" y="2179"/>
                    <a:pt x="3257" y="2170"/>
                    <a:pt x="3207" y="2170"/>
                  </a:cubicBezTo>
                  <a:cubicBezTo>
                    <a:pt x="3099" y="2170"/>
                    <a:pt x="3039" y="2213"/>
                    <a:pt x="2896" y="2213"/>
                  </a:cubicBezTo>
                  <a:cubicBezTo>
                    <a:pt x="2868" y="2213"/>
                    <a:pt x="2837" y="2211"/>
                    <a:pt x="2802" y="2207"/>
                  </a:cubicBezTo>
                  <a:lnTo>
                    <a:pt x="2569" y="2207"/>
                  </a:lnTo>
                  <a:cubicBezTo>
                    <a:pt x="2536" y="1841"/>
                    <a:pt x="2502" y="1440"/>
                    <a:pt x="2435" y="1173"/>
                  </a:cubicBezTo>
                  <a:cubicBezTo>
                    <a:pt x="2435" y="1107"/>
                    <a:pt x="2435" y="1040"/>
                    <a:pt x="2435" y="1007"/>
                  </a:cubicBezTo>
                  <a:cubicBezTo>
                    <a:pt x="2425" y="996"/>
                    <a:pt x="2415" y="989"/>
                    <a:pt x="2399" y="989"/>
                  </a:cubicBezTo>
                  <a:close/>
                  <a:moveTo>
                    <a:pt x="4398" y="3267"/>
                  </a:moveTo>
                  <a:cubicBezTo>
                    <a:pt x="4626" y="3267"/>
                    <a:pt x="4824" y="3372"/>
                    <a:pt x="4937" y="3542"/>
                  </a:cubicBezTo>
                  <a:cubicBezTo>
                    <a:pt x="5171" y="3809"/>
                    <a:pt x="5171" y="4276"/>
                    <a:pt x="4737" y="4609"/>
                  </a:cubicBezTo>
                  <a:cubicBezTo>
                    <a:pt x="4548" y="4755"/>
                    <a:pt x="4359" y="4818"/>
                    <a:pt x="4187" y="4818"/>
                  </a:cubicBezTo>
                  <a:cubicBezTo>
                    <a:pt x="3964" y="4818"/>
                    <a:pt x="3768" y="4712"/>
                    <a:pt x="3636" y="4542"/>
                  </a:cubicBezTo>
                  <a:cubicBezTo>
                    <a:pt x="3436" y="4276"/>
                    <a:pt x="3403" y="3809"/>
                    <a:pt x="3836" y="3475"/>
                  </a:cubicBezTo>
                  <a:cubicBezTo>
                    <a:pt x="4025" y="3330"/>
                    <a:pt x="4221" y="3267"/>
                    <a:pt x="4398" y="3267"/>
                  </a:cubicBezTo>
                  <a:close/>
                  <a:moveTo>
                    <a:pt x="3794" y="2999"/>
                  </a:moveTo>
                  <a:cubicBezTo>
                    <a:pt x="3700" y="2999"/>
                    <a:pt x="3485" y="3054"/>
                    <a:pt x="3403" y="3108"/>
                  </a:cubicBezTo>
                  <a:cubicBezTo>
                    <a:pt x="3369" y="3141"/>
                    <a:pt x="3369" y="3175"/>
                    <a:pt x="3369" y="3175"/>
                  </a:cubicBezTo>
                  <a:cubicBezTo>
                    <a:pt x="3403" y="3208"/>
                    <a:pt x="3436" y="3208"/>
                    <a:pt x="3470" y="3208"/>
                  </a:cubicBezTo>
                  <a:cubicBezTo>
                    <a:pt x="3536" y="3208"/>
                    <a:pt x="3603" y="3242"/>
                    <a:pt x="3636" y="3275"/>
                  </a:cubicBezTo>
                  <a:cubicBezTo>
                    <a:pt x="3636" y="3308"/>
                    <a:pt x="3636" y="3375"/>
                    <a:pt x="3603" y="3408"/>
                  </a:cubicBezTo>
                  <a:cubicBezTo>
                    <a:pt x="3136" y="3909"/>
                    <a:pt x="3136" y="4442"/>
                    <a:pt x="3403" y="4776"/>
                  </a:cubicBezTo>
                  <a:cubicBezTo>
                    <a:pt x="3568" y="4996"/>
                    <a:pt x="3823" y="5125"/>
                    <a:pt x="4120" y="5125"/>
                  </a:cubicBezTo>
                  <a:cubicBezTo>
                    <a:pt x="4363" y="5125"/>
                    <a:pt x="4633" y="5038"/>
                    <a:pt x="4904" y="4843"/>
                  </a:cubicBezTo>
                  <a:cubicBezTo>
                    <a:pt x="5504" y="4376"/>
                    <a:pt x="5504" y="3709"/>
                    <a:pt x="5204" y="3375"/>
                  </a:cubicBezTo>
                  <a:cubicBezTo>
                    <a:pt x="5061" y="3170"/>
                    <a:pt x="4817" y="3041"/>
                    <a:pt x="4511" y="3041"/>
                  </a:cubicBezTo>
                  <a:cubicBezTo>
                    <a:pt x="4319" y="3041"/>
                    <a:pt x="4102" y="3092"/>
                    <a:pt x="3870" y="3208"/>
                  </a:cubicBezTo>
                  <a:cubicBezTo>
                    <a:pt x="3836" y="3141"/>
                    <a:pt x="3870" y="3075"/>
                    <a:pt x="3836" y="3008"/>
                  </a:cubicBezTo>
                  <a:cubicBezTo>
                    <a:pt x="3830" y="3002"/>
                    <a:pt x="3815" y="2999"/>
                    <a:pt x="3794" y="29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654;p43"/>
          <p:cNvGrpSpPr/>
          <p:nvPr/>
        </p:nvGrpSpPr>
        <p:grpSpPr>
          <a:xfrm>
            <a:off x="3993063" y="892488"/>
            <a:ext cx="4252613" cy="3418013"/>
            <a:chOff x="-706512" y="43388"/>
            <a:chExt cx="4252613" cy="3418013"/>
          </a:xfrm>
        </p:grpSpPr>
        <p:sp>
          <p:nvSpPr>
            <p:cNvPr id="2655" name="Google Shape;2655;p43"/>
            <p:cNvSpPr/>
            <p:nvPr/>
          </p:nvSpPr>
          <p:spPr>
            <a:xfrm>
              <a:off x="3038250" y="3063700"/>
              <a:ext cx="228000" cy="202325"/>
            </a:xfrm>
            <a:custGeom>
              <a:avLst/>
              <a:gdLst/>
              <a:ahLst/>
              <a:cxnLst/>
              <a:rect l="l" t="t" r="r" b="b"/>
              <a:pathLst>
                <a:path w="9120" h="8093" extrusionOk="0">
                  <a:moveTo>
                    <a:pt x="2684" y="0"/>
                  </a:moveTo>
                  <a:cubicBezTo>
                    <a:pt x="2379" y="0"/>
                    <a:pt x="2066" y="61"/>
                    <a:pt x="1764" y="190"/>
                  </a:cubicBezTo>
                  <a:cubicBezTo>
                    <a:pt x="578" y="676"/>
                    <a:pt x="1" y="2044"/>
                    <a:pt x="487" y="3229"/>
                  </a:cubicBezTo>
                  <a:lnTo>
                    <a:pt x="2493" y="8093"/>
                  </a:lnTo>
                  <a:lnTo>
                    <a:pt x="7356" y="6087"/>
                  </a:lnTo>
                  <a:cubicBezTo>
                    <a:pt x="8542" y="5600"/>
                    <a:pt x="9119" y="4233"/>
                    <a:pt x="8633" y="3047"/>
                  </a:cubicBezTo>
                  <a:cubicBezTo>
                    <a:pt x="8266" y="2130"/>
                    <a:pt x="7398" y="1594"/>
                    <a:pt x="6486" y="1594"/>
                  </a:cubicBezTo>
                  <a:cubicBezTo>
                    <a:pt x="6188" y="1594"/>
                    <a:pt x="5885" y="1651"/>
                    <a:pt x="5593" y="1770"/>
                  </a:cubicBezTo>
                  <a:lnTo>
                    <a:pt x="5046" y="1983"/>
                  </a:lnTo>
                  <a:lnTo>
                    <a:pt x="4834" y="1467"/>
                  </a:lnTo>
                  <a:cubicBezTo>
                    <a:pt x="4468" y="553"/>
                    <a:pt x="3606" y="0"/>
                    <a:pt x="2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43"/>
            <p:cNvSpPr/>
            <p:nvPr/>
          </p:nvSpPr>
          <p:spPr>
            <a:xfrm>
              <a:off x="3122825" y="43388"/>
              <a:ext cx="423275" cy="331225"/>
            </a:xfrm>
            <a:custGeom>
              <a:avLst/>
              <a:gdLst/>
              <a:ahLst/>
              <a:cxnLst/>
              <a:rect l="l" t="t" r="r" b="b"/>
              <a:pathLst>
                <a:path w="16931" h="13249" extrusionOk="0">
                  <a:moveTo>
                    <a:pt x="4985" y="1"/>
                  </a:moveTo>
                  <a:lnTo>
                    <a:pt x="3739" y="7326"/>
                  </a:lnTo>
                  <a:cubicBezTo>
                    <a:pt x="3465" y="7144"/>
                    <a:pt x="3161" y="7022"/>
                    <a:pt x="2796" y="6961"/>
                  </a:cubicBezTo>
                  <a:cubicBezTo>
                    <a:pt x="2667" y="6939"/>
                    <a:pt x="2538" y="6928"/>
                    <a:pt x="2411" y="6928"/>
                  </a:cubicBezTo>
                  <a:cubicBezTo>
                    <a:pt x="1345" y="6928"/>
                    <a:pt x="403" y="7699"/>
                    <a:pt x="213" y="8785"/>
                  </a:cubicBezTo>
                  <a:cubicBezTo>
                    <a:pt x="0" y="10001"/>
                    <a:pt x="821" y="11186"/>
                    <a:pt x="2037" y="11399"/>
                  </a:cubicBezTo>
                  <a:cubicBezTo>
                    <a:pt x="2153" y="11416"/>
                    <a:pt x="2269" y="11424"/>
                    <a:pt x="2383" y="11424"/>
                  </a:cubicBezTo>
                  <a:cubicBezTo>
                    <a:pt x="3491" y="11424"/>
                    <a:pt x="4458" y="10647"/>
                    <a:pt x="4651" y="9545"/>
                  </a:cubicBezTo>
                  <a:cubicBezTo>
                    <a:pt x="4651" y="9514"/>
                    <a:pt x="4651" y="9484"/>
                    <a:pt x="4651" y="9454"/>
                  </a:cubicBezTo>
                  <a:lnTo>
                    <a:pt x="5623" y="3709"/>
                  </a:lnTo>
                  <a:lnTo>
                    <a:pt x="15076" y="5320"/>
                  </a:lnTo>
                  <a:lnTo>
                    <a:pt x="14438" y="9180"/>
                  </a:lnTo>
                  <a:cubicBezTo>
                    <a:pt x="14164" y="8967"/>
                    <a:pt x="13861" y="8846"/>
                    <a:pt x="13496" y="8785"/>
                  </a:cubicBezTo>
                  <a:cubicBezTo>
                    <a:pt x="13366" y="8762"/>
                    <a:pt x="13238" y="8751"/>
                    <a:pt x="13111" y="8751"/>
                  </a:cubicBezTo>
                  <a:cubicBezTo>
                    <a:pt x="12045" y="8751"/>
                    <a:pt x="11102" y="9522"/>
                    <a:pt x="10912" y="10609"/>
                  </a:cubicBezTo>
                  <a:cubicBezTo>
                    <a:pt x="10699" y="11855"/>
                    <a:pt x="11520" y="13010"/>
                    <a:pt x="12736" y="13223"/>
                  </a:cubicBezTo>
                  <a:cubicBezTo>
                    <a:pt x="12853" y="13240"/>
                    <a:pt x="12970" y="13249"/>
                    <a:pt x="13085" y="13249"/>
                  </a:cubicBezTo>
                  <a:cubicBezTo>
                    <a:pt x="14166" y="13249"/>
                    <a:pt x="15127" y="12498"/>
                    <a:pt x="15320" y="11399"/>
                  </a:cubicBezTo>
                  <a:lnTo>
                    <a:pt x="15350" y="11399"/>
                  </a:lnTo>
                  <a:lnTo>
                    <a:pt x="15350" y="11369"/>
                  </a:lnTo>
                  <a:lnTo>
                    <a:pt x="16930" y="2037"/>
                  </a:lnTo>
                  <a:lnTo>
                    <a:pt x="15684" y="1824"/>
                  </a:lnTo>
                  <a:lnTo>
                    <a:pt x="6231" y="213"/>
                  </a:lnTo>
                  <a:lnTo>
                    <a:pt x="49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43"/>
            <p:cNvSpPr/>
            <p:nvPr/>
          </p:nvSpPr>
          <p:spPr>
            <a:xfrm>
              <a:off x="-706512" y="3181700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43"/>
            <p:cNvSpPr/>
            <p:nvPr/>
          </p:nvSpPr>
          <p:spPr>
            <a:xfrm>
              <a:off x="775275" y="374625"/>
              <a:ext cx="292575" cy="311725"/>
            </a:xfrm>
            <a:custGeom>
              <a:avLst/>
              <a:gdLst/>
              <a:ahLst/>
              <a:cxnLst/>
              <a:rect l="l" t="t" r="r" b="b"/>
              <a:pathLst>
                <a:path w="11703" h="12469" extrusionOk="0">
                  <a:moveTo>
                    <a:pt x="7019" y="0"/>
                  </a:moveTo>
                  <a:cubicBezTo>
                    <a:pt x="6582" y="0"/>
                    <a:pt x="6189" y="306"/>
                    <a:pt x="6110" y="724"/>
                  </a:cubicBezTo>
                  <a:lnTo>
                    <a:pt x="4378" y="7989"/>
                  </a:lnTo>
                  <a:cubicBezTo>
                    <a:pt x="4074" y="7715"/>
                    <a:pt x="3709" y="7533"/>
                    <a:pt x="3314" y="7472"/>
                  </a:cubicBezTo>
                  <a:cubicBezTo>
                    <a:pt x="3135" y="7431"/>
                    <a:pt x="2955" y="7412"/>
                    <a:pt x="2779" y="7412"/>
                  </a:cubicBezTo>
                  <a:cubicBezTo>
                    <a:pt x="1636" y="7412"/>
                    <a:pt x="594" y="8225"/>
                    <a:pt x="305" y="9357"/>
                  </a:cubicBezTo>
                  <a:cubicBezTo>
                    <a:pt x="1" y="10724"/>
                    <a:pt x="821" y="12092"/>
                    <a:pt x="2189" y="12396"/>
                  </a:cubicBezTo>
                  <a:cubicBezTo>
                    <a:pt x="2390" y="12445"/>
                    <a:pt x="2592" y="12469"/>
                    <a:pt x="2789" y="12469"/>
                  </a:cubicBezTo>
                  <a:cubicBezTo>
                    <a:pt x="3937" y="12469"/>
                    <a:pt x="4974" y="11678"/>
                    <a:pt x="5259" y="10512"/>
                  </a:cubicBezTo>
                  <a:cubicBezTo>
                    <a:pt x="5259" y="10481"/>
                    <a:pt x="5259" y="10451"/>
                    <a:pt x="5259" y="10420"/>
                  </a:cubicBezTo>
                  <a:lnTo>
                    <a:pt x="7113" y="2639"/>
                  </a:lnTo>
                  <a:lnTo>
                    <a:pt x="10214" y="3369"/>
                  </a:lnTo>
                  <a:cubicBezTo>
                    <a:pt x="10289" y="3385"/>
                    <a:pt x="10365" y="3394"/>
                    <a:pt x="10440" y="3394"/>
                  </a:cubicBezTo>
                  <a:cubicBezTo>
                    <a:pt x="10905" y="3394"/>
                    <a:pt x="11329" y="3080"/>
                    <a:pt x="11460" y="2609"/>
                  </a:cubicBezTo>
                  <a:lnTo>
                    <a:pt x="11551" y="2122"/>
                  </a:lnTo>
                  <a:cubicBezTo>
                    <a:pt x="11703" y="1575"/>
                    <a:pt x="11369" y="998"/>
                    <a:pt x="10791" y="876"/>
                  </a:cubicBezTo>
                  <a:lnTo>
                    <a:pt x="7235" y="25"/>
                  </a:lnTo>
                  <a:cubicBezTo>
                    <a:pt x="7162" y="8"/>
                    <a:pt x="7090" y="0"/>
                    <a:pt x="70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94" name="AutoShape 2" descr="blob:https://web.whatsapp.com/ac427057-5432-42d4-b07c-b4d66b0225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" name="Elementos multimedia en línea 3" title="RECOPILACIOￌﾁN MONO SILABO REPASO">
            <a:hlinkClick r:id="" action="ppaction://media"/>
            <a:extLst>
              <a:ext uri="{FF2B5EF4-FFF2-40B4-BE49-F238E27FC236}">
                <a16:creationId xmlns:a16="http://schemas.microsoft.com/office/drawing/2014/main" id="{B185B48A-BDA1-45C7-B313-30A2E4129A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87355" y="756242"/>
            <a:ext cx="6887018" cy="389116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B032520-2D04-458E-84BF-2F569970F9FD}"/>
              </a:ext>
            </a:extLst>
          </p:cNvPr>
          <p:cNvSpPr/>
          <p:nvPr/>
        </p:nvSpPr>
        <p:spPr>
          <a:xfrm>
            <a:off x="887355" y="4825655"/>
            <a:ext cx="41825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https://www.youtube.com/watch?v=qVv5kuCw6w8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7" name="Google Shape;2917;p46"/>
          <p:cNvSpPr txBox="1">
            <a:spLocks noGrp="1"/>
          </p:cNvSpPr>
          <p:nvPr>
            <p:ph type="title" idx="4"/>
          </p:nvPr>
        </p:nvSpPr>
        <p:spPr>
          <a:xfrm>
            <a:off x="0" y="0"/>
            <a:ext cx="5832648" cy="11315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Recordamos</a:t>
            </a:r>
            <a:endParaRPr dirty="0"/>
          </a:p>
        </p:txBody>
      </p:sp>
      <p:grpSp>
        <p:nvGrpSpPr>
          <p:cNvPr id="2" name="Google Shape;2919;p46"/>
          <p:cNvGrpSpPr/>
          <p:nvPr/>
        </p:nvGrpSpPr>
        <p:grpSpPr>
          <a:xfrm>
            <a:off x="6127395" y="1559000"/>
            <a:ext cx="2363729" cy="3262269"/>
            <a:chOff x="913842" y="1203803"/>
            <a:chExt cx="2268019" cy="3130176"/>
          </a:xfrm>
        </p:grpSpPr>
        <p:grpSp>
          <p:nvGrpSpPr>
            <p:cNvPr id="3" name="Google Shape;2920;p46"/>
            <p:cNvGrpSpPr/>
            <p:nvPr/>
          </p:nvGrpSpPr>
          <p:grpSpPr>
            <a:xfrm>
              <a:off x="913842" y="1203803"/>
              <a:ext cx="2268019" cy="3130176"/>
              <a:chOff x="812600" y="1060325"/>
              <a:chExt cx="2586700" cy="3570000"/>
            </a:xfrm>
          </p:grpSpPr>
          <p:sp>
            <p:nvSpPr>
              <p:cNvPr id="2921" name="Google Shape;2921;p46"/>
              <p:cNvSpPr/>
              <p:nvPr/>
            </p:nvSpPr>
            <p:spPr>
              <a:xfrm>
                <a:off x="1320950" y="1139375"/>
                <a:ext cx="2063150" cy="1801725"/>
              </a:xfrm>
              <a:custGeom>
                <a:avLst/>
                <a:gdLst/>
                <a:ahLst/>
                <a:cxnLst/>
                <a:rect l="l" t="t" r="r" b="b"/>
                <a:pathLst>
                  <a:path w="82526" h="72069" extrusionOk="0">
                    <a:moveTo>
                      <a:pt x="47540" y="0"/>
                    </a:moveTo>
                    <a:cubicBezTo>
                      <a:pt x="46628" y="0"/>
                      <a:pt x="45686" y="61"/>
                      <a:pt x="44774" y="152"/>
                    </a:cubicBezTo>
                    <a:cubicBezTo>
                      <a:pt x="42372" y="456"/>
                      <a:pt x="40245" y="1155"/>
                      <a:pt x="38482" y="2219"/>
                    </a:cubicBezTo>
                    <a:cubicBezTo>
                      <a:pt x="38360" y="2280"/>
                      <a:pt x="38269" y="2401"/>
                      <a:pt x="38269" y="2553"/>
                    </a:cubicBezTo>
                    <a:cubicBezTo>
                      <a:pt x="38056" y="2797"/>
                      <a:pt x="37874" y="3009"/>
                      <a:pt x="37661" y="3222"/>
                    </a:cubicBezTo>
                    <a:cubicBezTo>
                      <a:pt x="36932" y="3982"/>
                      <a:pt x="36050" y="4651"/>
                      <a:pt x="35108" y="5228"/>
                    </a:cubicBezTo>
                    <a:cubicBezTo>
                      <a:pt x="33740" y="6049"/>
                      <a:pt x="32160" y="6687"/>
                      <a:pt x="30123" y="7295"/>
                    </a:cubicBezTo>
                    <a:lnTo>
                      <a:pt x="30153" y="7325"/>
                    </a:lnTo>
                    <a:cubicBezTo>
                      <a:pt x="28573" y="7721"/>
                      <a:pt x="26931" y="8085"/>
                      <a:pt x="25503" y="8389"/>
                    </a:cubicBezTo>
                    <a:lnTo>
                      <a:pt x="25442" y="8389"/>
                    </a:lnTo>
                    <a:lnTo>
                      <a:pt x="25351" y="8420"/>
                    </a:lnTo>
                    <a:cubicBezTo>
                      <a:pt x="24105" y="8693"/>
                      <a:pt x="22554" y="9028"/>
                      <a:pt x="21156" y="9392"/>
                    </a:cubicBezTo>
                    <a:cubicBezTo>
                      <a:pt x="20336" y="9636"/>
                      <a:pt x="19637" y="9848"/>
                      <a:pt x="18998" y="10061"/>
                    </a:cubicBezTo>
                    <a:cubicBezTo>
                      <a:pt x="18178" y="10365"/>
                      <a:pt x="17418" y="10699"/>
                      <a:pt x="16810" y="10943"/>
                    </a:cubicBezTo>
                    <a:cubicBezTo>
                      <a:pt x="15260" y="11642"/>
                      <a:pt x="13770" y="12402"/>
                      <a:pt x="12372" y="13253"/>
                    </a:cubicBezTo>
                    <a:cubicBezTo>
                      <a:pt x="9241" y="15137"/>
                      <a:pt x="6688" y="17326"/>
                      <a:pt x="4773" y="19788"/>
                    </a:cubicBezTo>
                    <a:cubicBezTo>
                      <a:pt x="3740" y="21125"/>
                      <a:pt x="2888" y="22554"/>
                      <a:pt x="2250" y="24073"/>
                    </a:cubicBezTo>
                    <a:cubicBezTo>
                      <a:pt x="1885" y="24894"/>
                      <a:pt x="1642" y="25654"/>
                      <a:pt x="1460" y="26414"/>
                    </a:cubicBezTo>
                    <a:cubicBezTo>
                      <a:pt x="1308" y="27113"/>
                      <a:pt x="1217" y="27873"/>
                      <a:pt x="1217" y="28694"/>
                    </a:cubicBezTo>
                    <a:cubicBezTo>
                      <a:pt x="1217" y="30669"/>
                      <a:pt x="1673" y="32554"/>
                      <a:pt x="2129" y="34165"/>
                    </a:cubicBezTo>
                    <a:cubicBezTo>
                      <a:pt x="2402" y="35077"/>
                      <a:pt x="2706" y="35958"/>
                      <a:pt x="2980" y="36840"/>
                    </a:cubicBezTo>
                    <a:lnTo>
                      <a:pt x="3010" y="36870"/>
                    </a:lnTo>
                    <a:cubicBezTo>
                      <a:pt x="3253" y="37599"/>
                      <a:pt x="3588" y="38602"/>
                      <a:pt x="3861" y="39575"/>
                    </a:cubicBezTo>
                    <a:lnTo>
                      <a:pt x="3892" y="39636"/>
                    </a:lnTo>
                    <a:cubicBezTo>
                      <a:pt x="4408" y="41520"/>
                      <a:pt x="4651" y="42979"/>
                      <a:pt x="4682" y="44378"/>
                    </a:cubicBezTo>
                    <a:cubicBezTo>
                      <a:pt x="4712" y="44438"/>
                      <a:pt x="4712" y="44438"/>
                      <a:pt x="4712" y="44438"/>
                    </a:cubicBezTo>
                    <a:cubicBezTo>
                      <a:pt x="4712" y="45381"/>
                      <a:pt x="4591" y="46293"/>
                      <a:pt x="4378" y="47113"/>
                    </a:cubicBezTo>
                    <a:cubicBezTo>
                      <a:pt x="4287" y="47448"/>
                      <a:pt x="4195" y="47782"/>
                      <a:pt x="4044" y="48116"/>
                    </a:cubicBezTo>
                    <a:cubicBezTo>
                      <a:pt x="3892" y="48542"/>
                      <a:pt x="3709" y="48937"/>
                      <a:pt x="3527" y="49302"/>
                    </a:cubicBezTo>
                    <a:cubicBezTo>
                      <a:pt x="3223" y="49879"/>
                      <a:pt x="2919" y="50426"/>
                      <a:pt x="2585" y="51034"/>
                    </a:cubicBezTo>
                    <a:lnTo>
                      <a:pt x="2250" y="51673"/>
                    </a:lnTo>
                    <a:cubicBezTo>
                      <a:pt x="1946" y="52220"/>
                      <a:pt x="1490" y="53071"/>
                      <a:pt x="1095" y="53983"/>
                    </a:cubicBezTo>
                    <a:cubicBezTo>
                      <a:pt x="730" y="54773"/>
                      <a:pt x="457" y="55594"/>
                      <a:pt x="274" y="56414"/>
                    </a:cubicBezTo>
                    <a:cubicBezTo>
                      <a:pt x="92" y="57265"/>
                      <a:pt x="1" y="58116"/>
                      <a:pt x="31" y="59089"/>
                    </a:cubicBezTo>
                    <a:cubicBezTo>
                      <a:pt x="62" y="59697"/>
                      <a:pt x="153" y="60335"/>
                      <a:pt x="335" y="60974"/>
                    </a:cubicBezTo>
                    <a:cubicBezTo>
                      <a:pt x="639" y="62159"/>
                      <a:pt x="1186" y="63375"/>
                      <a:pt x="1916" y="64500"/>
                    </a:cubicBezTo>
                    <a:cubicBezTo>
                      <a:pt x="2433" y="65351"/>
                      <a:pt x="3040" y="66050"/>
                      <a:pt x="3740" y="66658"/>
                    </a:cubicBezTo>
                    <a:cubicBezTo>
                      <a:pt x="4469" y="67266"/>
                      <a:pt x="5290" y="67661"/>
                      <a:pt x="6110" y="67813"/>
                    </a:cubicBezTo>
                    <a:cubicBezTo>
                      <a:pt x="6293" y="67813"/>
                      <a:pt x="6475" y="67843"/>
                      <a:pt x="6658" y="67843"/>
                    </a:cubicBezTo>
                    <a:cubicBezTo>
                      <a:pt x="7357" y="67843"/>
                      <a:pt x="8056" y="67630"/>
                      <a:pt x="8724" y="67266"/>
                    </a:cubicBezTo>
                    <a:cubicBezTo>
                      <a:pt x="8968" y="67114"/>
                      <a:pt x="9211" y="66962"/>
                      <a:pt x="9424" y="66749"/>
                    </a:cubicBezTo>
                    <a:cubicBezTo>
                      <a:pt x="9636" y="66536"/>
                      <a:pt x="9819" y="66293"/>
                      <a:pt x="10001" y="66050"/>
                    </a:cubicBezTo>
                    <a:cubicBezTo>
                      <a:pt x="10214" y="65715"/>
                      <a:pt x="10366" y="65381"/>
                      <a:pt x="10487" y="64986"/>
                    </a:cubicBezTo>
                    <a:lnTo>
                      <a:pt x="10487" y="65047"/>
                    </a:lnTo>
                    <a:lnTo>
                      <a:pt x="10518" y="65077"/>
                    </a:lnTo>
                    <a:cubicBezTo>
                      <a:pt x="10731" y="65442"/>
                      <a:pt x="11004" y="65807"/>
                      <a:pt x="11338" y="66232"/>
                    </a:cubicBezTo>
                    <a:cubicBezTo>
                      <a:pt x="11886" y="66901"/>
                      <a:pt x="12554" y="67539"/>
                      <a:pt x="13314" y="68086"/>
                    </a:cubicBezTo>
                    <a:cubicBezTo>
                      <a:pt x="14712" y="69150"/>
                      <a:pt x="16415" y="69971"/>
                      <a:pt x="18481" y="70639"/>
                    </a:cubicBezTo>
                    <a:cubicBezTo>
                      <a:pt x="20153" y="71187"/>
                      <a:pt x="21977" y="71551"/>
                      <a:pt x="24074" y="71825"/>
                    </a:cubicBezTo>
                    <a:cubicBezTo>
                      <a:pt x="25564" y="71977"/>
                      <a:pt x="27023" y="72068"/>
                      <a:pt x="28451" y="72068"/>
                    </a:cubicBezTo>
                    <a:cubicBezTo>
                      <a:pt x="29211" y="72068"/>
                      <a:pt x="30001" y="72038"/>
                      <a:pt x="30822" y="72007"/>
                    </a:cubicBezTo>
                    <a:cubicBezTo>
                      <a:pt x="33406" y="71825"/>
                      <a:pt x="36111" y="71308"/>
                      <a:pt x="38907" y="70487"/>
                    </a:cubicBezTo>
                    <a:cubicBezTo>
                      <a:pt x="39637" y="70275"/>
                      <a:pt x="40397" y="70001"/>
                      <a:pt x="41126" y="69758"/>
                    </a:cubicBezTo>
                    <a:lnTo>
                      <a:pt x="41187" y="69728"/>
                    </a:lnTo>
                    <a:cubicBezTo>
                      <a:pt x="41795" y="69545"/>
                      <a:pt x="42312" y="69363"/>
                      <a:pt x="42828" y="69180"/>
                    </a:cubicBezTo>
                    <a:cubicBezTo>
                      <a:pt x="44318" y="68725"/>
                      <a:pt x="45564" y="68390"/>
                      <a:pt x="46719" y="68177"/>
                    </a:cubicBezTo>
                    <a:cubicBezTo>
                      <a:pt x="47692" y="68025"/>
                      <a:pt x="48634" y="67934"/>
                      <a:pt x="49576" y="67934"/>
                    </a:cubicBezTo>
                    <a:lnTo>
                      <a:pt x="51035" y="67934"/>
                    </a:lnTo>
                    <a:cubicBezTo>
                      <a:pt x="51522" y="67934"/>
                      <a:pt x="52008" y="67965"/>
                      <a:pt x="52494" y="68025"/>
                    </a:cubicBezTo>
                    <a:lnTo>
                      <a:pt x="52464" y="67965"/>
                    </a:lnTo>
                    <a:lnTo>
                      <a:pt x="52464" y="67965"/>
                    </a:lnTo>
                    <a:cubicBezTo>
                      <a:pt x="53193" y="68086"/>
                      <a:pt x="53680" y="68147"/>
                      <a:pt x="54075" y="68238"/>
                    </a:cubicBezTo>
                    <a:cubicBezTo>
                      <a:pt x="54713" y="68694"/>
                      <a:pt x="55412" y="69028"/>
                      <a:pt x="56172" y="69241"/>
                    </a:cubicBezTo>
                    <a:cubicBezTo>
                      <a:pt x="57023" y="69515"/>
                      <a:pt x="57935" y="69636"/>
                      <a:pt x="58908" y="69636"/>
                    </a:cubicBezTo>
                    <a:cubicBezTo>
                      <a:pt x="59546" y="69636"/>
                      <a:pt x="60215" y="69576"/>
                      <a:pt x="60883" y="69454"/>
                    </a:cubicBezTo>
                    <a:cubicBezTo>
                      <a:pt x="62282" y="69241"/>
                      <a:pt x="63619" y="68785"/>
                      <a:pt x="64865" y="68117"/>
                    </a:cubicBezTo>
                    <a:cubicBezTo>
                      <a:pt x="65960" y="67539"/>
                      <a:pt x="66902" y="66840"/>
                      <a:pt x="67662" y="66050"/>
                    </a:cubicBezTo>
                    <a:cubicBezTo>
                      <a:pt x="68300" y="66171"/>
                      <a:pt x="68938" y="66202"/>
                      <a:pt x="69577" y="66202"/>
                    </a:cubicBezTo>
                    <a:lnTo>
                      <a:pt x="69972" y="66202"/>
                    </a:lnTo>
                    <a:cubicBezTo>
                      <a:pt x="70762" y="66171"/>
                      <a:pt x="71552" y="66050"/>
                      <a:pt x="72373" y="65867"/>
                    </a:cubicBezTo>
                    <a:cubicBezTo>
                      <a:pt x="73832" y="65503"/>
                      <a:pt x="75321" y="64834"/>
                      <a:pt x="76659" y="63892"/>
                    </a:cubicBezTo>
                    <a:cubicBezTo>
                      <a:pt x="79303" y="62037"/>
                      <a:pt x="81218" y="59302"/>
                      <a:pt x="82039" y="56171"/>
                    </a:cubicBezTo>
                    <a:cubicBezTo>
                      <a:pt x="82252" y="55442"/>
                      <a:pt x="82373" y="54651"/>
                      <a:pt x="82464" y="53739"/>
                    </a:cubicBezTo>
                    <a:cubicBezTo>
                      <a:pt x="82525" y="52949"/>
                      <a:pt x="82525" y="52129"/>
                      <a:pt x="82464" y="51186"/>
                    </a:cubicBezTo>
                    <a:cubicBezTo>
                      <a:pt x="82343" y="49545"/>
                      <a:pt x="82008" y="47843"/>
                      <a:pt x="81461" y="46141"/>
                    </a:cubicBezTo>
                    <a:cubicBezTo>
                      <a:pt x="81188" y="45320"/>
                      <a:pt x="80914" y="44590"/>
                      <a:pt x="80580" y="43891"/>
                    </a:cubicBezTo>
                    <a:cubicBezTo>
                      <a:pt x="80306" y="43314"/>
                      <a:pt x="79942" y="42706"/>
                      <a:pt x="79455" y="42037"/>
                    </a:cubicBezTo>
                    <a:cubicBezTo>
                      <a:pt x="78969" y="41338"/>
                      <a:pt x="78391" y="40669"/>
                      <a:pt x="77875" y="40001"/>
                    </a:cubicBezTo>
                    <a:lnTo>
                      <a:pt x="77814" y="39940"/>
                    </a:lnTo>
                    <a:lnTo>
                      <a:pt x="77783" y="39879"/>
                    </a:lnTo>
                    <a:lnTo>
                      <a:pt x="77692" y="39788"/>
                    </a:lnTo>
                    <a:lnTo>
                      <a:pt x="77601" y="39697"/>
                    </a:lnTo>
                    <a:lnTo>
                      <a:pt x="77540" y="39606"/>
                    </a:lnTo>
                    <a:cubicBezTo>
                      <a:pt x="77236" y="39271"/>
                      <a:pt x="76963" y="38906"/>
                      <a:pt x="76659" y="38542"/>
                    </a:cubicBezTo>
                    <a:cubicBezTo>
                      <a:pt x="75929" y="37569"/>
                      <a:pt x="75382" y="36718"/>
                      <a:pt x="75017" y="35836"/>
                    </a:cubicBezTo>
                    <a:cubicBezTo>
                      <a:pt x="74562" y="34712"/>
                      <a:pt x="74349" y="33526"/>
                      <a:pt x="74227" y="32645"/>
                    </a:cubicBezTo>
                    <a:cubicBezTo>
                      <a:pt x="74014" y="31004"/>
                      <a:pt x="73984" y="29362"/>
                      <a:pt x="73954" y="27751"/>
                    </a:cubicBezTo>
                    <a:lnTo>
                      <a:pt x="73954" y="27387"/>
                    </a:lnTo>
                    <a:cubicBezTo>
                      <a:pt x="73954" y="27083"/>
                      <a:pt x="73954" y="26779"/>
                      <a:pt x="73954" y="26475"/>
                    </a:cubicBezTo>
                    <a:cubicBezTo>
                      <a:pt x="73893" y="24590"/>
                      <a:pt x="73802" y="22371"/>
                      <a:pt x="73224" y="20274"/>
                    </a:cubicBezTo>
                    <a:cubicBezTo>
                      <a:pt x="73103" y="19848"/>
                      <a:pt x="72981" y="19453"/>
                      <a:pt x="72799" y="18967"/>
                    </a:cubicBezTo>
                    <a:cubicBezTo>
                      <a:pt x="72647" y="18572"/>
                      <a:pt x="72495" y="18116"/>
                      <a:pt x="72312" y="17660"/>
                    </a:cubicBezTo>
                    <a:cubicBezTo>
                      <a:pt x="72008" y="16839"/>
                      <a:pt x="71644" y="16019"/>
                      <a:pt x="71248" y="15167"/>
                    </a:cubicBezTo>
                    <a:cubicBezTo>
                      <a:pt x="70428" y="13465"/>
                      <a:pt x="69485" y="11854"/>
                      <a:pt x="68422" y="10365"/>
                    </a:cubicBezTo>
                    <a:cubicBezTo>
                      <a:pt x="67327" y="8815"/>
                      <a:pt x="66142" y="7417"/>
                      <a:pt x="64835" y="6231"/>
                    </a:cubicBezTo>
                    <a:cubicBezTo>
                      <a:pt x="63680" y="5167"/>
                      <a:pt x="62403" y="4225"/>
                      <a:pt x="61005" y="3435"/>
                    </a:cubicBezTo>
                    <a:cubicBezTo>
                      <a:pt x="59728" y="2736"/>
                      <a:pt x="58330" y="2128"/>
                      <a:pt x="56719" y="1581"/>
                    </a:cubicBezTo>
                    <a:cubicBezTo>
                      <a:pt x="55199" y="1034"/>
                      <a:pt x="53589" y="638"/>
                      <a:pt x="51947" y="365"/>
                    </a:cubicBezTo>
                    <a:cubicBezTo>
                      <a:pt x="50427" y="122"/>
                      <a:pt x="48938" y="0"/>
                      <a:pt x="475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46"/>
              <p:cNvSpPr/>
              <p:nvPr/>
            </p:nvSpPr>
            <p:spPr>
              <a:xfrm>
                <a:off x="1400000" y="1393925"/>
                <a:ext cx="1729525" cy="1547925"/>
              </a:xfrm>
              <a:custGeom>
                <a:avLst/>
                <a:gdLst/>
                <a:ahLst/>
                <a:cxnLst/>
                <a:rect l="l" t="t" r="r" b="b"/>
                <a:pathLst>
                  <a:path w="69181" h="61917" extrusionOk="0">
                    <a:moveTo>
                      <a:pt x="25624" y="1"/>
                    </a:moveTo>
                    <a:cubicBezTo>
                      <a:pt x="25016" y="31"/>
                      <a:pt x="24408" y="31"/>
                      <a:pt x="23830" y="92"/>
                    </a:cubicBezTo>
                    <a:cubicBezTo>
                      <a:pt x="23283" y="122"/>
                      <a:pt x="22736" y="183"/>
                      <a:pt x="22189" y="244"/>
                    </a:cubicBezTo>
                    <a:cubicBezTo>
                      <a:pt x="20912" y="426"/>
                      <a:pt x="19636" y="669"/>
                      <a:pt x="18420" y="1034"/>
                    </a:cubicBezTo>
                    <a:cubicBezTo>
                      <a:pt x="17782" y="1216"/>
                      <a:pt x="17143" y="1399"/>
                      <a:pt x="16535" y="1612"/>
                    </a:cubicBezTo>
                    <a:cubicBezTo>
                      <a:pt x="15897" y="1824"/>
                      <a:pt x="15289" y="2068"/>
                      <a:pt x="14681" y="2341"/>
                    </a:cubicBezTo>
                    <a:cubicBezTo>
                      <a:pt x="14681" y="2341"/>
                      <a:pt x="14681" y="2311"/>
                      <a:pt x="14681" y="2311"/>
                    </a:cubicBezTo>
                    <a:cubicBezTo>
                      <a:pt x="14681" y="2341"/>
                      <a:pt x="14681" y="2341"/>
                      <a:pt x="14651" y="2341"/>
                    </a:cubicBezTo>
                    <a:cubicBezTo>
                      <a:pt x="13587" y="2797"/>
                      <a:pt x="12523" y="3283"/>
                      <a:pt x="11490" y="3891"/>
                    </a:cubicBezTo>
                    <a:cubicBezTo>
                      <a:pt x="11064" y="4134"/>
                      <a:pt x="10608" y="4408"/>
                      <a:pt x="10183" y="4682"/>
                    </a:cubicBezTo>
                    <a:cubicBezTo>
                      <a:pt x="9787" y="4955"/>
                      <a:pt x="9392" y="5259"/>
                      <a:pt x="8997" y="5563"/>
                    </a:cubicBezTo>
                    <a:lnTo>
                      <a:pt x="8967" y="5563"/>
                    </a:lnTo>
                    <a:cubicBezTo>
                      <a:pt x="8268" y="6141"/>
                      <a:pt x="7569" y="6718"/>
                      <a:pt x="6930" y="7356"/>
                    </a:cubicBezTo>
                    <a:cubicBezTo>
                      <a:pt x="6626" y="7691"/>
                      <a:pt x="6292" y="7995"/>
                      <a:pt x="6018" y="8359"/>
                    </a:cubicBezTo>
                    <a:cubicBezTo>
                      <a:pt x="5745" y="8663"/>
                      <a:pt x="5471" y="8967"/>
                      <a:pt x="5228" y="9302"/>
                    </a:cubicBezTo>
                    <a:cubicBezTo>
                      <a:pt x="4711" y="9970"/>
                      <a:pt x="4225" y="10669"/>
                      <a:pt x="3799" y="11399"/>
                    </a:cubicBezTo>
                    <a:cubicBezTo>
                      <a:pt x="3587" y="11794"/>
                      <a:pt x="3374" y="12189"/>
                      <a:pt x="3192" y="12584"/>
                    </a:cubicBezTo>
                    <a:cubicBezTo>
                      <a:pt x="3009" y="12949"/>
                      <a:pt x="2827" y="13314"/>
                      <a:pt x="2675" y="13679"/>
                    </a:cubicBezTo>
                    <a:cubicBezTo>
                      <a:pt x="2310" y="14560"/>
                      <a:pt x="1976" y="15472"/>
                      <a:pt x="1733" y="16384"/>
                    </a:cubicBezTo>
                    <a:cubicBezTo>
                      <a:pt x="1611" y="16870"/>
                      <a:pt x="1489" y="17357"/>
                      <a:pt x="1398" y="17812"/>
                    </a:cubicBezTo>
                    <a:cubicBezTo>
                      <a:pt x="1307" y="18299"/>
                      <a:pt x="1216" y="18815"/>
                      <a:pt x="1155" y="19302"/>
                    </a:cubicBezTo>
                    <a:cubicBezTo>
                      <a:pt x="1155" y="19271"/>
                      <a:pt x="1155" y="19271"/>
                      <a:pt x="1155" y="19271"/>
                    </a:cubicBezTo>
                    <a:cubicBezTo>
                      <a:pt x="1064" y="19940"/>
                      <a:pt x="1003" y="20609"/>
                      <a:pt x="973" y="21278"/>
                    </a:cubicBezTo>
                    <a:lnTo>
                      <a:pt x="1003" y="21278"/>
                    </a:lnTo>
                    <a:cubicBezTo>
                      <a:pt x="1064" y="21278"/>
                      <a:pt x="1094" y="21338"/>
                      <a:pt x="1094" y="21369"/>
                    </a:cubicBezTo>
                    <a:cubicBezTo>
                      <a:pt x="1125" y="23223"/>
                      <a:pt x="1246" y="25047"/>
                      <a:pt x="1398" y="26870"/>
                    </a:cubicBezTo>
                    <a:cubicBezTo>
                      <a:pt x="1550" y="28694"/>
                      <a:pt x="1702" y="30548"/>
                      <a:pt x="1824" y="32372"/>
                    </a:cubicBezTo>
                    <a:cubicBezTo>
                      <a:pt x="1885" y="33649"/>
                      <a:pt x="1945" y="34956"/>
                      <a:pt x="1945" y="36232"/>
                    </a:cubicBezTo>
                    <a:cubicBezTo>
                      <a:pt x="1945" y="36536"/>
                      <a:pt x="1945" y="36870"/>
                      <a:pt x="1945" y="37174"/>
                    </a:cubicBezTo>
                    <a:cubicBezTo>
                      <a:pt x="1915" y="37478"/>
                      <a:pt x="1885" y="37752"/>
                      <a:pt x="1854" y="38025"/>
                    </a:cubicBezTo>
                    <a:cubicBezTo>
                      <a:pt x="1793" y="38603"/>
                      <a:pt x="1733" y="39150"/>
                      <a:pt x="1611" y="39728"/>
                    </a:cubicBezTo>
                    <a:cubicBezTo>
                      <a:pt x="1185" y="42007"/>
                      <a:pt x="486" y="44257"/>
                      <a:pt x="152" y="46567"/>
                    </a:cubicBezTo>
                    <a:cubicBezTo>
                      <a:pt x="61" y="47266"/>
                      <a:pt x="0" y="47934"/>
                      <a:pt x="30" y="48634"/>
                    </a:cubicBezTo>
                    <a:cubicBezTo>
                      <a:pt x="30" y="49150"/>
                      <a:pt x="61" y="49667"/>
                      <a:pt x="122" y="50153"/>
                    </a:cubicBezTo>
                    <a:cubicBezTo>
                      <a:pt x="243" y="51096"/>
                      <a:pt x="486" y="52038"/>
                      <a:pt x="851" y="52919"/>
                    </a:cubicBezTo>
                    <a:cubicBezTo>
                      <a:pt x="851" y="52919"/>
                      <a:pt x="851" y="52919"/>
                      <a:pt x="851" y="52889"/>
                    </a:cubicBezTo>
                    <a:cubicBezTo>
                      <a:pt x="1003" y="53254"/>
                      <a:pt x="1185" y="53618"/>
                      <a:pt x="1368" y="53953"/>
                    </a:cubicBezTo>
                    <a:cubicBezTo>
                      <a:pt x="1550" y="54257"/>
                      <a:pt x="1733" y="54530"/>
                      <a:pt x="1976" y="54834"/>
                    </a:cubicBezTo>
                    <a:cubicBezTo>
                      <a:pt x="2158" y="55077"/>
                      <a:pt x="2371" y="55321"/>
                      <a:pt x="2584" y="55533"/>
                    </a:cubicBezTo>
                    <a:cubicBezTo>
                      <a:pt x="2796" y="55746"/>
                      <a:pt x="3040" y="55959"/>
                      <a:pt x="3283" y="56141"/>
                    </a:cubicBezTo>
                    <a:cubicBezTo>
                      <a:pt x="3496" y="56324"/>
                      <a:pt x="3739" y="56506"/>
                      <a:pt x="3982" y="56628"/>
                    </a:cubicBezTo>
                    <a:cubicBezTo>
                      <a:pt x="4225" y="56780"/>
                      <a:pt x="4499" y="56901"/>
                      <a:pt x="4742" y="57023"/>
                    </a:cubicBezTo>
                    <a:cubicBezTo>
                      <a:pt x="4924" y="57084"/>
                      <a:pt x="5107" y="57175"/>
                      <a:pt x="5319" y="57235"/>
                    </a:cubicBezTo>
                    <a:cubicBezTo>
                      <a:pt x="5380" y="57175"/>
                      <a:pt x="5471" y="57144"/>
                      <a:pt x="5562" y="57084"/>
                    </a:cubicBezTo>
                    <a:cubicBezTo>
                      <a:pt x="5806" y="56932"/>
                      <a:pt x="6049" y="56780"/>
                      <a:pt x="6262" y="56567"/>
                    </a:cubicBezTo>
                    <a:cubicBezTo>
                      <a:pt x="6474" y="56354"/>
                      <a:pt x="6687" y="56111"/>
                      <a:pt x="6839" y="55868"/>
                    </a:cubicBezTo>
                    <a:cubicBezTo>
                      <a:pt x="7052" y="55564"/>
                      <a:pt x="7204" y="55229"/>
                      <a:pt x="7325" y="54865"/>
                    </a:cubicBezTo>
                    <a:lnTo>
                      <a:pt x="7356" y="54925"/>
                    </a:lnTo>
                    <a:cubicBezTo>
                      <a:pt x="7569" y="55260"/>
                      <a:pt x="7812" y="55625"/>
                      <a:pt x="8176" y="56050"/>
                    </a:cubicBezTo>
                    <a:cubicBezTo>
                      <a:pt x="8724" y="56719"/>
                      <a:pt x="9392" y="57357"/>
                      <a:pt x="10152" y="57935"/>
                    </a:cubicBezTo>
                    <a:cubicBezTo>
                      <a:pt x="11550" y="58968"/>
                      <a:pt x="13253" y="59789"/>
                      <a:pt x="15319" y="60457"/>
                    </a:cubicBezTo>
                    <a:cubicBezTo>
                      <a:pt x="16991" y="61005"/>
                      <a:pt x="18815" y="61369"/>
                      <a:pt x="20912" y="61643"/>
                    </a:cubicBezTo>
                    <a:cubicBezTo>
                      <a:pt x="22402" y="61825"/>
                      <a:pt x="23861" y="61916"/>
                      <a:pt x="25289" y="61916"/>
                    </a:cubicBezTo>
                    <a:cubicBezTo>
                      <a:pt x="26019" y="61916"/>
                      <a:pt x="26809" y="61886"/>
                      <a:pt x="27660" y="61825"/>
                    </a:cubicBezTo>
                    <a:cubicBezTo>
                      <a:pt x="30244" y="61643"/>
                      <a:pt x="32979" y="61126"/>
                      <a:pt x="35745" y="60305"/>
                    </a:cubicBezTo>
                    <a:cubicBezTo>
                      <a:pt x="36505" y="60093"/>
                      <a:pt x="37296" y="59819"/>
                      <a:pt x="37964" y="59576"/>
                    </a:cubicBezTo>
                    <a:lnTo>
                      <a:pt x="38025" y="59576"/>
                    </a:lnTo>
                    <a:cubicBezTo>
                      <a:pt x="38633" y="59363"/>
                      <a:pt x="39150" y="59181"/>
                      <a:pt x="39666" y="59029"/>
                    </a:cubicBezTo>
                    <a:cubicBezTo>
                      <a:pt x="41156" y="58543"/>
                      <a:pt x="42402" y="58239"/>
                      <a:pt x="43557" y="58026"/>
                    </a:cubicBezTo>
                    <a:cubicBezTo>
                      <a:pt x="44530" y="57843"/>
                      <a:pt x="45472" y="57752"/>
                      <a:pt x="46414" y="57752"/>
                    </a:cubicBezTo>
                    <a:lnTo>
                      <a:pt x="46749" y="57752"/>
                    </a:lnTo>
                    <a:cubicBezTo>
                      <a:pt x="47113" y="57752"/>
                      <a:pt x="47509" y="57752"/>
                      <a:pt x="47873" y="57783"/>
                    </a:cubicBezTo>
                    <a:cubicBezTo>
                      <a:pt x="48329" y="57783"/>
                      <a:pt x="48816" y="57813"/>
                      <a:pt x="49332" y="57843"/>
                    </a:cubicBezTo>
                    <a:lnTo>
                      <a:pt x="49302" y="57783"/>
                    </a:lnTo>
                    <a:lnTo>
                      <a:pt x="49302" y="57783"/>
                    </a:lnTo>
                    <a:cubicBezTo>
                      <a:pt x="50031" y="57904"/>
                      <a:pt x="50518" y="57995"/>
                      <a:pt x="50913" y="58087"/>
                    </a:cubicBezTo>
                    <a:cubicBezTo>
                      <a:pt x="51551" y="58512"/>
                      <a:pt x="52250" y="58846"/>
                      <a:pt x="53010" y="59059"/>
                    </a:cubicBezTo>
                    <a:cubicBezTo>
                      <a:pt x="53344" y="59181"/>
                      <a:pt x="53709" y="59272"/>
                      <a:pt x="54104" y="59333"/>
                    </a:cubicBezTo>
                    <a:cubicBezTo>
                      <a:pt x="54196" y="59302"/>
                      <a:pt x="54317" y="59272"/>
                      <a:pt x="54408" y="59242"/>
                    </a:cubicBezTo>
                    <a:cubicBezTo>
                      <a:pt x="54682" y="59150"/>
                      <a:pt x="54955" y="59029"/>
                      <a:pt x="55229" y="58938"/>
                    </a:cubicBezTo>
                    <a:cubicBezTo>
                      <a:pt x="55563" y="58786"/>
                      <a:pt x="55898" y="58634"/>
                      <a:pt x="56232" y="58451"/>
                    </a:cubicBezTo>
                    <a:cubicBezTo>
                      <a:pt x="56414" y="58330"/>
                      <a:pt x="56597" y="58239"/>
                      <a:pt x="56749" y="58117"/>
                    </a:cubicBezTo>
                    <a:cubicBezTo>
                      <a:pt x="56901" y="58026"/>
                      <a:pt x="57022" y="57935"/>
                      <a:pt x="57144" y="57843"/>
                    </a:cubicBezTo>
                    <a:cubicBezTo>
                      <a:pt x="57357" y="57661"/>
                      <a:pt x="57569" y="57479"/>
                      <a:pt x="57782" y="57266"/>
                    </a:cubicBezTo>
                    <a:cubicBezTo>
                      <a:pt x="57873" y="57175"/>
                      <a:pt x="57965" y="57053"/>
                      <a:pt x="58056" y="56962"/>
                    </a:cubicBezTo>
                    <a:cubicBezTo>
                      <a:pt x="58117" y="56901"/>
                      <a:pt x="58177" y="56810"/>
                      <a:pt x="58238" y="56719"/>
                    </a:cubicBezTo>
                    <a:cubicBezTo>
                      <a:pt x="58390" y="56536"/>
                      <a:pt x="58542" y="56324"/>
                      <a:pt x="58664" y="56111"/>
                    </a:cubicBezTo>
                    <a:cubicBezTo>
                      <a:pt x="58816" y="55898"/>
                      <a:pt x="58937" y="55685"/>
                      <a:pt x="59059" y="55442"/>
                    </a:cubicBezTo>
                    <a:cubicBezTo>
                      <a:pt x="59272" y="55017"/>
                      <a:pt x="59484" y="54591"/>
                      <a:pt x="59697" y="54166"/>
                    </a:cubicBezTo>
                    <a:cubicBezTo>
                      <a:pt x="59910" y="53740"/>
                      <a:pt x="60123" y="53284"/>
                      <a:pt x="60396" y="52859"/>
                    </a:cubicBezTo>
                    <a:cubicBezTo>
                      <a:pt x="60548" y="52646"/>
                      <a:pt x="60700" y="52433"/>
                      <a:pt x="60852" y="52251"/>
                    </a:cubicBezTo>
                    <a:cubicBezTo>
                      <a:pt x="61004" y="52068"/>
                      <a:pt x="61156" y="51886"/>
                      <a:pt x="61308" y="51703"/>
                    </a:cubicBezTo>
                    <a:cubicBezTo>
                      <a:pt x="61491" y="51582"/>
                      <a:pt x="61643" y="51430"/>
                      <a:pt x="61825" y="51308"/>
                    </a:cubicBezTo>
                    <a:cubicBezTo>
                      <a:pt x="61977" y="51217"/>
                      <a:pt x="62129" y="51156"/>
                      <a:pt x="62311" y="51096"/>
                    </a:cubicBezTo>
                    <a:cubicBezTo>
                      <a:pt x="62494" y="51004"/>
                      <a:pt x="62706" y="50944"/>
                      <a:pt x="62919" y="50883"/>
                    </a:cubicBezTo>
                    <a:cubicBezTo>
                      <a:pt x="63071" y="50852"/>
                      <a:pt x="63253" y="50822"/>
                      <a:pt x="63405" y="50792"/>
                    </a:cubicBezTo>
                    <a:cubicBezTo>
                      <a:pt x="63801" y="50761"/>
                      <a:pt x="64196" y="50761"/>
                      <a:pt x="64591" y="50731"/>
                    </a:cubicBezTo>
                    <a:cubicBezTo>
                      <a:pt x="64986" y="50731"/>
                      <a:pt x="65351" y="50731"/>
                      <a:pt x="65746" y="50670"/>
                    </a:cubicBezTo>
                    <a:cubicBezTo>
                      <a:pt x="65928" y="50640"/>
                      <a:pt x="66080" y="50609"/>
                      <a:pt x="66263" y="50579"/>
                    </a:cubicBezTo>
                    <a:cubicBezTo>
                      <a:pt x="66415" y="50548"/>
                      <a:pt x="66536" y="50488"/>
                      <a:pt x="66688" y="50427"/>
                    </a:cubicBezTo>
                    <a:cubicBezTo>
                      <a:pt x="66810" y="50396"/>
                      <a:pt x="66901" y="50336"/>
                      <a:pt x="67023" y="50275"/>
                    </a:cubicBezTo>
                    <a:cubicBezTo>
                      <a:pt x="67114" y="50214"/>
                      <a:pt x="67175" y="50153"/>
                      <a:pt x="67266" y="50093"/>
                    </a:cubicBezTo>
                    <a:cubicBezTo>
                      <a:pt x="67387" y="50001"/>
                      <a:pt x="67478" y="49910"/>
                      <a:pt x="67570" y="49819"/>
                    </a:cubicBezTo>
                    <a:cubicBezTo>
                      <a:pt x="67661" y="49728"/>
                      <a:pt x="67722" y="49667"/>
                      <a:pt x="67813" y="49576"/>
                    </a:cubicBezTo>
                    <a:cubicBezTo>
                      <a:pt x="67813" y="49576"/>
                      <a:pt x="67813" y="49576"/>
                      <a:pt x="67813" y="49545"/>
                    </a:cubicBezTo>
                    <a:cubicBezTo>
                      <a:pt x="67874" y="49454"/>
                      <a:pt x="67965" y="49333"/>
                      <a:pt x="68026" y="49241"/>
                    </a:cubicBezTo>
                    <a:cubicBezTo>
                      <a:pt x="68117" y="49120"/>
                      <a:pt x="68178" y="48968"/>
                      <a:pt x="68238" y="48846"/>
                    </a:cubicBezTo>
                    <a:cubicBezTo>
                      <a:pt x="68330" y="48664"/>
                      <a:pt x="68421" y="48451"/>
                      <a:pt x="68512" y="48269"/>
                    </a:cubicBezTo>
                    <a:cubicBezTo>
                      <a:pt x="68512" y="48269"/>
                      <a:pt x="68512" y="48269"/>
                      <a:pt x="68512" y="48299"/>
                    </a:cubicBezTo>
                    <a:cubicBezTo>
                      <a:pt x="68664" y="47904"/>
                      <a:pt x="68786" y="47539"/>
                      <a:pt x="68907" y="47144"/>
                    </a:cubicBezTo>
                    <a:cubicBezTo>
                      <a:pt x="68998" y="46810"/>
                      <a:pt x="69059" y="46475"/>
                      <a:pt x="69089" y="46141"/>
                    </a:cubicBezTo>
                    <a:cubicBezTo>
                      <a:pt x="69150" y="45837"/>
                      <a:pt x="69181" y="45503"/>
                      <a:pt x="69181" y="45199"/>
                    </a:cubicBezTo>
                    <a:cubicBezTo>
                      <a:pt x="69181" y="44864"/>
                      <a:pt x="69150" y="44561"/>
                      <a:pt x="69120" y="44257"/>
                    </a:cubicBezTo>
                    <a:cubicBezTo>
                      <a:pt x="69059" y="43922"/>
                      <a:pt x="68998" y="43557"/>
                      <a:pt x="68877" y="43223"/>
                    </a:cubicBezTo>
                    <a:cubicBezTo>
                      <a:pt x="68786" y="42858"/>
                      <a:pt x="68664" y="42524"/>
                      <a:pt x="68542" y="42190"/>
                    </a:cubicBezTo>
                    <a:cubicBezTo>
                      <a:pt x="68542" y="42190"/>
                      <a:pt x="68542" y="42220"/>
                      <a:pt x="68542" y="42220"/>
                    </a:cubicBezTo>
                    <a:cubicBezTo>
                      <a:pt x="68330" y="41734"/>
                      <a:pt x="68086" y="41278"/>
                      <a:pt x="67843" y="40852"/>
                    </a:cubicBezTo>
                    <a:cubicBezTo>
                      <a:pt x="67570" y="40396"/>
                      <a:pt x="67266" y="39971"/>
                      <a:pt x="66931" y="39545"/>
                    </a:cubicBezTo>
                    <a:cubicBezTo>
                      <a:pt x="65898" y="38208"/>
                      <a:pt x="64712" y="37053"/>
                      <a:pt x="63527" y="35898"/>
                    </a:cubicBezTo>
                    <a:cubicBezTo>
                      <a:pt x="62919" y="35320"/>
                      <a:pt x="62311" y="34743"/>
                      <a:pt x="61673" y="34135"/>
                    </a:cubicBezTo>
                    <a:cubicBezTo>
                      <a:pt x="61126" y="33588"/>
                      <a:pt x="60548" y="33041"/>
                      <a:pt x="60001" y="32463"/>
                    </a:cubicBezTo>
                    <a:cubicBezTo>
                      <a:pt x="59576" y="32007"/>
                      <a:pt x="59150" y="31521"/>
                      <a:pt x="58785" y="31035"/>
                    </a:cubicBezTo>
                    <a:cubicBezTo>
                      <a:pt x="58421" y="30579"/>
                      <a:pt x="58086" y="30123"/>
                      <a:pt x="57813" y="29636"/>
                    </a:cubicBezTo>
                    <a:cubicBezTo>
                      <a:pt x="57661" y="29393"/>
                      <a:pt x="57509" y="29120"/>
                      <a:pt x="57387" y="28876"/>
                    </a:cubicBezTo>
                    <a:cubicBezTo>
                      <a:pt x="57235" y="28481"/>
                      <a:pt x="57053" y="28086"/>
                      <a:pt x="56931" y="27691"/>
                    </a:cubicBezTo>
                    <a:cubicBezTo>
                      <a:pt x="56779" y="27205"/>
                      <a:pt x="56627" y="26718"/>
                      <a:pt x="56506" y="26202"/>
                    </a:cubicBezTo>
                    <a:cubicBezTo>
                      <a:pt x="56414" y="25746"/>
                      <a:pt x="56323" y="25290"/>
                      <a:pt x="56262" y="24803"/>
                    </a:cubicBezTo>
                    <a:cubicBezTo>
                      <a:pt x="56111" y="23861"/>
                      <a:pt x="56019" y="22888"/>
                      <a:pt x="55989" y="21916"/>
                    </a:cubicBezTo>
                    <a:cubicBezTo>
                      <a:pt x="55959" y="20913"/>
                      <a:pt x="55928" y="19910"/>
                      <a:pt x="55928" y="18907"/>
                    </a:cubicBezTo>
                    <a:cubicBezTo>
                      <a:pt x="55928" y="17904"/>
                      <a:pt x="55928" y="16901"/>
                      <a:pt x="55898" y="15867"/>
                    </a:cubicBezTo>
                    <a:cubicBezTo>
                      <a:pt x="55867" y="15381"/>
                      <a:pt x="55837" y="14864"/>
                      <a:pt x="55807" y="14347"/>
                    </a:cubicBezTo>
                    <a:cubicBezTo>
                      <a:pt x="55776" y="13861"/>
                      <a:pt x="55715" y="13405"/>
                      <a:pt x="55655" y="12949"/>
                    </a:cubicBezTo>
                    <a:cubicBezTo>
                      <a:pt x="55563" y="12311"/>
                      <a:pt x="55442" y="11673"/>
                      <a:pt x="55290" y="11034"/>
                    </a:cubicBezTo>
                    <a:cubicBezTo>
                      <a:pt x="55199" y="10700"/>
                      <a:pt x="55107" y="10366"/>
                      <a:pt x="54986" y="10031"/>
                    </a:cubicBezTo>
                    <a:cubicBezTo>
                      <a:pt x="54895" y="9758"/>
                      <a:pt x="54803" y="9484"/>
                      <a:pt x="54682" y="9180"/>
                    </a:cubicBezTo>
                    <a:lnTo>
                      <a:pt x="54682" y="9210"/>
                    </a:lnTo>
                    <a:cubicBezTo>
                      <a:pt x="54560" y="8967"/>
                      <a:pt x="54439" y="8694"/>
                      <a:pt x="54287" y="8451"/>
                    </a:cubicBezTo>
                    <a:cubicBezTo>
                      <a:pt x="54226" y="8329"/>
                      <a:pt x="54135" y="8207"/>
                      <a:pt x="54044" y="8055"/>
                    </a:cubicBezTo>
                    <a:cubicBezTo>
                      <a:pt x="53983" y="7964"/>
                      <a:pt x="53922" y="7873"/>
                      <a:pt x="53861" y="7782"/>
                    </a:cubicBezTo>
                    <a:cubicBezTo>
                      <a:pt x="53679" y="7569"/>
                      <a:pt x="53496" y="7326"/>
                      <a:pt x="53284" y="7144"/>
                    </a:cubicBezTo>
                    <a:cubicBezTo>
                      <a:pt x="53071" y="6931"/>
                      <a:pt x="52858" y="6748"/>
                      <a:pt x="52645" y="6596"/>
                    </a:cubicBezTo>
                    <a:cubicBezTo>
                      <a:pt x="52645" y="6596"/>
                      <a:pt x="52645" y="6596"/>
                      <a:pt x="52645" y="6566"/>
                    </a:cubicBezTo>
                    <a:cubicBezTo>
                      <a:pt x="52341" y="6353"/>
                      <a:pt x="52037" y="6141"/>
                      <a:pt x="51703" y="5989"/>
                    </a:cubicBezTo>
                    <a:cubicBezTo>
                      <a:pt x="51399" y="5806"/>
                      <a:pt x="51095" y="5654"/>
                      <a:pt x="50791" y="5533"/>
                    </a:cubicBezTo>
                    <a:cubicBezTo>
                      <a:pt x="50092" y="5229"/>
                      <a:pt x="49332" y="5016"/>
                      <a:pt x="48572" y="4834"/>
                    </a:cubicBezTo>
                    <a:cubicBezTo>
                      <a:pt x="47843" y="4651"/>
                      <a:pt x="47113" y="4530"/>
                      <a:pt x="46353" y="4438"/>
                    </a:cubicBezTo>
                    <a:cubicBezTo>
                      <a:pt x="45229" y="4286"/>
                      <a:pt x="44135" y="4195"/>
                      <a:pt x="43040" y="4074"/>
                    </a:cubicBezTo>
                    <a:cubicBezTo>
                      <a:pt x="42676" y="4013"/>
                      <a:pt x="42311" y="3982"/>
                      <a:pt x="41946" y="3922"/>
                    </a:cubicBezTo>
                    <a:cubicBezTo>
                      <a:pt x="41551" y="3830"/>
                      <a:pt x="41186" y="3770"/>
                      <a:pt x="40791" y="3678"/>
                    </a:cubicBezTo>
                    <a:cubicBezTo>
                      <a:pt x="40062" y="3466"/>
                      <a:pt x="39332" y="3253"/>
                      <a:pt x="38603" y="3010"/>
                    </a:cubicBezTo>
                    <a:cubicBezTo>
                      <a:pt x="37843" y="2736"/>
                      <a:pt x="37083" y="2463"/>
                      <a:pt x="36323" y="2159"/>
                    </a:cubicBezTo>
                    <a:cubicBezTo>
                      <a:pt x="35563" y="1885"/>
                      <a:pt x="34803" y="1612"/>
                      <a:pt x="34013" y="1338"/>
                    </a:cubicBezTo>
                    <a:cubicBezTo>
                      <a:pt x="33192" y="1095"/>
                      <a:pt x="32371" y="852"/>
                      <a:pt x="31520" y="669"/>
                    </a:cubicBezTo>
                    <a:cubicBezTo>
                      <a:pt x="31156" y="578"/>
                      <a:pt x="30760" y="517"/>
                      <a:pt x="30365" y="426"/>
                    </a:cubicBezTo>
                    <a:cubicBezTo>
                      <a:pt x="29970" y="365"/>
                      <a:pt x="29575" y="305"/>
                      <a:pt x="29180" y="244"/>
                    </a:cubicBezTo>
                    <a:lnTo>
                      <a:pt x="29210" y="244"/>
                    </a:lnTo>
                    <a:cubicBezTo>
                      <a:pt x="28055" y="92"/>
                      <a:pt x="26900" y="1"/>
                      <a:pt x="2571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46"/>
              <p:cNvSpPr/>
              <p:nvPr/>
            </p:nvSpPr>
            <p:spPr>
              <a:xfrm>
                <a:off x="1766250" y="14524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46"/>
              <p:cNvSpPr/>
              <p:nvPr/>
            </p:nvSpPr>
            <p:spPr>
              <a:xfrm>
                <a:off x="2716125" y="15580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2925;p46"/>
              <p:cNvSpPr/>
              <p:nvPr/>
            </p:nvSpPr>
            <p:spPr>
              <a:xfrm>
                <a:off x="3073275" y="23825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2926;p46"/>
              <p:cNvSpPr/>
              <p:nvPr/>
            </p:nvSpPr>
            <p:spPr>
              <a:xfrm>
                <a:off x="3073275" y="23825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2927;p46"/>
              <p:cNvSpPr/>
              <p:nvPr/>
            </p:nvSpPr>
            <p:spPr>
              <a:xfrm>
                <a:off x="3095300" y="26325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8" name="Google Shape;2928;p46"/>
              <p:cNvSpPr/>
              <p:nvPr/>
            </p:nvSpPr>
            <p:spPr>
              <a:xfrm>
                <a:off x="3095300" y="26325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9" name="Google Shape;2929;p46"/>
              <p:cNvSpPr/>
              <p:nvPr/>
            </p:nvSpPr>
            <p:spPr>
              <a:xfrm>
                <a:off x="1449375" y="2764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0" name="Google Shape;2930;p46"/>
              <p:cNvSpPr/>
              <p:nvPr/>
            </p:nvSpPr>
            <p:spPr>
              <a:xfrm>
                <a:off x="1449375" y="2764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1" name="Google Shape;2931;p46"/>
              <p:cNvSpPr/>
              <p:nvPr/>
            </p:nvSpPr>
            <p:spPr>
              <a:xfrm>
                <a:off x="1449375" y="2764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2" name="Google Shape;2932;p46"/>
              <p:cNvSpPr/>
              <p:nvPr/>
            </p:nvSpPr>
            <p:spPr>
              <a:xfrm>
                <a:off x="1624150" y="15330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3" name="Google Shape;2933;p46"/>
              <p:cNvSpPr/>
              <p:nvPr/>
            </p:nvSpPr>
            <p:spPr>
              <a:xfrm>
                <a:off x="3095300" y="26325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4" name="Google Shape;2934;p46"/>
              <p:cNvSpPr/>
              <p:nvPr/>
            </p:nvSpPr>
            <p:spPr>
              <a:xfrm>
                <a:off x="3043625" y="2660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74C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5" name="Google Shape;2935;p46"/>
              <p:cNvSpPr/>
              <p:nvPr/>
            </p:nvSpPr>
            <p:spPr>
              <a:xfrm>
                <a:off x="2001075" y="2682700"/>
                <a:ext cx="490900" cy="489400"/>
              </a:xfrm>
              <a:custGeom>
                <a:avLst/>
                <a:gdLst/>
                <a:ahLst/>
                <a:cxnLst/>
                <a:rect l="l" t="t" r="r" b="b"/>
                <a:pathLst>
                  <a:path w="19636" h="19576" extrusionOk="0">
                    <a:moveTo>
                      <a:pt x="12675" y="1"/>
                    </a:moveTo>
                    <a:cubicBezTo>
                      <a:pt x="12310" y="1"/>
                      <a:pt x="11885" y="31"/>
                      <a:pt x="11490" y="61"/>
                    </a:cubicBezTo>
                    <a:cubicBezTo>
                      <a:pt x="10243" y="183"/>
                      <a:pt x="8997" y="456"/>
                      <a:pt x="7842" y="882"/>
                    </a:cubicBezTo>
                    <a:cubicBezTo>
                      <a:pt x="6626" y="1338"/>
                      <a:pt x="5562" y="1915"/>
                      <a:pt x="4681" y="2615"/>
                    </a:cubicBezTo>
                    <a:cubicBezTo>
                      <a:pt x="4195" y="3040"/>
                      <a:pt x="3769" y="3466"/>
                      <a:pt x="3465" y="3952"/>
                    </a:cubicBezTo>
                    <a:cubicBezTo>
                      <a:pt x="3404" y="3922"/>
                      <a:pt x="3344" y="3922"/>
                      <a:pt x="3313" y="3922"/>
                    </a:cubicBezTo>
                    <a:cubicBezTo>
                      <a:pt x="3100" y="3922"/>
                      <a:pt x="2918" y="4104"/>
                      <a:pt x="2888" y="4317"/>
                    </a:cubicBezTo>
                    <a:cubicBezTo>
                      <a:pt x="2888" y="4590"/>
                      <a:pt x="2888" y="4864"/>
                      <a:pt x="2888" y="5137"/>
                    </a:cubicBezTo>
                    <a:cubicBezTo>
                      <a:pt x="2827" y="5259"/>
                      <a:pt x="2796" y="5381"/>
                      <a:pt x="2796" y="5502"/>
                    </a:cubicBezTo>
                    <a:cubicBezTo>
                      <a:pt x="2766" y="5624"/>
                      <a:pt x="2766" y="5745"/>
                      <a:pt x="2827" y="5836"/>
                    </a:cubicBezTo>
                    <a:cubicBezTo>
                      <a:pt x="2796" y="6505"/>
                      <a:pt x="2736" y="7143"/>
                      <a:pt x="2644" y="7751"/>
                    </a:cubicBezTo>
                    <a:cubicBezTo>
                      <a:pt x="2401" y="9545"/>
                      <a:pt x="2006" y="11095"/>
                      <a:pt x="1398" y="12523"/>
                    </a:cubicBezTo>
                    <a:cubicBezTo>
                      <a:pt x="1033" y="13375"/>
                      <a:pt x="578" y="14195"/>
                      <a:pt x="61" y="14955"/>
                    </a:cubicBezTo>
                    <a:cubicBezTo>
                      <a:pt x="0" y="15046"/>
                      <a:pt x="0" y="15138"/>
                      <a:pt x="0" y="15229"/>
                    </a:cubicBezTo>
                    <a:cubicBezTo>
                      <a:pt x="30" y="15350"/>
                      <a:pt x="122" y="15441"/>
                      <a:pt x="213" y="15502"/>
                    </a:cubicBezTo>
                    <a:cubicBezTo>
                      <a:pt x="274" y="15533"/>
                      <a:pt x="334" y="15563"/>
                      <a:pt x="395" y="15563"/>
                    </a:cubicBezTo>
                    <a:cubicBezTo>
                      <a:pt x="456" y="15563"/>
                      <a:pt x="486" y="15563"/>
                      <a:pt x="517" y="15533"/>
                    </a:cubicBezTo>
                    <a:cubicBezTo>
                      <a:pt x="882" y="15928"/>
                      <a:pt x="1307" y="16293"/>
                      <a:pt x="1854" y="16657"/>
                    </a:cubicBezTo>
                    <a:cubicBezTo>
                      <a:pt x="2341" y="16992"/>
                      <a:pt x="2857" y="17296"/>
                      <a:pt x="3496" y="17600"/>
                    </a:cubicBezTo>
                    <a:cubicBezTo>
                      <a:pt x="4711" y="18238"/>
                      <a:pt x="6079" y="18724"/>
                      <a:pt x="7538" y="19059"/>
                    </a:cubicBezTo>
                    <a:cubicBezTo>
                      <a:pt x="8936" y="19393"/>
                      <a:pt x="10335" y="19575"/>
                      <a:pt x="11702" y="19575"/>
                    </a:cubicBezTo>
                    <a:lnTo>
                      <a:pt x="11915" y="19575"/>
                    </a:lnTo>
                    <a:cubicBezTo>
                      <a:pt x="13435" y="19545"/>
                      <a:pt x="14772" y="19302"/>
                      <a:pt x="15927" y="18815"/>
                    </a:cubicBezTo>
                    <a:cubicBezTo>
                      <a:pt x="16778" y="18451"/>
                      <a:pt x="17538" y="17995"/>
                      <a:pt x="18146" y="17387"/>
                    </a:cubicBezTo>
                    <a:cubicBezTo>
                      <a:pt x="18754" y="16779"/>
                      <a:pt x="19271" y="16019"/>
                      <a:pt x="19605" y="15107"/>
                    </a:cubicBezTo>
                    <a:cubicBezTo>
                      <a:pt x="19636" y="15046"/>
                      <a:pt x="19636" y="14925"/>
                      <a:pt x="19575" y="14834"/>
                    </a:cubicBezTo>
                    <a:cubicBezTo>
                      <a:pt x="19514" y="14742"/>
                      <a:pt x="19423" y="14651"/>
                      <a:pt x="19332" y="14621"/>
                    </a:cubicBezTo>
                    <a:lnTo>
                      <a:pt x="19149" y="14621"/>
                    </a:lnTo>
                    <a:cubicBezTo>
                      <a:pt x="19058" y="14469"/>
                      <a:pt x="18997" y="14286"/>
                      <a:pt x="18906" y="14134"/>
                    </a:cubicBezTo>
                    <a:cubicBezTo>
                      <a:pt x="18450" y="13010"/>
                      <a:pt x="18146" y="11794"/>
                      <a:pt x="17964" y="10457"/>
                    </a:cubicBezTo>
                    <a:lnTo>
                      <a:pt x="17964" y="10548"/>
                    </a:lnTo>
                    <a:cubicBezTo>
                      <a:pt x="17751" y="8785"/>
                      <a:pt x="17721" y="6840"/>
                      <a:pt x="17964" y="4499"/>
                    </a:cubicBezTo>
                    <a:cubicBezTo>
                      <a:pt x="18025" y="4226"/>
                      <a:pt x="18025" y="3982"/>
                      <a:pt x="18025" y="3739"/>
                    </a:cubicBezTo>
                    <a:cubicBezTo>
                      <a:pt x="18085" y="3253"/>
                      <a:pt x="18146" y="2797"/>
                      <a:pt x="18207" y="2311"/>
                    </a:cubicBezTo>
                    <a:lnTo>
                      <a:pt x="18237" y="2037"/>
                    </a:lnTo>
                    <a:lnTo>
                      <a:pt x="18298" y="1824"/>
                    </a:lnTo>
                    <a:cubicBezTo>
                      <a:pt x="18298" y="1703"/>
                      <a:pt x="18298" y="1611"/>
                      <a:pt x="18237" y="1520"/>
                    </a:cubicBezTo>
                    <a:cubicBezTo>
                      <a:pt x="18207" y="1429"/>
                      <a:pt x="18116" y="1338"/>
                      <a:pt x="17994" y="1338"/>
                    </a:cubicBezTo>
                    <a:cubicBezTo>
                      <a:pt x="17964" y="1308"/>
                      <a:pt x="17933" y="1308"/>
                      <a:pt x="17903" y="1308"/>
                    </a:cubicBezTo>
                    <a:cubicBezTo>
                      <a:pt x="17842" y="1308"/>
                      <a:pt x="17751" y="1338"/>
                      <a:pt x="17690" y="1368"/>
                    </a:cubicBezTo>
                    <a:cubicBezTo>
                      <a:pt x="17630" y="1399"/>
                      <a:pt x="17538" y="1490"/>
                      <a:pt x="17508" y="1611"/>
                    </a:cubicBezTo>
                    <a:cubicBezTo>
                      <a:pt x="17508" y="1672"/>
                      <a:pt x="17508" y="1763"/>
                      <a:pt x="17478" y="1824"/>
                    </a:cubicBezTo>
                    <a:cubicBezTo>
                      <a:pt x="17447" y="1794"/>
                      <a:pt x="17386" y="1703"/>
                      <a:pt x="17326" y="1642"/>
                    </a:cubicBezTo>
                    <a:cubicBezTo>
                      <a:pt x="17082" y="1338"/>
                      <a:pt x="16718" y="1034"/>
                      <a:pt x="16292" y="791"/>
                    </a:cubicBezTo>
                    <a:cubicBezTo>
                      <a:pt x="15897" y="578"/>
                      <a:pt x="15411" y="396"/>
                      <a:pt x="14894" y="274"/>
                    </a:cubicBezTo>
                    <a:cubicBezTo>
                      <a:pt x="14225" y="92"/>
                      <a:pt x="13465" y="1"/>
                      <a:pt x="126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6" name="Google Shape;2936;p46"/>
              <p:cNvSpPr/>
              <p:nvPr/>
            </p:nvSpPr>
            <p:spPr>
              <a:xfrm>
                <a:off x="2058825" y="2682700"/>
                <a:ext cx="400475" cy="252875"/>
              </a:xfrm>
              <a:custGeom>
                <a:avLst/>
                <a:gdLst/>
                <a:ahLst/>
                <a:cxnLst/>
                <a:rect l="l" t="t" r="r" b="b"/>
                <a:pathLst>
                  <a:path w="16019" h="10115" extrusionOk="0">
                    <a:moveTo>
                      <a:pt x="14528" y="7276"/>
                    </a:moveTo>
                    <a:cubicBezTo>
                      <a:pt x="14518" y="7283"/>
                      <a:pt x="14508" y="7289"/>
                      <a:pt x="14499" y="7295"/>
                    </a:cubicBezTo>
                    <a:cubicBezTo>
                      <a:pt x="14499" y="7295"/>
                      <a:pt x="14521" y="7295"/>
                      <a:pt x="14528" y="7276"/>
                    </a:cubicBezTo>
                    <a:close/>
                    <a:moveTo>
                      <a:pt x="10365" y="1"/>
                    </a:moveTo>
                    <a:cubicBezTo>
                      <a:pt x="10000" y="1"/>
                      <a:pt x="9605" y="31"/>
                      <a:pt x="9180" y="61"/>
                    </a:cubicBezTo>
                    <a:cubicBezTo>
                      <a:pt x="7933" y="183"/>
                      <a:pt x="6687" y="456"/>
                      <a:pt x="5532" y="882"/>
                    </a:cubicBezTo>
                    <a:cubicBezTo>
                      <a:pt x="4316" y="1338"/>
                      <a:pt x="3252" y="1915"/>
                      <a:pt x="2371" y="2615"/>
                    </a:cubicBezTo>
                    <a:cubicBezTo>
                      <a:pt x="1885" y="3040"/>
                      <a:pt x="1459" y="3466"/>
                      <a:pt x="1125" y="3952"/>
                    </a:cubicBezTo>
                    <a:cubicBezTo>
                      <a:pt x="1094" y="3922"/>
                      <a:pt x="1034" y="3922"/>
                      <a:pt x="1003" y="3922"/>
                    </a:cubicBezTo>
                    <a:cubicBezTo>
                      <a:pt x="760" y="3922"/>
                      <a:pt x="578" y="4104"/>
                      <a:pt x="578" y="4317"/>
                    </a:cubicBezTo>
                    <a:cubicBezTo>
                      <a:pt x="578" y="4590"/>
                      <a:pt x="578" y="4864"/>
                      <a:pt x="547" y="5137"/>
                    </a:cubicBezTo>
                    <a:cubicBezTo>
                      <a:pt x="517" y="5259"/>
                      <a:pt x="486" y="5381"/>
                      <a:pt x="456" y="5502"/>
                    </a:cubicBezTo>
                    <a:cubicBezTo>
                      <a:pt x="426" y="5624"/>
                      <a:pt x="456" y="5745"/>
                      <a:pt x="517" y="5836"/>
                    </a:cubicBezTo>
                    <a:cubicBezTo>
                      <a:pt x="486" y="6536"/>
                      <a:pt x="426" y="7174"/>
                      <a:pt x="334" y="7751"/>
                    </a:cubicBezTo>
                    <a:cubicBezTo>
                      <a:pt x="243" y="8420"/>
                      <a:pt x="122" y="9058"/>
                      <a:pt x="0" y="9697"/>
                    </a:cubicBezTo>
                    <a:cubicBezTo>
                      <a:pt x="61" y="9697"/>
                      <a:pt x="122" y="9727"/>
                      <a:pt x="182" y="9727"/>
                    </a:cubicBezTo>
                    <a:lnTo>
                      <a:pt x="152" y="9727"/>
                    </a:lnTo>
                    <a:cubicBezTo>
                      <a:pt x="1537" y="9979"/>
                      <a:pt x="2951" y="10115"/>
                      <a:pt x="4374" y="10115"/>
                    </a:cubicBezTo>
                    <a:cubicBezTo>
                      <a:pt x="5012" y="10115"/>
                      <a:pt x="5652" y="10088"/>
                      <a:pt x="6292" y="10031"/>
                    </a:cubicBezTo>
                    <a:lnTo>
                      <a:pt x="6262" y="10031"/>
                    </a:lnTo>
                    <a:cubicBezTo>
                      <a:pt x="7113" y="9970"/>
                      <a:pt x="7964" y="9849"/>
                      <a:pt x="8784" y="9666"/>
                    </a:cubicBezTo>
                    <a:cubicBezTo>
                      <a:pt x="9605" y="9514"/>
                      <a:pt x="10395" y="9271"/>
                      <a:pt x="11155" y="8998"/>
                    </a:cubicBezTo>
                    <a:lnTo>
                      <a:pt x="11125" y="8998"/>
                    </a:lnTo>
                    <a:cubicBezTo>
                      <a:pt x="11733" y="8785"/>
                      <a:pt x="12310" y="8542"/>
                      <a:pt x="12888" y="8238"/>
                    </a:cubicBezTo>
                    <a:cubicBezTo>
                      <a:pt x="13465" y="7964"/>
                      <a:pt x="14013" y="7630"/>
                      <a:pt x="14529" y="7265"/>
                    </a:cubicBezTo>
                    <a:lnTo>
                      <a:pt x="14529" y="7265"/>
                    </a:lnTo>
                    <a:cubicBezTo>
                      <a:pt x="14529" y="7269"/>
                      <a:pt x="14529" y="7273"/>
                      <a:pt x="14528" y="7276"/>
                    </a:cubicBezTo>
                    <a:lnTo>
                      <a:pt x="14528" y="7276"/>
                    </a:lnTo>
                    <a:cubicBezTo>
                      <a:pt x="14881" y="7038"/>
                      <a:pt x="15207" y="6772"/>
                      <a:pt x="15532" y="6505"/>
                    </a:cubicBezTo>
                    <a:cubicBezTo>
                      <a:pt x="15532" y="5867"/>
                      <a:pt x="15593" y="5198"/>
                      <a:pt x="15654" y="4499"/>
                    </a:cubicBezTo>
                    <a:cubicBezTo>
                      <a:pt x="15715" y="4226"/>
                      <a:pt x="15745" y="3982"/>
                      <a:pt x="15745" y="3739"/>
                    </a:cubicBezTo>
                    <a:cubicBezTo>
                      <a:pt x="15806" y="3253"/>
                      <a:pt x="15867" y="2797"/>
                      <a:pt x="15927" y="2311"/>
                    </a:cubicBezTo>
                    <a:lnTo>
                      <a:pt x="15958" y="2037"/>
                    </a:lnTo>
                    <a:lnTo>
                      <a:pt x="15988" y="1824"/>
                    </a:lnTo>
                    <a:cubicBezTo>
                      <a:pt x="15988" y="1703"/>
                      <a:pt x="16019" y="1611"/>
                      <a:pt x="15927" y="1490"/>
                    </a:cubicBezTo>
                    <a:cubicBezTo>
                      <a:pt x="15897" y="1399"/>
                      <a:pt x="15806" y="1338"/>
                      <a:pt x="15715" y="1308"/>
                    </a:cubicBezTo>
                    <a:lnTo>
                      <a:pt x="15593" y="1308"/>
                    </a:lnTo>
                    <a:cubicBezTo>
                      <a:pt x="15532" y="1308"/>
                      <a:pt x="15441" y="1308"/>
                      <a:pt x="15380" y="1368"/>
                    </a:cubicBezTo>
                    <a:cubicBezTo>
                      <a:pt x="15320" y="1399"/>
                      <a:pt x="15228" y="1490"/>
                      <a:pt x="15198" y="1611"/>
                    </a:cubicBezTo>
                    <a:lnTo>
                      <a:pt x="15198" y="1703"/>
                    </a:lnTo>
                    <a:lnTo>
                      <a:pt x="15168" y="1794"/>
                    </a:lnTo>
                    <a:cubicBezTo>
                      <a:pt x="15137" y="1794"/>
                      <a:pt x="15107" y="1733"/>
                      <a:pt x="15076" y="1672"/>
                    </a:cubicBezTo>
                    <a:lnTo>
                      <a:pt x="15046" y="1642"/>
                    </a:lnTo>
                    <a:cubicBezTo>
                      <a:pt x="14772" y="1308"/>
                      <a:pt x="14408" y="1034"/>
                      <a:pt x="13982" y="791"/>
                    </a:cubicBezTo>
                    <a:cubicBezTo>
                      <a:pt x="13587" y="578"/>
                      <a:pt x="13131" y="396"/>
                      <a:pt x="12584" y="244"/>
                    </a:cubicBezTo>
                    <a:cubicBezTo>
                      <a:pt x="11915" y="92"/>
                      <a:pt x="11155" y="1"/>
                      <a:pt x="103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2937;p46"/>
              <p:cNvSpPr/>
              <p:nvPr/>
            </p:nvSpPr>
            <p:spPr>
              <a:xfrm>
                <a:off x="1498025" y="4093050"/>
                <a:ext cx="1216600" cy="494725"/>
              </a:xfrm>
              <a:custGeom>
                <a:avLst/>
                <a:gdLst/>
                <a:ahLst/>
                <a:cxnLst/>
                <a:rect l="l" t="t" r="r" b="b"/>
                <a:pathLst>
                  <a:path w="48664" h="19789" extrusionOk="0">
                    <a:moveTo>
                      <a:pt x="1702" y="1"/>
                    </a:moveTo>
                    <a:cubicBezTo>
                      <a:pt x="1520" y="1"/>
                      <a:pt x="1368" y="92"/>
                      <a:pt x="1307" y="244"/>
                    </a:cubicBezTo>
                    <a:cubicBezTo>
                      <a:pt x="1277" y="305"/>
                      <a:pt x="1277" y="396"/>
                      <a:pt x="1277" y="457"/>
                    </a:cubicBezTo>
                    <a:cubicBezTo>
                      <a:pt x="942" y="1308"/>
                      <a:pt x="699" y="2189"/>
                      <a:pt x="486" y="3101"/>
                    </a:cubicBezTo>
                    <a:cubicBezTo>
                      <a:pt x="304" y="3952"/>
                      <a:pt x="182" y="4864"/>
                      <a:pt x="122" y="5867"/>
                    </a:cubicBezTo>
                    <a:cubicBezTo>
                      <a:pt x="0" y="7600"/>
                      <a:pt x="91" y="9454"/>
                      <a:pt x="395" y="11429"/>
                    </a:cubicBezTo>
                    <a:cubicBezTo>
                      <a:pt x="426" y="11551"/>
                      <a:pt x="456" y="11642"/>
                      <a:pt x="517" y="11703"/>
                    </a:cubicBezTo>
                    <a:cubicBezTo>
                      <a:pt x="547" y="11733"/>
                      <a:pt x="578" y="11733"/>
                      <a:pt x="578" y="11764"/>
                    </a:cubicBezTo>
                    <a:cubicBezTo>
                      <a:pt x="608" y="11855"/>
                      <a:pt x="638" y="11946"/>
                      <a:pt x="730" y="12037"/>
                    </a:cubicBezTo>
                    <a:cubicBezTo>
                      <a:pt x="3556" y="14530"/>
                      <a:pt x="7021" y="16506"/>
                      <a:pt x="11095" y="17813"/>
                    </a:cubicBezTo>
                    <a:cubicBezTo>
                      <a:pt x="14924" y="19089"/>
                      <a:pt x="19089" y="19727"/>
                      <a:pt x="23496" y="19788"/>
                    </a:cubicBezTo>
                    <a:lnTo>
                      <a:pt x="23952" y="19788"/>
                    </a:lnTo>
                    <a:cubicBezTo>
                      <a:pt x="28055" y="19788"/>
                      <a:pt x="32128" y="19241"/>
                      <a:pt x="36019" y="18177"/>
                    </a:cubicBezTo>
                    <a:cubicBezTo>
                      <a:pt x="37964" y="17630"/>
                      <a:pt x="39849" y="16961"/>
                      <a:pt x="41581" y="16202"/>
                    </a:cubicBezTo>
                    <a:cubicBezTo>
                      <a:pt x="42463" y="15806"/>
                      <a:pt x="43344" y="15381"/>
                      <a:pt x="44165" y="14925"/>
                    </a:cubicBezTo>
                    <a:cubicBezTo>
                      <a:pt x="44560" y="14712"/>
                      <a:pt x="44955" y="14499"/>
                      <a:pt x="45411" y="14226"/>
                    </a:cubicBezTo>
                    <a:cubicBezTo>
                      <a:pt x="45715" y="14043"/>
                      <a:pt x="45989" y="13861"/>
                      <a:pt x="46293" y="13648"/>
                    </a:cubicBezTo>
                    <a:lnTo>
                      <a:pt x="46627" y="13436"/>
                    </a:lnTo>
                    <a:cubicBezTo>
                      <a:pt x="46688" y="13405"/>
                      <a:pt x="46718" y="13375"/>
                      <a:pt x="46749" y="13314"/>
                    </a:cubicBezTo>
                    <a:cubicBezTo>
                      <a:pt x="46840" y="13253"/>
                      <a:pt x="46901" y="13192"/>
                      <a:pt x="46931" y="13101"/>
                    </a:cubicBezTo>
                    <a:cubicBezTo>
                      <a:pt x="47539" y="11156"/>
                      <a:pt x="47964" y="9454"/>
                      <a:pt x="48238" y="7843"/>
                    </a:cubicBezTo>
                    <a:cubicBezTo>
                      <a:pt x="48572" y="5989"/>
                      <a:pt x="48664" y="4165"/>
                      <a:pt x="48542" y="2432"/>
                    </a:cubicBezTo>
                    <a:cubicBezTo>
                      <a:pt x="48542" y="2372"/>
                      <a:pt x="48542" y="2311"/>
                      <a:pt x="48512" y="2250"/>
                    </a:cubicBezTo>
                    <a:cubicBezTo>
                      <a:pt x="48512" y="2220"/>
                      <a:pt x="48512" y="2189"/>
                      <a:pt x="48481" y="2159"/>
                    </a:cubicBezTo>
                    <a:cubicBezTo>
                      <a:pt x="48420" y="2007"/>
                      <a:pt x="48268" y="1916"/>
                      <a:pt x="48116" y="1916"/>
                    </a:cubicBezTo>
                    <a:cubicBezTo>
                      <a:pt x="48056" y="1916"/>
                      <a:pt x="47995" y="1916"/>
                      <a:pt x="47964" y="1946"/>
                    </a:cubicBezTo>
                    <a:cubicBezTo>
                      <a:pt x="46688" y="2615"/>
                      <a:pt x="45259" y="3162"/>
                      <a:pt x="43770" y="3557"/>
                    </a:cubicBezTo>
                    <a:cubicBezTo>
                      <a:pt x="42098" y="4013"/>
                      <a:pt x="40366" y="4286"/>
                      <a:pt x="38390" y="4438"/>
                    </a:cubicBezTo>
                    <a:cubicBezTo>
                      <a:pt x="37448" y="4530"/>
                      <a:pt x="36475" y="4560"/>
                      <a:pt x="35563" y="4590"/>
                    </a:cubicBezTo>
                    <a:cubicBezTo>
                      <a:pt x="34590" y="4590"/>
                      <a:pt x="33557" y="4621"/>
                      <a:pt x="32554" y="4621"/>
                    </a:cubicBezTo>
                    <a:lnTo>
                      <a:pt x="32341" y="4621"/>
                    </a:lnTo>
                    <a:cubicBezTo>
                      <a:pt x="29393" y="4621"/>
                      <a:pt x="26414" y="4499"/>
                      <a:pt x="23557" y="4286"/>
                    </a:cubicBezTo>
                    <a:cubicBezTo>
                      <a:pt x="22037" y="4195"/>
                      <a:pt x="20517" y="4043"/>
                      <a:pt x="19028" y="3861"/>
                    </a:cubicBezTo>
                    <a:cubicBezTo>
                      <a:pt x="17690" y="3709"/>
                      <a:pt x="16353" y="3527"/>
                      <a:pt x="14985" y="3344"/>
                    </a:cubicBezTo>
                    <a:cubicBezTo>
                      <a:pt x="12341" y="3010"/>
                      <a:pt x="9544" y="2584"/>
                      <a:pt x="6809" y="1855"/>
                    </a:cubicBezTo>
                    <a:cubicBezTo>
                      <a:pt x="4924" y="1338"/>
                      <a:pt x="3313" y="761"/>
                      <a:pt x="1824" y="31"/>
                    </a:cubicBezTo>
                    <a:cubicBezTo>
                      <a:pt x="1793" y="1"/>
                      <a:pt x="1733" y="1"/>
                      <a:pt x="17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8" name="Google Shape;2938;p46"/>
              <p:cNvSpPr/>
              <p:nvPr/>
            </p:nvSpPr>
            <p:spPr>
              <a:xfrm>
                <a:off x="2128725" y="4140175"/>
                <a:ext cx="585900" cy="446825"/>
              </a:xfrm>
              <a:custGeom>
                <a:avLst/>
                <a:gdLst/>
                <a:ahLst/>
                <a:cxnLst/>
                <a:rect l="l" t="t" r="r" b="b"/>
                <a:pathLst>
                  <a:path w="23436" h="17873" extrusionOk="0">
                    <a:moveTo>
                      <a:pt x="22888" y="0"/>
                    </a:moveTo>
                    <a:cubicBezTo>
                      <a:pt x="22828" y="0"/>
                      <a:pt x="22767" y="31"/>
                      <a:pt x="22736" y="61"/>
                    </a:cubicBezTo>
                    <a:cubicBezTo>
                      <a:pt x="21460" y="730"/>
                      <a:pt x="20062" y="1277"/>
                      <a:pt x="18542" y="1672"/>
                    </a:cubicBezTo>
                    <a:cubicBezTo>
                      <a:pt x="16870" y="2128"/>
                      <a:pt x="15107" y="2401"/>
                      <a:pt x="13162" y="2553"/>
                    </a:cubicBezTo>
                    <a:cubicBezTo>
                      <a:pt x="12767" y="2584"/>
                      <a:pt x="12341" y="2614"/>
                      <a:pt x="11946" y="2645"/>
                    </a:cubicBezTo>
                    <a:cubicBezTo>
                      <a:pt x="11916" y="3435"/>
                      <a:pt x="11855" y="4225"/>
                      <a:pt x="11764" y="5016"/>
                    </a:cubicBezTo>
                    <a:cubicBezTo>
                      <a:pt x="11642" y="5958"/>
                      <a:pt x="11429" y="6900"/>
                      <a:pt x="11186" y="7812"/>
                    </a:cubicBezTo>
                    <a:cubicBezTo>
                      <a:pt x="10943" y="8663"/>
                      <a:pt x="10639" y="9484"/>
                      <a:pt x="10244" y="10274"/>
                    </a:cubicBezTo>
                    <a:cubicBezTo>
                      <a:pt x="9879" y="10973"/>
                      <a:pt x="9484" y="11642"/>
                      <a:pt x="8998" y="12219"/>
                    </a:cubicBezTo>
                    <a:cubicBezTo>
                      <a:pt x="8025" y="13465"/>
                      <a:pt x="6840" y="14499"/>
                      <a:pt x="5533" y="15350"/>
                    </a:cubicBezTo>
                    <a:cubicBezTo>
                      <a:pt x="4134" y="16231"/>
                      <a:pt x="2615" y="16961"/>
                      <a:pt x="1064" y="17538"/>
                    </a:cubicBezTo>
                    <a:cubicBezTo>
                      <a:pt x="700" y="17660"/>
                      <a:pt x="365" y="17782"/>
                      <a:pt x="1" y="17873"/>
                    </a:cubicBezTo>
                    <a:cubicBezTo>
                      <a:pt x="3678" y="17782"/>
                      <a:pt x="7295" y="17235"/>
                      <a:pt x="10791" y="16292"/>
                    </a:cubicBezTo>
                    <a:cubicBezTo>
                      <a:pt x="12736" y="15745"/>
                      <a:pt x="14621" y="15107"/>
                      <a:pt x="16384" y="14317"/>
                    </a:cubicBezTo>
                    <a:cubicBezTo>
                      <a:pt x="17265" y="13921"/>
                      <a:pt x="18116" y="13496"/>
                      <a:pt x="18937" y="13040"/>
                    </a:cubicBezTo>
                    <a:cubicBezTo>
                      <a:pt x="19302" y="12858"/>
                      <a:pt x="19727" y="12614"/>
                      <a:pt x="20183" y="12341"/>
                    </a:cubicBezTo>
                    <a:cubicBezTo>
                      <a:pt x="20457" y="12189"/>
                      <a:pt x="20700" y="12006"/>
                      <a:pt x="20974" y="11855"/>
                    </a:cubicBezTo>
                    <a:lnTo>
                      <a:pt x="21034" y="11824"/>
                    </a:lnTo>
                    <a:lnTo>
                      <a:pt x="21065" y="11763"/>
                    </a:lnTo>
                    <a:lnTo>
                      <a:pt x="21429" y="11551"/>
                    </a:lnTo>
                    <a:cubicBezTo>
                      <a:pt x="21460" y="11520"/>
                      <a:pt x="21490" y="11490"/>
                      <a:pt x="21521" y="11429"/>
                    </a:cubicBezTo>
                    <a:cubicBezTo>
                      <a:pt x="21612" y="11399"/>
                      <a:pt x="21673" y="11307"/>
                      <a:pt x="21703" y="11216"/>
                    </a:cubicBezTo>
                    <a:cubicBezTo>
                      <a:pt x="22311" y="9301"/>
                      <a:pt x="22736" y="7569"/>
                      <a:pt x="23040" y="5988"/>
                    </a:cubicBezTo>
                    <a:cubicBezTo>
                      <a:pt x="23344" y="4104"/>
                      <a:pt x="23436" y="2280"/>
                      <a:pt x="23314" y="547"/>
                    </a:cubicBezTo>
                    <a:cubicBezTo>
                      <a:pt x="23314" y="487"/>
                      <a:pt x="23314" y="426"/>
                      <a:pt x="23284" y="365"/>
                    </a:cubicBezTo>
                    <a:cubicBezTo>
                      <a:pt x="23284" y="335"/>
                      <a:pt x="23284" y="304"/>
                      <a:pt x="23253" y="274"/>
                    </a:cubicBezTo>
                    <a:cubicBezTo>
                      <a:pt x="23192" y="122"/>
                      <a:pt x="23040" y="0"/>
                      <a:pt x="228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9" name="Google Shape;2939;p46"/>
              <p:cNvSpPr/>
              <p:nvPr/>
            </p:nvSpPr>
            <p:spPr>
              <a:xfrm>
                <a:off x="1404550" y="3065675"/>
                <a:ext cx="1553250" cy="1297175"/>
              </a:xfrm>
              <a:custGeom>
                <a:avLst/>
                <a:gdLst/>
                <a:ahLst/>
                <a:cxnLst/>
                <a:rect l="l" t="t" r="r" b="b"/>
                <a:pathLst>
                  <a:path w="62130" h="51887" extrusionOk="0">
                    <a:moveTo>
                      <a:pt x="21946" y="1"/>
                    </a:moveTo>
                    <a:cubicBezTo>
                      <a:pt x="20122" y="426"/>
                      <a:pt x="18238" y="974"/>
                      <a:pt x="16353" y="1673"/>
                    </a:cubicBezTo>
                    <a:cubicBezTo>
                      <a:pt x="14378" y="2433"/>
                      <a:pt x="12463" y="3284"/>
                      <a:pt x="10669" y="4226"/>
                    </a:cubicBezTo>
                    <a:cubicBezTo>
                      <a:pt x="8785" y="5199"/>
                      <a:pt x="7022" y="6293"/>
                      <a:pt x="5441" y="7509"/>
                    </a:cubicBezTo>
                    <a:cubicBezTo>
                      <a:pt x="3709" y="8785"/>
                      <a:pt x="2280" y="10092"/>
                      <a:pt x="1064" y="11460"/>
                    </a:cubicBezTo>
                    <a:cubicBezTo>
                      <a:pt x="760" y="11825"/>
                      <a:pt x="456" y="12190"/>
                      <a:pt x="152" y="12585"/>
                    </a:cubicBezTo>
                    <a:cubicBezTo>
                      <a:pt x="61" y="12676"/>
                      <a:pt x="61" y="12828"/>
                      <a:pt x="92" y="12919"/>
                    </a:cubicBezTo>
                    <a:cubicBezTo>
                      <a:pt x="122" y="12980"/>
                      <a:pt x="122" y="13010"/>
                      <a:pt x="183" y="13041"/>
                    </a:cubicBezTo>
                    <a:lnTo>
                      <a:pt x="152" y="13345"/>
                    </a:lnTo>
                    <a:lnTo>
                      <a:pt x="152" y="13618"/>
                    </a:lnTo>
                    <a:cubicBezTo>
                      <a:pt x="152" y="13649"/>
                      <a:pt x="152" y="13679"/>
                      <a:pt x="152" y="13740"/>
                    </a:cubicBezTo>
                    <a:cubicBezTo>
                      <a:pt x="0" y="18664"/>
                      <a:pt x="183" y="23466"/>
                      <a:pt x="730" y="27995"/>
                    </a:cubicBezTo>
                    <a:cubicBezTo>
                      <a:pt x="1307" y="33041"/>
                      <a:pt x="2341" y="37965"/>
                      <a:pt x="3800" y="42646"/>
                    </a:cubicBezTo>
                    <a:cubicBezTo>
                      <a:pt x="3921" y="43041"/>
                      <a:pt x="4043" y="43436"/>
                      <a:pt x="4195" y="43862"/>
                    </a:cubicBezTo>
                    <a:cubicBezTo>
                      <a:pt x="4134" y="44014"/>
                      <a:pt x="4195" y="44196"/>
                      <a:pt x="4377" y="44318"/>
                    </a:cubicBezTo>
                    <a:cubicBezTo>
                      <a:pt x="8025" y="46537"/>
                      <a:pt x="12250" y="48330"/>
                      <a:pt x="16931" y="49667"/>
                    </a:cubicBezTo>
                    <a:cubicBezTo>
                      <a:pt x="21612" y="50974"/>
                      <a:pt x="26445" y="51734"/>
                      <a:pt x="31278" y="51856"/>
                    </a:cubicBezTo>
                    <a:cubicBezTo>
                      <a:pt x="31764" y="51886"/>
                      <a:pt x="32281" y="51886"/>
                      <a:pt x="32767" y="51886"/>
                    </a:cubicBezTo>
                    <a:cubicBezTo>
                      <a:pt x="37235" y="51886"/>
                      <a:pt x="41460" y="51309"/>
                      <a:pt x="45320" y="50214"/>
                    </a:cubicBezTo>
                    <a:cubicBezTo>
                      <a:pt x="47813" y="49485"/>
                      <a:pt x="50153" y="48543"/>
                      <a:pt x="52311" y="47357"/>
                    </a:cubicBezTo>
                    <a:cubicBezTo>
                      <a:pt x="52311" y="47388"/>
                      <a:pt x="52372" y="47418"/>
                      <a:pt x="52403" y="47418"/>
                    </a:cubicBezTo>
                    <a:cubicBezTo>
                      <a:pt x="52463" y="47448"/>
                      <a:pt x="52524" y="47479"/>
                      <a:pt x="52585" y="47479"/>
                    </a:cubicBezTo>
                    <a:cubicBezTo>
                      <a:pt x="52615" y="47479"/>
                      <a:pt x="52676" y="47448"/>
                      <a:pt x="52707" y="47448"/>
                    </a:cubicBezTo>
                    <a:cubicBezTo>
                      <a:pt x="52798" y="47418"/>
                      <a:pt x="52919" y="47327"/>
                      <a:pt x="52950" y="47236"/>
                    </a:cubicBezTo>
                    <a:cubicBezTo>
                      <a:pt x="53892" y="44348"/>
                      <a:pt x="55321" y="40062"/>
                      <a:pt x="56628" y="35837"/>
                    </a:cubicBezTo>
                    <a:cubicBezTo>
                      <a:pt x="56628" y="35837"/>
                      <a:pt x="56658" y="35807"/>
                      <a:pt x="56658" y="35776"/>
                    </a:cubicBezTo>
                    <a:cubicBezTo>
                      <a:pt x="56962" y="34804"/>
                      <a:pt x="57236" y="33831"/>
                      <a:pt x="57539" y="32859"/>
                    </a:cubicBezTo>
                    <a:cubicBezTo>
                      <a:pt x="59120" y="27448"/>
                      <a:pt x="60336" y="22646"/>
                      <a:pt x="61248" y="18208"/>
                    </a:cubicBezTo>
                    <a:cubicBezTo>
                      <a:pt x="61582" y="16627"/>
                      <a:pt x="61856" y="15047"/>
                      <a:pt x="62129" y="13527"/>
                    </a:cubicBezTo>
                    <a:cubicBezTo>
                      <a:pt x="62129" y="13466"/>
                      <a:pt x="62129" y="13405"/>
                      <a:pt x="62099" y="13345"/>
                    </a:cubicBezTo>
                    <a:cubicBezTo>
                      <a:pt x="62129" y="13223"/>
                      <a:pt x="62099" y="13101"/>
                      <a:pt x="61977" y="13010"/>
                    </a:cubicBezTo>
                    <a:cubicBezTo>
                      <a:pt x="58573" y="9758"/>
                      <a:pt x="54956" y="7083"/>
                      <a:pt x="51187" y="5016"/>
                    </a:cubicBezTo>
                    <a:cubicBezTo>
                      <a:pt x="48512" y="3557"/>
                      <a:pt x="45776" y="2402"/>
                      <a:pt x="43010" y="1612"/>
                    </a:cubicBezTo>
                    <a:lnTo>
                      <a:pt x="42919" y="1612"/>
                    </a:lnTo>
                    <a:cubicBezTo>
                      <a:pt x="42737" y="1612"/>
                      <a:pt x="42554" y="1733"/>
                      <a:pt x="42524" y="1916"/>
                    </a:cubicBezTo>
                    <a:cubicBezTo>
                      <a:pt x="42463" y="2129"/>
                      <a:pt x="42615" y="2341"/>
                      <a:pt x="42828" y="2402"/>
                    </a:cubicBezTo>
                    <a:cubicBezTo>
                      <a:pt x="43041" y="2463"/>
                      <a:pt x="43284" y="2554"/>
                      <a:pt x="43527" y="2615"/>
                    </a:cubicBezTo>
                    <a:cubicBezTo>
                      <a:pt x="41643" y="2736"/>
                      <a:pt x="39880" y="2797"/>
                      <a:pt x="38238" y="2797"/>
                    </a:cubicBezTo>
                    <a:cubicBezTo>
                      <a:pt x="37782" y="2797"/>
                      <a:pt x="37326" y="2767"/>
                      <a:pt x="36870" y="2767"/>
                    </a:cubicBezTo>
                    <a:lnTo>
                      <a:pt x="36901" y="2797"/>
                    </a:lnTo>
                    <a:cubicBezTo>
                      <a:pt x="32037" y="2645"/>
                      <a:pt x="27782" y="2037"/>
                      <a:pt x="23861" y="882"/>
                    </a:cubicBezTo>
                    <a:lnTo>
                      <a:pt x="23861" y="882"/>
                    </a:lnTo>
                    <a:lnTo>
                      <a:pt x="23922" y="913"/>
                    </a:lnTo>
                    <a:lnTo>
                      <a:pt x="23496" y="791"/>
                    </a:lnTo>
                    <a:cubicBezTo>
                      <a:pt x="23132" y="670"/>
                      <a:pt x="22797" y="548"/>
                      <a:pt x="22432" y="426"/>
                    </a:cubicBezTo>
                    <a:cubicBezTo>
                      <a:pt x="22463" y="396"/>
                      <a:pt x="22463" y="335"/>
                      <a:pt x="22432" y="274"/>
                    </a:cubicBezTo>
                    <a:cubicBezTo>
                      <a:pt x="22402" y="122"/>
                      <a:pt x="22220" y="1"/>
                      <a:pt x="220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0" name="Google Shape;2940;p46"/>
              <p:cNvSpPr/>
              <p:nvPr/>
            </p:nvSpPr>
            <p:spPr>
              <a:xfrm>
                <a:off x="1518525" y="3383325"/>
                <a:ext cx="188475" cy="338950"/>
              </a:xfrm>
              <a:custGeom>
                <a:avLst/>
                <a:gdLst/>
                <a:ahLst/>
                <a:cxnLst/>
                <a:rect l="l" t="t" r="r" b="b"/>
                <a:pathLst>
                  <a:path w="7539" h="13558" extrusionOk="0">
                    <a:moveTo>
                      <a:pt x="7083" y="0"/>
                    </a:moveTo>
                    <a:cubicBezTo>
                      <a:pt x="6992" y="0"/>
                      <a:pt x="6901" y="31"/>
                      <a:pt x="6809" y="122"/>
                    </a:cubicBezTo>
                    <a:cubicBezTo>
                      <a:pt x="5989" y="1003"/>
                      <a:pt x="5259" y="1885"/>
                      <a:pt x="4560" y="2857"/>
                    </a:cubicBezTo>
                    <a:cubicBezTo>
                      <a:pt x="3861" y="3830"/>
                      <a:pt x="3223" y="4833"/>
                      <a:pt x="2645" y="5867"/>
                    </a:cubicBezTo>
                    <a:cubicBezTo>
                      <a:pt x="2068" y="6900"/>
                      <a:pt x="1551" y="7994"/>
                      <a:pt x="1095" y="9119"/>
                    </a:cubicBezTo>
                    <a:cubicBezTo>
                      <a:pt x="639" y="10244"/>
                      <a:pt x="305" y="11429"/>
                      <a:pt x="31" y="12614"/>
                    </a:cubicBezTo>
                    <a:cubicBezTo>
                      <a:pt x="1" y="12797"/>
                      <a:pt x="1" y="13010"/>
                      <a:pt x="122" y="13192"/>
                    </a:cubicBezTo>
                    <a:cubicBezTo>
                      <a:pt x="214" y="13344"/>
                      <a:pt x="396" y="13496"/>
                      <a:pt x="578" y="13526"/>
                    </a:cubicBezTo>
                    <a:cubicBezTo>
                      <a:pt x="643" y="13548"/>
                      <a:pt x="711" y="13558"/>
                      <a:pt x="781" y="13558"/>
                    </a:cubicBezTo>
                    <a:cubicBezTo>
                      <a:pt x="908" y="13558"/>
                      <a:pt x="1038" y="13524"/>
                      <a:pt x="1156" y="13465"/>
                    </a:cubicBezTo>
                    <a:cubicBezTo>
                      <a:pt x="1308" y="13374"/>
                      <a:pt x="1460" y="13192"/>
                      <a:pt x="1490" y="13010"/>
                    </a:cubicBezTo>
                    <a:cubicBezTo>
                      <a:pt x="1855" y="11003"/>
                      <a:pt x="2402" y="9028"/>
                      <a:pt x="3162" y="7174"/>
                    </a:cubicBezTo>
                    <a:cubicBezTo>
                      <a:pt x="3922" y="5411"/>
                      <a:pt x="4864" y="3800"/>
                      <a:pt x="6019" y="2280"/>
                    </a:cubicBezTo>
                    <a:cubicBezTo>
                      <a:pt x="6445" y="1733"/>
                      <a:pt x="6901" y="1186"/>
                      <a:pt x="7387" y="699"/>
                    </a:cubicBezTo>
                    <a:cubicBezTo>
                      <a:pt x="7539" y="517"/>
                      <a:pt x="7539" y="274"/>
                      <a:pt x="7387" y="122"/>
                    </a:cubicBezTo>
                    <a:cubicBezTo>
                      <a:pt x="7296" y="61"/>
                      <a:pt x="7205" y="0"/>
                      <a:pt x="7083" y="0"/>
                    </a:cubicBez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1" name="Google Shape;2941;p46"/>
              <p:cNvSpPr/>
              <p:nvPr/>
            </p:nvSpPr>
            <p:spPr>
              <a:xfrm>
                <a:off x="1832625" y="4036825"/>
                <a:ext cx="744450" cy="194175"/>
              </a:xfrm>
              <a:custGeom>
                <a:avLst/>
                <a:gdLst/>
                <a:ahLst/>
                <a:cxnLst/>
                <a:rect l="l" t="t" r="r" b="b"/>
                <a:pathLst>
                  <a:path w="29778" h="7767" extrusionOk="0">
                    <a:moveTo>
                      <a:pt x="27316" y="0"/>
                    </a:moveTo>
                    <a:cubicBezTo>
                      <a:pt x="27134" y="61"/>
                      <a:pt x="26951" y="122"/>
                      <a:pt x="26799" y="152"/>
                    </a:cubicBezTo>
                    <a:cubicBezTo>
                      <a:pt x="26495" y="304"/>
                      <a:pt x="26222" y="487"/>
                      <a:pt x="26009" y="730"/>
                    </a:cubicBezTo>
                    <a:cubicBezTo>
                      <a:pt x="25279" y="1429"/>
                      <a:pt x="24520" y="2067"/>
                      <a:pt x="23668" y="2584"/>
                    </a:cubicBezTo>
                    <a:cubicBezTo>
                      <a:pt x="22878" y="3040"/>
                      <a:pt x="22057" y="3374"/>
                      <a:pt x="21206" y="3648"/>
                    </a:cubicBezTo>
                    <a:cubicBezTo>
                      <a:pt x="20143" y="3921"/>
                      <a:pt x="19079" y="4104"/>
                      <a:pt x="18015" y="4225"/>
                    </a:cubicBezTo>
                    <a:cubicBezTo>
                      <a:pt x="16829" y="4377"/>
                      <a:pt x="15644" y="4438"/>
                      <a:pt x="14459" y="4469"/>
                    </a:cubicBezTo>
                    <a:cubicBezTo>
                      <a:pt x="14141" y="4477"/>
                      <a:pt x="13823" y="4481"/>
                      <a:pt x="13506" y="4481"/>
                    </a:cubicBezTo>
                    <a:cubicBezTo>
                      <a:pt x="12638" y="4481"/>
                      <a:pt x="11770" y="4452"/>
                      <a:pt x="10902" y="4408"/>
                    </a:cubicBezTo>
                    <a:cubicBezTo>
                      <a:pt x="9686" y="4317"/>
                      <a:pt x="8501" y="4165"/>
                      <a:pt x="7316" y="4013"/>
                    </a:cubicBezTo>
                    <a:cubicBezTo>
                      <a:pt x="5036" y="3709"/>
                      <a:pt x="2787" y="3435"/>
                      <a:pt x="507" y="3192"/>
                    </a:cubicBezTo>
                    <a:cubicBezTo>
                      <a:pt x="497" y="3191"/>
                      <a:pt x="488" y="3191"/>
                      <a:pt x="479" y="3191"/>
                    </a:cubicBezTo>
                    <a:cubicBezTo>
                      <a:pt x="78" y="3191"/>
                      <a:pt x="0" y="3832"/>
                      <a:pt x="446" y="3891"/>
                    </a:cubicBezTo>
                    <a:cubicBezTo>
                      <a:pt x="1692" y="4013"/>
                      <a:pt x="2939" y="4286"/>
                      <a:pt x="4185" y="4560"/>
                    </a:cubicBezTo>
                    <a:lnTo>
                      <a:pt x="4124" y="4560"/>
                    </a:lnTo>
                    <a:lnTo>
                      <a:pt x="4215" y="4590"/>
                    </a:lnTo>
                    <a:cubicBezTo>
                      <a:pt x="6252" y="5077"/>
                      <a:pt x="8258" y="5654"/>
                      <a:pt x="10264" y="6201"/>
                    </a:cubicBezTo>
                    <a:cubicBezTo>
                      <a:pt x="11358" y="6505"/>
                      <a:pt x="12483" y="6809"/>
                      <a:pt x="13577" y="7083"/>
                    </a:cubicBezTo>
                    <a:cubicBezTo>
                      <a:pt x="14063" y="7204"/>
                      <a:pt x="14580" y="7326"/>
                      <a:pt x="15097" y="7417"/>
                    </a:cubicBezTo>
                    <a:cubicBezTo>
                      <a:pt x="15644" y="7539"/>
                      <a:pt x="16191" y="7599"/>
                      <a:pt x="16769" y="7660"/>
                    </a:cubicBezTo>
                    <a:cubicBezTo>
                      <a:pt x="17331" y="7736"/>
                      <a:pt x="17901" y="7767"/>
                      <a:pt x="18475" y="7767"/>
                    </a:cubicBezTo>
                    <a:cubicBezTo>
                      <a:pt x="19048" y="7767"/>
                      <a:pt x="19626" y="7736"/>
                      <a:pt x="20203" y="7691"/>
                    </a:cubicBezTo>
                    <a:cubicBezTo>
                      <a:pt x="21328" y="7630"/>
                      <a:pt x="22422" y="7387"/>
                      <a:pt x="23516" y="7052"/>
                    </a:cubicBezTo>
                    <a:cubicBezTo>
                      <a:pt x="24489" y="6748"/>
                      <a:pt x="25401" y="6353"/>
                      <a:pt x="26282" y="5867"/>
                    </a:cubicBezTo>
                    <a:cubicBezTo>
                      <a:pt x="26830" y="5532"/>
                      <a:pt x="27346" y="5228"/>
                      <a:pt x="27833" y="4833"/>
                    </a:cubicBezTo>
                    <a:cubicBezTo>
                      <a:pt x="28380" y="4408"/>
                      <a:pt x="28836" y="3891"/>
                      <a:pt x="29322" y="3374"/>
                    </a:cubicBezTo>
                    <a:cubicBezTo>
                      <a:pt x="29413" y="3192"/>
                      <a:pt x="29504" y="3040"/>
                      <a:pt x="29596" y="2888"/>
                    </a:cubicBezTo>
                    <a:cubicBezTo>
                      <a:pt x="29748" y="2523"/>
                      <a:pt x="29778" y="2159"/>
                      <a:pt x="29717" y="1763"/>
                    </a:cubicBezTo>
                    <a:cubicBezTo>
                      <a:pt x="29626" y="1247"/>
                      <a:pt x="29352" y="730"/>
                      <a:pt x="28897" y="426"/>
                    </a:cubicBezTo>
                    <a:cubicBezTo>
                      <a:pt x="28532" y="122"/>
                      <a:pt x="28076" y="0"/>
                      <a:pt x="27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2" name="Google Shape;2942;p46"/>
              <p:cNvSpPr/>
              <p:nvPr/>
            </p:nvSpPr>
            <p:spPr>
              <a:xfrm>
                <a:off x="2383300" y="3138625"/>
                <a:ext cx="574500" cy="1214325"/>
              </a:xfrm>
              <a:custGeom>
                <a:avLst/>
                <a:gdLst/>
                <a:ahLst/>
                <a:cxnLst/>
                <a:rect l="l" t="t" r="r" b="b"/>
                <a:pathLst>
                  <a:path w="22980" h="48573" extrusionOk="0">
                    <a:moveTo>
                      <a:pt x="7660" y="1"/>
                    </a:moveTo>
                    <a:cubicBezTo>
                      <a:pt x="7994" y="366"/>
                      <a:pt x="8298" y="730"/>
                      <a:pt x="8602" y="1095"/>
                    </a:cubicBezTo>
                    <a:cubicBezTo>
                      <a:pt x="9058" y="1642"/>
                      <a:pt x="9484" y="2220"/>
                      <a:pt x="9848" y="2797"/>
                    </a:cubicBezTo>
                    <a:cubicBezTo>
                      <a:pt x="10061" y="3132"/>
                      <a:pt x="10243" y="3436"/>
                      <a:pt x="10426" y="3770"/>
                    </a:cubicBezTo>
                    <a:cubicBezTo>
                      <a:pt x="10578" y="4074"/>
                      <a:pt x="10730" y="4408"/>
                      <a:pt x="10851" y="4712"/>
                    </a:cubicBezTo>
                    <a:cubicBezTo>
                      <a:pt x="11125" y="5350"/>
                      <a:pt x="11338" y="6019"/>
                      <a:pt x="11490" y="6688"/>
                    </a:cubicBezTo>
                    <a:cubicBezTo>
                      <a:pt x="11642" y="7417"/>
                      <a:pt x="11733" y="8116"/>
                      <a:pt x="11733" y="8846"/>
                    </a:cubicBezTo>
                    <a:cubicBezTo>
                      <a:pt x="11733" y="9241"/>
                      <a:pt x="11702" y="9667"/>
                      <a:pt x="11672" y="10062"/>
                    </a:cubicBezTo>
                    <a:cubicBezTo>
                      <a:pt x="11642" y="10457"/>
                      <a:pt x="11581" y="10822"/>
                      <a:pt x="11520" y="11186"/>
                    </a:cubicBezTo>
                    <a:cubicBezTo>
                      <a:pt x="11368" y="12038"/>
                      <a:pt x="11216" y="12858"/>
                      <a:pt x="10973" y="13648"/>
                    </a:cubicBezTo>
                    <a:cubicBezTo>
                      <a:pt x="10760" y="14439"/>
                      <a:pt x="10487" y="15229"/>
                      <a:pt x="10183" y="16019"/>
                    </a:cubicBezTo>
                    <a:cubicBezTo>
                      <a:pt x="9605" y="17570"/>
                      <a:pt x="8906" y="19059"/>
                      <a:pt x="8146" y="20518"/>
                    </a:cubicBezTo>
                    <a:cubicBezTo>
                      <a:pt x="6626" y="23527"/>
                      <a:pt x="4924" y="26415"/>
                      <a:pt x="3587" y="29515"/>
                    </a:cubicBezTo>
                    <a:lnTo>
                      <a:pt x="3617" y="29515"/>
                    </a:lnTo>
                    <a:cubicBezTo>
                      <a:pt x="3344" y="30123"/>
                      <a:pt x="3100" y="30731"/>
                      <a:pt x="2888" y="31369"/>
                    </a:cubicBezTo>
                    <a:cubicBezTo>
                      <a:pt x="2705" y="31855"/>
                      <a:pt x="2553" y="32372"/>
                      <a:pt x="2401" y="32858"/>
                    </a:cubicBezTo>
                    <a:cubicBezTo>
                      <a:pt x="2128" y="33770"/>
                      <a:pt x="1854" y="34682"/>
                      <a:pt x="1641" y="35624"/>
                    </a:cubicBezTo>
                    <a:cubicBezTo>
                      <a:pt x="1094" y="37722"/>
                      <a:pt x="669" y="39849"/>
                      <a:pt x="395" y="42008"/>
                    </a:cubicBezTo>
                    <a:cubicBezTo>
                      <a:pt x="182" y="43527"/>
                      <a:pt x="61" y="45017"/>
                      <a:pt x="30" y="46536"/>
                    </a:cubicBezTo>
                    <a:cubicBezTo>
                      <a:pt x="0" y="47205"/>
                      <a:pt x="0" y="47874"/>
                      <a:pt x="30" y="48573"/>
                    </a:cubicBezTo>
                    <a:cubicBezTo>
                      <a:pt x="2158" y="48269"/>
                      <a:pt x="4195" y="47874"/>
                      <a:pt x="6170" y="47296"/>
                    </a:cubicBezTo>
                    <a:cubicBezTo>
                      <a:pt x="8663" y="46597"/>
                      <a:pt x="11034" y="45625"/>
                      <a:pt x="13161" y="44439"/>
                    </a:cubicBezTo>
                    <a:cubicBezTo>
                      <a:pt x="13161" y="44470"/>
                      <a:pt x="13192" y="44500"/>
                      <a:pt x="13253" y="44500"/>
                    </a:cubicBezTo>
                    <a:cubicBezTo>
                      <a:pt x="13313" y="44530"/>
                      <a:pt x="13374" y="44561"/>
                      <a:pt x="13435" y="44561"/>
                    </a:cubicBezTo>
                    <a:cubicBezTo>
                      <a:pt x="13465" y="44561"/>
                      <a:pt x="13526" y="44561"/>
                      <a:pt x="13587" y="44530"/>
                    </a:cubicBezTo>
                    <a:cubicBezTo>
                      <a:pt x="13648" y="44500"/>
                      <a:pt x="13769" y="44409"/>
                      <a:pt x="13800" y="44318"/>
                    </a:cubicBezTo>
                    <a:cubicBezTo>
                      <a:pt x="14772" y="41430"/>
                      <a:pt x="16201" y="37114"/>
                      <a:pt x="17478" y="32950"/>
                    </a:cubicBezTo>
                    <a:cubicBezTo>
                      <a:pt x="17508" y="32919"/>
                      <a:pt x="17508" y="32889"/>
                      <a:pt x="17508" y="32858"/>
                    </a:cubicBezTo>
                    <a:cubicBezTo>
                      <a:pt x="17812" y="31886"/>
                      <a:pt x="18116" y="30913"/>
                      <a:pt x="18389" y="29941"/>
                    </a:cubicBezTo>
                    <a:cubicBezTo>
                      <a:pt x="20000" y="24530"/>
                      <a:pt x="21216" y="19728"/>
                      <a:pt x="22128" y="15290"/>
                    </a:cubicBezTo>
                    <a:cubicBezTo>
                      <a:pt x="22432" y="13709"/>
                      <a:pt x="22736" y="12159"/>
                      <a:pt x="22979" y="10609"/>
                    </a:cubicBezTo>
                    <a:cubicBezTo>
                      <a:pt x="22979" y="10548"/>
                      <a:pt x="22979" y="10487"/>
                      <a:pt x="22979" y="10427"/>
                    </a:cubicBezTo>
                    <a:cubicBezTo>
                      <a:pt x="22979" y="10305"/>
                      <a:pt x="22949" y="10183"/>
                      <a:pt x="22858" y="10092"/>
                    </a:cubicBezTo>
                    <a:cubicBezTo>
                      <a:pt x="19423" y="6840"/>
                      <a:pt x="15806" y="4135"/>
                      <a:pt x="12037" y="2098"/>
                    </a:cubicBezTo>
                    <a:cubicBezTo>
                      <a:pt x="10608" y="1308"/>
                      <a:pt x="9149" y="609"/>
                      <a:pt x="7660" y="1"/>
                    </a:cubicBez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46"/>
              <p:cNvSpPr/>
              <p:nvPr/>
            </p:nvSpPr>
            <p:spPr>
              <a:xfrm>
                <a:off x="2393175" y="4188050"/>
                <a:ext cx="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" extrusionOk="0">
                    <a:moveTo>
                      <a:pt x="0" y="31"/>
                    </a:moveTo>
                    <a:cubicBezTo>
                      <a:pt x="0" y="31"/>
                      <a:pt x="0" y="31"/>
                      <a:pt x="0" y="3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46"/>
              <p:cNvSpPr/>
              <p:nvPr/>
            </p:nvSpPr>
            <p:spPr>
              <a:xfrm>
                <a:off x="1919000" y="2909900"/>
                <a:ext cx="653525" cy="351850"/>
              </a:xfrm>
              <a:custGeom>
                <a:avLst/>
                <a:gdLst/>
                <a:ahLst/>
                <a:cxnLst/>
                <a:rect l="l" t="t" r="r" b="b"/>
                <a:pathLst>
                  <a:path w="26141" h="14074" extrusionOk="0">
                    <a:moveTo>
                      <a:pt x="21946" y="1"/>
                    </a:moveTo>
                    <a:cubicBezTo>
                      <a:pt x="21824" y="1"/>
                      <a:pt x="21672" y="92"/>
                      <a:pt x="21612" y="214"/>
                    </a:cubicBezTo>
                    <a:cubicBezTo>
                      <a:pt x="21581" y="244"/>
                      <a:pt x="21551" y="274"/>
                      <a:pt x="21520" y="274"/>
                    </a:cubicBezTo>
                    <a:cubicBezTo>
                      <a:pt x="21368" y="487"/>
                      <a:pt x="21156" y="670"/>
                      <a:pt x="20943" y="821"/>
                    </a:cubicBezTo>
                    <a:cubicBezTo>
                      <a:pt x="20365" y="1277"/>
                      <a:pt x="19697" y="1642"/>
                      <a:pt x="18906" y="1977"/>
                    </a:cubicBezTo>
                    <a:cubicBezTo>
                      <a:pt x="17599" y="2524"/>
                      <a:pt x="16110" y="2919"/>
                      <a:pt x="14499" y="3162"/>
                    </a:cubicBezTo>
                    <a:cubicBezTo>
                      <a:pt x="13648" y="3253"/>
                      <a:pt x="12827" y="3314"/>
                      <a:pt x="12007" y="3314"/>
                    </a:cubicBezTo>
                    <a:cubicBezTo>
                      <a:pt x="11338" y="3314"/>
                      <a:pt x="10639" y="3284"/>
                      <a:pt x="10000" y="3192"/>
                    </a:cubicBezTo>
                    <a:cubicBezTo>
                      <a:pt x="8967" y="3040"/>
                      <a:pt x="8086" y="2828"/>
                      <a:pt x="7295" y="2493"/>
                    </a:cubicBezTo>
                    <a:lnTo>
                      <a:pt x="7295" y="2493"/>
                    </a:lnTo>
                    <a:lnTo>
                      <a:pt x="7326" y="2524"/>
                    </a:lnTo>
                    <a:lnTo>
                      <a:pt x="7265" y="2493"/>
                    </a:lnTo>
                    <a:lnTo>
                      <a:pt x="7234" y="2463"/>
                    </a:lnTo>
                    <a:cubicBezTo>
                      <a:pt x="6718" y="2250"/>
                      <a:pt x="6231" y="1977"/>
                      <a:pt x="5806" y="1642"/>
                    </a:cubicBezTo>
                    <a:cubicBezTo>
                      <a:pt x="5563" y="1429"/>
                      <a:pt x="5320" y="1217"/>
                      <a:pt x="5076" y="973"/>
                    </a:cubicBezTo>
                    <a:cubicBezTo>
                      <a:pt x="5046" y="943"/>
                      <a:pt x="5016" y="913"/>
                      <a:pt x="4955" y="882"/>
                    </a:cubicBezTo>
                    <a:cubicBezTo>
                      <a:pt x="4894" y="761"/>
                      <a:pt x="4742" y="700"/>
                      <a:pt x="4620" y="700"/>
                    </a:cubicBezTo>
                    <a:cubicBezTo>
                      <a:pt x="4165" y="700"/>
                      <a:pt x="3739" y="791"/>
                      <a:pt x="3313" y="1004"/>
                    </a:cubicBezTo>
                    <a:cubicBezTo>
                      <a:pt x="2979" y="1156"/>
                      <a:pt x="2645" y="1429"/>
                      <a:pt x="2402" y="1733"/>
                    </a:cubicBezTo>
                    <a:cubicBezTo>
                      <a:pt x="1915" y="2341"/>
                      <a:pt x="1672" y="3162"/>
                      <a:pt x="1763" y="3983"/>
                    </a:cubicBezTo>
                    <a:cubicBezTo>
                      <a:pt x="1277" y="4135"/>
                      <a:pt x="912" y="4347"/>
                      <a:pt x="608" y="4651"/>
                    </a:cubicBezTo>
                    <a:cubicBezTo>
                      <a:pt x="213" y="5077"/>
                      <a:pt x="0" y="5685"/>
                      <a:pt x="0" y="6384"/>
                    </a:cubicBezTo>
                    <a:cubicBezTo>
                      <a:pt x="31" y="6657"/>
                      <a:pt x="61" y="6961"/>
                      <a:pt x="152" y="7326"/>
                    </a:cubicBezTo>
                    <a:cubicBezTo>
                      <a:pt x="243" y="7600"/>
                      <a:pt x="365" y="7904"/>
                      <a:pt x="547" y="8268"/>
                    </a:cubicBezTo>
                    <a:cubicBezTo>
                      <a:pt x="821" y="8876"/>
                      <a:pt x="1216" y="9423"/>
                      <a:pt x="1702" y="9971"/>
                    </a:cubicBezTo>
                    <a:cubicBezTo>
                      <a:pt x="1915" y="10214"/>
                      <a:pt x="2158" y="10426"/>
                      <a:pt x="2523" y="10700"/>
                    </a:cubicBezTo>
                    <a:cubicBezTo>
                      <a:pt x="2888" y="11004"/>
                      <a:pt x="3313" y="11308"/>
                      <a:pt x="3800" y="11612"/>
                    </a:cubicBezTo>
                    <a:cubicBezTo>
                      <a:pt x="4651" y="12129"/>
                      <a:pt x="5624" y="12615"/>
                      <a:pt x="6687" y="12980"/>
                    </a:cubicBezTo>
                    <a:cubicBezTo>
                      <a:pt x="8481" y="13648"/>
                      <a:pt x="10304" y="14013"/>
                      <a:pt x="12098" y="14074"/>
                    </a:cubicBezTo>
                    <a:lnTo>
                      <a:pt x="12675" y="14074"/>
                    </a:lnTo>
                    <a:cubicBezTo>
                      <a:pt x="13678" y="14074"/>
                      <a:pt x="14712" y="13983"/>
                      <a:pt x="15836" y="13831"/>
                    </a:cubicBezTo>
                    <a:cubicBezTo>
                      <a:pt x="17356" y="13648"/>
                      <a:pt x="18785" y="13314"/>
                      <a:pt x="20092" y="12858"/>
                    </a:cubicBezTo>
                    <a:cubicBezTo>
                      <a:pt x="20761" y="12645"/>
                      <a:pt x="21460" y="12341"/>
                      <a:pt x="22098" y="12007"/>
                    </a:cubicBezTo>
                    <a:cubicBezTo>
                      <a:pt x="22706" y="11703"/>
                      <a:pt x="23283" y="11338"/>
                      <a:pt x="23770" y="10943"/>
                    </a:cubicBezTo>
                    <a:cubicBezTo>
                      <a:pt x="24317" y="10518"/>
                      <a:pt x="24742" y="10062"/>
                      <a:pt x="25107" y="9575"/>
                    </a:cubicBezTo>
                    <a:cubicBezTo>
                      <a:pt x="25472" y="9028"/>
                      <a:pt x="25745" y="8420"/>
                      <a:pt x="25928" y="7812"/>
                    </a:cubicBezTo>
                    <a:cubicBezTo>
                      <a:pt x="26080" y="7235"/>
                      <a:pt x="26141" y="6627"/>
                      <a:pt x="26080" y="5989"/>
                    </a:cubicBezTo>
                    <a:cubicBezTo>
                      <a:pt x="26049" y="5502"/>
                      <a:pt x="25928" y="5107"/>
                      <a:pt x="25745" y="4743"/>
                    </a:cubicBezTo>
                    <a:cubicBezTo>
                      <a:pt x="25654" y="4530"/>
                      <a:pt x="25533" y="4347"/>
                      <a:pt x="25411" y="4165"/>
                    </a:cubicBezTo>
                    <a:cubicBezTo>
                      <a:pt x="25290" y="4013"/>
                      <a:pt x="25138" y="3891"/>
                      <a:pt x="24986" y="3770"/>
                    </a:cubicBezTo>
                    <a:cubicBezTo>
                      <a:pt x="25046" y="3192"/>
                      <a:pt x="25016" y="2645"/>
                      <a:pt x="24894" y="2128"/>
                    </a:cubicBezTo>
                    <a:cubicBezTo>
                      <a:pt x="24742" y="1490"/>
                      <a:pt x="24408" y="943"/>
                      <a:pt x="23952" y="578"/>
                    </a:cubicBezTo>
                    <a:cubicBezTo>
                      <a:pt x="23466" y="183"/>
                      <a:pt x="22858" y="1"/>
                      <a:pt x="220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5" name="Google Shape;2945;p46"/>
              <p:cNvSpPr/>
              <p:nvPr/>
            </p:nvSpPr>
            <p:spPr>
              <a:xfrm>
                <a:off x="1991950" y="3014775"/>
                <a:ext cx="465075" cy="86725"/>
              </a:xfrm>
              <a:custGeom>
                <a:avLst/>
                <a:gdLst/>
                <a:ahLst/>
                <a:cxnLst/>
                <a:rect l="l" t="t" r="r" b="b"/>
                <a:pathLst>
                  <a:path w="18603" h="3469" extrusionOk="0">
                    <a:moveTo>
                      <a:pt x="17934" y="0"/>
                    </a:moveTo>
                    <a:cubicBezTo>
                      <a:pt x="17812" y="0"/>
                      <a:pt x="17691" y="31"/>
                      <a:pt x="17599" y="122"/>
                    </a:cubicBezTo>
                    <a:cubicBezTo>
                      <a:pt x="17143" y="487"/>
                      <a:pt x="16657" y="791"/>
                      <a:pt x="16171" y="1064"/>
                    </a:cubicBezTo>
                    <a:cubicBezTo>
                      <a:pt x="15259" y="1551"/>
                      <a:pt x="14286" y="1915"/>
                      <a:pt x="13253" y="2158"/>
                    </a:cubicBezTo>
                    <a:cubicBezTo>
                      <a:pt x="12523" y="2341"/>
                      <a:pt x="11763" y="2462"/>
                      <a:pt x="11034" y="2523"/>
                    </a:cubicBezTo>
                    <a:cubicBezTo>
                      <a:pt x="10273" y="2582"/>
                      <a:pt x="9512" y="2612"/>
                      <a:pt x="8750" y="2614"/>
                    </a:cubicBezTo>
                    <a:lnTo>
                      <a:pt x="8750" y="2614"/>
                    </a:lnTo>
                    <a:cubicBezTo>
                      <a:pt x="6867" y="2553"/>
                      <a:pt x="5014" y="2158"/>
                      <a:pt x="3222" y="1642"/>
                    </a:cubicBezTo>
                    <a:lnTo>
                      <a:pt x="3283" y="1642"/>
                    </a:lnTo>
                    <a:cubicBezTo>
                      <a:pt x="2219" y="1338"/>
                      <a:pt x="1186" y="943"/>
                      <a:pt x="213" y="396"/>
                    </a:cubicBezTo>
                    <a:cubicBezTo>
                      <a:pt x="197" y="387"/>
                      <a:pt x="178" y="384"/>
                      <a:pt x="159" y="384"/>
                    </a:cubicBezTo>
                    <a:cubicBezTo>
                      <a:pt x="108" y="384"/>
                      <a:pt x="53" y="412"/>
                      <a:pt x="31" y="456"/>
                    </a:cubicBezTo>
                    <a:cubicBezTo>
                      <a:pt x="0" y="548"/>
                      <a:pt x="31" y="608"/>
                      <a:pt x="91" y="639"/>
                    </a:cubicBezTo>
                    <a:cubicBezTo>
                      <a:pt x="1672" y="1490"/>
                      <a:pt x="3313" y="2158"/>
                      <a:pt x="5016" y="2645"/>
                    </a:cubicBezTo>
                    <a:cubicBezTo>
                      <a:pt x="5927" y="2888"/>
                      <a:pt x="6870" y="3070"/>
                      <a:pt x="7782" y="3222"/>
                    </a:cubicBezTo>
                    <a:cubicBezTo>
                      <a:pt x="8754" y="3374"/>
                      <a:pt x="9697" y="3465"/>
                      <a:pt x="10669" y="3465"/>
                    </a:cubicBezTo>
                    <a:cubicBezTo>
                      <a:pt x="10767" y="3468"/>
                      <a:pt x="10866" y="3469"/>
                      <a:pt x="10964" y="3469"/>
                    </a:cubicBezTo>
                    <a:cubicBezTo>
                      <a:pt x="12237" y="3469"/>
                      <a:pt x="13529" y="3287"/>
                      <a:pt x="14742" y="2949"/>
                    </a:cubicBezTo>
                    <a:cubicBezTo>
                      <a:pt x="16049" y="2584"/>
                      <a:pt x="17265" y="1976"/>
                      <a:pt x="18329" y="1125"/>
                    </a:cubicBezTo>
                    <a:cubicBezTo>
                      <a:pt x="18450" y="1034"/>
                      <a:pt x="18542" y="912"/>
                      <a:pt x="18572" y="730"/>
                    </a:cubicBezTo>
                    <a:cubicBezTo>
                      <a:pt x="18602" y="578"/>
                      <a:pt x="18572" y="396"/>
                      <a:pt x="18450" y="274"/>
                    </a:cubicBezTo>
                    <a:cubicBezTo>
                      <a:pt x="18329" y="92"/>
                      <a:pt x="18147" y="0"/>
                      <a:pt x="179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2946;p46"/>
              <p:cNvSpPr/>
              <p:nvPr/>
            </p:nvSpPr>
            <p:spPr>
              <a:xfrm>
                <a:off x="1950150" y="3065675"/>
                <a:ext cx="237875" cy="83625"/>
              </a:xfrm>
              <a:custGeom>
                <a:avLst/>
                <a:gdLst/>
                <a:ahLst/>
                <a:cxnLst/>
                <a:rect l="l" t="t" r="r" b="b"/>
                <a:pathLst>
                  <a:path w="9515" h="3345" extrusionOk="0">
                    <a:moveTo>
                      <a:pt x="213" y="1"/>
                    </a:moveTo>
                    <a:cubicBezTo>
                      <a:pt x="153" y="1"/>
                      <a:pt x="92" y="31"/>
                      <a:pt x="61" y="62"/>
                    </a:cubicBezTo>
                    <a:cubicBezTo>
                      <a:pt x="1" y="153"/>
                      <a:pt x="31" y="244"/>
                      <a:pt x="92" y="305"/>
                    </a:cubicBezTo>
                    <a:cubicBezTo>
                      <a:pt x="639" y="882"/>
                      <a:pt x="1277" y="1338"/>
                      <a:pt x="1946" y="1703"/>
                    </a:cubicBezTo>
                    <a:cubicBezTo>
                      <a:pt x="2675" y="2129"/>
                      <a:pt x="3496" y="2463"/>
                      <a:pt x="4286" y="2736"/>
                    </a:cubicBezTo>
                    <a:cubicBezTo>
                      <a:pt x="5107" y="2980"/>
                      <a:pt x="5928" y="3162"/>
                      <a:pt x="6779" y="3253"/>
                    </a:cubicBezTo>
                    <a:cubicBezTo>
                      <a:pt x="7174" y="3314"/>
                      <a:pt x="7569" y="3314"/>
                      <a:pt x="7964" y="3344"/>
                    </a:cubicBezTo>
                    <a:lnTo>
                      <a:pt x="8572" y="3344"/>
                    </a:lnTo>
                    <a:cubicBezTo>
                      <a:pt x="8785" y="3344"/>
                      <a:pt x="8967" y="3344"/>
                      <a:pt x="9180" y="3314"/>
                    </a:cubicBezTo>
                    <a:cubicBezTo>
                      <a:pt x="9362" y="3284"/>
                      <a:pt x="9514" y="3101"/>
                      <a:pt x="9484" y="2919"/>
                    </a:cubicBezTo>
                    <a:cubicBezTo>
                      <a:pt x="9484" y="2736"/>
                      <a:pt x="9302" y="2585"/>
                      <a:pt x="9089" y="2585"/>
                    </a:cubicBezTo>
                    <a:cubicBezTo>
                      <a:pt x="8967" y="2615"/>
                      <a:pt x="8846" y="2645"/>
                      <a:pt x="8694" y="2645"/>
                    </a:cubicBezTo>
                    <a:cubicBezTo>
                      <a:pt x="8572" y="2676"/>
                      <a:pt x="8420" y="2676"/>
                      <a:pt x="8299" y="2706"/>
                    </a:cubicBezTo>
                    <a:lnTo>
                      <a:pt x="7478" y="2706"/>
                    </a:lnTo>
                    <a:cubicBezTo>
                      <a:pt x="6323" y="2676"/>
                      <a:pt x="5198" y="2463"/>
                      <a:pt x="4104" y="2159"/>
                    </a:cubicBezTo>
                    <a:cubicBezTo>
                      <a:pt x="3648" y="2007"/>
                      <a:pt x="3192" y="1855"/>
                      <a:pt x="2767" y="1673"/>
                    </a:cubicBezTo>
                    <a:cubicBezTo>
                      <a:pt x="2341" y="1490"/>
                      <a:pt x="1915" y="1247"/>
                      <a:pt x="1520" y="1004"/>
                    </a:cubicBezTo>
                    <a:cubicBezTo>
                      <a:pt x="1064" y="730"/>
                      <a:pt x="669" y="426"/>
                      <a:pt x="304" y="62"/>
                    </a:cubicBezTo>
                    <a:cubicBezTo>
                      <a:pt x="274" y="31"/>
                      <a:pt x="244" y="1"/>
                      <a:pt x="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46"/>
              <p:cNvSpPr/>
              <p:nvPr/>
            </p:nvSpPr>
            <p:spPr>
              <a:xfrm>
                <a:off x="1325525" y="2089975"/>
                <a:ext cx="239375" cy="378450"/>
              </a:xfrm>
              <a:custGeom>
                <a:avLst/>
                <a:gdLst/>
                <a:ahLst/>
                <a:cxnLst/>
                <a:rect l="l" t="t" r="r" b="b"/>
                <a:pathLst>
                  <a:path w="9575" h="15138" extrusionOk="0">
                    <a:moveTo>
                      <a:pt x="4438" y="1"/>
                    </a:moveTo>
                    <a:cubicBezTo>
                      <a:pt x="3982" y="62"/>
                      <a:pt x="3557" y="183"/>
                      <a:pt x="3101" y="396"/>
                    </a:cubicBezTo>
                    <a:cubicBezTo>
                      <a:pt x="2736" y="578"/>
                      <a:pt x="2402" y="822"/>
                      <a:pt x="2037" y="1186"/>
                    </a:cubicBezTo>
                    <a:cubicBezTo>
                      <a:pt x="1733" y="1490"/>
                      <a:pt x="1459" y="1825"/>
                      <a:pt x="1186" y="2250"/>
                    </a:cubicBezTo>
                    <a:cubicBezTo>
                      <a:pt x="973" y="2615"/>
                      <a:pt x="760" y="3041"/>
                      <a:pt x="578" y="3527"/>
                    </a:cubicBezTo>
                    <a:cubicBezTo>
                      <a:pt x="426" y="3892"/>
                      <a:pt x="304" y="4287"/>
                      <a:pt x="213" y="4743"/>
                    </a:cubicBezTo>
                    <a:cubicBezTo>
                      <a:pt x="61" y="5533"/>
                      <a:pt x="0" y="6354"/>
                      <a:pt x="91" y="7205"/>
                    </a:cubicBezTo>
                    <a:cubicBezTo>
                      <a:pt x="243" y="8876"/>
                      <a:pt x="851" y="10487"/>
                      <a:pt x="1824" y="11825"/>
                    </a:cubicBezTo>
                    <a:cubicBezTo>
                      <a:pt x="2584" y="12858"/>
                      <a:pt x="3526" y="13679"/>
                      <a:pt x="4560" y="14256"/>
                    </a:cubicBezTo>
                    <a:cubicBezTo>
                      <a:pt x="5593" y="14834"/>
                      <a:pt x="6778" y="15138"/>
                      <a:pt x="7994" y="15138"/>
                    </a:cubicBezTo>
                    <a:lnTo>
                      <a:pt x="8177" y="15138"/>
                    </a:lnTo>
                    <a:cubicBezTo>
                      <a:pt x="8420" y="15138"/>
                      <a:pt x="8572" y="14956"/>
                      <a:pt x="8572" y="14743"/>
                    </a:cubicBezTo>
                    <a:cubicBezTo>
                      <a:pt x="8572" y="14530"/>
                      <a:pt x="8389" y="14348"/>
                      <a:pt x="8207" y="14348"/>
                    </a:cubicBezTo>
                    <a:lnTo>
                      <a:pt x="8055" y="14348"/>
                    </a:lnTo>
                    <a:cubicBezTo>
                      <a:pt x="8541" y="13405"/>
                      <a:pt x="8906" y="12311"/>
                      <a:pt x="9149" y="11126"/>
                    </a:cubicBezTo>
                    <a:cubicBezTo>
                      <a:pt x="9362" y="10153"/>
                      <a:pt x="9484" y="9120"/>
                      <a:pt x="9545" y="8056"/>
                    </a:cubicBezTo>
                    <a:cubicBezTo>
                      <a:pt x="9575" y="7266"/>
                      <a:pt x="9545" y="6475"/>
                      <a:pt x="9484" y="5776"/>
                    </a:cubicBezTo>
                    <a:cubicBezTo>
                      <a:pt x="9393" y="4864"/>
                      <a:pt x="9241" y="4104"/>
                      <a:pt x="8997" y="3405"/>
                    </a:cubicBezTo>
                    <a:cubicBezTo>
                      <a:pt x="8724" y="2615"/>
                      <a:pt x="8329" y="1916"/>
                      <a:pt x="7842" y="1369"/>
                    </a:cubicBezTo>
                    <a:cubicBezTo>
                      <a:pt x="7326" y="791"/>
                      <a:pt x="6657" y="366"/>
                      <a:pt x="5867" y="153"/>
                    </a:cubicBezTo>
                    <a:cubicBezTo>
                      <a:pt x="5502" y="31"/>
                      <a:pt x="5137" y="1"/>
                      <a:pt x="47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2948;p46"/>
              <p:cNvSpPr/>
              <p:nvPr/>
            </p:nvSpPr>
            <p:spPr>
              <a:xfrm>
                <a:off x="1384025" y="2155325"/>
                <a:ext cx="132250" cy="114100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4564" extrusionOk="0">
                    <a:moveTo>
                      <a:pt x="2700" y="1787"/>
                    </a:moveTo>
                    <a:cubicBezTo>
                      <a:pt x="2703" y="1792"/>
                      <a:pt x="2706" y="1794"/>
                      <a:pt x="2706" y="1794"/>
                    </a:cubicBezTo>
                    <a:cubicBezTo>
                      <a:pt x="2704" y="1792"/>
                      <a:pt x="2702" y="1790"/>
                      <a:pt x="2700" y="1787"/>
                    </a:cubicBezTo>
                    <a:close/>
                    <a:moveTo>
                      <a:pt x="4135" y="4014"/>
                    </a:moveTo>
                    <a:cubicBezTo>
                      <a:pt x="4142" y="4036"/>
                      <a:pt x="4150" y="4059"/>
                      <a:pt x="4165" y="4074"/>
                    </a:cubicBezTo>
                    <a:cubicBezTo>
                      <a:pt x="4155" y="4054"/>
                      <a:pt x="4145" y="4034"/>
                      <a:pt x="4135" y="4014"/>
                    </a:cubicBezTo>
                    <a:close/>
                    <a:moveTo>
                      <a:pt x="305" y="1"/>
                    </a:moveTo>
                    <a:cubicBezTo>
                      <a:pt x="153" y="1"/>
                      <a:pt x="1" y="153"/>
                      <a:pt x="31" y="305"/>
                    </a:cubicBezTo>
                    <a:cubicBezTo>
                      <a:pt x="31" y="487"/>
                      <a:pt x="183" y="609"/>
                      <a:pt x="335" y="609"/>
                    </a:cubicBezTo>
                    <a:cubicBezTo>
                      <a:pt x="381" y="594"/>
                      <a:pt x="426" y="586"/>
                      <a:pt x="472" y="586"/>
                    </a:cubicBezTo>
                    <a:cubicBezTo>
                      <a:pt x="517" y="586"/>
                      <a:pt x="563" y="594"/>
                      <a:pt x="609" y="609"/>
                    </a:cubicBezTo>
                    <a:cubicBezTo>
                      <a:pt x="791" y="609"/>
                      <a:pt x="1004" y="639"/>
                      <a:pt x="1186" y="700"/>
                    </a:cubicBezTo>
                    <a:cubicBezTo>
                      <a:pt x="1429" y="791"/>
                      <a:pt x="1672" y="913"/>
                      <a:pt x="1916" y="1065"/>
                    </a:cubicBezTo>
                    <a:cubicBezTo>
                      <a:pt x="2187" y="1276"/>
                      <a:pt x="2458" y="1517"/>
                      <a:pt x="2700" y="1787"/>
                    </a:cubicBezTo>
                    <a:lnTo>
                      <a:pt x="2700" y="1787"/>
                    </a:lnTo>
                    <a:cubicBezTo>
                      <a:pt x="2691" y="1776"/>
                      <a:pt x="2676" y="1755"/>
                      <a:pt x="2676" y="1734"/>
                    </a:cubicBezTo>
                    <a:lnTo>
                      <a:pt x="2676" y="1734"/>
                    </a:lnTo>
                    <a:cubicBezTo>
                      <a:pt x="2676" y="1764"/>
                      <a:pt x="2706" y="1764"/>
                      <a:pt x="2706" y="1794"/>
                    </a:cubicBezTo>
                    <a:cubicBezTo>
                      <a:pt x="3298" y="2476"/>
                      <a:pt x="3747" y="3244"/>
                      <a:pt x="4135" y="4014"/>
                    </a:cubicBezTo>
                    <a:lnTo>
                      <a:pt x="4135" y="4014"/>
                    </a:lnTo>
                    <a:cubicBezTo>
                      <a:pt x="4131" y="4004"/>
                      <a:pt x="4128" y="3993"/>
                      <a:pt x="4124" y="3983"/>
                    </a:cubicBezTo>
                    <a:lnTo>
                      <a:pt x="4124" y="3983"/>
                    </a:lnTo>
                    <a:cubicBezTo>
                      <a:pt x="4172" y="4064"/>
                      <a:pt x="4202" y="4145"/>
                      <a:pt x="4256" y="4226"/>
                    </a:cubicBezTo>
                    <a:cubicBezTo>
                      <a:pt x="4317" y="4348"/>
                      <a:pt x="4378" y="4439"/>
                      <a:pt x="4499" y="4500"/>
                    </a:cubicBezTo>
                    <a:cubicBezTo>
                      <a:pt x="4574" y="4537"/>
                      <a:pt x="4650" y="4563"/>
                      <a:pt x="4725" y="4563"/>
                    </a:cubicBezTo>
                    <a:cubicBezTo>
                      <a:pt x="4771" y="4563"/>
                      <a:pt x="4818" y="4553"/>
                      <a:pt x="4864" y="4530"/>
                    </a:cubicBezTo>
                    <a:cubicBezTo>
                      <a:pt x="5138" y="4439"/>
                      <a:pt x="5290" y="4165"/>
                      <a:pt x="5198" y="3892"/>
                    </a:cubicBezTo>
                    <a:cubicBezTo>
                      <a:pt x="4438" y="1946"/>
                      <a:pt x="2676" y="1"/>
                      <a:pt x="4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46"/>
              <p:cNvSpPr/>
              <p:nvPr/>
            </p:nvSpPr>
            <p:spPr>
              <a:xfrm>
                <a:off x="1454700" y="1386325"/>
                <a:ext cx="1582125" cy="1465850"/>
              </a:xfrm>
              <a:custGeom>
                <a:avLst/>
                <a:gdLst/>
                <a:ahLst/>
                <a:cxnLst/>
                <a:rect l="l" t="t" r="r" b="b"/>
                <a:pathLst>
                  <a:path w="63285" h="58634" extrusionOk="0">
                    <a:moveTo>
                      <a:pt x="25898" y="1"/>
                    </a:moveTo>
                    <a:cubicBezTo>
                      <a:pt x="24378" y="1"/>
                      <a:pt x="22828" y="92"/>
                      <a:pt x="21338" y="274"/>
                    </a:cubicBezTo>
                    <a:cubicBezTo>
                      <a:pt x="19849" y="487"/>
                      <a:pt x="18420" y="791"/>
                      <a:pt x="17083" y="1156"/>
                    </a:cubicBezTo>
                    <a:cubicBezTo>
                      <a:pt x="15715" y="1551"/>
                      <a:pt x="14347" y="2098"/>
                      <a:pt x="13040" y="2736"/>
                    </a:cubicBezTo>
                    <a:cubicBezTo>
                      <a:pt x="11672" y="3435"/>
                      <a:pt x="10457" y="4226"/>
                      <a:pt x="9393" y="5107"/>
                    </a:cubicBezTo>
                    <a:cubicBezTo>
                      <a:pt x="8451" y="5897"/>
                      <a:pt x="7599" y="6900"/>
                      <a:pt x="6840" y="8025"/>
                    </a:cubicBezTo>
                    <a:cubicBezTo>
                      <a:pt x="5654" y="9758"/>
                      <a:pt x="4864" y="11733"/>
                      <a:pt x="4074" y="13618"/>
                    </a:cubicBezTo>
                    <a:lnTo>
                      <a:pt x="3982" y="13861"/>
                    </a:lnTo>
                    <a:cubicBezTo>
                      <a:pt x="3861" y="14165"/>
                      <a:pt x="3739" y="14469"/>
                      <a:pt x="3618" y="14773"/>
                    </a:cubicBezTo>
                    <a:cubicBezTo>
                      <a:pt x="2979" y="16262"/>
                      <a:pt x="2432" y="17417"/>
                      <a:pt x="1855" y="18420"/>
                    </a:cubicBezTo>
                    <a:cubicBezTo>
                      <a:pt x="1794" y="18542"/>
                      <a:pt x="1794" y="18664"/>
                      <a:pt x="1855" y="18785"/>
                    </a:cubicBezTo>
                    <a:cubicBezTo>
                      <a:pt x="1064" y="21521"/>
                      <a:pt x="517" y="24439"/>
                      <a:pt x="274" y="27478"/>
                    </a:cubicBezTo>
                    <a:cubicBezTo>
                      <a:pt x="1" y="30639"/>
                      <a:pt x="61" y="33770"/>
                      <a:pt x="487" y="36810"/>
                    </a:cubicBezTo>
                    <a:cubicBezTo>
                      <a:pt x="912" y="39849"/>
                      <a:pt x="1733" y="42676"/>
                      <a:pt x="2919" y="45199"/>
                    </a:cubicBezTo>
                    <a:cubicBezTo>
                      <a:pt x="4013" y="47539"/>
                      <a:pt x="5472" y="49637"/>
                      <a:pt x="7265" y="51400"/>
                    </a:cubicBezTo>
                    <a:cubicBezTo>
                      <a:pt x="11733" y="55837"/>
                      <a:pt x="17600" y="57539"/>
                      <a:pt x="21733" y="58208"/>
                    </a:cubicBezTo>
                    <a:cubicBezTo>
                      <a:pt x="23527" y="58512"/>
                      <a:pt x="25381" y="58634"/>
                      <a:pt x="27235" y="58634"/>
                    </a:cubicBezTo>
                    <a:cubicBezTo>
                      <a:pt x="28603" y="58634"/>
                      <a:pt x="30001" y="58573"/>
                      <a:pt x="31430" y="58391"/>
                    </a:cubicBezTo>
                    <a:cubicBezTo>
                      <a:pt x="34652" y="58026"/>
                      <a:pt x="37782" y="57205"/>
                      <a:pt x="40700" y="56020"/>
                    </a:cubicBezTo>
                    <a:cubicBezTo>
                      <a:pt x="43406" y="54895"/>
                      <a:pt x="45928" y="53497"/>
                      <a:pt x="48178" y="51795"/>
                    </a:cubicBezTo>
                    <a:cubicBezTo>
                      <a:pt x="50731" y="49880"/>
                      <a:pt x="52707" y="47783"/>
                      <a:pt x="54074" y="45564"/>
                    </a:cubicBezTo>
                    <a:cubicBezTo>
                      <a:pt x="54439" y="44956"/>
                      <a:pt x="54774" y="44317"/>
                      <a:pt x="55078" y="43558"/>
                    </a:cubicBezTo>
                    <a:cubicBezTo>
                      <a:pt x="56840" y="43406"/>
                      <a:pt x="58543" y="42767"/>
                      <a:pt x="59971" y="41703"/>
                    </a:cubicBezTo>
                    <a:cubicBezTo>
                      <a:pt x="60762" y="41126"/>
                      <a:pt x="61400" y="40427"/>
                      <a:pt x="61917" y="39697"/>
                    </a:cubicBezTo>
                    <a:cubicBezTo>
                      <a:pt x="62464" y="38877"/>
                      <a:pt x="62859" y="37995"/>
                      <a:pt x="63072" y="37083"/>
                    </a:cubicBezTo>
                    <a:cubicBezTo>
                      <a:pt x="63254" y="36323"/>
                      <a:pt x="63284" y="35503"/>
                      <a:pt x="63193" y="34621"/>
                    </a:cubicBezTo>
                    <a:cubicBezTo>
                      <a:pt x="63102" y="33770"/>
                      <a:pt x="62859" y="32949"/>
                      <a:pt x="62524" y="32190"/>
                    </a:cubicBezTo>
                    <a:cubicBezTo>
                      <a:pt x="62160" y="31369"/>
                      <a:pt x="61673" y="30670"/>
                      <a:pt x="61096" y="30123"/>
                    </a:cubicBezTo>
                    <a:cubicBezTo>
                      <a:pt x="60488" y="29545"/>
                      <a:pt x="59758" y="29120"/>
                      <a:pt x="58938" y="28907"/>
                    </a:cubicBezTo>
                    <a:cubicBezTo>
                      <a:pt x="58451" y="28785"/>
                      <a:pt x="57904" y="28694"/>
                      <a:pt x="57327" y="28694"/>
                    </a:cubicBezTo>
                    <a:lnTo>
                      <a:pt x="57236" y="28694"/>
                    </a:lnTo>
                    <a:cubicBezTo>
                      <a:pt x="56719" y="28724"/>
                      <a:pt x="56172" y="28785"/>
                      <a:pt x="55564" y="28968"/>
                    </a:cubicBezTo>
                    <a:cubicBezTo>
                      <a:pt x="55078" y="29089"/>
                      <a:pt x="54591" y="29302"/>
                      <a:pt x="54014" y="29606"/>
                    </a:cubicBezTo>
                    <a:cubicBezTo>
                      <a:pt x="53831" y="29697"/>
                      <a:pt x="53649" y="29788"/>
                      <a:pt x="53467" y="29910"/>
                    </a:cubicBezTo>
                    <a:cubicBezTo>
                      <a:pt x="53862" y="28724"/>
                      <a:pt x="54196" y="27478"/>
                      <a:pt x="54439" y="26141"/>
                    </a:cubicBezTo>
                    <a:cubicBezTo>
                      <a:pt x="54743" y="24651"/>
                      <a:pt x="54895" y="23284"/>
                      <a:pt x="54926" y="21977"/>
                    </a:cubicBezTo>
                    <a:cubicBezTo>
                      <a:pt x="54986" y="19606"/>
                      <a:pt x="54591" y="17205"/>
                      <a:pt x="53801" y="15016"/>
                    </a:cubicBezTo>
                    <a:cubicBezTo>
                      <a:pt x="53406" y="13952"/>
                      <a:pt x="52919" y="12949"/>
                      <a:pt x="52312" y="11946"/>
                    </a:cubicBezTo>
                    <a:cubicBezTo>
                      <a:pt x="51764" y="11034"/>
                      <a:pt x="51096" y="10092"/>
                      <a:pt x="50336" y="9211"/>
                    </a:cubicBezTo>
                    <a:cubicBezTo>
                      <a:pt x="48877" y="7539"/>
                      <a:pt x="47114" y="6049"/>
                      <a:pt x="45017" y="4773"/>
                    </a:cubicBezTo>
                    <a:cubicBezTo>
                      <a:pt x="43071" y="3557"/>
                      <a:pt x="40822" y="2554"/>
                      <a:pt x="38360" y="1824"/>
                    </a:cubicBezTo>
                    <a:cubicBezTo>
                      <a:pt x="37235" y="1460"/>
                      <a:pt x="35989" y="1156"/>
                      <a:pt x="34408" y="852"/>
                    </a:cubicBezTo>
                    <a:cubicBezTo>
                      <a:pt x="32980" y="578"/>
                      <a:pt x="31551" y="365"/>
                      <a:pt x="30092" y="213"/>
                    </a:cubicBezTo>
                    <a:cubicBezTo>
                      <a:pt x="28664" y="61"/>
                      <a:pt x="27265" y="1"/>
                      <a:pt x="25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46"/>
              <p:cNvSpPr/>
              <p:nvPr/>
            </p:nvSpPr>
            <p:spPr>
              <a:xfrm>
                <a:off x="2026150" y="1881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46"/>
              <p:cNvSpPr/>
              <p:nvPr/>
            </p:nvSpPr>
            <p:spPr>
              <a:xfrm>
                <a:off x="2195600" y="1997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46"/>
              <p:cNvSpPr/>
              <p:nvPr/>
            </p:nvSpPr>
            <p:spPr>
              <a:xfrm>
                <a:off x="2021575" y="20003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46"/>
              <p:cNvSpPr/>
              <p:nvPr/>
            </p:nvSpPr>
            <p:spPr>
              <a:xfrm>
                <a:off x="2021575" y="20003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46"/>
              <p:cNvSpPr/>
              <p:nvPr/>
            </p:nvSpPr>
            <p:spPr>
              <a:xfrm>
                <a:off x="2836175" y="2174325"/>
                <a:ext cx="130725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5229" h="6840" extrusionOk="0">
                    <a:moveTo>
                      <a:pt x="4955" y="1"/>
                    </a:moveTo>
                    <a:cubicBezTo>
                      <a:pt x="4256" y="31"/>
                      <a:pt x="3557" y="274"/>
                      <a:pt x="2919" y="670"/>
                    </a:cubicBezTo>
                    <a:cubicBezTo>
                      <a:pt x="2645" y="852"/>
                      <a:pt x="2372" y="1095"/>
                      <a:pt x="2068" y="1369"/>
                    </a:cubicBezTo>
                    <a:cubicBezTo>
                      <a:pt x="1825" y="1642"/>
                      <a:pt x="1581" y="1916"/>
                      <a:pt x="1369" y="2250"/>
                    </a:cubicBezTo>
                    <a:cubicBezTo>
                      <a:pt x="1126" y="2585"/>
                      <a:pt x="943" y="2919"/>
                      <a:pt x="761" y="3284"/>
                    </a:cubicBezTo>
                    <a:cubicBezTo>
                      <a:pt x="609" y="3618"/>
                      <a:pt x="487" y="3952"/>
                      <a:pt x="335" y="4378"/>
                    </a:cubicBezTo>
                    <a:cubicBezTo>
                      <a:pt x="122" y="5107"/>
                      <a:pt x="1" y="5806"/>
                      <a:pt x="31" y="6506"/>
                    </a:cubicBezTo>
                    <a:cubicBezTo>
                      <a:pt x="31" y="6718"/>
                      <a:pt x="214" y="6840"/>
                      <a:pt x="366" y="6840"/>
                    </a:cubicBezTo>
                    <a:lnTo>
                      <a:pt x="396" y="6840"/>
                    </a:lnTo>
                    <a:cubicBezTo>
                      <a:pt x="487" y="6840"/>
                      <a:pt x="548" y="6779"/>
                      <a:pt x="609" y="6718"/>
                    </a:cubicBezTo>
                    <a:cubicBezTo>
                      <a:pt x="700" y="6627"/>
                      <a:pt x="700" y="6536"/>
                      <a:pt x="700" y="6475"/>
                    </a:cubicBezTo>
                    <a:cubicBezTo>
                      <a:pt x="700" y="6414"/>
                      <a:pt x="700" y="6384"/>
                      <a:pt x="700" y="6323"/>
                    </a:cubicBezTo>
                    <a:cubicBezTo>
                      <a:pt x="761" y="5715"/>
                      <a:pt x="882" y="5107"/>
                      <a:pt x="1095" y="4469"/>
                    </a:cubicBezTo>
                    <a:cubicBezTo>
                      <a:pt x="1338" y="3740"/>
                      <a:pt x="1673" y="3071"/>
                      <a:pt x="2068" y="2463"/>
                    </a:cubicBezTo>
                    <a:lnTo>
                      <a:pt x="2098" y="2433"/>
                    </a:lnTo>
                    <a:cubicBezTo>
                      <a:pt x="2372" y="2007"/>
                      <a:pt x="2676" y="1673"/>
                      <a:pt x="2980" y="1399"/>
                    </a:cubicBezTo>
                    <a:cubicBezTo>
                      <a:pt x="3223" y="1186"/>
                      <a:pt x="3496" y="974"/>
                      <a:pt x="3800" y="822"/>
                    </a:cubicBezTo>
                    <a:cubicBezTo>
                      <a:pt x="4013" y="730"/>
                      <a:pt x="4256" y="639"/>
                      <a:pt x="4530" y="578"/>
                    </a:cubicBezTo>
                    <a:cubicBezTo>
                      <a:pt x="4651" y="548"/>
                      <a:pt x="4834" y="518"/>
                      <a:pt x="4986" y="518"/>
                    </a:cubicBezTo>
                    <a:cubicBezTo>
                      <a:pt x="5047" y="518"/>
                      <a:pt x="5107" y="487"/>
                      <a:pt x="5168" y="457"/>
                    </a:cubicBezTo>
                    <a:cubicBezTo>
                      <a:pt x="5229" y="396"/>
                      <a:pt x="5229" y="305"/>
                      <a:pt x="5229" y="244"/>
                    </a:cubicBezTo>
                    <a:cubicBezTo>
                      <a:pt x="5229" y="122"/>
                      <a:pt x="5107" y="1"/>
                      <a:pt x="4955" y="1"/>
                    </a:cubicBez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2955;p46"/>
              <p:cNvSpPr/>
              <p:nvPr/>
            </p:nvSpPr>
            <p:spPr>
              <a:xfrm>
                <a:off x="2195600" y="1997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6" name="Google Shape;2956;p46"/>
              <p:cNvSpPr/>
              <p:nvPr/>
            </p:nvSpPr>
            <p:spPr>
              <a:xfrm>
                <a:off x="2021575" y="2000325"/>
                <a:ext cx="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" extrusionOk="0">
                    <a:moveTo>
                      <a:pt x="1" y="31"/>
                    </a:moveTo>
                    <a:lnTo>
                      <a:pt x="1" y="31"/>
                    </a:lnTo>
                    <a:cubicBezTo>
                      <a:pt x="1" y="31"/>
                      <a:pt x="1" y="0"/>
                      <a:pt x="1" y="0"/>
                    </a:cubicBezTo>
                    <a:cubicBezTo>
                      <a:pt x="1" y="0"/>
                      <a:pt x="1" y="31"/>
                      <a:pt x="1" y="31"/>
                    </a:cubicBez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7" name="Google Shape;2957;p46"/>
              <p:cNvSpPr/>
              <p:nvPr/>
            </p:nvSpPr>
            <p:spPr>
              <a:xfrm>
                <a:off x="2009425" y="20208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8" name="Google Shape;2958;p46"/>
              <p:cNvSpPr/>
              <p:nvPr/>
            </p:nvSpPr>
            <p:spPr>
              <a:xfrm>
                <a:off x="1499525" y="2067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6C9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9" name="Google Shape;2959;p46"/>
              <p:cNvSpPr/>
              <p:nvPr/>
            </p:nvSpPr>
            <p:spPr>
              <a:xfrm>
                <a:off x="2836175" y="2174325"/>
                <a:ext cx="130725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5229" h="6840" extrusionOk="0">
                    <a:moveTo>
                      <a:pt x="4955" y="1"/>
                    </a:moveTo>
                    <a:cubicBezTo>
                      <a:pt x="4256" y="31"/>
                      <a:pt x="3557" y="274"/>
                      <a:pt x="2919" y="670"/>
                    </a:cubicBezTo>
                    <a:cubicBezTo>
                      <a:pt x="2645" y="852"/>
                      <a:pt x="2372" y="1095"/>
                      <a:pt x="2068" y="1369"/>
                    </a:cubicBezTo>
                    <a:cubicBezTo>
                      <a:pt x="1825" y="1642"/>
                      <a:pt x="1581" y="1916"/>
                      <a:pt x="1369" y="2250"/>
                    </a:cubicBezTo>
                    <a:cubicBezTo>
                      <a:pt x="1126" y="2585"/>
                      <a:pt x="943" y="2919"/>
                      <a:pt x="761" y="3284"/>
                    </a:cubicBezTo>
                    <a:cubicBezTo>
                      <a:pt x="609" y="3618"/>
                      <a:pt x="487" y="3952"/>
                      <a:pt x="335" y="4378"/>
                    </a:cubicBezTo>
                    <a:cubicBezTo>
                      <a:pt x="122" y="5107"/>
                      <a:pt x="1" y="5806"/>
                      <a:pt x="31" y="6506"/>
                    </a:cubicBezTo>
                    <a:cubicBezTo>
                      <a:pt x="31" y="6718"/>
                      <a:pt x="214" y="6840"/>
                      <a:pt x="366" y="6840"/>
                    </a:cubicBezTo>
                    <a:lnTo>
                      <a:pt x="396" y="6840"/>
                    </a:lnTo>
                    <a:cubicBezTo>
                      <a:pt x="487" y="6840"/>
                      <a:pt x="548" y="6779"/>
                      <a:pt x="609" y="6718"/>
                    </a:cubicBezTo>
                    <a:cubicBezTo>
                      <a:pt x="700" y="6627"/>
                      <a:pt x="700" y="6536"/>
                      <a:pt x="700" y="6475"/>
                    </a:cubicBezTo>
                    <a:cubicBezTo>
                      <a:pt x="700" y="6414"/>
                      <a:pt x="700" y="6384"/>
                      <a:pt x="700" y="6323"/>
                    </a:cubicBezTo>
                    <a:cubicBezTo>
                      <a:pt x="761" y="5715"/>
                      <a:pt x="882" y="5107"/>
                      <a:pt x="1095" y="4469"/>
                    </a:cubicBezTo>
                    <a:cubicBezTo>
                      <a:pt x="1338" y="3740"/>
                      <a:pt x="1673" y="3071"/>
                      <a:pt x="2068" y="2463"/>
                    </a:cubicBezTo>
                    <a:lnTo>
                      <a:pt x="2098" y="2433"/>
                    </a:lnTo>
                    <a:cubicBezTo>
                      <a:pt x="2372" y="2007"/>
                      <a:pt x="2676" y="1673"/>
                      <a:pt x="2980" y="1399"/>
                    </a:cubicBezTo>
                    <a:cubicBezTo>
                      <a:pt x="3223" y="1186"/>
                      <a:pt x="3496" y="974"/>
                      <a:pt x="3800" y="822"/>
                    </a:cubicBezTo>
                    <a:cubicBezTo>
                      <a:pt x="4013" y="730"/>
                      <a:pt x="4256" y="639"/>
                      <a:pt x="4530" y="578"/>
                    </a:cubicBezTo>
                    <a:cubicBezTo>
                      <a:pt x="4651" y="548"/>
                      <a:pt x="4834" y="548"/>
                      <a:pt x="4986" y="518"/>
                    </a:cubicBezTo>
                    <a:cubicBezTo>
                      <a:pt x="5047" y="518"/>
                      <a:pt x="5107" y="487"/>
                      <a:pt x="5168" y="457"/>
                    </a:cubicBezTo>
                    <a:cubicBezTo>
                      <a:pt x="5229" y="396"/>
                      <a:pt x="5229" y="305"/>
                      <a:pt x="5229" y="244"/>
                    </a:cubicBezTo>
                    <a:cubicBezTo>
                      <a:pt x="5229" y="122"/>
                      <a:pt x="5107" y="1"/>
                      <a:pt x="49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0" name="Google Shape;2960;p46"/>
              <p:cNvSpPr/>
              <p:nvPr/>
            </p:nvSpPr>
            <p:spPr>
              <a:xfrm>
                <a:off x="2981325" y="1437250"/>
                <a:ext cx="342725" cy="1153900"/>
              </a:xfrm>
              <a:custGeom>
                <a:avLst/>
                <a:gdLst/>
                <a:ahLst/>
                <a:cxnLst/>
                <a:rect l="l" t="t" r="r" b="b"/>
                <a:pathLst>
                  <a:path w="13709" h="46156" extrusionOk="0">
                    <a:moveTo>
                      <a:pt x="7812" y="27873"/>
                    </a:moveTo>
                    <a:lnTo>
                      <a:pt x="7812" y="27873"/>
                    </a:lnTo>
                    <a:cubicBezTo>
                      <a:pt x="7831" y="27911"/>
                      <a:pt x="7851" y="27938"/>
                      <a:pt x="7870" y="27960"/>
                    </a:cubicBezTo>
                    <a:lnTo>
                      <a:pt x="7870" y="27960"/>
                    </a:lnTo>
                    <a:lnTo>
                      <a:pt x="7812" y="27873"/>
                    </a:lnTo>
                    <a:close/>
                    <a:moveTo>
                      <a:pt x="152" y="0"/>
                    </a:moveTo>
                    <a:cubicBezTo>
                      <a:pt x="92" y="31"/>
                      <a:pt x="0" y="122"/>
                      <a:pt x="92" y="183"/>
                    </a:cubicBezTo>
                    <a:cubicBezTo>
                      <a:pt x="244" y="365"/>
                      <a:pt x="396" y="547"/>
                      <a:pt x="517" y="730"/>
                    </a:cubicBezTo>
                    <a:lnTo>
                      <a:pt x="548" y="730"/>
                    </a:lnTo>
                    <a:cubicBezTo>
                      <a:pt x="1156" y="1520"/>
                      <a:pt x="1642" y="2401"/>
                      <a:pt x="2007" y="3283"/>
                    </a:cubicBezTo>
                    <a:cubicBezTo>
                      <a:pt x="2311" y="3982"/>
                      <a:pt x="2554" y="4681"/>
                      <a:pt x="2736" y="5380"/>
                    </a:cubicBezTo>
                    <a:cubicBezTo>
                      <a:pt x="2918" y="6140"/>
                      <a:pt x="3040" y="6900"/>
                      <a:pt x="3162" y="7690"/>
                    </a:cubicBezTo>
                    <a:lnTo>
                      <a:pt x="3162" y="7629"/>
                    </a:lnTo>
                    <a:cubicBezTo>
                      <a:pt x="3435" y="9848"/>
                      <a:pt x="3466" y="12098"/>
                      <a:pt x="3344" y="14347"/>
                    </a:cubicBezTo>
                    <a:cubicBezTo>
                      <a:pt x="3283" y="15411"/>
                      <a:pt x="3222" y="16505"/>
                      <a:pt x="3131" y="17569"/>
                    </a:cubicBezTo>
                    <a:cubicBezTo>
                      <a:pt x="3101" y="18177"/>
                      <a:pt x="3070" y="18754"/>
                      <a:pt x="3070" y="19362"/>
                    </a:cubicBezTo>
                    <a:cubicBezTo>
                      <a:pt x="3070" y="19909"/>
                      <a:pt x="3101" y="20456"/>
                      <a:pt x="3162" y="21004"/>
                    </a:cubicBezTo>
                    <a:cubicBezTo>
                      <a:pt x="3253" y="22007"/>
                      <a:pt x="3466" y="23010"/>
                      <a:pt x="3800" y="23952"/>
                    </a:cubicBezTo>
                    <a:cubicBezTo>
                      <a:pt x="4134" y="24894"/>
                      <a:pt x="4590" y="25776"/>
                      <a:pt x="5077" y="26596"/>
                    </a:cubicBezTo>
                    <a:cubicBezTo>
                      <a:pt x="5624" y="27478"/>
                      <a:pt x="6232" y="28329"/>
                      <a:pt x="6870" y="29180"/>
                    </a:cubicBezTo>
                    <a:cubicBezTo>
                      <a:pt x="7508" y="30001"/>
                      <a:pt x="8147" y="30821"/>
                      <a:pt x="8754" y="31703"/>
                    </a:cubicBezTo>
                    <a:cubicBezTo>
                      <a:pt x="9545" y="32888"/>
                      <a:pt x="10213" y="34134"/>
                      <a:pt x="10791" y="35441"/>
                    </a:cubicBezTo>
                    <a:cubicBezTo>
                      <a:pt x="11308" y="36688"/>
                      <a:pt x="11733" y="38025"/>
                      <a:pt x="11916" y="39393"/>
                    </a:cubicBezTo>
                    <a:cubicBezTo>
                      <a:pt x="12037" y="40183"/>
                      <a:pt x="12037" y="40973"/>
                      <a:pt x="11946" y="41764"/>
                    </a:cubicBezTo>
                    <a:cubicBezTo>
                      <a:pt x="11855" y="42311"/>
                      <a:pt x="11733" y="42828"/>
                      <a:pt x="11520" y="43344"/>
                    </a:cubicBezTo>
                    <a:cubicBezTo>
                      <a:pt x="11338" y="43800"/>
                      <a:pt x="11065" y="44226"/>
                      <a:pt x="10791" y="44621"/>
                    </a:cubicBezTo>
                    <a:cubicBezTo>
                      <a:pt x="10730" y="44682"/>
                      <a:pt x="10669" y="44742"/>
                      <a:pt x="10639" y="44803"/>
                    </a:cubicBezTo>
                    <a:cubicBezTo>
                      <a:pt x="10578" y="44864"/>
                      <a:pt x="10548" y="44894"/>
                      <a:pt x="10517" y="44955"/>
                    </a:cubicBezTo>
                    <a:cubicBezTo>
                      <a:pt x="10426" y="45077"/>
                      <a:pt x="10396" y="45229"/>
                      <a:pt x="10396" y="45350"/>
                    </a:cubicBezTo>
                    <a:cubicBezTo>
                      <a:pt x="10396" y="45563"/>
                      <a:pt x="10487" y="45776"/>
                      <a:pt x="10639" y="45928"/>
                    </a:cubicBezTo>
                    <a:cubicBezTo>
                      <a:pt x="10791" y="46080"/>
                      <a:pt x="10996" y="46156"/>
                      <a:pt x="11198" y="46156"/>
                    </a:cubicBezTo>
                    <a:cubicBezTo>
                      <a:pt x="11399" y="46156"/>
                      <a:pt x="11596" y="46080"/>
                      <a:pt x="11733" y="45928"/>
                    </a:cubicBezTo>
                    <a:cubicBezTo>
                      <a:pt x="12524" y="45138"/>
                      <a:pt x="13040" y="44165"/>
                      <a:pt x="13375" y="43131"/>
                    </a:cubicBezTo>
                    <a:cubicBezTo>
                      <a:pt x="13527" y="42615"/>
                      <a:pt x="13618" y="42068"/>
                      <a:pt x="13679" y="41521"/>
                    </a:cubicBezTo>
                    <a:cubicBezTo>
                      <a:pt x="13709" y="41034"/>
                      <a:pt x="13709" y="40517"/>
                      <a:pt x="13679" y="40031"/>
                    </a:cubicBezTo>
                    <a:cubicBezTo>
                      <a:pt x="13527" y="37782"/>
                      <a:pt x="12767" y="35654"/>
                      <a:pt x="11764" y="33678"/>
                    </a:cubicBezTo>
                    <a:cubicBezTo>
                      <a:pt x="11247" y="32675"/>
                      <a:pt x="10669" y="31733"/>
                      <a:pt x="10031" y="30821"/>
                    </a:cubicBezTo>
                    <a:cubicBezTo>
                      <a:pt x="9362" y="29849"/>
                      <a:pt x="8633" y="28937"/>
                      <a:pt x="7903" y="27994"/>
                    </a:cubicBezTo>
                    <a:cubicBezTo>
                      <a:pt x="7903" y="27994"/>
                      <a:pt x="7903" y="27994"/>
                      <a:pt x="7903" y="28025"/>
                    </a:cubicBezTo>
                    <a:lnTo>
                      <a:pt x="7873" y="27964"/>
                    </a:lnTo>
                    <a:lnTo>
                      <a:pt x="7873" y="27964"/>
                    </a:lnTo>
                    <a:cubicBezTo>
                      <a:pt x="7873" y="27964"/>
                      <a:pt x="7903" y="27994"/>
                      <a:pt x="7903" y="27994"/>
                    </a:cubicBezTo>
                    <a:cubicBezTo>
                      <a:pt x="7892" y="27983"/>
                      <a:pt x="7881" y="27972"/>
                      <a:pt x="7870" y="27960"/>
                    </a:cubicBezTo>
                    <a:lnTo>
                      <a:pt x="7870" y="27960"/>
                    </a:lnTo>
                    <a:lnTo>
                      <a:pt x="7873" y="27964"/>
                    </a:lnTo>
                    <a:cubicBezTo>
                      <a:pt x="7843" y="27934"/>
                      <a:pt x="7812" y="27903"/>
                      <a:pt x="7782" y="27843"/>
                    </a:cubicBezTo>
                    <a:lnTo>
                      <a:pt x="7782" y="27843"/>
                    </a:lnTo>
                    <a:cubicBezTo>
                      <a:pt x="7812" y="27873"/>
                      <a:pt x="7812" y="27873"/>
                      <a:pt x="7812" y="27873"/>
                    </a:cubicBezTo>
                    <a:cubicBezTo>
                      <a:pt x="6718" y="26475"/>
                      <a:pt x="5624" y="24985"/>
                      <a:pt x="4925" y="23344"/>
                    </a:cubicBezTo>
                    <a:cubicBezTo>
                      <a:pt x="4529" y="22371"/>
                      <a:pt x="4286" y="21399"/>
                      <a:pt x="4134" y="20396"/>
                    </a:cubicBezTo>
                    <a:cubicBezTo>
                      <a:pt x="4074" y="19818"/>
                      <a:pt x="4013" y="19271"/>
                      <a:pt x="4013" y="18724"/>
                    </a:cubicBezTo>
                    <a:cubicBezTo>
                      <a:pt x="3982" y="18146"/>
                      <a:pt x="4013" y="17569"/>
                      <a:pt x="4013" y="17022"/>
                    </a:cubicBezTo>
                    <a:cubicBezTo>
                      <a:pt x="4043" y="15927"/>
                      <a:pt x="4043" y="14833"/>
                      <a:pt x="4043" y="13739"/>
                    </a:cubicBezTo>
                    <a:cubicBezTo>
                      <a:pt x="4043" y="11490"/>
                      <a:pt x="3952" y="9240"/>
                      <a:pt x="3496" y="7022"/>
                    </a:cubicBezTo>
                    <a:cubicBezTo>
                      <a:pt x="3253" y="5745"/>
                      <a:pt x="2858" y="4468"/>
                      <a:pt x="2341" y="3283"/>
                    </a:cubicBezTo>
                    <a:cubicBezTo>
                      <a:pt x="1794" y="2097"/>
                      <a:pt x="1095" y="1003"/>
                      <a:pt x="213" y="31"/>
                    </a:cubicBezTo>
                    <a:cubicBezTo>
                      <a:pt x="183" y="31"/>
                      <a:pt x="183" y="0"/>
                      <a:pt x="1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1" name="Google Shape;2961;p46"/>
              <p:cNvSpPr/>
              <p:nvPr/>
            </p:nvSpPr>
            <p:spPr>
              <a:xfrm>
                <a:off x="3111275" y="2305800"/>
                <a:ext cx="84375" cy="404575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16183" extrusionOk="0">
                    <a:moveTo>
                      <a:pt x="456" y="0"/>
                    </a:moveTo>
                    <a:cubicBezTo>
                      <a:pt x="426" y="0"/>
                      <a:pt x="395" y="0"/>
                      <a:pt x="365" y="31"/>
                    </a:cubicBezTo>
                    <a:cubicBezTo>
                      <a:pt x="304" y="61"/>
                      <a:pt x="243" y="183"/>
                      <a:pt x="304" y="274"/>
                    </a:cubicBezTo>
                    <a:cubicBezTo>
                      <a:pt x="760" y="912"/>
                      <a:pt x="1155" y="1611"/>
                      <a:pt x="1459" y="2341"/>
                    </a:cubicBezTo>
                    <a:cubicBezTo>
                      <a:pt x="1459" y="2341"/>
                      <a:pt x="1459" y="2310"/>
                      <a:pt x="1459" y="2310"/>
                    </a:cubicBezTo>
                    <a:cubicBezTo>
                      <a:pt x="1854" y="3283"/>
                      <a:pt x="2128" y="4316"/>
                      <a:pt x="2280" y="5380"/>
                    </a:cubicBezTo>
                    <a:cubicBezTo>
                      <a:pt x="2283" y="5401"/>
                      <a:pt x="2285" y="5421"/>
                      <a:pt x="2288" y="5441"/>
                    </a:cubicBezTo>
                    <a:lnTo>
                      <a:pt x="2288" y="5441"/>
                    </a:lnTo>
                    <a:cubicBezTo>
                      <a:pt x="2288" y="5441"/>
                      <a:pt x="2288" y="5441"/>
                      <a:pt x="2288" y="5441"/>
                    </a:cubicBezTo>
                    <a:lnTo>
                      <a:pt x="2288" y="5441"/>
                    </a:lnTo>
                    <a:cubicBezTo>
                      <a:pt x="2463" y="6789"/>
                      <a:pt x="2490" y="8137"/>
                      <a:pt x="2310" y="9514"/>
                    </a:cubicBezTo>
                    <a:cubicBezTo>
                      <a:pt x="2219" y="10061"/>
                      <a:pt x="2128" y="10608"/>
                      <a:pt x="1976" y="11155"/>
                    </a:cubicBezTo>
                    <a:cubicBezTo>
                      <a:pt x="1794" y="11703"/>
                      <a:pt x="1611" y="12250"/>
                      <a:pt x="1398" y="12766"/>
                    </a:cubicBezTo>
                    <a:cubicBezTo>
                      <a:pt x="1064" y="13587"/>
                      <a:pt x="608" y="14347"/>
                      <a:pt x="122" y="15077"/>
                    </a:cubicBezTo>
                    <a:cubicBezTo>
                      <a:pt x="31" y="15228"/>
                      <a:pt x="0" y="15441"/>
                      <a:pt x="61" y="15624"/>
                    </a:cubicBezTo>
                    <a:cubicBezTo>
                      <a:pt x="122" y="15836"/>
                      <a:pt x="243" y="15988"/>
                      <a:pt x="395" y="16080"/>
                    </a:cubicBezTo>
                    <a:cubicBezTo>
                      <a:pt x="532" y="16148"/>
                      <a:pt x="686" y="16182"/>
                      <a:pt x="831" y="16182"/>
                    </a:cubicBezTo>
                    <a:cubicBezTo>
                      <a:pt x="880" y="16182"/>
                      <a:pt x="927" y="16178"/>
                      <a:pt x="973" y="16171"/>
                    </a:cubicBezTo>
                    <a:cubicBezTo>
                      <a:pt x="1155" y="16110"/>
                      <a:pt x="1307" y="15988"/>
                      <a:pt x="1429" y="15806"/>
                    </a:cubicBezTo>
                    <a:cubicBezTo>
                      <a:pt x="2037" y="14864"/>
                      <a:pt x="2462" y="13800"/>
                      <a:pt x="2766" y="12706"/>
                    </a:cubicBezTo>
                    <a:cubicBezTo>
                      <a:pt x="2949" y="12159"/>
                      <a:pt x="3040" y="11611"/>
                      <a:pt x="3131" y="11064"/>
                    </a:cubicBezTo>
                    <a:cubicBezTo>
                      <a:pt x="3192" y="10456"/>
                      <a:pt x="3283" y="9879"/>
                      <a:pt x="3313" y="9271"/>
                    </a:cubicBezTo>
                    <a:cubicBezTo>
                      <a:pt x="3374" y="8116"/>
                      <a:pt x="3283" y="6961"/>
                      <a:pt x="3070" y="5806"/>
                    </a:cubicBezTo>
                    <a:cubicBezTo>
                      <a:pt x="2857" y="4712"/>
                      <a:pt x="2493" y="3617"/>
                      <a:pt x="2037" y="2584"/>
                    </a:cubicBezTo>
                    <a:cubicBezTo>
                      <a:pt x="1672" y="1702"/>
                      <a:pt x="1186" y="851"/>
                      <a:pt x="638" y="92"/>
                    </a:cubicBezTo>
                    <a:cubicBezTo>
                      <a:pt x="578" y="31"/>
                      <a:pt x="517" y="0"/>
                      <a:pt x="4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2" name="Google Shape;2962;p46"/>
              <p:cNvSpPr/>
              <p:nvPr/>
            </p:nvSpPr>
            <p:spPr>
              <a:xfrm>
                <a:off x="2520075" y="1178875"/>
                <a:ext cx="474200" cy="619350"/>
              </a:xfrm>
              <a:custGeom>
                <a:avLst/>
                <a:gdLst/>
                <a:ahLst/>
                <a:cxnLst/>
                <a:rect l="l" t="t" r="r" b="b"/>
                <a:pathLst>
                  <a:path w="18968" h="24774" extrusionOk="0">
                    <a:moveTo>
                      <a:pt x="243" y="1"/>
                    </a:moveTo>
                    <a:cubicBezTo>
                      <a:pt x="122" y="1"/>
                      <a:pt x="0" y="153"/>
                      <a:pt x="0" y="305"/>
                    </a:cubicBezTo>
                    <a:cubicBezTo>
                      <a:pt x="0" y="457"/>
                      <a:pt x="122" y="578"/>
                      <a:pt x="274" y="578"/>
                    </a:cubicBezTo>
                    <a:cubicBezTo>
                      <a:pt x="335" y="578"/>
                      <a:pt x="395" y="609"/>
                      <a:pt x="426" y="609"/>
                    </a:cubicBezTo>
                    <a:lnTo>
                      <a:pt x="365" y="609"/>
                    </a:lnTo>
                    <a:cubicBezTo>
                      <a:pt x="2158" y="852"/>
                      <a:pt x="3891" y="1308"/>
                      <a:pt x="5563" y="1976"/>
                    </a:cubicBezTo>
                    <a:cubicBezTo>
                      <a:pt x="6900" y="2554"/>
                      <a:pt x="8177" y="3283"/>
                      <a:pt x="9332" y="4165"/>
                    </a:cubicBezTo>
                    <a:cubicBezTo>
                      <a:pt x="9332" y="4195"/>
                      <a:pt x="9362" y="4195"/>
                      <a:pt x="9362" y="4195"/>
                    </a:cubicBezTo>
                    <a:lnTo>
                      <a:pt x="9332" y="4195"/>
                    </a:lnTo>
                    <a:cubicBezTo>
                      <a:pt x="9362" y="4195"/>
                      <a:pt x="9362" y="4226"/>
                      <a:pt x="9393" y="4226"/>
                    </a:cubicBezTo>
                    <a:cubicBezTo>
                      <a:pt x="9393" y="4226"/>
                      <a:pt x="9362" y="4195"/>
                      <a:pt x="9362" y="4195"/>
                    </a:cubicBezTo>
                    <a:lnTo>
                      <a:pt x="9362" y="4195"/>
                    </a:lnTo>
                    <a:cubicBezTo>
                      <a:pt x="10477" y="5069"/>
                      <a:pt x="11442" y="6062"/>
                      <a:pt x="12317" y="7174"/>
                    </a:cubicBezTo>
                    <a:lnTo>
                      <a:pt x="12317" y="7174"/>
                    </a:lnTo>
                    <a:cubicBezTo>
                      <a:pt x="12315" y="7174"/>
                      <a:pt x="12313" y="7174"/>
                      <a:pt x="12311" y="7174"/>
                    </a:cubicBezTo>
                    <a:cubicBezTo>
                      <a:pt x="12313" y="7174"/>
                      <a:pt x="12315" y="7174"/>
                      <a:pt x="12318" y="7175"/>
                    </a:cubicBezTo>
                    <a:lnTo>
                      <a:pt x="12318" y="7175"/>
                    </a:lnTo>
                    <a:cubicBezTo>
                      <a:pt x="12325" y="7185"/>
                      <a:pt x="12333" y="7194"/>
                      <a:pt x="12341" y="7204"/>
                    </a:cubicBezTo>
                    <a:lnTo>
                      <a:pt x="12402" y="7265"/>
                    </a:lnTo>
                    <a:cubicBezTo>
                      <a:pt x="12371" y="7235"/>
                      <a:pt x="12371" y="7235"/>
                      <a:pt x="12371" y="7204"/>
                    </a:cubicBezTo>
                    <a:lnTo>
                      <a:pt x="12371" y="7204"/>
                    </a:lnTo>
                    <a:cubicBezTo>
                      <a:pt x="13405" y="8603"/>
                      <a:pt x="14256" y="10153"/>
                      <a:pt x="14925" y="11764"/>
                    </a:cubicBezTo>
                    <a:cubicBezTo>
                      <a:pt x="16019" y="14378"/>
                      <a:pt x="16657" y="17144"/>
                      <a:pt x="17052" y="19940"/>
                    </a:cubicBezTo>
                    <a:lnTo>
                      <a:pt x="17022" y="19758"/>
                    </a:lnTo>
                    <a:lnTo>
                      <a:pt x="17022" y="19758"/>
                    </a:lnTo>
                    <a:cubicBezTo>
                      <a:pt x="17204" y="21156"/>
                      <a:pt x="17326" y="22554"/>
                      <a:pt x="17387" y="23983"/>
                    </a:cubicBezTo>
                    <a:cubicBezTo>
                      <a:pt x="17387" y="24196"/>
                      <a:pt x="17447" y="24378"/>
                      <a:pt x="17599" y="24530"/>
                    </a:cubicBezTo>
                    <a:cubicBezTo>
                      <a:pt x="17751" y="24682"/>
                      <a:pt x="17964" y="24773"/>
                      <a:pt x="18177" y="24773"/>
                    </a:cubicBezTo>
                    <a:cubicBezTo>
                      <a:pt x="18572" y="24773"/>
                      <a:pt x="18967" y="24408"/>
                      <a:pt x="18937" y="23983"/>
                    </a:cubicBezTo>
                    <a:cubicBezTo>
                      <a:pt x="18846" y="21582"/>
                      <a:pt x="18511" y="19211"/>
                      <a:pt x="17964" y="16901"/>
                    </a:cubicBezTo>
                    <a:cubicBezTo>
                      <a:pt x="17447" y="14682"/>
                      <a:pt x="16688" y="12524"/>
                      <a:pt x="15624" y="10518"/>
                    </a:cubicBezTo>
                    <a:cubicBezTo>
                      <a:pt x="15107" y="9575"/>
                      <a:pt x="14529" y="8663"/>
                      <a:pt x="13891" y="7782"/>
                    </a:cubicBezTo>
                    <a:cubicBezTo>
                      <a:pt x="13253" y="6900"/>
                      <a:pt x="12554" y="6080"/>
                      <a:pt x="11794" y="5320"/>
                    </a:cubicBezTo>
                    <a:cubicBezTo>
                      <a:pt x="10213" y="3770"/>
                      <a:pt x="8390" y="2524"/>
                      <a:pt x="6353" y="1642"/>
                    </a:cubicBezTo>
                    <a:cubicBezTo>
                      <a:pt x="4438" y="791"/>
                      <a:pt x="2371" y="274"/>
                      <a:pt x="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3" name="Google Shape;2963;p46"/>
              <p:cNvSpPr/>
              <p:nvPr/>
            </p:nvSpPr>
            <p:spPr>
              <a:xfrm>
                <a:off x="1274600" y="1060325"/>
                <a:ext cx="1642150" cy="1866325"/>
              </a:xfrm>
              <a:custGeom>
                <a:avLst/>
                <a:gdLst/>
                <a:ahLst/>
                <a:cxnLst/>
                <a:rect l="l" t="t" r="r" b="b"/>
                <a:pathLst>
                  <a:path w="65686" h="74653" extrusionOk="0">
                    <a:moveTo>
                      <a:pt x="43375" y="1"/>
                    </a:moveTo>
                    <a:cubicBezTo>
                      <a:pt x="43011" y="1"/>
                      <a:pt x="42616" y="62"/>
                      <a:pt x="42220" y="153"/>
                    </a:cubicBezTo>
                    <a:cubicBezTo>
                      <a:pt x="41552" y="305"/>
                      <a:pt x="40883" y="639"/>
                      <a:pt x="40184" y="1156"/>
                    </a:cubicBezTo>
                    <a:cubicBezTo>
                      <a:pt x="39667" y="1551"/>
                      <a:pt x="39120" y="2068"/>
                      <a:pt x="38603" y="2706"/>
                    </a:cubicBezTo>
                    <a:cubicBezTo>
                      <a:pt x="37965" y="3466"/>
                      <a:pt x="37387" y="4317"/>
                      <a:pt x="36719" y="5503"/>
                    </a:cubicBezTo>
                    <a:cubicBezTo>
                      <a:pt x="36658" y="4986"/>
                      <a:pt x="36506" y="4500"/>
                      <a:pt x="36293" y="4074"/>
                    </a:cubicBezTo>
                    <a:cubicBezTo>
                      <a:pt x="36111" y="3648"/>
                      <a:pt x="35746" y="3101"/>
                      <a:pt x="35199" y="2797"/>
                    </a:cubicBezTo>
                    <a:cubicBezTo>
                      <a:pt x="34956" y="2645"/>
                      <a:pt x="34652" y="2554"/>
                      <a:pt x="34348" y="2554"/>
                    </a:cubicBezTo>
                    <a:cubicBezTo>
                      <a:pt x="34196" y="2554"/>
                      <a:pt x="34014" y="2585"/>
                      <a:pt x="33862" y="2645"/>
                    </a:cubicBezTo>
                    <a:cubicBezTo>
                      <a:pt x="33436" y="2737"/>
                      <a:pt x="33041" y="3010"/>
                      <a:pt x="32676" y="3405"/>
                    </a:cubicBezTo>
                    <a:cubicBezTo>
                      <a:pt x="32159" y="4013"/>
                      <a:pt x="31795" y="4803"/>
                      <a:pt x="31673" y="5655"/>
                    </a:cubicBezTo>
                    <a:cubicBezTo>
                      <a:pt x="31612" y="5928"/>
                      <a:pt x="31582" y="6171"/>
                      <a:pt x="31582" y="6354"/>
                    </a:cubicBezTo>
                    <a:cubicBezTo>
                      <a:pt x="31582" y="6566"/>
                      <a:pt x="31582" y="6810"/>
                      <a:pt x="31643" y="7114"/>
                    </a:cubicBezTo>
                    <a:cubicBezTo>
                      <a:pt x="31643" y="7326"/>
                      <a:pt x="31703" y="7569"/>
                      <a:pt x="31764" y="7782"/>
                    </a:cubicBezTo>
                    <a:cubicBezTo>
                      <a:pt x="30548" y="7387"/>
                      <a:pt x="29181" y="7114"/>
                      <a:pt x="27752" y="6931"/>
                    </a:cubicBezTo>
                    <a:cubicBezTo>
                      <a:pt x="26810" y="6840"/>
                      <a:pt x="25837" y="6779"/>
                      <a:pt x="24895" y="6779"/>
                    </a:cubicBezTo>
                    <a:cubicBezTo>
                      <a:pt x="24226" y="6779"/>
                      <a:pt x="23557" y="6810"/>
                      <a:pt x="22858" y="6840"/>
                    </a:cubicBezTo>
                    <a:cubicBezTo>
                      <a:pt x="19636" y="7083"/>
                      <a:pt x="16506" y="7934"/>
                      <a:pt x="13496" y="9332"/>
                    </a:cubicBezTo>
                    <a:cubicBezTo>
                      <a:pt x="10578" y="10700"/>
                      <a:pt x="7904" y="12615"/>
                      <a:pt x="5776" y="14864"/>
                    </a:cubicBezTo>
                    <a:cubicBezTo>
                      <a:pt x="4682" y="16050"/>
                      <a:pt x="3709" y="17326"/>
                      <a:pt x="2919" y="18633"/>
                    </a:cubicBezTo>
                    <a:cubicBezTo>
                      <a:pt x="2098" y="20001"/>
                      <a:pt x="1429" y="21430"/>
                      <a:pt x="943" y="22950"/>
                    </a:cubicBezTo>
                    <a:cubicBezTo>
                      <a:pt x="457" y="24500"/>
                      <a:pt x="153" y="26111"/>
                      <a:pt x="62" y="27752"/>
                    </a:cubicBezTo>
                    <a:cubicBezTo>
                      <a:pt x="1" y="28573"/>
                      <a:pt x="1" y="29424"/>
                      <a:pt x="31" y="30275"/>
                    </a:cubicBezTo>
                    <a:cubicBezTo>
                      <a:pt x="92" y="31156"/>
                      <a:pt x="183" y="31886"/>
                      <a:pt x="305" y="32555"/>
                    </a:cubicBezTo>
                    <a:cubicBezTo>
                      <a:pt x="365" y="32980"/>
                      <a:pt x="487" y="33406"/>
                      <a:pt x="639" y="33983"/>
                    </a:cubicBezTo>
                    <a:cubicBezTo>
                      <a:pt x="821" y="34652"/>
                      <a:pt x="1065" y="35290"/>
                      <a:pt x="1308" y="35929"/>
                    </a:cubicBezTo>
                    <a:cubicBezTo>
                      <a:pt x="1551" y="36628"/>
                      <a:pt x="1855" y="37205"/>
                      <a:pt x="2159" y="37752"/>
                    </a:cubicBezTo>
                    <a:cubicBezTo>
                      <a:pt x="2554" y="38421"/>
                      <a:pt x="2919" y="38907"/>
                      <a:pt x="3375" y="39272"/>
                    </a:cubicBezTo>
                    <a:cubicBezTo>
                      <a:pt x="3831" y="39667"/>
                      <a:pt x="4347" y="39880"/>
                      <a:pt x="4834" y="39880"/>
                    </a:cubicBezTo>
                    <a:cubicBezTo>
                      <a:pt x="5138" y="39880"/>
                      <a:pt x="5411" y="39819"/>
                      <a:pt x="5715" y="39667"/>
                    </a:cubicBezTo>
                    <a:cubicBezTo>
                      <a:pt x="6019" y="39546"/>
                      <a:pt x="6293" y="39333"/>
                      <a:pt x="6505" y="39029"/>
                    </a:cubicBezTo>
                    <a:cubicBezTo>
                      <a:pt x="6688" y="38786"/>
                      <a:pt x="6840" y="38451"/>
                      <a:pt x="6931" y="38056"/>
                    </a:cubicBezTo>
                    <a:cubicBezTo>
                      <a:pt x="7022" y="37722"/>
                      <a:pt x="7083" y="37357"/>
                      <a:pt x="7113" y="36901"/>
                    </a:cubicBezTo>
                    <a:cubicBezTo>
                      <a:pt x="7144" y="36354"/>
                      <a:pt x="7144" y="35807"/>
                      <a:pt x="7113" y="35290"/>
                    </a:cubicBezTo>
                    <a:lnTo>
                      <a:pt x="7113" y="35138"/>
                    </a:lnTo>
                    <a:cubicBezTo>
                      <a:pt x="7205" y="35321"/>
                      <a:pt x="7326" y="35533"/>
                      <a:pt x="7569" y="35837"/>
                    </a:cubicBezTo>
                    <a:cubicBezTo>
                      <a:pt x="7995" y="36445"/>
                      <a:pt x="8512" y="36992"/>
                      <a:pt x="9119" y="37479"/>
                    </a:cubicBezTo>
                    <a:cubicBezTo>
                      <a:pt x="10244" y="38421"/>
                      <a:pt x="11582" y="39090"/>
                      <a:pt x="13132" y="39546"/>
                    </a:cubicBezTo>
                    <a:cubicBezTo>
                      <a:pt x="14408" y="39910"/>
                      <a:pt x="15776" y="40093"/>
                      <a:pt x="17205" y="40093"/>
                    </a:cubicBezTo>
                    <a:lnTo>
                      <a:pt x="17843" y="40093"/>
                    </a:lnTo>
                    <a:cubicBezTo>
                      <a:pt x="19393" y="40032"/>
                      <a:pt x="20943" y="39728"/>
                      <a:pt x="22402" y="39211"/>
                    </a:cubicBezTo>
                    <a:cubicBezTo>
                      <a:pt x="23101" y="38968"/>
                      <a:pt x="23801" y="38664"/>
                      <a:pt x="24439" y="38299"/>
                    </a:cubicBezTo>
                    <a:cubicBezTo>
                      <a:pt x="25138" y="37904"/>
                      <a:pt x="25959" y="37388"/>
                      <a:pt x="26597" y="36658"/>
                    </a:cubicBezTo>
                    <a:cubicBezTo>
                      <a:pt x="26840" y="36324"/>
                      <a:pt x="27053" y="35959"/>
                      <a:pt x="27144" y="35625"/>
                    </a:cubicBezTo>
                    <a:cubicBezTo>
                      <a:pt x="27205" y="35412"/>
                      <a:pt x="27235" y="35229"/>
                      <a:pt x="27235" y="35077"/>
                    </a:cubicBezTo>
                    <a:cubicBezTo>
                      <a:pt x="27266" y="34865"/>
                      <a:pt x="27266" y="34682"/>
                      <a:pt x="27235" y="34500"/>
                    </a:cubicBezTo>
                    <a:cubicBezTo>
                      <a:pt x="27205" y="34166"/>
                      <a:pt x="27114" y="33801"/>
                      <a:pt x="26931" y="33375"/>
                    </a:cubicBezTo>
                    <a:cubicBezTo>
                      <a:pt x="26779" y="32980"/>
                      <a:pt x="26567" y="32585"/>
                      <a:pt x="26384" y="32281"/>
                    </a:cubicBezTo>
                    <a:cubicBezTo>
                      <a:pt x="26293" y="32068"/>
                      <a:pt x="26171" y="31856"/>
                      <a:pt x="26050" y="31643"/>
                    </a:cubicBezTo>
                    <a:lnTo>
                      <a:pt x="25959" y="31491"/>
                    </a:lnTo>
                    <a:cubicBezTo>
                      <a:pt x="25867" y="31339"/>
                      <a:pt x="25776" y="31187"/>
                      <a:pt x="25716" y="31035"/>
                    </a:cubicBezTo>
                    <a:cubicBezTo>
                      <a:pt x="25472" y="30579"/>
                      <a:pt x="25229" y="30093"/>
                      <a:pt x="24986" y="29576"/>
                    </a:cubicBezTo>
                    <a:cubicBezTo>
                      <a:pt x="24560" y="28573"/>
                      <a:pt x="24226" y="27570"/>
                      <a:pt x="23953" y="26536"/>
                    </a:cubicBezTo>
                    <a:lnTo>
                      <a:pt x="23922" y="26476"/>
                    </a:lnTo>
                    <a:cubicBezTo>
                      <a:pt x="23527" y="24865"/>
                      <a:pt x="23314" y="23284"/>
                      <a:pt x="23314" y="21764"/>
                    </a:cubicBezTo>
                    <a:cubicBezTo>
                      <a:pt x="23345" y="21035"/>
                      <a:pt x="23405" y="20336"/>
                      <a:pt x="23527" y="19697"/>
                    </a:cubicBezTo>
                    <a:cubicBezTo>
                      <a:pt x="23831" y="20761"/>
                      <a:pt x="24348" y="21886"/>
                      <a:pt x="24986" y="23041"/>
                    </a:cubicBezTo>
                    <a:cubicBezTo>
                      <a:pt x="25807" y="24500"/>
                      <a:pt x="26840" y="25898"/>
                      <a:pt x="28117" y="27327"/>
                    </a:cubicBezTo>
                    <a:cubicBezTo>
                      <a:pt x="30396" y="29880"/>
                      <a:pt x="33314" y="32190"/>
                      <a:pt x="36749" y="34166"/>
                    </a:cubicBezTo>
                    <a:cubicBezTo>
                      <a:pt x="39941" y="35989"/>
                      <a:pt x="43315" y="37327"/>
                      <a:pt x="46780" y="38178"/>
                    </a:cubicBezTo>
                    <a:cubicBezTo>
                      <a:pt x="47692" y="38391"/>
                      <a:pt x="48634" y="38573"/>
                      <a:pt x="49546" y="38725"/>
                    </a:cubicBezTo>
                    <a:cubicBezTo>
                      <a:pt x="50002" y="38786"/>
                      <a:pt x="50518" y="38847"/>
                      <a:pt x="51157" y="38907"/>
                    </a:cubicBezTo>
                    <a:cubicBezTo>
                      <a:pt x="51765" y="38968"/>
                      <a:pt x="52221" y="38998"/>
                      <a:pt x="52646" y="38998"/>
                    </a:cubicBezTo>
                    <a:cubicBezTo>
                      <a:pt x="52859" y="38998"/>
                      <a:pt x="53041" y="38998"/>
                      <a:pt x="53224" y="38968"/>
                    </a:cubicBezTo>
                    <a:cubicBezTo>
                      <a:pt x="53558" y="39971"/>
                      <a:pt x="53862" y="41035"/>
                      <a:pt x="54105" y="42129"/>
                    </a:cubicBezTo>
                    <a:lnTo>
                      <a:pt x="54105" y="42099"/>
                    </a:lnTo>
                    <a:cubicBezTo>
                      <a:pt x="54713" y="45108"/>
                      <a:pt x="54895" y="48360"/>
                      <a:pt x="54683" y="52069"/>
                    </a:cubicBezTo>
                    <a:cubicBezTo>
                      <a:pt x="54470" y="56020"/>
                      <a:pt x="53771" y="60184"/>
                      <a:pt x="52616" y="64804"/>
                    </a:cubicBezTo>
                    <a:cubicBezTo>
                      <a:pt x="52373" y="65807"/>
                      <a:pt x="52099" y="66810"/>
                      <a:pt x="51856" y="67722"/>
                    </a:cubicBezTo>
                    <a:cubicBezTo>
                      <a:pt x="51582" y="68665"/>
                      <a:pt x="51309" y="69576"/>
                      <a:pt x="51035" y="70428"/>
                    </a:cubicBezTo>
                    <a:cubicBezTo>
                      <a:pt x="50944" y="70701"/>
                      <a:pt x="50853" y="70944"/>
                      <a:pt x="50731" y="71187"/>
                    </a:cubicBezTo>
                    <a:cubicBezTo>
                      <a:pt x="50549" y="71613"/>
                      <a:pt x="50366" y="72099"/>
                      <a:pt x="50245" y="72616"/>
                    </a:cubicBezTo>
                    <a:cubicBezTo>
                      <a:pt x="50184" y="73042"/>
                      <a:pt x="50184" y="73406"/>
                      <a:pt x="50306" y="73710"/>
                    </a:cubicBezTo>
                    <a:cubicBezTo>
                      <a:pt x="50458" y="74075"/>
                      <a:pt x="50762" y="74349"/>
                      <a:pt x="51157" y="74531"/>
                    </a:cubicBezTo>
                    <a:cubicBezTo>
                      <a:pt x="51339" y="74592"/>
                      <a:pt x="51521" y="74653"/>
                      <a:pt x="51704" y="74653"/>
                    </a:cubicBezTo>
                    <a:lnTo>
                      <a:pt x="51977" y="74653"/>
                    </a:lnTo>
                    <a:cubicBezTo>
                      <a:pt x="52099" y="74653"/>
                      <a:pt x="52190" y="74622"/>
                      <a:pt x="52312" y="74622"/>
                    </a:cubicBezTo>
                    <a:cubicBezTo>
                      <a:pt x="52707" y="74531"/>
                      <a:pt x="53041" y="74349"/>
                      <a:pt x="53345" y="74166"/>
                    </a:cubicBezTo>
                    <a:cubicBezTo>
                      <a:pt x="54014" y="73771"/>
                      <a:pt x="54622" y="73254"/>
                      <a:pt x="55321" y="72616"/>
                    </a:cubicBezTo>
                    <a:cubicBezTo>
                      <a:pt x="58026" y="70002"/>
                      <a:pt x="60275" y="66628"/>
                      <a:pt x="62008" y="62555"/>
                    </a:cubicBezTo>
                    <a:cubicBezTo>
                      <a:pt x="62859" y="60488"/>
                      <a:pt x="63558" y="58330"/>
                      <a:pt x="64014" y="56142"/>
                    </a:cubicBezTo>
                    <a:cubicBezTo>
                      <a:pt x="64500" y="53832"/>
                      <a:pt x="64774" y="51309"/>
                      <a:pt x="64835" y="48695"/>
                    </a:cubicBezTo>
                    <a:cubicBezTo>
                      <a:pt x="64896" y="45108"/>
                      <a:pt x="64561" y="41643"/>
                      <a:pt x="64227" y="38725"/>
                    </a:cubicBezTo>
                    <a:cubicBezTo>
                      <a:pt x="64288" y="38695"/>
                      <a:pt x="64379" y="38603"/>
                      <a:pt x="64409" y="38482"/>
                    </a:cubicBezTo>
                    <a:cubicBezTo>
                      <a:pt x="64500" y="37965"/>
                      <a:pt x="64592" y="37448"/>
                      <a:pt x="64683" y="36932"/>
                    </a:cubicBezTo>
                    <a:lnTo>
                      <a:pt x="64683" y="36901"/>
                    </a:lnTo>
                    <a:cubicBezTo>
                      <a:pt x="65048" y="34956"/>
                      <a:pt x="65443" y="32950"/>
                      <a:pt x="65595" y="30913"/>
                    </a:cubicBezTo>
                    <a:cubicBezTo>
                      <a:pt x="65686" y="29606"/>
                      <a:pt x="65655" y="28330"/>
                      <a:pt x="65503" y="27114"/>
                    </a:cubicBezTo>
                    <a:cubicBezTo>
                      <a:pt x="65382" y="26050"/>
                      <a:pt x="65108" y="24925"/>
                      <a:pt x="64713" y="23710"/>
                    </a:cubicBezTo>
                    <a:cubicBezTo>
                      <a:pt x="64105" y="21855"/>
                      <a:pt x="63224" y="20092"/>
                      <a:pt x="62160" y="18421"/>
                    </a:cubicBezTo>
                    <a:cubicBezTo>
                      <a:pt x="61157" y="16840"/>
                      <a:pt x="59941" y="15320"/>
                      <a:pt x="58512" y="13922"/>
                    </a:cubicBezTo>
                    <a:cubicBezTo>
                      <a:pt x="57236" y="12615"/>
                      <a:pt x="55716" y="11339"/>
                      <a:pt x="54044" y="10153"/>
                    </a:cubicBezTo>
                    <a:cubicBezTo>
                      <a:pt x="52555" y="9089"/>
                      <a:pt x="50883" y="8056"/>
                      <a:pt x="49090" y="7083"/>
                    </a:cubicBezTo>
                    <a:cubicBezTo>
                      <a:pt x="47722" y="6354"/>
                      <a:pt x="46293" y="5685"/>
                      <a:pt x="44713" y="5016"/>
                    </a:cubicBezTo>
                    <a:cubicBezTo>
                      <a:pt x="44986" y="4560"/>
                      <a:pt x="45230" y="4074"/>
                      <a:pt x="45442" y="3527"/>
                    </a:cubicBezTo>
                    <a:cubicBezTo>
                      <a:pt x="45564" y="3223"/>
                      <a:pt x="45655" y="2919"/>
                      <a:pt x="45685" y="2615"/>
                    </a:cubicBezTo>
                    <a:cubicBezTo>
                      <a:pt x="45716" y="2433"/>
                      <a:pt x="45746" y="2281"/>
                      <a:pt x="45746" y="2129"/>
                    </a:cubicBezTo>
                    <a:cubicBezTo>
                      <a:pt x="45777" y="1977"/>
                      <a:pt x="45746" y="1825"/>
                      <a:pt x="45746" y="1642"/>
                    </a:cubicBezTo>
                    <a:cubicBezTo>
                      <a:pt x="45655" y="1034"/>
                      <a:pt x="45290" y="518"/>
                      <a:pt x="44743" y="275"/>
                    </a:cubicBezTo>
                    <a:cubicBezTo>
                      <a:pt x="44409" y="123"/>
                      <a:pt x="44014" y="31"/>
                      <a:pt x="435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4" name="Google Shape;2964;p46"/>
              <p:cNvSpPr/>
              <p:nvPr/>
            </p:nvSpPr>
            <p:spPr>
              <a:xfrm>
                <a:off x="1928875" y="1523875"/>
                <a:ext cx="718125" cy="447625"/>
              </a:xfrm>
              <a:custGeom>
                <a:avLst/>
                <a:gdLst/>
                <a:ahLst/>
                <a:cxnLst/>
                <a:rect l="l" t="t" r="r" b="b"/>
                <a:pathLst>
                  <a:path w="28725" h="17905" extrusionOk="0">
                    <a:moveTo>
                      <a:pt x="152" y="0"/>
                    </a:moveTo>
                    <a:cubicBezTo>
                      <a:pt x="61" y="31"/>
                      <a:pt x="0" y="152"/>
                      <a:pt x="31" y="243"/>
                    </a:cubicBezTo>
                    <a:cubicBezTo>
                      <a:pt x="365" y="1095"/>
                      <a:pt x="791" y="1946"/>
                      <a:pt x="1277" y="2736"/>
                    </a:cubicBezTo>
                    <a:cubicBezTo>
                      <a:pt x="1763" y="3587"/>
                      <a:pt x="2371" y="4377"/>
                      <a:pt x="3010" y="5137"/>
                    </a:cubicBezTo>
                    <a:cubicBezTo>
                      <a:pt x="4347" y="6778"/>
                      <a:pt x="5958" y="8237"/>
                      <a:pt x="7630" y="9544"/>
                    </a:cubicBezTo>
                    <a:cubicBezTo>
                      <a:pt x="8511" y="10244"/>
                      <a:pt x="9454" y="10912"/>
                      <a:pt x="10396" y="11551"/>
                    </a:cubicBezTo>
                    <a:cubicBezTo>
                      <a:pt x="10852" y="11855"/>
                      <a:pt x="11338" y="12159"/>
                      <a:pt x="11824" y="12462"/>
                    </a:cubicBezTo>
                    <a:cubicBezTo>
                      <a:pt x="12311" y="12766"/>
                      <a:pt x="12797" y="13070"/>
                      <a:pt x="13283" y="13344"/>
                    </a:cubicBezTo>
                    <a:cubicBezTo>
                      <a:pt x="14286" y="13921"/>
                      <a:pt x="15289" y="14438"/>
                      <a:pt x="16323" y="14924"/>
                    </a:cubicBezTo>
                    <a:cubicBezTo>
                      <a:pt x="16840" y="15168"/>
                      <a:pt x="17417" y="15411"/>
                      <a:pt x="17964" y="15654"/>
                    </a:cubicBezTo>
                    <a:cubicBezTo>
                      <a:pt x="18481" y="15867"/>
                      <a:pt x="18998" y="16049"/>
                      <a:pt x="19514" y="16232"/>
                    </a:cubicBezTo>
                    <a:cubicBezTo>
                      <a:pt x="20913" y="16748"/>
                      <a:pt x="22311" y="17174"/>
                      <a:pt x="23770" y="17478"/>
                    </a:cubicBezTo>
                    <a:cubicBezTo>
                      <a:pt x="24499" y="17599"/>
                      <a:pt x="25229" y="17721"/>
                      <a:pt x="25958" y="17812"/>
                    </a:cubicBezTo>
                    <a:cubicBezTo>
                      <a:pt x="26293" y="17842"/>
                      <a:pt x="26657" y="17873"/>
                      <a:pt x="26992" y="17873"/>
                    </a:cubicBezTo>
                    <a:cubicBezTo>
                      <a:pt x="27296" y="17903"/>
                      <a:pt x="27630" y="17903"/>
                      <a:pt x="27964" y="17903"/>
                    </a:cubicBezTo>
                    <a:cubicBezTo>
                      <a:pt x="27980" y="17904"/>
                      <a:pt x="27995" y="17905"/>
                      <a:pt x="28011" y="17905"/>
                    </a:cubicBezTo>
                    <a:cubicBezTo>
                      <a:pt x="28414" y="17905"/>
                      <a:pt x="28724" y="17524"/>
                      <a:pt x="28724" y="17143"/>
                    </a:cubicBezTo>
                    <a:cubicBezTo>
                      <a:pt x="28724" y="16931"/>
                      <a:pt x="28633" y="16748"/>
                      <a:pt x="28512" y="16596"/>
                    </a:cubicBezTo>
                    <a:cubicBezTo>
                      <a:pt x="28360" y="16444"/>
                      <a:pt x="28177" y="16383"/>
                      <a:pt x="27964" y="16383"/>
                    </a:cubicBezTo>
                    <a:cubicBezTo>
                      <a:pt x="27615" y="16354"/>
                      <a:pt x="27265" y="16297"/>
                      <a:pt x="26915" y="16266"/>
                    </a:cubicBezTo>
                    <a:lnTo>
                      <a:pt x="26915" y="16266"/>
                    </a:lnTo>
                    <a:cubicBezTo>
                      <a:pt x="26934" y="16269"/>
                      <a:pt x="26954" y="16273"/>
                      <a:pt x="26974" y="16277"/>
                    </a:cubicBezTo>
                    <a:lnTo>
                      <a:pt x="26974" y="16277"/>
                    </a:lnTo>
                    <a:cubicBezTo>
                      <a:pt x="26942" y="16272"/>
                      <a:pt x="26910" y="16267"/>
                      <a:pt x="26878" y="16263"/>
                    </a:cubicBezTo>
                    <a:lnTo>
                      <a:pt x="26878" y="16263"/>
                    </a:lnTo>
                    <a:cubicBezTo>
                      <a:pt x="26890" y="16264"/>
                      <a:pt x="26903" y="16265"/>
                      <a:pt x="26915" y="16266"/>
                    </a:cubicBezTo>
                    <a:lnTo>
                      <a:pt x="26915" y="16266"/>
                    </a:lnTo>
                    <a:cubicBezTo>
                      <a:pt x="26900" y="16264"/>
                      <a:pt x="26886" y="16262"/>
                      <a:pt x="26874" y="16262"/>
                    </a:cubicBezTo>
                    <a:lnTo>
                      <a:pt x="26874" y="16262"/>
                    </a:lnTo>
                    <a:cubicBezTo>
                      <a:pt x="26875" y="16262"/>
                      <a:pt x="26877" y="16262"/>
                      <a:pt x="26878" y="16263"/>
                    </a:cubicBezTo>
                    <a:lnTo>
                      <a:pt x="26878" y="16263"/>
                    </a:lnTo>
                    <a:cubicBezTo>
                      <a:pt x="26875" y="16262"/>
                      <a:pt x="26873" y="16262"/>
                      <a:pt x="26870" y="16262"/>
                    </a:cubicBezTo>
                    <a:cubicBezTo>
                      <a:pt x="26871" y="16262"/>
                      <a:pt x="26873" y="16262"/>
                      <a:pt x="26874" y="16262"/>
                    </a:cubicBezTo>
                    <a:lnTo>
                      <a:pt x="26874" y="16262"/>
                    </a:lnTo>
                    <a:cubicBezTo>
                      <a:pt x="25029" y="15990"/>
                      <a:pt x="23185" y="15605"/>
                      <a:pt x="21369" y="15107"/>
                    </a:cubicBezTo>
                    <a:cubicBezTo>
                      <a:pt x="20335" y="14833"/>
                      <a:pt x="19302" y="14499"/>
                      <a:pt x="18299" y="14165"/>
                    </a:cubicBezTo>
                    <a:cubicBezTo>
                      <a:pt x="17782" y="13982"/>
                      <a:pt x="17296" y="13769"/>
                      <a:pt x="16809" y="13587"/>
                    </a:cubicBezTo>
                    <a:cubicBezTo>
                      <a:pt x="16262" y="13405"/>
                      <a:pt x="15745" y="13192"/>
                      <a:pt x="15229" y="12979"/>
                    </a:cubicBezTo>
                    <a:cubicBezTo>
                      <a:pt x="13800" y="12371"/>
                      <a:pt x="12402" y="11703"/>
                      <a:pt x="11064" y="10943"/>
                    </a:cubicBezTo>
                    <a:cubicBezTo>
                      <a:pt x="9727" y="10183"/>
                      <a:pt x="8420" y="9332"/>
                      <a:pt x="7204" y="8389"/>
                    </a:cubicBezTo>
                    <a:cubicBezTo>
                      <a:pt x="7204" y="8359"/>
                      <a:pt x="7174" y="8359"/>
                      <a:pt x="7174" y="8359"/>
                    </a:cubicBezTo>
                    <a:lnTo>
                      <a:pt x="7174" y="8359"/>
                    </a:lnTo>
                    <a:lnTo>
                      <a:pt x="7174" y="8359"/>
                    </a:lnTo>
                    <a:cubicBezTo>
                      <a:pt x="5441" y="7022"/>
                      <a:pt x="3861" y="5502"/>
                      <a:pt x="2523" y="3769"/>
                    </a:cubicBezTo>
                    <a:cubicBezTo>
                      <a:pt x="1703" y="2736"/>
                      <a:pt x="1004" y="1611"/>
                      <a:pt x="487" y="395"/>
                    </a:cubicBezTo>
                    <a:cubicBezTo>
                      <a:pt x="456" y="304"/>
                      <a:pt x="426" y="243"/>
                      <a:pt x="396" y="152"/>
                    </a:cubicBezTo>
                    <a:cubicBezTo>
                      <a:pt x="365" y="61"/>
                      <a:pt x="274" y="0"/>
                      <a:pt x="2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5" name="Google Shape;2965;p46"/>
              <p:cNvSpPr/>
              <p:nvPr/>
            </p:nvSpPr>
            <p:spPr>
              <a:xfrm>
                <a:off x="2306550" y="1736650"/>
                <a:ext cx="446075" cy="147125"/>
              </a:xfrm>
              <a:custGeom>
                <a:avLst/>
                <a:gdLst/>
                <a:ahLst/>
                <a:cxnLst/>
                <a:rect l="l" t="t" r="r" b="b"/>
                <a:pathLst>
                  <a:path w="17843" h="5885" extrusionOk="0">
                    <a:moveTo>
                      <a:pt x="182" y="0"/>
                    </a:moveTo>
                    <a:cubicBezTo>
                      <a:pt x="61" y="0"/>
                      <a:pt x="0" y="152"/>
                      <a:pt x="122" y="243"/>
                    </a:cubicBezTo>
                    <a:cubicBezTo>
                      <a:pt x="1003" y="790"/>
                      <a:pt x="1885" y="1337"/>
                      <a:pt x="2827" y="1824"/>
                    </a:cubicBezTo>
                    <a:cubicBezTo>
                      <a:pt x="3283" y="2097"/>
                      <a:pt x="3769" y="2340"/>
                      <a:pt x="4256" y="2584"/>
                    </a:cubicBezTo>
                    <a:cubicBezTo>
                      <a:pt x="4742" y="2827"/>
                      <a:pt x="5259" y="3040"/>
                      <a:pt x="5775" y="3252"/>
                    </a:cubicBezTo>
                    <a:cubicBezTo>
                      <a:pt x="6778" y="3708"/>
                      <a:pt x="7812" y="4134"/>
                      <a:pt x="8876" y="4499"/>
                    </a:cubicBezTo>
                    <a:cubicBezTo>
                      <a:pt x="9940" y="4863"/>
                      <a:pt x="11003" y="5167"/>
                      <a:pt x="12098" y="5380"/>
                    </a:cubicBezTo>
                    <a:cubicBezTo>
                      <a:pt x="12949" y="5562"/>
                      <a:pt x="13830" y="5714"/>
                      <a:pt x="14712" y="5806"/>
                    </a:cubicBezTo>
                    <a:cubicBezTo>
                      <a:pt x="15251" y="5863"/>
                      <a:pt x="15791" y="5885"/>
                      <a:pt x="16330" y="5885"/>
                    </a:cubicBezTo>
                    <a:cubicBezTo>
                      <a:pt x="16642" y="5885"/>
                      <a:pt x="16953" y="5878"/>
                      <a:pt x="17265" y="5866"/>
                    </a:cubicBezTo>
                    <a:cubicBezTo>
                      <a:pt x="17417" y="5866"/>
                      <a:pt x="17569" y="5806"/>
                      <a:pt x="17660" y="5714"/>
                    </a:cubicBezTo>
                    <a:cubicBezTo>
                      <a:pt x="17782" y="5593"/>
                      <a:pt x="17842" y="5471"/>
                      <a:pt x="17842" y="5319"/>
                    </a:cubicBezTo>
                    <a:cubicBezTo>
                      <a:pt x="17842" y="5015"/>
                      <a:pt x="17569" y="4742"/>
                      <a:pt x="17265" y="4742"/>
                    </a:cubicBezTo>
                    <a:cubicBezTo>
                      <a:pt x="16973" y="4754"/>
                      <a:pt x="16680" y="4760"/>
                      <a:pt x="16386" y="4760"/>
                    </a:cubicBezTo>
                    <a:cubicBezTo>
                      <a:pt x="15272" y="4760"/>
                      <a:pt x="14146" y="4673"/>
                      <a:pt x="13040" y="4529"/>
                    </a:cubicBezTo>
                    <a:cubicBezTo>
                      <a:pt x="11611" y="4347"/>
                      <a:pt x="10213" y="4043"/>
                      <a:pt x="8845" y="3678"/>
                    </a:cubicBezTo>
                    <a:cubicBezTo>
                      <a:pt x="8116" y="3496"/>
                      <a:pt x="7417" y="3283"/>
                      <a:pt x="6718" y="3070"/>
                    </a:cubicBezTo>
                    <a:cubicBezTo>
                      <a:pt x="6049" y="2827"/>
                      <a:pt x="5380" y="2584"/>
                      <a:pt x="4711" y="2310"/>
                    </a:cubicBezTo>
                    <a:cubicBezTo>
                      <a:pt x="3952" y="1976"/>
                      <a:pt x="3161" y="1641"/>
                      <a:pt x="2401" y="1246"/>
                    </a:cubicBezTo>
                    <a:cubicBezTo>
                      <a:pt x="2037" y="1064"/>
                      <a:pt x="1672" y="851"/>
                      <a:pt x="1277" y="669"/>
                    </a:cubicBezTo>
                    <a:cubicBezTo>
                      <a:pt x="942" y="456"/>
                      <a:pt x="578" y="243"/>
                      <a:pt x="243" y="30"/>
                    </a:cubicBezTo>
                    <a:cubicBezTo>
                      <a:pt x="213" y="0"/>
                      <a:pt x="182" y="0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6" name="Google Shape;2966;p46"/>
              <p:cNvSpPr/>
              <p:nvPr/>
            </p:nvSpPr>
            <p:spPr>
              <a:xfrm>
                <a:off x="2627975" y="2019325"/>
                <a:ext cx="223425" cy="810450"/>
              </a:xfrm>
              <a:custGeom>
                <a:avLst/>
                <a:gdLst/>
                <a:ahLst/>
                <a:cxnLst/>
                <a:rect l="l" t="t" r="r" b="b"/>
                <a:pathLst>
                  <a:path w="8937" h="32418" extrusionOk="0">
                    <a:moveTo>
                      <a:pt x="4067" y="25442"/>
                    </a:moveTo>
                    <a:lnTo>
                      <a:pt x="4067" y="25442"/>
                    </a:lnTo>
                    <a:cubicBezTo>
                      <a:pt x="4043" y="25446"/>
                      <a:pt x="4043" y="25474"/>
                      <a:pt x="4043" y="25502"/>
                    </a:cubicBezTo>
                    <a:cubicBezTo>
                      <a:pt x="4051" y="25482"/>
                      <a:pt x="4059" y="25462"/>
                      <a:pt x="4067" y="25442"/>
                    </a:cubicBezTo>
                    <a:close/>
                    <a:moveTo>
                      <a:pt x="7478" y="0"/>
                    </a:moveTo>
                    <a:cubicBezTo>
                      <a:pt x="7417" y="0"/>
                      <a:pt x="7326" y="0"/>
                      <a:pt x="7265" y="31"/>
                    </a:cubicBezTo>
                    <a:cubicBezTo>
                      <a:pt x="7083" y="61"/>
                      <a:pt x="6931" y="183"/>
                      <a:pt x="6840" y="365"/>
                    </a:cubicBezTo>
                    <a:cubicBezTo>
                      <a:pt x="6748" y="517"/>
                      <a:pt x="6718" y="730"/>
                      <a:pt x="6779" y="912"/>
                    </a:cubicBezTo>
                    <a:cubicBezTo>
                      <a:pt x="6931" y="1702"/>
                      <a:pt x="7083" y="2493"/>
                      <a:pt x="7174" y="3283"/>
                    </a:cubicBezTo>
                    <a:cubicBezTo>
                      <a:pt x="7660" y="6900"/>
                      <a:pt x="7508" y="10578"/>
                      <a:pt x="7052" y="14165"/>
                    </a:cubicBezTo>
                    <a:cubicBezTo>
                      <a:pt x="7052" y="14134"/>
                      <a:pt x="7052" y="14104"/>
                      <a:pt x="7052" y="14073"/>
                    </a:cubicBezTo>
                    <a:cubicBezTo>
                      <a:pt x="6931" y="15016"/>
                      <a:pt x="6779" y="15988"/>
                      <a:pt x="6596" y="16931"/>
                    </a:cubicBezTo>
                    <a:cubicBezTo>
                      <a:pt x="6384" y="17903"/>
                      <a:pt x="6140" y="18876"/>
                      <a:pt x="5897" y="19848"/>
                    </a:cubicBezTo>
                    <a:cubicBezTo>
                      <a:pt x="5654" y="20821"/>
                      <a:pt x="5350" y="21794"/>
                      <a:pt x="5046" y="22736"/>
                    </a:cubicBezTo>
                    <a:cubicBezTo>
                      <a:pt x="4749" y="23658"/>
                      <a:pt x="4423" y="24550"/>
                      <a:pt x="4067" y="25442"/>
                    </a:cubicBezTo>
                    <a:lnTo>
                      <a:pt x="4067" y="25442"/>
                    </a:lnTo>
                    <a:cubicBezTo>
                      <a:pt x="4069" y="25441"/>
                      <a:pt x="4071" y="25441"/>
                      <a:pt x="4074" y="25441"/>
                    </a:cubicBezTo>
                    <a:cubicBezTo>
                      <a:pt x="3587" y="26566"/>
                      <a:pt x="3040" y="27660"/>
                      <a:pt x="2432" y="28724"/>
                    </a:cubicBezTo>
                    <a:cubicBezTo>
                      <a:pt x="1824" y="29757"/>
                      <a:pt x="1186" y="30730"/>
                      <a:pt x="487" y="31642"/>
                    </a:cubicBezTo>
                    <a:cubicBezTo>
                      <a:pt x="335" y="31824"/>
                      <a:pt x="213" y="32007"/>
                      <a:pt x="61" y="32189"/>
                    </a:cubicBezTo>
                    <a:cubicBezTo>
                      <a:pt x="0" y="32250"/>
                      <a:pt x="0" y="32311"/>
                      <a:pt x="61" y="32371"/>
                    </a:cubicBezTo>
                    <a:cubicBezTo>
                      <a:pt x="92" y="32402"/>
                      <a:pt x="130" y="32417"/>
                      <a:pt x="164" y="32417"/>
                    </a:cubicBezTo>
                    <a:cubicBezTo>
                      <a:pt x="198" y="32417"/>
                      <a:pt x="228" y="32402"/>
                      <a:pt x="244" y="32371"/>
                    </a:cubicBezTo>
                    <a:cubicBezTo>
                      <a:pt x="1520" y="30821"/>
                      <a:pt x="2645" y="29180"/>
                      <a:pt x="3587" y="27417"/>
                    </a:cubicBezTo>
                    <a:cubicBezTo>
                      <a:pt x="4621" y="25532"/>
                      <a:pt x="5533" y="23587"/>
                      <a:pt x="6292" y="21581"/>
                    </a:cubicBezTo>
                    <a:cubicBezTo>
                      <a:pt x="7052" y="19545"/>
                      <a:pt x="7630" y="17417"/>
                      <a:pt x="8086" y="15289"/>
                    </a:cubicBezTo>
                    <a:cubicBezTo>
                      <a:pt x="8511" y="13161"/>
                      <a:pt x="8785" y="10973"/>
                      <a:pt x="8876" y="8785"/>
                    </a:cubicBezTo>
                    <a:cubicBezTo>
                      <a:pt x="8937" y="7386"/>
                      <a:pt x="8906" y="5988"/>
                      <a:pt x="8785" y="4590"/>
                    </a:cubicBezTo>
                    <a:cubicBezTo>
                      <a:pt x="8694" y="3222"/>
                      <a:pt x="8481" y="1854"/>
                      <a:pt x="8177" y="517"/>
                    </a:cubicBezTo>
                    <a:cubicBezTo>
                      <a:pt x="8116" y="213"/>
                      <a:pt x="7782" y="0"/>
                      <a:pt x="74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7" name="Google Shape;2967;p46"/>
              <p:cNvSpPr/>
              <p:nvPr/>
            </p:nvSpPr>
            <p:spPr>
              <a:xfrm>
                <a:off x="2705475" y="2248050"/>
                <a:ext cx="48675" cy="284975"/>
              </a:xfrm>
              <a:custGeom>
                <a:avLst/>
                <a:gdLst/>
                <a:ahLst/>
                <a:cxnLst/>
                <a:rect l="l" t="t" r="r" b="b"/>
                <a:pathLst>
                  <a:path w="1947" h="11399" extrusionOk="0">
                    <a:moveTo>
                      <a:pt x="1642" y="0"/>
                    </a:moveTo>
                    <a:cubicBezTo>
                      <a:pt x="1490" y="0"/>
                      <a:pt x="1338" y="152"/>
                      <a:pt x="1338" y="304"/>
                    </a:cubicBezTo>
                    <a:cubicBezTo>
                      <a:pt x="1399" y="2553"/>
                      <a:pt x="1429" y="4803"/>
                      <a:pt x="1125" y="7022"/>
                    </a:cubicBezTo>
                    <a:cubicBezTo>
                      <a:pt x="1125" y="6991"/>
                      <a:pt x="1125" y="6991"/>
                      <a:pt x="1125" y="6961"/>
                    </a:cubicBezTo>
                    <a:cubicBezTo>
                      <a:pt x="1034" y="7690"/>
                      <a:pt x="913" y="8389"/>
                      <a:pt x="730" y="9089"/>
                    </a:cubicBezTo>
                    <a:cubicBezTo>
                      <a:pt x="548" y="9788"/>
                      <a:pt x="335" y="10487"/>
                      <a:pt x="31" y="11155"/>
                    </a:cubicBezTo>
                    <a:cubicBezTo>
                      <a:pt x="1" y="11247"/>
                      <a:pt x="62" y="11338"/>
                      <a:pt x="122" y="11368"/>
                    </a:cubicBezTo>
                    <a:cubicBezTo>
                      <a:pt x="183" y="11399"/>
                      <a:pt x="244" y="11399"/>
                      <a:pt x="274" y="11399"/>
                    </a:cubicBezTo>
                    <a:cubicBezTo>
                      <a:pt x="335" y="11399"/>
                      <a:pt x="366" y="11368"/>
                      <a:pt x="396" y="11307"/>
                    </a:cubicBezTo>
                    <a:cubicBezTo>
                      <a:pt x="761" y="10456"/>
                      <a:pt x="1034" y="9605"/>
                      <a:pt x="1247" y="8693"/>
                    </a:cubicBezTo>
                    <a:cubicBezTo>
                      <a:pt x="1490" y="7812"/>
                      <a:pt x="1642" y="6870"/>
                      <a:pt x="1733" y="5958"/>
                    </a:cubicBezTo>
                    <a:cubicBezTo>
                      <a:pt x="1946" y="4073"/>
                      <a:pt x="1946" y="2189"/>
                      <a:pt x="1946" y="304"/>
                    </a:cubicBezTo>
                    <a:cubicBezTo>
                      <a:pt x="1946" y="152"/>
                      <a:pt x="1825" y="0"/>
                      <a:pt x="16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8" name="Google Shape;2968;p46"/>
              <p:cNvSpPr/>
              <p:nvPr/>
            </p:nvSpPr>
            <p:spPr>
              <a:xfrm>
                <a:off x="1801975" y="1612775"/>
                <a:ext cx="96525" cy="326775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13071" extrusionOk="0">
                    <a:moveTo>
                      <a:pt x="244" y="1"/>
                    </a:moveTo>
                    <a:cubicBezTo>
                      <a:pt x="183" y="1"/>
                      <a:pt x="122" y="61"/>
                      <a:pt x="122" y="122"/>
                    </a:cubicBezTo>
                    <a:cubicBezTo>
                      <a:pt x="92" y="1064"/>
                      <a:pt x="31" y="2007"/>
                      <a:pt x="31" y="2949"/>
                    </a:cubicBezTo>
                    <a:cubicBezTo>
                      <a:pt x="0" y="3891"/>
                      <a:pt x="0" y="4833"/>
                      <a:pt x="61" y="5776"/>
                    </a:cubicBezTo>
                    <a:cubicBezTo>
                      <a:pt x="122" y="6718"/>
                      <a:pt x="244" y="7660"/>
                      <a:pt x="487" y="8572"/>
                    </a:cubicBezTo>
                    <a:cubicBezTo>
                      <a:pt x="699" y="9454"/>
                      <a:pt x="1064" y="10335"/>
                      <a:pt x="1581" y="11125"/>
                    </a:cubicBezTo>
                    <a:cubicBezTo>
                      <a:pt x="1763" y="11460"/>
                      <a:pt x="2006" y="11764"/>
                      <a:pt x="2250" y="12068"/>
                    </a:cubicBezTo>
                    <a:cubicBezTo>
                      <a:pt x="2493" y="12372"/>
                      <a:pt x="2766" y="12676"/>
                      <a:pt x="3070" y="12919"/>
                    </a:cubicBezTo>
                    <a:cubicBezTo>
                      <a:pt x="3162" y="13010"/>
                      <a:pt x="3283" y="13071"/>
                      <a:pt x="3405" y="13071"/>
                    </a:cubicBezTo>
                    <a:cubicBezTo>
                      <a:pt x="3526" y="13071"/>
                      <a:pt x="3648" y="13010"/>
                      <a:pt x="3739" y="12919"/>
                    </a:cubicBezTo>
                    <a:cubicBezTo>
                      <a:pt x="3800" y="12858"/>
                      <a:pt x="3861" y="12736"/>
                      <a:pt x="3861" y="12615"/>
                    </a:cubicBezTo>
                    <a:cubicBezTo>
                      <a:pt x="3861" y="12493"/>
                      <a:pt x="3830" y="12341"/>
                      <a:pt x="3739" y="12280"/>
                    </a:cubicBezTo>
                    <a:cubicBezTo>
                      <a:pt x="3253" y="11855"/>
                      <a:pt x="2797" y="11429"/>
                      <a:pt x="2402" y="10913"/>
                    </a:cubicBezTo>
                    <a:cubicBezTo>
                      <a:pt x="1976" y="10335"/>
                      <a:pt x="1611" y="9697"/>
                      <a:pt x="1307" y="9028"/>
                    </a:cubicBezTo>
                    <a:cubicBezTo>
                      <a:pt x="1125" y="8542"/>
                      <a:pt x="943" y="8025"/>
                      <a:pt x="791" y="7508"/>
                    </a:cubicBezTo>
                    <a:cubicBezTo>
                      <a:pt x="669" y="6931"/>
                      <a:pt x="547" y="6353"/>
                      <a:pt x="487" y="5806"/>
                    </a:cubicBezTo>
                    <a:cubicBezTo>
                      <a:pt x="487" y="5806"/>
                      <a:pt x="487" y="5837"/>
                      <a:pt x="487" y="5837"/>
                    </a:cubicBezTo>
                    <a:cubicBezTo>
                      <a:pt x="365" y="4894"/>
                      <a:pt x="304" y="3952"/>
                      <a:pt x="304" y="3010"/>
                    </a:cubicBezTo>
                    <a:cubicBezTo>
                      <a:pt x="304" y="2037"/>
                      <a:pt x="335" y="1095"/>
                      <a:pt x="365" y="122"/>
                    </a:cubicBezTo>
                    <a:cubicBezTo>
                      <a:pt x="365" y="61"/>
                      <a:pt x="304" y="1"/>
                      <a:pt x="2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46"/>
              <p:cNvSpPr/>
              <p:nvPr/>
            </p:nvSpPr>
            <p:spPr>
              <a:xfrm>
                <a:off x="1733575" y="1813375"/>
                <a:ext cx="123125" cy="162950"/>
              </a:xfrm>
              <a:custGeom>
                <a:avLst/>
                <a:gdLst/>
                <a:ahLst/>
                <a:cxnLst/>
                <a:rect l="l" t="t" r="r" b="b"/>
                <a:pathLst>
                  <a:path w="4925" h="6518" extrusionOk="0">
                    <a:moveTo>
                      <a:pt x="153" y="1"/>
                    </a:moveTo>
                    <a:cubicBezTo>
                      <a:pt x="62" y="31"/>
                      <a:pt x="1" y="153"/>
                      <a:pt x="31" y="244"/>
                    </a:cubicBezTo>
                    <a:cubicBezTo>
                      <a:pt x="244" y="1490"/>
                      <a:pt x="700" y="2706"/>
                      <a:pt x="1369" y="3770"/>
                    </a:cubicBezTo>
                    <a:cubicBezTo>
                      <a:pt x="1521" y="4044"/>
                      <a:pt x="1733" y="4317"/>
                      <a:pt x="1916" y="4560"/>
                    </a:cubicBezTo>
                    <a:cubicBezTo>
                      <a:pt x="2098" y="4803"/>
                      <a:pt x="2311" y="5047"/>
                      <a:pt x="2524" y="5259"/>
                    </a:cubicBezTo>
                    <a:cubicBezTo>
                      <a:pt x="2767" y="5503"/>
                      <a:pt x="3040" y="5715"/>
                      <a:pt x="3283" y="5928"/>
                    </a:cubicBezTo>
                    <a:cubicBezTo>
                      <a:pt x="3557" y="6110"/>
                      <a:pt x="3831" y="6293"/>
                      <a:pt x="4135" y="6445"/>
                    </a:cubicBezTo>
                    <a:cubicBezTo>
                      <a:pt x="4224" y="6489"/>
                      <a:pt x="4329" y="6518"/>
                      <a:pt x="4427" y="6518"/>
                    </a:cubicBezTo>
                    <a:cubicBezTo>
                      <a:pt x="4462" y="6518"/>
                      <a:pt x="4497" y="6514"/>
                      <a:pt x="4530" y="6506"/>
                    </a:cubicBezTo>
                    <a:cubicBezTo>
                      <a:pt x="4682" y="6475"/>
                      <a:pt x="4773" y="6384"/>
                      <a:pt x="4864" y="6262"/>
                    </a:cubicBezTo>
                    <a:cubicBezTo>
                      <a:pt x="4925" y="6141"/>
                      <a:pt x="4925" y="5989"/>
                      <a:pt x="4894" y="5867"/>
                    </a:cubicBezTo>
                    <a:cubicBezTo>
                      <a:pt x="4864" y="5746"/>
                      <a:pt x="4773" y="5594"/>
                      <a:pt x="4651" y="5533"/>
                    </a:cubicBezTo>
                    <a:cubicBezTo>
                      <a:pt x="4135" y="5290"/>
                      <a:pt x="3618" y="4986"/>
                      <a:pt x="3162" y="4652"/>
                    </a:cubicBezTo>
                    <a:cubicBezTo>
                      <a:pt x="2919" y="4439"/>
                      <a:pt x="2676" y="4256"/>
                      <a:pt x="2463" y="4044"/>
                    </a:cubicBezTo>
                    <a:cubicBezTo>
                      <a:pt x="2220" y="3800"/>
                      <a:pt x="2007" y="3557"/>
                      <a:pt x="1824" y="3314"/>
                    </a:cubicBezTo>
                    <a:cubicBezTo>
                      <a:pt x="1429" y="2797"/>
                      <a:pt x="1095" y="2220"/>
                      <a:pt x="821" y="1612"/>
                    </a:cubicBezTo>
                    <a:cubicBezTo>
                      <a:pt x="639" y="1126"/>
                      <a:pt x="487" y="639"/>
                      <a:pt x="396" y="153"/>
                    </a:cubicBezTo>
                    <a:cubicBezTo>
                      <a:pt x="365" y="62"/>
                      <a:pt x="274" y="1"/>
                      <a:pt x="2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46"/>
              <p:cNvSpPr/>
              <p:nvPr/>
            </p:nvSpPr>
            <p:spPr>
              <a:xfrm>
                <a:off x="1353625" y="1315650"/>
                <a:ext cx="326025" cy="624100"/>
              </a:xfrm>
              <a:custGeom>
                <a:avLst/>
                <a:gdLst/>
                <a:ahLst/>
                <a:cxnLst/>
                <a:rect l="l" t="t" r="r" b="b"/>
                <a:pathLst>
                  <a:path w="13041" h="24964" extrusionOk="0">
                    <a:moveTo>
                      <a:pt x="12858" y="1"/>
                    </a:moveTo>
                    <a:cubicBezTo>
                      <a:pt x="12797" y="1"/>
                      <a:pt x="12767" y="1"/>
                      <a:pt x="12737" y="31"/>
                    </a:cubicBezTo>
                    <a:cubicBezTo>
                      <a:pt x="11703" y="609"/>
                      <a:pt x="10700" y="1247"/>
                      <a:pt x="9758" y="1946"/>
                    </a:cubicBezTo>
                    <a:cubicBezTo>
                      <a:pt x="8816" y="2615"/>
                      <a:pt x="7934" y="3344"/>
                      <a:pt x="7113" y="4104"/>
                    </a:cubicBezTo>
                    <a:cubicBezTo>
                      <a:pt x="6293" y="4895"/>
                      <a:pt x="5563" y="5685"/>
                      <a:pt x="4834" y="6566"/>
                    </a:cubicBezTo>
                    <a:cubicBezTo>
                      <a:pt x="4135" y="7417"/>
                      <a:pt x="3496" y="8299"/>
                      <a:pt x="2949" y="9272"/>
                    </a:cubicBezTo>
                    <a:cubicBezTo>
                      <a:pt x="2402" y="10183"/>
                      <a:pt x="1916" y="11156"/>
                      <a:pt x="1521" y="12159"/>
                    </a:cubicBezTo>
                    <a:cubicBezTo>
                      <a:pt x="1126" y="13193"/>
                      <a:pt x="791" y="14256"/>
                      <a:pt x="518" y="15351"/>
                    </a:cubicBezTo>
                    <a:cubicBezTo>
                      <a:pt x="396" y="15898"/>
                      <a:pt x="305" y="16445"/>
                      <a:pt x="214" y="16962"/>
                    </a:cubicBezTo>
                    <a:cubicBezTo>
                      <a:pt x="153" y="17539"/>
                      <a:pt x="92" y="18086"/>
                      <a:pt x="62" y="18633"/>
                    </a:cubicBezTo>
                    <a:cubicBezTo>
                      <a:pt x="1" y="19819"/>
                      <a:pt x="31" y="21035"/>
                      <a:pt x="183" y="22220"/>
                    </a:cubicBezTo>
                    <a:cubicBezTo>
                      <a:pt x="274" y="22980"/>
                      <a:pt x="426" y="23740"/>
                      <a:pt x="609" y="24469"/>
                    </a:cubicBezTo>
                    <a:cubicBezTo>
                      <a:pt x="670" y="24591"/>
                      <a:pt x="761" y="24712"/>
                      <a:pt x="852" y="24804"/>
                    </a:cubicBezTo>
                    <a:cubicBezTo>
                      <a:pt x="1003" y="24904"/>
                      <a:pt x="1175" y="24963"/>
                      <a:pt x="1351" y="24963"/>
                    </a:cubicBezTo>
                    <a:cubicBezTo>
                      <a:pt x="1387" y="24963"/>
                      <a:pt x="1423" y="24961"/>
                      <a:pt x="1460" y="24956"/>
                    </a:cubicBezTo>
                    <a:cubicBezTo>
                      <a:pt x="1642" y="24925"/>
                      <a:pt x="1855" y="24834"/>
                      <a:pt x="1977" y="24682"/>
                    </a:cubicBezTo>
                    <a:cubicBezTo>
                      <a:pt x="2098" y="24530"/>
                      <a:pt x="2189" y="24287"/>
                      <a:pt x="2129" y="24074"/>
                    </a:cubicBezTo>
                    <a:cubicBezTo>
                      <a:pt x="1946" y="23102"/>
                      <a:pt x="1764" y="22129"/>
                      <a:pt x="1642" y="21126"/>
                    </a:cubicBezTo>
                    <a:cubicBezTo>
                      <a:pt x="1521" y="20184"/>
                      <a:pt x="1490" y="19241"/>
                      <a:pt x="1490" y="18299"/>
                    </a:cubicBezTo>
                    <a:cubicBezTo>
                      <a:pt x="1521" y="17448"/>
                      <a:pt x="1581" y="16597"/>
                      <a:pt x="1703" y="15776"/>
                    </a:cubicBezTo>
                    <a:cubicBezTo>
                      <a:pt x="1794" y="14925"/>
                      <a:pt x="1977" y="14074"/>
                      <a:pt x="2220" y="13223"/>
                    </a:cubicBezTo>
                    <a:cubicBezTo>
                      <a:pt x="2676" y="11612"/>
                      <a:pt x="3405" y="10031"/>
                      <a:pt x="4256" y="8572"/>
                    </a:cubicBezTo>
                    <a:cubicBezTo>
                      <a:pt x="4773" y="7752"/>
                      <a:pt x="5320" y="6931"/>
                      <a:pt x="5928" y="6171"/>
                    </a:cubicBezTo>
                    <a:cubicBezTo>
                      <a:pt x="6566" y="5381"/>
                      <a:pt x="7235" y="4682"/>
                      <a:pt x="7934" y="3983"/>
                    </a:cubicBezTo>
                    <a:lnTo>
                      <a:pt x="7934" y="4013"/>
                    </a:lnTo>
                    <a:cubicBezTo>
                      <a:pt x="8664" y="3314"/>
                      <a:pt x="9454" y="2645"/>
                      <a:pt x="10275" y="2068"/>
                    </a:cubicBezTo>
                    <a:cubicBezTo>
                      <a:pt x="11126" y="1429"/>
                      <a:pt x="12007" y="822"/>
                      <a:pt x="12949" y="305"/>
                    </a:cubicBezTo>
                    <a:cubicBezTo>
                      <a:pt x="13010" y="274"/>
                      <a:pt x="13041" y="122"/>
                      <a:pt x="12980" y="62"/>
                    </a:cubicBezTo>
                    <a:cubicBezTo>
                      <a:pt x="12949" y="31"/>
                      <a:pt x="12889" y="1"/>
                      <a:pt x="128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1" name="Google Shape;2971;p46"/>
              <p:cNvSpPr/>
              <p:nvPr/>
            </p:nvSpPr>
            <p:spPr>
              <a:xfrm>
                <a:off x="1449375" y="1603650"/>
                <a:ext cx="212800" cy="399475"/>
              </a:xfrm>
              <a:custGeom>
                <a:avLst/>
                <a:gdLst/>
                <a:ahLst/>
                <a:cxnLst/>
                <a:rect l="l" t="t" r="r" b="b"/>
                <a:pathLst>
                  <a:path w="8512" h="15979" extrusionOk="0">
                    <a:moveTo>
                      <a:pt x="1338" y="1"/>
                    </a:moveTo>
                    <a:cubicBezTo>
                      <a:pt x="1247" y="1"/>
                      <a:pt x="1125" y="62"/>
                      <a:pt x="1095" y="153"/>
                    </a:cubicBezTo>
                    <a:cubicBezTo>
                      <a:pt x="366" y="2189"/>
                      <a:pt x="1" y="4378"/>
                      <a:pt x="183" y="6536"/>
                    </a:cubicBezTo>
                    <a:cubicBezTo>
                      <a:pt x="274" y="7630"/>
                      <a:pt x="487" y="8694"/>
                      <a:pt x="821" y="9697"/>
                    </a:cubicBezTo>
                    <a:cubicBezTo>
                      <a:pt x="1156" y="10700"/>
                      <a:pt x="1673" y="11642"/>
                      <a:pt x="2280" y="12493"/>
                    </a:cubicBezTo>
                    <a:cubicBezTo>
                      <a:pt x="2858" y="13314"/>
                      <a:pt x="3587" y="14044"/>
                      <a:pt x="4408" y="14591"/>
                    </a:cubicBezTo>
                    <a:cubicBezTo>
                      <a:pt x="5381" y="15259"/>
                      <a:pt x="6475" y="15715"/>
                      <a:pt x="7600" y="15958"/>
                    </a:cubicBezTo>
                    <a:cubicBezTo>
                      <a:pt x="7641" y="15972"/>
                      <a:pt x="7685" y="15978"/>
                      <a:pt x="7731" y="15978"/>
                    </a:cubicBezTo>
                    <a:cubicBezTo>
                      <a:pt x="7887" y="15978"/>
                      <a:pt x="8059" y="15908"/>
                      <a:pt x="8177" y="15837"/>
                    </a:cubicBezTo>
                    <a:cubicBezTo>
                      <a:pt x="8329" y="15715"/>
                      <a:pt x="8451" y="15503"/>
                      <a:pt x="8481" y="15320"/>
                    </a:cubicBezTo>
                    <a:cubicBezTo>
                      <a:pt x="8512" y="15107"/>
                      <a:pt x="8451" y="14895"/>
                      <a:pt x="8329" y="14743"/>
                    </a:cubicBezTo>
                    <a:cubicBezTo>
                      <a:pt x="8299" y="14682"/>
                      <a:pt x="8238" y="14651"/>
                      <a:pt x="8177" y="14591"/>
                    </a:cubicBezTo>
                    <a:cubicBezTo>
                      <a:pt x="8086" y="14499"/>
                      <a:pt x="7964" y="14469"/>
                      <a:pt x="7812" y="14439"/>
                    </a:cubicBezTo>
                    <a:cubicBezTo>
                      <a:pt x="7721" y="14408"/>
                      <a:pt x="7630" y="14378"/>
                      <a:pt x="7508" y="14348"/>
                    </a:cubicBezTo>
                    <a:cubicBezTo>
                      <a:pt x="6749" y="14135"/>
                      <a:pt x="6019" y="13831"/>
                      <a:pt x="5320" y="13436"/>
                    </a:cubicBezTo>
                    <a:cubicBezTo>
                      <a:pt x="4651" y="13010"/>
                      <a:pt x="4074" y="12524"/>
                      <a:pt x="3527" y="11977"/>
                    </a:cubicBezTo>
                    <a:cubicBezTo>
                      <a:pt x="3040" y="11460"/>
                      <a:pt x="2645" y="10882"/>
                      <a:pt x="2280" y="10275"/>
                    </a:cubicBezTo>
                    <a:cubicBezTo>
                      <a:pt x="1885" y="9515"/>
                      <a:pt x="1551" y="8694"/>
                      <a:pt x="1338" y="7873"/>
                    </a:cubicBezTo>
                    <a:cubicBezTo>
                      <a:pt x="1034" y="6718"/>
                      <a:pt x="913" y="5533"/>
                      <a:pt x="943" y="4317"/>
                    </a:cubicBezTo>
                    <a:cubicBezTo>
                      <a:pt x="943" y="3223"/>
                      <a:pt x="1095" y="2159"/>
                      <a:pt x="1369" y="1095"/>
                    </a:cubicBezTo>
                    <a:cubicBezTo>
                      <a:pt x="1429" y="852"/>
                      <a:pt x="1521" y="609"/>
                      <a:pt x="1581" y="366"/>
                    </a:cubicBezTo>
                    <a:cubicBezTo>
                      <a:pt x="1642" y="244"/>
                      <a:pt x="1612" y="62"/>
                      <a:pt x="14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46"/>
              <p:cNvSpPr/>
              <p:nvPr/>
            </p:nvSpPr>
            <p:spPr>
              <a:xfrm>
                <a:off x="902250" y="2773875"/>
                <a:ext cx="161125" cy="238650"/>
              </a:xfrm>
              <a:custGeom>
                <a:avLst/>
                <a:gdLst/>
                <a:ahLst/>
                <a:cxnLst/>
                <a:rect l="l" t="t" r="r" b="b"/>
                <a:pathLst>
                  <a:path w="6445" h="9546" extrusionOk="0">
                    <a:moveTo>
                      <a:pt x="1825" y="1"/>
                    </a:moveTo>
                    <a:cubicBezTo>
                      <a:pt x="1764" y="1"/>
                      <a:pt x="1733" y="31"/>
                      <a:pt x="1673" y="31"/>
                    </a:cubicBezTo>
                    <a:cubicBezTo>
                      <a:pt x="1521" y="31"/>
                      <a:pt x="1338" y="62"/>
                      <a:pt x="1186" y="123"/>
                    </a:cubicBezTo>
                    <a:cubicBezTo>
                      <a:pt x="1034" y="214"/>
                      <a:pt x="882" y="305"/>
                      <a:pt x="700" y="457"/>
                    </a:cubicBezTo>
                    <a:cubicBezTo>
                      <a:pt x="548" y="609"/>
                      <a:pt x="396" y="852"/>
                      <a:pt x="274" y="1156"/>
                    </a:cubicBezTo>
                    <a:cubicBezTo>
                      <a:pt x="153" y="1430"/>
                      <a:pt x="92" y="1764"/>
                      <a:pt x="62" y="2098"/>
                    </a:cubicBezTo>
                    <a:cubicBezTo>
                      <a:pt x="1" y="2737"/>
                      <a:pt x="92" y="3375"/>
                      <a:pt x="335" y="4196"/>
                    </a:cubicBezTo>
                    <a:cubicBezTo>
                      <a:pt x="487" y="4803"/>
                      <a:pt x="700" y="5381"/>
                      <a:pt x="943" y="5959"/>
                    </a:cubicBezTo>
                    <a:cubicBezTo>
                      <a:pt x="1217" y="6718"/>
                      <a:pt x="1490" y="7478"/>
                      <a:pt x="1673" y="8269"/>
                    </a:cubicBezTo>
                    <a:cubicBezTo>
                      <a:pt x="1733" y="8603"/>
                      <a:pt x="1764" y="8876"/>
                      <a:pt x="1764" y="9180"/>
                    </a:cubicBezTo>
                    <a:cubicBezTo>
                      <a:pt x="1764" y="9393"/>
                      <a:pt x="1977" y="9545"/>
                      <a:pt x="2159" y="9545"/>
                    </a:cubicBezTo>
                    <a:cubicBezTo>
                      <a:pt x="2402" y="9515"/>
                      <a:pt x="2554" y="9332"/>
                      <a:pt x="2554" y="9120"/>
                    </a:cubicBezTo>
                    <a:cubicBezTo>
                      <a:pt x="2554" y="9028"/>
                      <a:pt x="2554" y="8937"/>
                      <a:pt x="2554" y="8846"/>
                    </a:cubicBezTo>
                    <a:cubicBezTo>
                      <a:pt x="3040" y="9089"/>
                      <a:pt x="3527" y="9211"/>
                      <a:pt x="3952" y="9211"/>
                    </a:cubicBezTo>
                    <a:cubicBezTo>
                      <a:pt x="4074" y="9211"/>
                      <a:pt x="4165" y="9211"/>
                      <a:pt x="4287" y="9180"/>
                    </a:cubicBezTo>
                    <a:cubicBezTo>
                      <a:pt x="4834" y="9089"/>
                      <a:pt x="5350" y="8785"/>
                      <a:pt x="5685" y="8329"/>
                    </a:cubicBezTo>
                    <a:cubicBezTo>
                      <a:pt x="5989" y="7873"/>
                      <a:pt x="6232" y="7326"/>
                      <a:pt x="6323" y="6658"/>
                    </a:cubicBezTo>
                    <a:cubicBezTo>
                      <a:pt x="6445" y="6050"/>
                      <a:pt x="6445" y="5411"/>
                      <a:pt x="6354" y="4712"/>
                    </a:cubicBezTo>
                    <a:cubicBezTo>
                      <a:pt x="6262" y="4044"/>
                      <a:pt x="6080" y="3436"/>
                      <a:pt x="5837" y="2889"/>
                    </a:cubicBezTo>
                    <a:cubicBezTo>
                      <a:pt x="5685" y="2585"/>
                      <a:pt x="5533" y="2341"/>
                      <a:pt x="5350" y="2129"/>
                    </a:cubicBezTo>
                    <a:cubicBezTo>
                      <a:pt x="5168" y="1886"/>
                      <a:pt x="4925" y="1642"/>
                      <a:pt x="4651" y="1369"/>
                    </a:cubicBezTo>
                    <a:cubicBezTo>
                      <a:pt x="4378" y="1126"/>
                      <a:pt x="4074" y="913"/>
                      <a:pt x="3709" y="670"/>
                    </a:cubicBezTo>
                    <a:cubicBezTo>
                      <a:pt x="3375" y="457"/>
                      <a:pt x="3040" y="305"/>
                      <a:pt x="2736" y="183"/>
                    </a:cubicBezTo>
                    <a:cubicBezTo>
                      <a:pt x="2402" y="62"/>
                      <a:pt x="2098" y="1"/>
                      <a:pt x="18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46"/>
              <p:cNvSpPr/>
              <p:nvPr/>
            </p:nvSpPr>
            <p:spPr>
              <a:xfrm>
                <a:off x="857425" y="2760975"/>
                <a:ext cx="589700" cy="607925"/>
              </a:xfrm>
              <a:custGeom>
                <a:avLst/>
                <a:gdLst/>
                <a:ahLst/>
                <a:cxnLst/>
                <a:rect l="l" t="t" r="r" b="b"/>
                <a:pathLst>
                  <a:path w="23588" h="24317" extrusionOk="0">
                    <a:moveTo>
                      <a:pt x="12584" y="0"/>
                    </a:moveTo>
                    <a:cubicBezTo>
                      <a:pt x="12524" y="0"/>
                      <a:pt x="12463" y="0"/>
                      <a:pt x="12402" y="31"/>
                    </a:cubicBezTo>
                    <a:cubicBezTo>
                      <a:pt x="12220" y="31"/>
                      <a:pt x="12037" y="61"/>
                      <a:pt x="11824" y="152"/>
                    </a:cubicBezTo>
                    <a:cubicBezTo>
                      <a:pt x="11520" y="274"/>
                      <a:pt x="11186" y="456"/>
                      <a:pt x="10791" y="760"/>
                    </a:cubicBezTo>
                    <a:cubicBezTo>
                      <a:pt x="10061" y="1368"/>
                      <a:pt x="9454" y="2067"/>
                      <a:pt x="8906" y="2736"/>
                    </a:cubicBezTo>
                    <a:lnTo>
                      <a:pt x="8754" y="2918"/>
                    </a:lnTo>
                    <a:cubicBezTo>
                      <a:pt x="8542" y="3131"/>
                      <a:pt x="8359" y="3374"/>
                      <a:pt x="8177" y="3587"/>
                    </a:cubicBezTo>
                    <a:cubicBezTo>
                      <a:pt x="7964" y="3800"/>
                      <a:pt x="7782" y="3982"/>
                      <a:pt x="7569" y="4195"/>
                    </a:cubicBezTo>
                    <a:cubicBezTo>
                      <a:pt x="7478" y="4316"/>
                      <a:pt x="7356" y="4438"/>
                      <a:pt x="7235" y="4560"/>
                    </a:cubicBezTo>
                    <a:cubicBezTo>
                      <a:pt x="5988" y="5897"/>
                      <a:pt x="4560" y="7478"/>
                      <a:pt x="3283" y="9241"/>
                    </a:cubicBezTo>
                    <a:cubicBezTo>
                      <a:pt x="2128" y="10851"/>
                      <a:pt x="1308" y="12371"/>
                      <a:pt x="760" y="13861"/>
                    </a:cubicBezTo>
                    <a:cubicBezTo>
                      <a:pt x="456" y="14712"/>
                      <a:pt x="244" y="15563"/>
                      <a:pt x="122" y="16414"/>
                    </a:cubicBezTo>
                    <a:cubicBezTo>
                      <a:pt x="61" y="16809"/>
                      <a:pt x="31" y="17235"/>
                      <a:pt x="31" y="17690"/>
                    </a:cubicBezTo>
                    <a:cubicBezTo>
                      <a:pt x="0" y="17721"/>
                      <a:pt x="0" y="17782"/>
                      <a:pt x="0" y="17842"/>
                    </a:cubicBezTo>
                    <a:cubicBezTo>
                      <a:pt x="0" y="17934"/>
                      <a:pt x="0" y="17994"/>
                      <a:pt x="31" y="18086"/>
                    </a:cubicBezTo>
                    <a:cubicBezTo>
                      <a:pt x="31" y="18420"/>
                      <a:pt x="31" y="18785"/>
                      <a:pt x="61" y="19119"/>
                    </a:cubicBezTo>
                    <a:cubicBezTo>
                      <a:pt x="92" y="19301"/>
                      <a:pt x="244" y="19453"/>
                      <a:pt x="396" y="19484"/>
                    </a:cubicBezTo>
                    <a:cubicBezTo>
                      <a:pt x="548" y="19788"/>
                      <a:pt x="760" y="20122"/>
                      <a:pt x="973" y="20426"/>
                    </a:cubicBezTo>
                    <a:cubicBezTo>
                      <a:pt x="1490" y="21095"/>
                      <a:pt x="2189" y="21672"/>
                      <a:pt x="3131" y="22250"/>
                    </a:cubicBezTo>
                    <a:cubicBezTo>
                      <a:pt x="3861" y="22736"/>
                      <a:pt x="4621" y="23101"/>
                      <a:pt x="5411" y="23405"/>
                    </a:cubicBezTo>
                    <a:cubicBezTo>
                      <a:pt x="6201" y="23678"/>
                      <a:pt x="7052" y="23922"/>
                      <a:pt x="7964" y="24074"/>
                    </a:cubicBezTo>
                    <a:cubicBezTo>
                      <a:pt x="8846" y="24226"/>
                      <a:pt x="9788" y="24317"/>
                      <a:pt x="10791" y="24317"/>
                    </a:cubicBezTo>
                    <a:lnTo>
                      <a:pt x="10943" y="24317"/>
                    </a:lnTo>
                    <a:cubicBezTo>
                      <a:pt x="11824" y="24317"/>
                      <a:pt x="12706" y="24256"/>
                      <a:pt x="13557" y="24104"/>
                    </a:cubicBezTo>
                    <a:cubicBezTo>
                      <a:pt x="14530" y="23952"/>
                      <a:pt x="15411" y="23709"/>
                      <a:pt x="16171" y="23374"/>
                    </a:cubicBezTo>
                    <a:cubicBezTo>
                      <a:pt x="17022" y="23010"/>
                      <a:pt x="17752" y="22584"/>
                      <a:pt x="18420" y="22037"/>
                    </a:cubicBezTo>
                    <a:cubicBezTo>
                      <a:pt x="19363" y="21216"/>
                      <a:pt x="20274" y="20213"/>
                      <a:pt x="21126" y="18906"/>
                    </a:cubicBezTo>
                    <a:cubicBezTo>
                      <a:pt x="21186" y="18815"/>
                      <a:pt x="21247" y="18724"/>
                      <a:pt x="21308" y="18633"/>
                    </a:cubicBezTo>
                    <a:cubicBezTo>
                      <a:pt x="21338" y="18694"/>
                      <a:pt x="21399" y="18754"/>
                      <a:pt x="21460" y="18785"/>
                    </a:cubicBezTo>
                    <a:cubicBezTo>
                      <a:pt x="21521" y="18815"/>
                      <a:pt x="21581" y="18815"/>
                      <a:pt x="21642" y="18815"/>
                    </a:cubicBezTo>
                    <a:lnTo>
                      <a:pt x="21764" y="18815"/>
                    </a:lnTo>
                    <a:cubicBezTo>
                      <a:pt x="21855" y="18785"/>
                      <a:pt x="21946" y="18694"/>
                      <a:pt x="21977" y="18602"/>
                    </a:cubicBezTo>
                    <a:lnTo>
                      <a:pt x="22007" y="18511"/>
                    </a:lnTo>
                    <a:cubicBezTo>
                      <a:pt x="22736" y="16566"/>
                      <a:pt x="23588" y="14317"/>
                      <a:pt x="22858" y="12250"/>
                    </a:cubicBezTo>
                    <a:cubicBezTo>
                      <a:pt x="22676" y="11703"/>
                      <a:pt x="22220" y="10730"/>
                      <a:pt x="21308" y="10396"/>
                    </a:cubicBezTo>
                    <a:cubicBezTo>
                      <a:pt x="21217" y="10365"/>
                      <a:pt x="21126" y="10335"/>
                      <a:pt x="21004" y="10304"/>
                    </a:cubicBezTo>
                    <a:lnTo>
                      <a:pt x="20670" y="10304"/>
                    </a:lnTo>
                    <a:cubicBezTo>
                      <a:pt x="20487" y="10304"/>
                      <a:pt x="20305" y="10335"/>
                      <a:pt x="20092" y="10365"/>
                    </a:cubicBezTo>
                    <a:cubicBezTo>
                      <a:pt x="20062" y="10183"/>
                      <a:pt x="19970" y="9970"/>
                      <a:pt x="19879" y="9788"/>
                    </a:cubicBezTo>
                    <a:cubicBezTo>
                      <a:pt x="19758" y="9544"/>
                      <a:pt x="19636" y="9301"/>
                      <a:pt x="19454" y="9089"/>
                    </a:cubicBezTo>
                    <a:cubicBezTo>
                      <a:pt x="19180" y="8754"/>
                      <a:pt x="18937" y="8481"/>
                      <a:pt x="18663" y="8298"/>
                    </a:cubicBezTo>
                    <a:cubicBezTo>
                      <a:pt x="18390" y="8085"/>
                      <a:pt x="18116" y="7934"/>
                      <a:pt x="17843" y="7812"/>
                    </a:cubicBezTo>
                    <a:cubicBezTo>
                      <a:pt x="17569" y="7721"/>
                      <a:pt x="17296" y="7660"/>
                      <a:pt x="16992" y="7660"/>
                    </a:cubicBezTo>
                    <a:cubicBezTo>
                      <a:pt x="16657" y="7660"/>
                      <a:pt x="16323" y="7751"/>
                      <a:pt x="15989" y="7903"/>
                    </a:cubicBezTo>
                    <a:cubicBezTo>
                      <a:pt x="15745" y="7599"/>
                      <a:pt x="15442" y="7295"/>
                      <a:pt x="15077" y="7022"/>
                    </a:cubicBezTo>
                    <a:cubicBezTo>
                      <a:pt x="14773" y="6778"/>
                      <a:pt x="14469" y="6596"/>
                      <a:pt x="14165" y="6444"/>
                    </a:cubicBezTo>
                    <a:cubicBezTo>
                      <a:pt x="13800" y="6292"/>
                      <a:pt x="13435" y="6201"/>
                      <a:pt x="13071" y="6171"/>
                    </a:cubicBezTo>
                    <a:cubicBezTo>
                      <a:pt x="13375" y="5350"/>
                      <a:pt x="13648" y="4438"/>
                      <a:pt x="13861" y="3496"/>
                    </a:cubicBezTo>
                    <a:cubicBezTo>
                      <a:pt x="13983" y="2918"/>
                      <a:pt x="14104" y="2219"/>
                      <a:pt x="14043" y="1550"/>
                    </a:cubicBezTo>
                    <a:cubicBezTo>
                      <a:pt x="14013" y="1186"/>
                      <a:pt x="13922" y="851"/>
                      <a:pt x="13770" y="608"/>
                    </a:cubicBezTo>
                    <a:cubicBezTo>
                      <a:pt x="13557" y="243"/>
                      <a:pt x="13192" y="122"/>
                      <a:pt x="12949" y="61"/>
                    </a:cubicBezTo>
                    <a:cubicBezTo>
                      <a:pt x="12858" y="31"/>
                      <a:pt x="12736" y="0"/>
                      <a:pt x="125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4" name="Google Shape;2974;p46"/>
              <p:cNvSpPr/>
              <p:nvPr/>
            </p:nvSpPr>
            <p:spPr>
              <a:xfrm>
                <a:off x="1015475" y="2915225"/>
                <a:ext cx="171775" cy="231525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9261" extrusionOk="0">
                    <a:moveTo>
                      <a:pt x="6718" y="1"/>
                    </a:moveTo>
                    <a:cubicBezTo>
                      <a:pt x="5989" y="92"/>
                      <a:pt x="5259" y="365"/>
                      <a:pt x="4621" y="760"/>
                    </a:cubicBezTo>
                    <a:cubicBezTo>
                      <a:pt x="3922" y="1186"/>
                      <a:pt x="3344" y="1794"/>
                      <a:pt x="2858" y="2402"/>
                    </a:cubicBezTo>
                    <a:cubicBezTo>
                      <a:pt x="2311" y="3071"/>
                      <a:pt x="1855" y="3800"/>
                      <a:pt x="1460" y="4560"/>
                    </a:cubicBezTo>
                    <a:cubicBezTo>
                      <a:pt x="1095" y="5289"/>
                      <a:pt x="761" y="6080"/>
                      <a:pt x="487" y="6840"/>
                    </a:cubicBezTo>
                    <a:cubicBezTo>
                      <a:pt x="396" y="7144"/>
                      <a:pt x="305" y="7447"/>
                      <a:pt x="244" y="7751"/>
                    </a:cubicBezTo>
                    <a:cubicBezTo>
                      <a:pt x="153" y="8086"/>
                      <a:pt x="62" y="8451"/>
                      <a:pt x="1" y="8815"/>
                    </a:cubicBezTo>
                    <a:lnTo>
                      <a:pt x="1" y="8906"/>
                    </a:lnTo>
                    <a:cubicBezTo>
                      <a:pt x="1" y="8967"/>
                      <a:pt x="1" y="9028"/>
                      <a:pt x="31" y="9089"/>
                    </a:cubicBezTo>
                    <a:cubicBezTo>
                      <a:pt x="62" y="9150"/>
                      <a:pt x="153" y="9210"/>
                      <a:pt x="244" y="9241"/>
                    </a:cubicBezTo>
                    <a:cubicBezTo>
                      <a:pt x="282" y="9253"/>
                      <a:pt x="320" y="9261"/>
                      <a:pt x="355" y="9261"/>
                    </a:cubicBezTo>
                    <a:cubicBezTo>
                      <a:pt x="405" y="9261"/>
                      <a:pt x="452" y="9246"/>
                      <a:pt x="487" y="9210"/>
                    </a:cubicBezTo>
                    <a:cubicBezTo>
                      <a:pt x="578" y="9180"/>
                      <a:pt x="639" y="9089"/>
                      <a:pt x="670" y="8998"/>
                    </a:cubicBezTo>
                    <a:cubicBezTo>
                      <a:pt x="670" y="8906"/>
                      <a:pt x="700" y="8785"/>
                      <a:pt x="730" y="8663"/>
                    </a:cubicBezTo>
                    <a:cubicBezTo>
                      <a:pt x="761" y="8572"/>
                      <a:pt x="761" y="8481"/>
                      <a:pt x="791" y="8359"/>
                    </a:cubicBezTo>
                    <a:cubicBezTo>
                      <a:pt x="821" y="8238"/>
                      <a:pt x="852" y="8086"/>
                      <a:pt x="882" y="7934"/>
                    </a:cubicBezTo>
                    <a:cubicBezTo>
                      <a:pt x="973" y="7599"/>
                      <a:pt x="1034" y="7296"/>
                      <a:pt x="1156" y="6992"/>
                    </a:cubicBezTo>
                    <a:cubicBezTo>
                      <a:pt x="1338" y="6323"/>
                      <a:pt x="1581" y="5685"/>
                      <a:pt x="1855" y="5046"/>
                    </a:cubicBezTo>
                    <a:cubicBezTo>
                      <a:pt x="2311" y="4043"/>
                      <a:pt x="2858" y="3071"/>
                      <a:pt x="3557" y="2219"/>
                    </a:cubicBezTo>
                    <a:cubicBezTo>
                      <a:pt x="3952" y="1733"/>
                      <a:pt x="4408" y="1308"/>
                      <a:pt x="4925" y="943"/>
                    </a:cubicBezTo>
                    <a:cubicBezTo>
                      <a:pt x="5229" y="730"/>
                      <a:pt x="5563" y="517"/>
                      <a:pt x="5928" y="396"/>
                    </a:cubicBezTo>
                    <a:cubicBezTo>
                      <a:pt x="6202" y="305"/>
                      <a:pt x="6475" y="213"/>
                      <a:pt x="6779" y="183"/>
                    </a:cubicBezTo>
                    <a:cubicBezTo>
                      <a:pt x="6840" y="183"/>
                      <a:pt x="6870" y="122"/>
                      <a:pt x="6840" y="61"/>
                    </a:cubicBezTo>
                    <a:cubicBezTo>
                      <a:pt x="6840" y="31"/>
                      <a:pt x="6779" y="1"/>
                      <a:pt x="67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5" name="Google Shape;2975;p46"/>
              <p:cNvSpPr/>
              <p:nvPr/>
            </p:nvSpPr>
            <p:spPr>
              <a:xfrm>
                <a:off x="1155300" y="2957775"/>
                <a:ext cx="107175" cy="219750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8790" extrusionOk="0">
                    <a:moveTo>
                      <a:pt x="4134" y="1"/>
                    </a:moveTo>
                    <a:cubicBezTo>
                      <a:pt x="3800" y="213"/>
                      <a:pt x="3466" y="426"/>
                      <a:pt x="3162" y="669"/>
                    </a:cubicBezTo>
                    <a:cubicBezTo>
                      <a:pt x="2858" y="913"/>
                      <a:pt x="2554" y="1217"/>
                      <a:pt x="2280" y="1490"/>
                    </a:cubicBezTo>
                    <a:cubicBezTo>
                      <a:pt x="1733" y="2128"/>
                      <a:pt x="1277" y="2858"/>
                      <a:pt x="943" y="3587"/>
                    </a:cubicBezTo>
                    <a:cubicBezTo>
                      <a:pt x="761" y="3983"/>
                      <a:pt x="609" y="4378"/>
                      <a:pt x="457" y="4773"/>
                    </a:cubicBezTo>
                    <a:cubicBezTo>
                      <a:pt x="335" y="5138"/>
                      <a:pt x="244" y="5563"/>
                      <a:pt x="153" y="5958"/>
                    </a:cubicBezTo>
                    <a:cubicBezTo>
                      <a:pt x="1" y="6779"/>
                      <a:pt x="1" y="7660"/>
                      <a:pt x="153" y="8481"/>
                    </a:cubicBezTo>
                    <a:cubicBezTo>
                      <a:pt x="207" y="8672"/>
                      <a:pt x="384" y="8790"/>
                      <a:pt x="574" y="8790"/>
                    </a:cubicBezTo>
                    <a:cubicBezTo>
                      <a:pt x="595" y="8790"/>
                      <a:pt x="617" y="8788"/>
                      <a:pt x="639" y="8785"/>
                    </a:cubicBezTo>
                    <a:cubicBezTo>
                      <a:pt x="730" y="8755"/>
                      <a:pt x="821" y="8694"/>
                      <a:pt x="882" y="8603"/>
                    </a:cubicBezTo>
                    <a:cubicBezTo>
                      <a:pt x="882" y="8572"/>
                      <a:pt x="912" y="8542"/>
                      <a:pt x="912" y="8511"/>
                    </a:cubicBezTo>
                    <a:cubicBezTo>
                      <a:pt x="943" y="8420"/>
                      <a:pt x="943" y="8360"/>
                      <a:pt x="943" y="8299"/>
                    </a:cubicBezTo>
                    <a:cubicBezTo>
                      <a:pt x="912" y="8177"/>
                      <a:pt x="882" y="8025"/>
                      <a:pt x="882" y="7904"/>
                    </a:cubicBezTo>
                    <a:cubicBezTo>
                      <a:pt x="852" y="7508"/>
                      <a:pt x="821" y="7113"/>
                      <a:pt x="821" y="6718"/>
                    </a:cubicBezTo>
                    <a:cubicBezTo>
                      <a:pt x="852" y="6293"/>
                      <a:pt x="882" y="5867"/>
                      <a:pt x="943" y="5442"/>
                    </a:cubicBezTo>
                    <a:cubicBezTo>
                      <a:pt x="943" y="5442"/>
                      <a:pt x="943" y="5472"/>
                      <a:pt x="943" y="5472"/>
                    </a:cubicBezTo>
                    <a:cubicBezTo>
                      <a:pt x="1004" y="5107"/>
                      <a:pt x="1095" y="4742"/>
                      <a:pt x="1186" y="4378"/>
                    </a:cubicBezTo>
                    <a:cubicBezTo>
                      <a:pt x="1308" y="4013"/>
                      <a:pt x="1429" y="3679"/>
                      <a:pt x="1581" y="3314"/>
                    </a:cubicBezTo>
                    <a:cubicBezTo>
                      <a:pt x="1855" y="2706"/>
                      <a:pt x="2220" y="2128"/>
                      <a:pt x="2645" y="1581"/>
                    </a:cubicBezTo>
                    <a:cubicBezTo>
                      <a:pt x="2645" y="1612"/>
                      <a:pt x="2645" y="1612"/>
                      <a:pt x="2645" y="1612"/>
                    </a:cubicBezTo>
                    <a:cubicBezTo>
                      <a:pt x="2827" y="1399"/>
                      <a:pt x="3010" y="1186"/>
                      <a:pt x="3223" y="973"/>
                    </a:cubicBezTo>
                    <a:cubicBezTo>
                      <a:pt x="3435" y="761"/>
                      <a:pt x="3678" y="578"/>
                      <a:pt x="3922" y="396"/>
                    </a:cubicBezTo>
                    <a:cubicBezTo>
                      <a:pt x="4013" y="305"/>
                      <a:pt x="4104" y="244"/>
                      <a:pt x="4226" y="183"/>
                    </a:cubicBezTo>
                    <a:cubicBezTo>
                      <a:pt x="4256" y="153"/>
                      <a:pt x="4286" y="92"/>
                      <a:pt x="4256" y="62"/>
                    </a:cubicBezTo>
                    <a:cubicBezTo>
                      <a:pt x="4256" y="31"/>
                      <a:pt x="4195" y="1"/>
                      <a:pt x="41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6" name="Google Shape;2976;p46"/>
              <p:cNvSpPr/>
              <p:nvPr/>
            </p:nvSpPr>
            <p:spPr>
              <a:xfrm>
                <a:off x="1289050" y="3020850"/>
                <a:ext cx="76000" cy="154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6171" extrusionOk="0">
                    <a:moveTo>
                      <a:pt x="2918" y="1"/>
                    </a:moveTo>
                    <a:cubicBezTo>
                      <a:pt x="2888" y="1"/>
                      <a:pt x="2857" y="1"/>
                      <a:pt x="2827" y="31"/>
                    </a:cubicBezTo>
                    <a:cubicBezTo>
                      <a:pt x="2645" y="213"/>
                      <a:pt x="2432" y="396"/>
                      <a:pt x="2250" y="578"/>
                    </a:cubicBezTo>
                    <a:cubicBezTo>
                      <a:pt x="2067" y="760"/>
                      <a:pt x="1885" y="973"/>
                      <a:pt x="1733" y="1186"/>
                    </a:cubicBezTo>
                    <a:cubicBezTo>
                      <a:pt x="1398" y="1612"/>
                      <a:pt x="1095" y="2098"/>
                      <a:pt x="851" y="2615"/>
                    </a:cubicBezTo>
                    <a:cubicBezTo>
                      <a:pt x="608" y="3131"/>
                      <a:pt x="395" y="3648"/>
                      <a:pt x="243" y="4195"/>
                    </a:cubicBezTo>
                    <a:cubicBezTo>
                      <a:pt x="183" y="4469"/>
                      <a:pt x="122" y="4712"/>
                      <a:pt x="61" y="4985"/>
                    </a:cubicBezTo>
                    <a:cubicBezTo>
                      <a:pt x="31" y="5289"/>
                      <a:pt x="0" y="5593"/>
                      <a:pt x="0" y="5867"/>
                    </a:cubicBezTo>
                    <a:cubicBezTo>
                      <a:pt x="0" y="6019"/>
                      <a:pt x="122" y="6171"/>
                      <a:pt x="274" y="6171"/>
                    </a:cubicBezTo>
                    <a:cubicBezTo>
                      <a:pt x="335" y="6171"/>
                      <a:pt x="426" y="6140"/>
                      <a:pt x="456" y="6080"/>
                    </a:cubicBezTo>
                    <a:cubicBezTo>
                      <a:pt x="517" y="6019"/>
                      <a:pt x="547" y="5958"/>
                      <a:pt x="547" y="5897"/>
                    </a:cubicBezTo>
                    <a:cubicBezTo>
                      <a:pt x="578" y="5715"/>
                      <a:pt x="608" y="5502"/>
                      <a:pt x="608" y="5320"/>
                    </a:cubicBezTo>
                    <a:cubicBezTo>
                      <a:pt x="639" y="5168"/>
                      <a:pt x="669" y="4985"/>
                      <a:pt x="669" y="4833"/>
                    </a:cubicBezTo>
                    <a:cubicBezTo>
                      <a:pt x="730" y="4438"/>
                      <a:pt x="821" y="4043"/>
                      <a:pt x="943" y="3678"/>
                    </a:cubicBezTo>
                    <a:cubicBezTo>
                      <a:pt x="1034" y="3283"/>
                      <a:pt x="1186" y="2888"/>
                      <a:pt x="1338" y="2493"/>
                    </a:cubicBezTo>
                    <a:cubicBezTo>
                      <a:pt x="1338" y="2523"/>
                      <a:pt x="1338" y="2523"/>
                      <a:pt x="1338" y="2554"/>
                    </a:cubicBezTo>
                    <a:cubicBezTo>
                      <a:pt x="1459" y="2250"/>
                      <a:pt x="1611" y="1946"/>
                      <a:pt x="1794" y="1642"/>
                    </a:cubicBezTo>
                    <a:cubicBezTo>
                      <a:pt x="1976" y="1368"/>
                      <a:pt x="2158" y="1064"/>
                      <a:pt x="2402" y="791"/>
                    </a:cubicBezTo>
                    <a:cubicBezTo>
                      <a:pt x="2584" y="578"/>
                      <a:pt x="2766" y="365"/>
                      <a:pt x="2979" y="183"/>
                    </a:cubicBezTo>
                    <a:cubicBezTo>
                      <a:pt x="3040" y="153"/>
                      <a:pt x="3040" y="61"/>
                      <a:pt x="3009" y="31"/>
                    </a:cubicBezTo>
                    <a:cubicBezTo>
                      <a:pt x="2979" y="1"/>
                      <a:pt x="2949" y="1"/>
                      <a:pt x="29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7" name="Google Shape;2977;p46"/>
              <p:cNvSpPr/>
              <p:nvPr/>
            </p:nvSpPr>
            <p:spPr>
              <a:xfrm>
                <a:off x="933425" y="3441825"/>
                <a:ext cx="760675" cy="1071475"/>
              </a:xfrm>
              <a:custGeom>
                <a:avLst/>
                <a:gdLst/>
                <a:ahLst/>
                <a:cxnLst/>
                <a:rect l="l" t="t" r="r" b="b"/>
                <a:pathLst>
                  <a:path w="30427" h="42859" extrusionOk="0">
                    <a:moveTo>
                      <a:pt x="21307" y="1"/>
                    </a:moveTo>
                    <a:cubicBezTo>
                      <a:pt x="21125" y="61"/>
                      <a:pt x="21004" y="213"/>
                      <a:pt x="21004" y="396"/>
                    </a:cubicBezTo>
                    <a:cubicBezTo>
                      <a:pt x="19757" y="1277"/>
                      <a:pt x="18450" y="1976"/>
                      <a:pt x="17174" y="2524"/>
                    </a:cubicBezTo>
                    <a:lnTo>
                      <a:pt x="17234" y="2524"/>
                    </a:lnTo>
                    <a:cubicBezTo>
                      <a:pt x="16444" y="2827"/>
                      <a:pt x="15715" y="3071"/>
                      <a:pt x="15046" y="3253"/>
                    </a:cubicBezTo>
                    <a:cubicBezTo>
                      <a:pt x="14316" y="3435"/>
                      <a:pt x="13557" y="3587"/>
                      <a:pt x="12645" y="3709"/>
                    </a:cubicBezTo>
                    <a:cubicBezTo>
                      <a:pt x="11733" y="3831"/>
                      <a:pt x="10791" y="3891"/>
                      <a:pt x="9787" y="3922"/>
                    </a:cubicBezTo>
                    <a:cubicBezTo>
                      <a:pt x="9423" y="3952"/>
                      <a:pt x="9058" y="3952"/>
                      <a:pt x="8693" y="3952"/>
                    </a:cubicBezTo>
                    <a:lnTo>
                      <a:pt x="8328" y="3952"/>
                    </a:lnTo>
                    <a:cubicBezTo>
                      <a:pt x="7842" y="3952"/>
                      <a:pt x="7447" y="3922"/>
                      <a:pt x="7021" y="3861"/>
                    </a:cubicBezTo>
                    <a:cubicBezTo>
                      <a:pt x="6444" y="3800"/>
                      <a:pt x="5836" y="3679"/>
                      <a:pt x="5289" y="3557"/>
                    </a:cubicBezTo>
                    <a:lnTo>
                      <a:pt x="5167" y="3527"/>
                    </a:lnTo>
                    <a:lnTo>
                      <a:pt x="5046" y="3496"/>
                    </a:lnTo>
                    <a:cubicBezTo>
                      <a:pt x="4681" y="3435"/>
                      <a:pt x="4316" y="3344"/>
                      <a:pt x="3952" y="3283"/>
                    </a:cubicBezTo>
                    <a:cubicBezTo>
                      <a:pt x="3222" y="3162"/>
                      <a:pt x="2675" y="3131"/>
                      <a:pt x="2158" y="3131"/>
                    </a:cubicBezTo>
                    <a:cubicBezTo>
                      <a:pt x="1672" y="3131"/>
                      <a:pt x="1246" y="3162"/>
                      <a:pt x="821" y="3283"/>
                    </a:cubicBezTo>
                    <a:cubicBezTo>
                      <a:pt x="760" y="3162"/>
                      <a:pt x="638" y="3101"/>
                      <a:pt x="486" y="3101"/>
                    </a:cubicBezTo>
                    <a:cubicBezTo>
                      <a:pt x="274" y="3101"/>
                      <a:pt x="91" y="3283"/>
                      <a:pt x="91" y="3527"/>
                    </a:cubicBezTo>
                    <a:cubicBezTo>
                      <a:pt x="91" y="5198"/>
                      <a:pt x="61" y="6992"/>
                      <a:pt x="61" y="8694"/>
                    </a:cubicBezTo>
                    <a:cubicBezTo>
                      <a:pt x="30" y="9849"/>
                      <a:pt x="30" y="11004"/>
                      <a:pt x="0" y="12159"/>
                    </a:cubicBezTo>
                    <a:cubicBezTo>
                      <a:pt x="0" y="13952"/>
                      <a:pt x="30" y="15442"/>
                      <a:pt x="91" y="16840"/>
                    </a:cubicBezTo>
                    <a:cubicBezTo>
                      <a:pt x="213" y="20335"/>
                      <a:pt x="578" y="23436"/>
                      <a:pt x="1155" y="26323"/>
                    </a:cubicBezTo>
                    <a:cubicBezTo>
                      <a:pt x="1854" y="29788"/>
                      <a:pt x="2827" y="32676"/>
                      <a:pt x="4195" y="35108"/>
                    </a:cubicBezTo>
                    <a:cubicBezTo>
                      <a:pt x="4924" y="36445"/>
                      <a:pt x="5775" y="37630"/>
                      <a:pt x="6748" y="38664"/>
                    </a:cubicBezTo>
                    <a:cubicBezTo>
                      <a:pt x="7751" y="39728"/>
                      <a:pt x="8876" y="40579"/>
                      <a:pt x="10122" y="41247"/>
                    </a:cubicBezTo>
                    <a:cubicBezTo>
                      <a:pt x="12098" y="42311"/>
                      <a:pt x="14408" y="42858"/>
                      <a:pt x="16961" y="42858"/>
                    </a:cubicBezTo>
                    <a:cubicBezTo>
                      <a:pt x="17903" y="42858"/>
                      <a:pt x="18906" y="42767"/>
                      <a:pt x="19909" y="42615"/>
                    </a:cubicBezTo>
                    <a:cubicBezTo>
                      <a:pt x="21855" y="42311"/>
                      <a:pt x="23678" y="41582"/>
                      <a:pt x="25137" y="40518"/>
                    </a:cubicBezTo>
                    <a:cubicBezTo>
                      <a:pt x="26536" y="39515"/>
                      <a:pt x="27721" y="38147"/>
                      <a:pt x="28572" y="36597"/>
                    </a:cubicBezTo>
                    <a:cubicBezTo>
                      <a:pt x="29393" y="35108"/>
                      <a:pt x="29970" y="33405"/>
                      <a:pt x="30244" y="31521"/>
                    </a:cubicBezTo>
                    <a:cubicBezTo>
                      <a:pt x="30365" y="30579"/>
                      <a:pt x="30426" y="29636"/>
                      <a:pt x="30426" y="28694"/>
                    </a:cubicBezTo>
                    <a:cubicBezTo>
                      <a:pt x="30426" y="27813"/>
                      <a:pt x="30365" y="26840"/>
                      <a:pt x="30213" y="25807"/>
                    </a:cubicBezTo>
                    <a:cubicBezTo>
                      <a:pt x="30061" y="24773"/>
                      <a:pt x="29849" y="23648"/>
                      <a:pt x="29484" y="22220"/>
                    </a:cubicBezTo>
                    <a:cubicBezTo>
                      <a:pt x="29210" y="21034"/>
                      <a:pt x="28846" y="19819"/>
                      <a:pt x="28420" y="18420"/>
                    </a:cubicBezTo>
                    <a:cubicBezTo>
                      <a:pt x="27569" y="15806"/>
                      <a:pt x="26627" y="13344"/>
                      <a:pt x="25715" y="11034"/>
                    </a:cubicBezTo>
                    <a:lnTo>
                      <a:pt x="25289" y="9970"/>
                    </a:lnTo>
                    <a:cubicBezTo>
                      <a:pt x="24104" y="6901"/>
                      <a:pt x="22858" y="3739"/>
                      <a:pt x="21855" y="517"/>
                    </a:cubicBezTo>
                    <a:cubicBezTo>
                      <a:pt x="21855" y="457"/>
                      <a:pt x="21855" y="396"/>
                      <a:pt x="21824" y="335"/>
                    </a:cubicBezTo>
                    <a:lnTo>
                      <a:pt x="21794" y="305"/>
                    </a:lnTo>
                    <a:cubicBezTo>
                      <a:pt x="21733" y="122"/>
                      <a:pt x="21581" y="1"/>
                      <a:pt x="213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8" name="Google Shape;2978;p46"/>
              <p:cNvSpPr/>
              <p:nvPr/>
            </p:nvSpPr>
            <p:spPr>
              <a:xfrm>
                <a:off x="1381000" y="3441825"/>
                <a:ext cx="313100" cy="1070725"/>
              </a:xfrm>
              <a:custGeom>
                <a:avLst/>
                <a:gdLst/>
                <a:ahLst/>
                <a:cxnLst/>
                <a:rect l="l" t="t" r="r" b="b"/>
                <a:pathLst>
                  <a:path w="12524" h="42829" extrusionOk="0">
                    <a:moveTo>
                      <a:pt x="3404" y="1"/>
                    </a:moveTo>
                    <a:cubicBezTo>
                      <a:pt x="3222" y="61"/>
                      <a:pt x="3101" y="213"/>
                      <a:pt x="3101" y="396"/>
                    </a:cubicBezTo>
                    <a:cubicBezTo>
                      <a:pt x="2614" y="730"/>
                      <a:pt x="2097" y="1065"/>
                      <a:pt x="1581" y="1369"/>
                    </a:cubicBezTo>
                    <a:cubicBezTo>
                      <a:pt x="1854" y="2493"/>
                      <a:pt x="2158" y="3587"/>
                      <a:pt x="2493" y="4682"/>
                    </a:cubicBezTo>
                    <a:cubicBezTo>
                      <a:pt x="2949" y="6049"/>
                      <a:pt x="3435" y="7417"/>
                      <a:pt x="3982" y="8755"/>
                    </a:cubicBezTo>
                    <a:cubicBezTo>
                      <a:pt x="4256" y="9423"/>
                      <a:pt x="4529" y="10092"/>
                      <a:pt x="4803" y="10761"/>
                    </a:cubicBezTo>
                    <a:cubicBezTo>
                      <a:pt x="4924" y="11095"/>
                      <a:pt x="5076" y="11460"/>
                      <a:pt x="5228" y="11794"/>
                    </a:cubicBezTo>
                    <a:cubicBezTo>
                      <a:pt x="5289" y="11977"/>
                      <a:pt x="5350" y="12129"/>
                      <a:pt x="5441" y="12281"/>
                    </a:cubicBezTo>
                    <a:cubicBezTo>
                      <a:pt x="5471" y="12372"/>
                      <a:pt x="5502" y="12432"/>
                      <a:pt x="5532" y="12524"/>
                    </a:cubicBezTo>
                    <a:cubicBezTo>
                      <a:pt x="5532" y="12554"/>
                      <a:pt x="5563" y="12584"/>
                      <a:pt x="5563" y="12584"/>
                    </a:cubicBezTo>
                    <a:cubicBezTo>
                      <a:pt x="5563" y="12615"/>
                      <a:pt x="5593" y="12645"/>
                      <a:pt x="5593" y="12676"/>
                    </a:cubicBezTo>
                    <a:lnTo>
                      <a:pt x="5684" y="12888"/>
                    </a:lnTo>
                    <a:cubicBezTo>
                      <a:pt x="5684" y="12919"/>
                      <a:pt x="5715" y="12919"/>
                      <a:pt x="5715" y="12919"/>
                    </a:cubicBezTo>
                    <a:cubicBezTo>
                      <a:pt x="5715" y="12949"/>
                      <a:pt x="5745" y="12980"/>
                      <a:pt x="5745" y="13010"/>
                    </a:cubicBezTo>
                    <a:cubicBezTo>
                      <a:pt x="5745" y="13010"/>
                      <a:pt x="5745" y="13040"/>
                      <a:pt x="5775" y="13071"/>
                    </a:cubicBezTo>
                    <a:cubicBezTo>
                      <a:pt x="5775" y="13071"/>
                      <a:pt x="5775" y="13071"/>
                      <a:pt x="5775" y="13101"/>
                    </a:cubicBezTo>
                    <a:cubicBezTo>
                      <a:pt x="6322" y="14378"/>
                      <a:pt x="6839" y="15654"/>
                      <a:pt x="7356" y="16931"/>
                    </a:cubicBezTo>
                    <a:cubicBezTo>
                      <a:pt x="7903" y="18268"/>
                      <a:pt x="8389" y="19636"/>
                      <a:pt x="8845" y="21004"/>
                    </a:cubicBezTo>
                    <a:cubicBezTo>
                      <a:pt x="9058" y="21703"/>
                      <a:pt x="9271" y="22433"/>
                      <a:pt x="9453" y="23162"/>
                    </a:cubicBezTo>
                    <a:cubicBezTo>
                      <a:pt x="9636" y="23922"/>
                      <a:pt x="9788" y="24682"/>
                      <a:pt x="9909" y="25442"/>
                    </a:cubicBezTo>
                    <a:cubicBezTo>
                      <a:pt x="10031" y="26202"/>
                      <a:pt x="10092" y="26962"/>
                      <a:pt x="10122" y="27691"/>
                    </a:cubicBezTo>
                    <a:cubicBezTo>
                      <a:pt x="10152" y="28481"/>
                      <a:pt x="10122" y="29241"/>
                      <a:pt x="10031" y="30032"/>
                    </a:cubicBezTo>
                    <a:cubicBezTo>
                      <a:pt x="9970" y="30670"/>
                      <a:pt x="9848" y="31308"/>
                      <a:pt x="9696" y="31946"/>
                    </a:cubicBezTo>
                    <a:cubicBezTo>
                      <a:pt x="9544" y="32494"/>
                      <a:pt x="9392" y="33010"/>
                      <a:pt x="9180" y="33527"/>
                    </a:cubicBezTo>
                    <a:cubicBezTo>
                      <a:pt x="8997" y="34013"/>
                      <a:pt x="8784" y="34469"/>
                      <a:pt x="8541" y="34925"/>
                    </a:cubicBezTo>
                    <a:cubicBezTo>
                      <a:pt x="8268" y="35412"/>
                      <a:pt x="7994" y="35837"/>
                      <a:pt x="7721" y="36263"/>
                    </a:cubicBezTo>
                    <a:cubicBezTo>
                      <a:pt x="7113" y="37114"/>
                      <a:pt x="6444" y="37904"/>
                      <a:pt x="5715" y="38633"/>
                    </a:cubicBezTo>
                    <a:cubicBezTo>
                      <a:pt x="4955" y="39363"/>
                      <a:pt x="4134" y="40032"/>
                      <a:pt x="3283" y="40670"/>
                    </a:cubicBezTo>
                    <a:cubicBezTo>
                      <a:pt x="2219" y="41460"/>
                      <a:pt x="1125" y="42159"/>
                      <a:pt x="0" y="42828"/>
                    </a:cubicBezTo>
                    <a:cubicBezTo>
                      <a:pt x="669" y="42798"/>
                      <a:pt x="1338" y="42706"/>
                      <a:pt x="2006" y="42615"/>
                    </a:cubicBezTo>
                    <a:cubicBezTo>
                      <a:pt x="3952" y="42281"/>
                      <a:pt x="5745" y="41551"/>
                      <a:pt x="7234" y="40488"/>
                    </a:cubicBezTo>
                    <a:cubicBezTo>
                      <a:pt x="8633" y="39485"/>
                      <a:pt x="9818" y="38147"/>
                      <a:pt x="10669" y="36567"/>
                    </a:cubicBezTo>
                    <a:cubicBezTo>
                      <a:pt x="11490" y="35077"/>
                      <a:pt x="12037" y="33375"/>
                      <a:pt x="12310" y="31521"/>
                    </a:cubicBezTo>
                    <a:cubicBezTo>
                      <a:pt x="12462" y="30609"/>
                      <a:pt x="12523" y="29667"/>
                      <a:pt x="12523" y="28694"/>
                    </a:cubicBezTo>
                    <a:cubicBezTo>
                      <a:pt x="12523" y="27782"/>
                      <a:pt x="12432" y="26840"/>
                      <a:pt x="12310" y="25807"/>
                    </a:cubicBezTo>
                    <a:cubicBezTo>
                      <a:pt x="12158" y="24773"/>
                      <a:pt x="11946" y="23648"/>
                      <a:pt x="11581" y="22220"/>
                    </a:cubicBezTo>
                    <a:cubicBezTo>
                      <a:pt x="11277" y="21034"/>
                      <a:pt x="10943" y="19788"/>
                      <a:pt x="10517" y="18420"/>
                    </a:cubicBezTo>
                    <a:cubicBezTo>
                      <a:pt x="9666" y="15837"/>
                      <a:pt x="8724" y="13344"/>
                      <a:pt x="7812" y="11034"/>
                    </a:cubicBezTo>
                    <a:lnTo>
                      <a:pt x="7386" y="9970"/>
                    </a:lnTo>
                    <a:cubicBezTo>
                      <a:pt x="6201" y="6901"/>
                      <a:pt x="4955" y="3739"/>
                      <a:pt x="3952" y="548"/>
                    </a:cubicBezTo>
                    <a:cubicBezTo>
                      <a:pt x="3952" y="457"/>
                      <a:pt x="3952" y="396"/>
                      <a:pt x="3891" y="335"/>
                    </a:cubicBezTo>
                    <a:lnTo>
                      <a:pt x="3891" y="305"/>
                    </a:lnTo>
                    <a:cubicBezTo>
                      <a:pt x="3830" y="122"/>
                      <a:pt x="3678" y="1"/>
                      <a:pt x="3496" y="1"/>
                    </a:cubicBez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9" name="Google Shape;2979;p46"/>
              <p:cNvSpPr/>
              <p:nvPr/>
            </p:nvSpPr>
            <p:spPr>
              <a:xfrm>
                <a:off x="812600" y="3102925"/>
                <a:ext cx="712800" cy="560050"/>
              </a:xfrm>
              <a:custGeom>
                <a:avLst/>
                <a:gdLst/>
                <a:ahLst/>
                <a:cxnLst/>
                <a:rect l="l" t="t" r="r" b="b"/>
                <a:pathLst>
                  <a:path w="28512" h="22402" extrusionOk="0">
                    <a:moveTo>
                      <a:pt x="25046" y="0"/>
                    </a:moveTo>
                    <a:cubicBezTo>
                      <a:pt x="24925" y="0"/>
                      <a:pt x="24833" y="61"/>
                      <a:pt x="24773" y="122"/>
                    </a:cubicBezTo>
                    <a:cubicBezTo>
                      <a:pt x="24378" y="547"/>
                      <a:pt x="24043" y="882"/>
                      <a:pt x="23709" y="1216"/>
                    </a:cubicBezTo>
                    <a:cubicBezTo>
                      <a:pt x="23466" y="1429"/>
                      <a:pt x="23192" y="1672"/>
                      <a:pt x="22827" y="1976"/>
                    </a:cubicBezTo>
                    <a:lnTo>
                      <a:pt x="22797" y="2006"/>
                    </a:lnTo>
                    <a:cubicBezTo>
                      <a:pt x="21399" y="3040"/>
                      <a:pt x="19849" y="3952"/>
                      <a:pt x="18177" y="4651"/>
                    </a:cubicBezTo>
                    <a:lnTo>
                      <a:pt x="18223" y="4651"/>
                    </a:lnTo>
                    <a:cubicBezTo>
                      <a:pt x="16454" y="5364"/>
                      <a:pt x="14656" y="5870"/>
                      <a:pt x="12888" y="6110"/>
                    </a:cubicBezTo>
                    <a:cubicBezTo>
                      <a:pt x="12098" y="6201"/>
                      <a:pt x="11307" y="6262"/>
                      <a:pt x="10517" y="6262"/>
                    </a:cubicBezTo>
                    <a:cubicBezTo>
                      <a:pt x="9818" y="6262"/>
                      <a:pt x="9119" y="6201"/>
                      <a:pt x="8481" y="6140"/>
                    </a:cubicBezTo>
                    <a:cubicBezTo>
                      <a:pt x="7295" y="5958"/>
                      <a:pt x="6201" y="5654"/>
                      <a:pt x="5167" y="5259"/>
                    </a:cubicBezTo>
                    <a:cubicBezTo>
                      <a:pt x="4286" y="4864"/>
                      <a:pt x="3435" y="4377"/>
                      <a:pt x="2705" y="3800"/>
                    </a:cubicBezTo>
                    <a:cubicBezTo>
                      <a:pt x="2523" y="3648"/>
                      <a:pt x="2371" y="3526"/>
                      <a:pt x="2219" y="3405"/>
                    </a:cubicBezTo>
                    <a:cubicBezTo>
                      <a:pt x="2128" y="3313"/>
                      <a:pt x="2037" y="3283"/>
                      <a:pt x="1915" y="3283"/>
                    </a:cubicBezTo>
                    <a:cubicBezTo>
                      <a:pt x="1885" y="3253"/>
                      <a:pt x="1824" y="3253"/>
                      <a:pt x="1793" y="3253"/>
                    </a:cubicBezTo>
                    <a:cubicBezTo>
                      <a:pt x="1672" y="3253"/>
                      <a:pt x="1581" y="3313"/>
                      <a:pt x="1490" y="3374"/>
                    </a:cubicBezTo>
                    <a:cubicBezTo>
                      <a:pt x="851" y="4073"/>
                      <a:pt x="395" y="4894"/>
                      <a:pt x="183" y="5745"/>
                    </a:cubicBezTo>
                    <a:cubicBezTo>
                      <a:pt x="0" y="6535"/>
                      <a:pt x="61" y="7417"/>
                      <a:pt x="304" y="8268"/>
                    </a:cubicBezTo>
                    <a:cubicBezTo>
                      <a:pt x="517" y="9058"/>
                      <a:pt x="942" y="9818"/>
                      <a:pt x="1520" y="10517"/>
                    </a:cubicBezTo>
                    <a:cubicBezTo>
                      <a:pt x="1702" y="10730"/>
                      <a:pt x="1885" y="10943"/>
                      <a:pt x="2097" y="11155"/>
                    </a:cubicBezTo>
                    <a:cubicBezTo>
                      <a:pt x="2158" y="11216"/>
                      <a:pt x="2189" y="11307"/>
                      <a:pt x="2249" y="11429"/>
                    </a:cubicBezTo>
                    <a:cubicBezTo>
                      <a:pt x="2280" y="11611"/>
                      <a:pt x="2310" y="11824"/>
                      <a:pt x="2341" y="12067"/>
                    </a:cubicBezTo>
                    <a:cubicBezTo>
                      <a:pt x="2341" y="12614"/>
                      <a:pt x="2280" y="13162"/>
                      <a:pt x="2189" y="13678"/>
                    </a:cubicBezTo>
                    <a:lnTo>
                      <a:pt x="2189" y="13739"/>
                    </a:lnTo>
                    <a:cubicBezTo>
                      <a:pt x="2158" y="14043"/>
                      <a:pt x="2128" y="14347"/>
                      <a:pt x="2097" y="14681"/>
                    </a:cubicBezTo>
                    <a:cubicBezTo>
                      <a:pt x="2067" y="15137"/>
                      <a:pt x="2097" y="15654"/>
                      <a:pt x="2158" y="16232"/>
                    </a:cubicBezTo>
                    <a:cubicBezTo>
                      <a:pt x="2249" y="16779"/>
                      <a:pt x="2401" y="17356"/>
                      <a:pt x="2645" y="17842"/>
                    </a:cubicBezTo>
                    <a:cubicBezTo>
                      <a:pt x="2979" y="18602"/>
                      <a:pt x="3526" y="19301"/>
                      <a:pt x="4286" y="19940"/>
                    </a:cubicBezTo>
                    <a:cubicBezTo>
                      <a:pt x="4863" y="20396"/>
                      <a:pt x="5532" y="20821"/>
                      <a:pt x="6353" y="21186"/>
                    </a:cubicBezTo>
                    <a:cubicBezTo>
                      <a:pt x="7082" y="21520"/>
                      <a:pt x="7873" y="21764"/>
                      <a:pt x="8785" y="21976"/>
                    </a:cubicBezTo>
                    <a:cubicBezTo>
                      <a:pt x="9575" y="22159"/>
                      <a:pt x="10456" y="22280"/>
                      <a:pt x="11338" y="22341"/>
                    </a:cubicBezTo>
                    <a:cubicBezTo>
                      <a:pt x="11824" y="22371"/>
                      <a:pt x="12310" y="22402"/>
                      <a:pt x="12797" y="22402"/>
                    </a:cubicBezTo>
                    <a:cubicBezTo>
                      <a:pt x="13192" y="22402"/>
                      <a:pt x="13557" y="22371"/>
                      <a:pt x="13921" y="22371"/>
                    </a:cubicBezTo>
                    <a:cubicBezTo>
                      <a:pt x="14712" y="22311"/>
                      <a:pt x="15502" y="22250"/>
                      <a:pt x="16231" y="22128"/>
                    </a:cubicBezTo>
                    <a:cubicBezTo>
                      <a:pt x="17022" y="21976"/>
                      <a:pt x="17903" y="21764"/>
                      <a:pt x="18876" y="21460"/>
                    </a:cubicBezTo>
                    <a:cubicBezTo>
                      <a:pt x="19849" y="21125"/>
                      <a:pt x="20821" y="20760"/>
                      <a:pt x="21733" y="20274"/>
                    </a:cubicBezTo>
                    <a:cubicBezTo>
                      <a:pt x="23435" y="19453"/>
                      <a:pt x="24925" y="18420"/>
                      <a:pt x="26140" y="17235"/>
                    </a:cubicBezTo>
                    <a:cubicBezTo>
                      <a:pt x="26171" y="17235"/>
                      <a:pt x="26201" y="17204"/>
                      <a:pt x="26232" y="17204"/>
                    </a:cubicBezTo>
                    <a:cubicBezTo>
                      <a:pt x="26536" y="16900"/>
                      <a:pt x="26840" y="16596"/>
                      <a:pt x="27113" y="16292"/>
                    </a:cubicBezTo>
                    <a:lnTo>
                      <a:pt x="27204" y="16201"/>
                    </a:lnTo>
                    <a:lnTo>
                      <a:pt x="27265" y="16140"/>
                    </a:lnTo>
                    <a:lnTo>
                      <a:pt x="27356" y="16019"/>
                    </a:lnTo>
                    <a:lnTo>
                      <a:pt x="27417" y="15988"/>
                    </a:lnTo>
                    <a:cubicBezTo>
                      <a:pt x="27508" y="15867"/>
                      <a:pt x="27599" y="15745"/>
                      <a:pt x="27691" y="15654"/>
                    </a:cubicBezTo>
                    <a:lnTo>
                      <a:pt x="27721" y="15593"/>
                    </a:lnTo>
                    <a:lnTo>
                      <a:pt x="27751" y="15563"/>
                    </a:lnTo>
                    <a:cubicBezTo>
                      <a:pt x="27843" y="15472"/>
                      <a:pt x="27903" y="15350"/>
                      <a:pt x="27995" y="15259"/>
                    </a:cubicBezTo>
                    <a:lnTo>
                      <a:pt x="28055" y="15168"/>
                    </a:lnTo>
                    <a:cubicBezTo>
                      <a:pt x="28086" y="15107"/>
                      <a:pt x="28086" y="15076"/>
                      <a:pt x="28116" y="15076"/>
                    </a:cubicBezTo>
                    <a:cubicBezTo>
                      <a:pt x="28147" y="14985"/>
                      <a:pt x="28177" y="14925"/>
                      <a:pt x="28207" y="14833"/>
                    </a:cubicBezTo>
                    <a:cubicBezTo>
                      <a:pt x="28390" y="14317"/>
                      <a:pt x="28451" y="13739"/>
                      <a:pt x="28481" y="13040"/>
                    </a:cubicBezTo>
                    <a:cubicBezTo>
                      <a:pt x="28511" y="12402"/>
                      <a:pt x="28451" y="11733"/>
                      <a:pt x="28299" y="10943"/>
                    </a:cubicBezTo>
                    <a:cubicBezTo>
                      <a:pt x="28177" y="10213"/>
                      <a:pt x="27995" y="9605"/>
                      <a:pt x="27782" y="9119"/>
                    </a:cubicBezTo>
                    <a:cubicBezTo>
                      <a:pt x="27691" y="8906"/>
                      <a:pt x="27539" y="8724"/>
                      <a:pt x="27417" y="8541"/>
                    </a:cubicBezTo>
                    <a:lnTo>
                      <a:pt x="27356" y="8450"/>
                    </a:lnTo>
                    <a:lnTo>
                      <a:pt x="27295" y="8359"/>
                    </a:lnTo>
                    <a:cubicBezTo>
                      <a:pt x="27144" y="8177"/>
                      <a:pt x="26992" y="7964"/>
                      <a:pt x="26900" y="7751"/>
                    </a:cubicBezTo>
                    <a:cubicBezTo>
                      <a:pt x="26870" y="7721"/>
                      <a:pt x="26870" y="7660"/>
                      <a:pt x="26840" y="7599"/>
                    </a:cubicBezTo>
                    <a:cubicBezTo>
                      <a:pt x="26870" y="7538"/>
                      <a:pt x="26870" y="7478"/>
                      <a:pt x="26900" y="7417"/>
                    </a:cubicBezTo>
                    <a:cubicBezTo>
                      <a:pt x="26961" y="7265"/>
                      <a:pt x="27022" y="7082"/>
                      <a:pt x="27113" y="6930"/>
                    </a:cubicBezTo>
                    <a:lnTo>
                      <a:pt x="27144" y="6900"/>
                    </a:lnTo>
                    <a:cubicBezTo>
                      <a:pt x="27174" y="6809"/>
                      <a:pt x="27204" y="6748"/>
                      <a:pt x="27265" y="6657"/>
                    </a:cubicBezTo>
                    <a:cubicBezTo>
                      <a:pt x="27326" y="6535"/>
                      <a:pt x="27387" y="6383"/>
                      <a:pt x="27417" y="6231"/>
                    </a:cubicBezTo>
                    <a:cubicBezTo>
                      <a:pt x="27478" y="6110"/>
                      <a:pt x="27478" y="5958"/>
                      <a:pt x="27478" y="5836"/>
                    </a:cubicBezTo>
                    <a:lnTo>
                      <a:pt x="27508" y="5745"/>
                    </a:lnTo>
                    <a:cubicBezTo>
                      <a:pt x="27539" y="5168"/>
                      <a:pt x="27478" y="4499"/>
                      <a:pt x="27326" y="3739"/>
                    </a:cubicBezTo>
                    <a:cubicBezTo>
                      <a:pt x="27174" y="3070"/>
                      <a:pt x="26931" y="2402"/>
                      <a:pt x="26596" y="1763"/>
                    </a:cubicBezTo>
                    <a:cubicBezTo>
                      <a:pt x="26262" y="1155"/>
                      <a:pt x="25867" y="639"/>
                      <a:pt x="25381" y="183"/>
                    </a:cubicBezTo>
                    <a:cubicBezTo>
                      <a:pt x="25381" y="183"/>
                      <a:pt x="25350" y="152"/>
                      <a:pt x="25320" y="122"/>
                    </a:cubicBezTo>
                    <a:cubicBezTo>
                      <a:pt x="25259" y="61"/>
                      <a:pt x="25137" y="0"/>
                      <a:pt x="2504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46"/>
              <p:cNvSpPr/>
              <p:nvPr/>
            </p:nvSpPr>
            <p:spPr>
              <a:xfrm>
                <a:off x="1150750" y="3102925"/>
                <a:ext cx="374650" cy="560050"/>
              </a:xfrm>
              <a:custGeom>
                <a:avLst/>
                <a:gdLst/>
                <a:ahLst/>
                <a:cxnLst/>
                <a:rect l="l" t="t" r="r" b="b"/>
                <a:pathLst>
                  <a:path w="14986" h="22402" extrusionOk="0">
                    <a:moveTo>
                      <a:pt x="11520" y="0"/>
                    </a:moveTo>
                    <a:cubicBezTo>
                      <a:pt x="11399" y="0"/>
                      <a:pt x="11277" y="31"/>
                      <a:pt x="11216" y="122"/>
                    </a:cubicBezTo>
                    <a:cubicBezTo>
                      <a:pt x="10852" y="547"/>
                      <a:pt x="10487" y="912"/>
                      <a:pt x="10183" y="1186"/>
                    </a:cubicBezTo>
                    <a:cubicBezTo>
                      <a:pt x="10152" y="1246"/>
                      <a:pt x="10092" y="1277"/>
                      <a:pt x="10031" y="1307"/>
                    </a:cubicBezTo>
                    <a:cubicBezTo>
                      <a:pt x="10152" y="1611"/>
                      <a:pt x="10213" y="1885"/>
                      <a:pt x="10244" y="2128"/>
                    </a:cubicBezTo>
                    <a:cubicBezTo>
                      <a:pt x="10304" y="2371"/>
                      <a:pt x="10335" y="2584"/>
                      <a:pt x="10335" y="2797"/>
                    </a:cubicBezTo>
                    <a:cubicBezTo>
                      <a:pt x="10365" y="3040"/>
                      <a:pt x="10365" y="3222"/>
                      <a:pt x="10335" y="3435"/>
                    </a:cubicBezTo>
                    <a:cubicBezTo>
                      <a:pt x="10304" y="3861"/>
                      <a:pt x="10244" y="4286"/>
                      <a:pt x="10152" y="4681"/>
                    </a:cubicBezTo>
                    <a:cubicBezTo>
                      <a:pt x="9909" y="5532"/>
                      <a:pt x="9514" y="6353"/>
                      <a:pt x="8967" y="7113"/>
                    </a:cubicBezTo>
                    <a:cubicBezTo>
                      <a:pt x="8906" y="7204"/>
                      <a:pt x="8845" y="7295"/>
                      <a:pt x="8754" y="7356"/>
                    </a:cubicBezTo>
                    <a:cubicBezTo>
                      <a:pt x="8693" y="7447"/>
                      <a:pt x="8633" y="7538"/>
                      <a:pt x="8541" y="7599"/>
                    </a:cubicBezTo>
                    <a:cubicBezTo>
                      <a:pt x="8389" y="7721"/>
                      <a:pt x="8237" y="7873"/>
                      <a:pt x="8085" y="7994"/>
                    </a:cubicBezTo>
                    <a:cubicBezTo>
                      <a:pt x="7782" y="8268"/>
                      <a:pt x="7478" y="8541"/>
                      <a:pt x="7234" y="8845"/>
                    </a:cubicBezTo>
                    <a:cubicBezTo>
                      <a:pt x="7204" y="8906"/>
                      <a:pt x="7143" y="8967"/>
                      <a:pt x="7113" y="9058"/>
                    </a:cubicBezTo>
                    <a:cubicBezTo>
                      <a:pt x="7082" y="9119"/>
                      <a:pt x="7052" y="9180"/>
                      <a:pt x="7022" y="9241"/>
                    </a:cubicBezTo>
                    <a:cubicBezTo>
                      <a:pt x="6991" y="9362"/>
                      <a:pt x="6930" y="9514"/>
                      <a:pt x="6900" y="9696"/>
                    </a:cubicBezTo>
                    <a:cubicBezTo>
                      <a:pt x="6870" y="9788"/>
                      <a:pt x="6839" y="9879"/>
                      <a:pt x="6839" y="10000"/>
                    </a:cubicBezTo>
                    <a:cubicBezTo>
                      <a:pt x="6839" y="10061"/>
                      <a:pt x="6839" y="10122"/>
                      <a:pt x="6839" y="10183"/>
                    </a:cubicBezTo>
                    <a:cubicBezTo>
                      <a:pt x="6839" y="10213"/>
                      <a:pt x="6870" y="10244"/>
                      <a:pt x="6870" y="10244"/>
                    </a:cubicBezTo>
                    <a:cubicBezTo>
                      <a:pt x="6870" y="10274"/>
                      <a:pt x="6900" y="10304"/>
                      <a:pt x="6900" y="10304"/>
                    </a:cubicBezTo>
                    <a:cubicBezTo>
                      <a:pt x="6961" y="10335"/>
                      <a:pt x="6991" y="10365"/>
                      <a:pt x="7022" y="10365"/>
                    </a:cubicBezTo>
                    <a:cubicBezTo>
                      <a:pt x="7113" y="10396"/>
                      <a:pt x="7204" y="10426"/>
                      <a:pt x="7295" y="10456"/>
                    </a:cubicBezTo>
                    <a:lnTo>
                      <a:pt x="7386" y="10456"/>
                    </a:lnTo>
                    <a:cubicBezTo>
                      <a:pt x="7508" y="10487"/>
                      <a:pt x="7690" y="10517"/>
                      <a:pt x="7842" y="10578"/>
                    </a:cubicBezTo>
                    <a:cubicBezTo>
                      <a:pt x="7934" y="10608"/>
                      <a:pt x="8025" y="10669"/>
                      <a:pt x="8116" y="10700"/>
                    </a:cubicBezTo>
                    <a:cubicBezTo>
                      <a:pt x="8207" y="10760"/>
                      <a:pt x="8298" y="10821"/>
                      <a:pt x="8359" y="10882"/>
                    </a:cubicBezTo>
                    <a:cubicBezTo>
                      <a:pt x="8541" y="11003"/>
                      <a:pt x="8724" y="11125"/>
                      <a:pt x="8845" y="11277"/>
                    </a:cubicBezTo>
                    <a:cubicBezTo>
                      <a:pt x="8997" y="11459"/>
                      <a:pt x="9149" y="11611"/>
                      <a:pt x="9241" y="11763"/>
                    </a:cubicBezTo>
                    <a:cubicBezTo>
                      <a:pt x="9362" y="11946"/>
                      <a:pt x="9453" y="12098"/>
                      <a:pt x="9514" y="12280"/>
                    </a:cubicBezTo>
                    <a:cubicBezTo>
                      <a:pt x="9666" y="12645"/>
                      <a:pt x="9757" y="13040"/>
                      <a:pt x="9757" y="13435"/>
                    </a:cubicBezTo>
                    <a:cubicBezTo>
                      <a:pt x="9788" y="13861"/>
                      <a:pt x="9757" y="14256"/>
                      <a:pt x="9666" y="14681"/>
                    </a:cubicBezTo>
                    <a:cubicBezTo>
                      <a:pt x="9575" y="15107"/>
                      <a:pt x="9453" y="15502"/>
                      <a:pt x="9271" y="15897"/>
                    </a:cubicBezTo>
                    <a:cubicBezTo>
                      <a:pt x="9180" y="16110"/>
                      <a:pt x="9089" y="16323"/>
                      <a:pt x="8967" y="16505"/>
                    </a:cubicBezTo>
                    <a:cubicBezTo>
                      <a:pt x="8845" y="16687"/>
                      <a:pt x="8754" y="16870"/>
                      <a:pt x="8633" y="17052"/>
                    </a:cubicBezTo>
                    <a:cubicBezTo>
                      <a:pt x="8085" y="17812"/>
                      <a:pt x="7386" y="18542"/>
                      <a:pt x="6596" y="19180"/>
                    </a:cubicBezTo>
                    <a:cubicBezTo>
                      <a:pt x="5198" y="20335"/>
                      <a:pt x="3465" y="21247"/>
                      <a:pt x="1277" y="21976"/>
                    </a:cubicBezTo>
                    <a:cubicBezTo>
                      <a:pt x="851" y="22128"/>
                      <a:pt x="395" y="22250"/>
                      <a:pt x="0" y="22371"/>
                    </a:cubicBezTo>
                    <a:lnTo>
                      <a:pt x="91" y="22402"/>
                    </a:lnTo>
                    <a:cubicBezTo>
                      <a:pt x="183" y="22402"/>
                      <a:pt x="304" y="22402"/>
                      <a:pt x="395" y="22371"/>
                    </a:cubicBezTo>
                    <a:cubicBezTo>
                      <a:pt x="1216" y="22341"/>
                      <a:pt x="2006" y="22250"/>
                      <a:pt x="2705" y="22128"/>
                    </a:cubicBezTo>
                    <a:cubicBezTo>
                      <a:pt x="3526" y="22007"/>
                      <a:pt x="4408" y="21764"/>
                      <a:pt x="5350" y="21460"/>
                    </a:cubicBezTo>
                    <a:cubicBezTo>
                      <a:pt x="6323" y="21156"/>
                      <a:pt x="7295" y="20760"/>
                      <a:pt x="8207" y="20305"/>
                    </a:cubicBezTo>
                    <a:cubicBezTo>
                      <a:pt x="9909" y="19453"/>
                      <a:pt x="11399" y="18450"/>
                      <a:pt x="12645" y="17265"/>
                    </a:cubicBezTo>
                    <a:cubicBezTo>
                      <a:pt x="12645" y="17235"/>
                      <a:pt x="12675" y="17235"/>
                      <a:pt x="12706" y="17204"/>
                    </a:cubicBezTo>
                    <a:cubicBezTo>
                      <a:pt x="13010" y="16900"/>
                      <a:pt x="13314" y="16596"/>
                      <a:pt x="13618" y="16292"/>
                    </a:cubicBezTo>
                    <a:lnTo>
                      <a:pt x="13678" y="16201"/>
                    </a:lnTo>
                    <a:lnTo>
                      <a:pt x="13739" y="16140"/>
                    </a:lnTo>
                    <a:lnTo>
                      <a:pt x="13861" y="16019"/>
                    </a:lnTo>
                    <a:lnTo>
                      <a:pt x="13891" y="15988"/>
                    </a:lnTo>
                    <a:cubicBezTo>
                      <a:pt x="14013" y="15867"/>
                      <a:pt x="14104" y="15776"/>
                      <a:pt x="14165" y="15654"/>
                    </a:cubicBezTo>
                    <a:lnTo>
                      <a:pt x="14195" y="15624"/>
                    </a:lnTo>
                    <a:lnTo>
                      <a:pt x="14225" y="15593"/>
                    </a:lnTo>
                    <a:cubicBezTo>
                      <a:pt x="14317" y="15472"/>
                      <a:pt x="14408" y="15380"/>
                      <a:pt x="14469" y="15259"/>
                    </a:cubicBezTo>
                    <a:lnTo>
                      <a:pt x="14529" y="15168"/>
                    </a:lnTo>
                    <a:cubicBezTo>
                      <a:pt x="14560" y="15137"/>
                      <a:pt x="14590" y="15107"/>
                      <a:pt x="14590" y="15076"/>
                    </a:cubicBezTo>
                    <a:cubicBezTo>
                      <a:pt x="14651" y="14985"/>
                      <a:pt x="14681" y="14925"/>
                      <a:pt x="14712" y="14864"/>
                    </a:cubicBezTo>
                    <a:cubicBezTo>
                      <a:pt x="14864" y="14317"/>
                      <a:pt x="14955" y="13739"/>
                      <a:pt x="14985" y="13070"/>
                    </a:cubicBezTo>
                    <a:cubicBezTo>
                      <a:pt x="14985" y="12432"/>
                      <a:pt x="14925" y="11733"/>
                      <a:pt x="14803" y="10943"/>
                    </a:cubicBezTo>
                    <a:cubicBezTo>
                      <a:pt x="14681" y="10213"/>
                      <a:pt x="14499" y="9605"/>
                      <a:pt x="14256" y="9089"/>
                    </a:cubicBezTo>
                    <a:cubicBezTo>
                      <a:pt x="14165" y="8906"/>
                      <a:pt x="14043" y="8754"/>
                      <a:pt x="13921" y="8572"/>
                    </a:cubicBezTo>
                    <a:lnTo>
                      <a:pt x="13830" y="8420"/>
                    </a:lnTo>
                    <a:lnTo>
                      <a:pt x="13769" y="8359"/>
                    </a:lnTo>
                    <a:cubicBezTo>
                      <a:pt x="13678" y="8207"/>
                      <a:pt x="13496" y="7964"/>
                      <a:pt x="13374" y="7751"/>
                    </a:cubicBezTo>
                    <a:cubicBezTo>
                      <a:pt x="13374" y="7690"/>
                      <a:pt x="13344" y="7660"/>
                      <a:pt x="13344" y="7599"/>
                    </a:cubicBezTo>
                    <a:cubicBezTo>
                      <a:pt x="13344" y="7538"/>
                      <a:pt x="13374" y="7478"/>
                      <a:pt x="13374" y="7417"/>
                    </a:cubicBezTo>
                    <a:cubicBezTo>
                      <a:pt x="13435" y="7265"/>
                      <a:pt x="13526" y="7113"/>
                      <a:pt x="13618" y="6961"/>
                    </a:cubicBezTo>
                    <a:lnTo>
                      <a:pt x="13618" y="6900"/>
                    </a:lnTo>
                    <a:cubicBezTo>
                      <a:pt x="13678" y="6839"/>
                      <a:pt x="13709" y="6748"/>
                      <a:pt x="13739" y="6657"/>
                    </a:cubicBezTo>
                    <a:cubicBezTo>
                      <a:pt x="13800" y="6505"/>
                      <a:pt x="13861" y="6383"/>
                      <a:pt x="13921" y="6231"/>
                    </a:cubicBezTo>
                    <a:cubicBezTo>
                      <a:pt x="13952" y="6110"/>
                      <a:pt x="13952" y="5958"/>
                      <a:pt x="13982" y="5867"/>
                    </a:cubicBezTo>
                    <a:lnTo>
                      <a:pt x="13982" y="5745"/>
                    </a:lnTo>
                    <a:cubicBezTo>
                      <a:pt x="14043" y="5168"/>
                      <a:pt x="13982" y="4499"/>
                      <a:pt x="13830" y="3739"/>
                    </a:cubicBezTo>
                    <a:cubicBezTo>
                      <a:pt x="13678" y="3070"/>
                      <a:pt x="13405" y="2402"/>
                      <a:pt x="13070" y="1763"/>
                    </a:cubicBezTo>
                    <a:cubicBezTo>
                      <a:pt x="12766" y="1155"/>
                      <a:pt x="12341" y="608"/>
                      <a:pt x="11885" y="183"/>
                    </a:cubicBezTo>
                    <a:cubicBezTo>
                      <a:pt x="11855" y="152"/>
                      <a:pt x="11824" y="122"/>
                      <a:pt x="11824" y="122"/>
                    </a:cubicBezTo>
                    <a:cubicBezTo>
                      <a:pt x="11733" y="31"/>
                      <a:pt x="11611" y="0"/>
                      <a:pt x="115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46"/>
              <p:cNvSpPr/>
              <p:nvPr/>
            </p:nvSpPr>
            <p:spPr>
              <a:xfrm>
                <a:off x="1089950" y="3389400"/>
                <a:ext cx="266000" cy="95775"/>
              </a:xfrm>
              <a:custGeom>
                <a:avLst/>
                <a:gdLst/>
                <a:ahLst/>
                <a:cxnLst/>
                <a:rect l="l" t="t" r="r" b="b"/>
                <a:pathLst>
                  <a:path w="10640" h="3831" extrusionOk="0">
                    <a:moveTo>
                      <a:pt x="10062" y="0"/>
                    </a:moveTo>
                    <a:lnTo>
                      <a:pt x="10001" y="31"/>
                    </a:lnTo>
                    <a:lnTo>
                      <a:pt x="9940" y="31"/>
                    </a:lnTo>
                    <a:cubicBezTo>
                      <a:pt x="9849" y="61"/>
                      <a:pt x="9758" y="92"/>
                      <a:pt x="9697" y="152"/>
                    </a:cubicBezTo>
                    <a:cubicBezTo>
                      <a:pt x="9606" y="244"/>
                      <a:pt x="9484" y="335"/>
                      <a:pt x="9393" y="426"/>
                    </a:cubicBezTo>
                    <a:cubicBezTo>
                      <a:pt x="9241" y="548"/>
                      <a:pt x="9119" y="669"/>
                      <a:pt x="8967" y="791"/>
                    </a:cubicBezTo>
                    <a:cubicBezTo>
                      <a:pt x="8207" y="1368"/>
                      <a:pt x="7356" y="1855"/>
                      <a:pt x="6384" y="2250"/>
                    </a:cubicBezTo>
                    <a:cubicBezTo>
                      <a:pt x="4955" y="2858"/>
                      <a:pt x="3496" y="3253"/>
                      <a:pt x="2007" y="3466"/>
                    </a:cubicBezTo>
                    <a:lnTo>
                      <a:pt x="1976" y="3466"/>
                    </a:lnTo>
                    <a:cubicBezTo>
                      <a:pt x="1855" y="3466"/>
                      <a:pt x="1733" y="3496"/>
                      <a:pt x="1612" y="3496"/>
                    </a:cubicBezTo>
                    <a:cubicBezTo>
                      <a:pt x="1095" y="3587"/>
                      <a:pt x="578" y="3617"/>
                      <a:pt x="122" y="3617"/>
                    </a:cubicBezTo>
                    <a:cubicBezTo>
                      <a:pt x="31" y="3617"/>
                      <a:pt x="1" y="3678"/>
                      <a:pt x="1" y="3739"/>
                    </a:cubicBezTo>
                    <a:cubicBezTo>
                      <a:pt x="1" y="3769"/>
                      <a:pt x="31" y="3830"/>
                      <a:pt x="122" y="3830"/>
                    </a:cubicBezTo>
                    <a:lnTo>
                      <a:pt x="1520" y="3830"/>
                    </a:lnTo>
                    <a:cubicBezTo>
                      <a:pt x="1703" y="3830"/>
                      <a:pt x="1885" y="3830"/>
                      <a:pt x="2067" y="3800"/>
                    </a:cubicBezTo>
                    <a:cubicBezTo>
                      <a:pt x="2311" y="3800"/>
                      <a:pt x="2554" y="3769"/>
                      <a:pt x="2797" y="3769"/>
                    </a:cubicBezTo>
                    <a:lnTo>
                      <a:pt x="2888" y="3739"/>
                    </a:lnTo>
                    <a:cubicBezTo>
                      <a:pt x="3071" y="3739"/>
                      <a:pt x="3283" y="3709"/>
                      <a:pt x="3466" y="3709"/>
                    </a:cubicBezTo>
                    <a:cubicBezTo>
                      <a:pt x="3678" y="3678"/>
                      <a:pt x="3922" y="3648"/>
                      <a:pt x="4134" y="3617"/>
                    </a:cubicBezTo>
                    <a:cubicBezTo>
                      <a:pt x="4621" y="3526"/>
                      <a:pt x="5107" y="3466"/>
                      <a:pt x="5533" y="3344"/>
                    </a:cubicBezTo>
                    <a:cubicBezTo>
                      <a:pt x="5928" y="3253"/>
                      <a:pt x="6353" y="3162"/>
                      <a:pt x="6840" y="2979"/>
                    </a:cubicBezTo>
                    <a:cubicBezTo>
                      <a:pt x="7265" y="2827"/>
                      <a:pt x="7721" y="2645"/>
                      <a:pt x="8177" y="2432"/>
                    </a:cubicBezTo>
                    <a:cubicBezTo>
                      <a:pt x="8542" y="2250"/>
                      <a:pt x="8907" y="2037"/>
                      <a:pt x="9302" y="1794"/>
                    </a:cubicBezTo>
                    <a:cubicBezTo>
                      <a:pt x="9484" y="1672"/>
                      <a:pt x="9666" y="1520"/>
                      <a:pt x="9849" y="1399"/>
                    </a:cubicBezTo>
                    <a:cubicBezTo>
                      <a:pt x="10031" y="1247"/>
                      <a:pt x="10244" y="1095"/>
                      <a:pt x="10426" y="882"/>
                    </a:cubicBezTo>
                    <a:cubicBezTo>
                      <a:pt x="10639" y="700"/>
                      <a:pt x="10639" y="365"/>
                      <a:pt x="10426" y="152"/>
                    </a:cubicBezTo>
                    <a:cubicBezTo>
                      <a:pt x="10335" y="61"/>
                      <a:pt x="10214" y="0"/>
                      <a:pt x="100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2" name="Google Shape;2982;p46"/>
              <p:cNvSpPr/>
              <p:nvPr/>
            </p:nvSpPr>
            <p:spPr>
              <a:xfrm>
                <a:off x="905300" y="3515550"/>
                <a:ext cx="253825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10153" h="2584" extrusionOk="0">
                    <a:moveTo>
                      <a:pt x="639" y="0"/>
                    </a:moveTo>
                    <a:cubicBezTo>
                      <a:pt x="578" y="0"/>
                      <a:pt x="517" y="0"/>
                      <a:pt x="487" y="30"/>
                    </a:cubicBezTo>
                    <a:cubicBezTo>
                      <a:pt x="335" y="61"/>
                      <a:pt x="183" y="182"/>
                      <a:pt x="92" y="304"/>
                    </a:cubicBezTo>
                    <a:cubicBezTo>
                      <a:pt x="31" y="456"/>
                      <a:pt x="0" y="638"/>
                      <a:pt x="31" y="790"/>
                    </a:cubicBezTo>
                    <a:cubicBezTo>
                      <a:pt x="61" y="821"/>
                      <a:pt x="92" y="882"/>
                      <a:pt x="92" y="942"/>
                    </a:cubicBezTo>
                    <a:cubicBezTo>
                      <a:pt x="152" y="1034"/>
                      <a:pt x="244" y="1094"/>
                      <a:pt x="335" y="1155"/>
                    </a:cubicBezTo>
                    <a:cubicBezTo>
                      <a:pt x="608" y="1368"/>
                      <a:pt x="973" y="1489"/>
                      <a:pt x="1307" y="1611"/>
                    </a:cubicBezTo>
                    <a:lnTo>
                      <a:pt x="1490" y="1672"/>
                    </a:lnTo>
                    <a:cubicBezTo>
                      <a:pt x="1946" y="1854"/>
                      <a:pt x="2311" y="1976"/>
                      <a:pt x="2675" y="2067"/>
                    </a:cubicBezTo>
                    <a:cubicBezTo>
                      <a:pt x="3496" y="2310"/>
                      <a:pt x="4317" y="2462"/>
                      <a:pt x="5168" y="2523"/>
                    </a:cubicBezTo>
                    <a:cubicBezTo>
                      <a:pt x="5897" y="2584"/>
                      <a:pt x="6475" y="2584"/>
                      <a:pt x="7022" y="2584"/>
                    </a:cubicBezTo>
                    <a:lnTo>
                      <a:pt x="7691" y="2584"/>
                    </a:lnTo>
                    <a:cubicBezTo>
                      <a:pt x="8511" y="2553"/>
                      <a:pt x="9302" y="2432"/>
                      <a:pt x="10061" y="2341"/>
                    </a:cubicBezTo>
                    <a:cubicBezTo>
                      <a:pt x="10122" y="2341"/>
                      <a:pt x="10153" y="2280"/>
                      <a:pt x="10153" y="2219"/>
                    </a:cubicBezTo>
                    <a:cubicBezTo>
                      <a:pt x="10153" y="2189"/>
                      <a:pt x="10122" y="2128"/>
                      <a:pt x="10061" y="2128"/>
                    </a:cubicBezTo>
                    <a:cubicBezTo>
                      <a:pt x="9605" y="2189"/>
                      <a:pt x="9119" y="2219"/>
                      <a:pt x="8572" y="2219"/>
                    </a:cubicBezTo>
                    <a:lnTo>
                      <a:pt x="8207" y="2219"/>
                    </a:lnTo>
                    <a:cubicBezTo>
                      <a:pt x="7569" y="2189"/>
                      <a:pt x="6931" y="2158"/>
                      <a:pt x="6292" y="2067"/>
                    </a:cubicBezTo>
                    <a:cubicBezTo>
                      <a:pt x="5988" y="2006"/>
                      <a:pt x="5715" y="1976"/>
                      <a:pt x="5441" y="1915"/>
                    </a:cubicBezTo>
                    <a:cubicBezTo>
                      <a:pt x="5137" y="1854"/>
                      <a:pt x="4833" y="1763"/>
                      <a:pt x="4560" y="1702"/>
                    </a:cubicBezTo>
                    <a:lnTo>
                      <a:pt x="4499" y="1672"/>
                    </a:lnTo>
                    <a:cubicBezTo>
                      <a:pt x="3921" y="1520"/>
                      <a:pt x="3344" y="1337"/>
                      <a:pt x="2797" y="1094"/>
                    </a:cubicBezTo>
                    <a:lnTo>
                      <a:pt x="2736" y="1064"/>
                    </a:lnTo>
                    <a:cubicBezTo>
                      <a:pt x="2371" y="912"/>
                      <a:pt x="2098" y="790"/>
                      <a:pt x="1855" y="638"/>
                    </a:cubicBezTo>
                    <a:cubicBezTo>
                      <a:pt x="1733" y="578"/>
                      <a:pt x="1611" y="517"/>
                      <a:pt x="1520" y="426"/>
                    </a:cubicBezTo>
                    <a:lnTo>
                      <a:pt x="1490" y="395"/>
                    </a:lnTo>
                    <a:lnTo>
                      <a:pt x="1429" y="365"/>
                    </a:lnTo>
                    <a:cubicBezTo>
                      <a:pt x="1277" y="274"/>
                      <a:pt x="1125" y="182"/>
                      <a:pt x="943" y="91"/>
                    </a:cubicBezTo>
                    <a:cubicBezTo>
                      <a:pt x="821" y="30"/>
                      <a:pt x="730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3" name="Google Shape;2983;p46"/>
              <p:cNvSpPr/>
              <p:nvPr/>
            </p:nvSpPr>
            <p:spPr>
              <a:xfrm>
                <a:off x="893900" y="3363550"/>
                <a:ext cx="411125" cy="72225"/>
              </a:xfrm>
              <a:custGeom>
                <a:avLst/>
                <a:gdLst/>
                <a:ahLst/>
                <a:cxnLst/>
                <a:rect l="l" t="t" r="r" b="b"/>
                <a:pathLst>
                  <a:path w="16445" h="2889" extrusionOk="0">
                    <a:moveTo>
                      <a:pt x="16323" y="1"/>
                    </a:moveTo>
                    <a:cubicBezTo>
                      <a:pt x="16323" y="1"/>
                      <a:pt x="16293" y="31"/>
                      <a:pt x="16262" y="31"/>
                    </a:cubicBezTo>
                    <a:cubicBezTo>
                      <a:pt x="15837" y="305"/>
                      <a:pt x="15350" y="548"/>
                      <a:pt x="14803" y="791"/>
                    </a:cubicBezTo>
                    <a:cubicBezTo>
                      <a:pt x="14286" y="1004"/>
                      <a:pt x="13709" y="1186"/>
                      <a:pt x="13040" y="1369"/>
                    </a:cubicBezTo>
                    <a:cubicBezTo>
                      <a:pt x="12706" y="1460"/>
                      <a:pt x="12372" y="1521"/>
                      <a:pt x="12068" y="1582"/>
                    </a:cubicBezTo>
                    <a:cubicBezTo>
                      <a:pt x="11764" y="1612"/>
                      <a:pt x="11429" y="1673"/>
                      <a:pt x="11125" y="1703"/>
                    </a:cubicBezTo>
                    <a:cubicBezTo>
                      <a:pt x="10700" y="1764"/>
                      <a:pt x="10274" y="1794"/>
                      <a:pt x="9818" y="1825"/>
                    </a:cubicBezTo>
                    <a:cubicBezTo>
                      <a:pt x="9302" y="1855"/>
                      <a:pt x="8846" y="1855"/>
                      <a:pt x="8450" y="1855"/>
                    </a:cubicBezTo>
                    <a:lnTo>
                      <a:pt x="8390" y="1855"/>
                    </a:lnTo>
                    <a:cubicBezTo>
                      <a:pt x="7417" y="1855"/>
                      <a:pt x="6505" y="1794"/>
                      <a:pt x="5654" y="1703"/>
                    </a:cubicBezTo>
                    <a:cubicBezTo>
                      <a:pt x="5229" y="1642"/>
                      <a:pt x="4833" y="1551"/>
                      <a:pt x="4438" y="1490"/>
                    </a:cubicBezTo>
                    <a:cubicBezTo>
                      <a:pt x="3982" y="1399"/>
                      <a:pt x="3557" y="1278"/>
                      <a:pt x="3162" y="1186"/>
                    </a:cubicBezTo>
                    <a:cubicBezTo>
                      <a:pt x="2797" y="1095"/>
                      <a:pt x="2432" y="974"/>
                      <a:pt x="2007" y="822"/>
                    </a:cubicBezTo>
                    <a:cubicBezTo>
                      <a:pt x="1824" y="761"/>
                      <a:pt x="1642" y="700"/>
                      <a:pt x="1459" y="639"/>
                    </a:cubicBezTo>
                    <a:lnTo>
                      <a:pt x="1156" y="518"/>
                    </a:lnTo>
                    <a:cubicBezTo>
                      <a:pt x="1125" y="518"/>
                      <a:pt x="1064" y="487"/>
                      <a:pt x="1034" y="487"/>
                    </a:cubicBezTo>
                    <a:cubicBezTo>
                      <a:pt x="973" y="457"/>
                      <a:pt x="912" y="426"/>
                      <a:pt x="852" y="426"/>
                    </a:cubicBezTo>
                    <a:cubicBezTo>
                      <a:pt x="791" y="396"/>
                      <a:pt x="730" y="396"/>
                      <a:pt x="669" y="396"/>
                    </a:cubicBezTo>
                    <a:cubicBezTo>
                      <a:pt x="639" y="396"/>
                      <a:pt x="578" y="396"/>
                      <a:pt x="517" y="426"/>
                    </a:cubicBezTo>
                    <a:cubicBezTo>
                      <a:pt x="335" y="457"/>
                      <a:pt x="213" y="578"/>
                      <a:pt x="122" y="730"/>
                    </a:cubicBezTo>
                    <a:cubicBezTo>
                      <a:pt x="31" y="882"/>
                      <a:pt x="0" y="1065"/>
                      <a:pt x="61" y="1217"/>
                    </a:cubicBezTo>
                    <a:cubicBezTo>
                      <a:pt x="92" y="1369"/>
                      <a:pt x="213" y="1551"/>
                      <a:pt x="365" y="1612"/>
                    </a:cubicBezTo>
                    <a:cubicBezTo>
                      <a:pt x="396" y="1642"/>
                      <a:pt x="456" y="1673"/>
                      <a:pt x="487" y="1673"/>
                    </a:cubicBezTo>
                    <a:cubicBezTo>
                      <a:pt x="548" y="1703"/>
                      <a:pt x="578" y="1734"/>
                      <a:pt x="639" y="1764"/>
                    </a:cubicBezTo>
                    <a:cubicBezTo>
                      <a:pt x="760" y="1794"/>
                      <a:pt x="912" y="1855"/>
                      <a:pt x="1034" y="1916"/>
                    </a:cubicBezTo>
                    <a:cubicBezTo>
                      <a:pt x="1247" y="2007"/>
                      <a:pt x="1490" y="2068"/>
                      <a:pt x="1703" y="2129"/>
                    </a:cubicBezTo>
                    <a:cubicBezTo>
                      <a:pt x="2128" y="2250"/>
                      <a:pt x="2554" y="2372"/>
                      <a:pt x="3040" y="2463"/>
                    </a:cubicBezTo>
                    <a:cubicBezTo>
                      <a:pt x="3557" y="2585"/>
                      <a:pt x="4104" y="2645"/>
                      <a:pt x="4560" y="2706"/>
                    </a:cubicBezTo>
                    <a:cubicBezTo>
                      <a:pt x="5016" y="2767"/>
                      <a:pt x="5472" y="2828"/>
                      <a:pt x="6019" y="2858"/>
                    </a:cubicBezTo>
                    <a:cubicBezTo>
                      <a:pt x="6353" y="2858"/>
                      <a:pt x="6718" y="2889"/>
                      <a:pt x="7083" y="2889"/>
                    </a:cubicBezTo>
                    <a:cubicBezTo>
                      <a:pt x="7691" y="2889"/>
                      <a:pt x="8329" y="2858"/>
                      <a:pt x="8998" y="2797"/>
                    </a:cubicBezTo>
                    <a:cubicBezTo>
                      <a:pt x="9423" y="2737"/>
                      <a:pt x="9909" y="2676"/>
                      <a:pt x="10517" y="2585"/>
                    </a:cubicBezTo>
                    <a:cubicBezTo>
                      <a:pt x="10730" y="2524"/>
                      <a:pt x="10943" y="2493"/>
                      <a:pt x="11156" y="2433"/>
                    </a:cubicBezTo>
                    <a:cubicBezTo>
                      <a:pt x="11460" y="2372"/>
                      <a:pt x="11703" y="2311"/>
                      <a:pt x="11946" y="2250"/>
                    </a:cubicBezTo>
                    <a:cubicBezTo>
                      <a:pt x="12341" y="2129"/>
                      <a:pt x="12736" y="2007"/>
                      <a:pt x="13101" y="1855"/>
                    </a:cubicBezTo>
                    <a:cubicBezTo>
                      <a:pt x="13557" y="1703"/>
                      <a:pt x="13952" y="1582"/>
                      <a:pt x="14286" y="1399"/>
                    </a:cubicBezTo>
                    <a:cubicBezTo>
                      <a:pt x="15077" y="1034"/>
                      <a:pt x="15776" y="639"/>
                      <a:pt x="16384" y="244"/>
                    </a:cubicBezTo>
                    <a:cubicBezTo>
                      <a:pt x="16445" y="214"/>
                      <a:pt x="16445" y="153"/>
                      <a:pt x="16445" y="92"/>
                    </a:cubicBezTo>
                    <a:cubicBezTo>
                      <a:pt x="16414" y="62"/>
                      <a:pt x="16384" y="1"/>
                      <a:pt x="163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4" name="Google Shape;2984;p46"/>
              <p:cNvSpPr/>
              <p:nvPr/>
            </p:nvSpPr>
            <p:spPr>
              <a:xfrm>
                <a:off x="3148500" y="2890900"/>
                <a:ext cx="161125" cy="237875"/>
              </a:xfrm>
              <a:custGeom>
                <a:avLst/>
                <a:gdLst/>
                <a:ahLst/>
                <a:cxnLst/>
                <a:rect l="l" t="t" r="r" b="b"/>
                <a:pathLst>
                  <a:path w="6445" h="9515" extrusionOk="0">
                    <a:moveTo>
                      <a:pt x="4621" y="1"/>
                    </a:moveTo>
                    <a:cubicBezTo>
                      <a:pt x="4347" y="1"/>
                      <a:pt x="4043" y="62"/>
                      <a:pt x="3709" y="183"/>
                    </a:cubicBezTo>
                    <a:cubicBezTo>
                      <a:pt x="3405" y="305"/>
                      <a:pt x="3071" y="457"/>
                      <a:pt x="2736" y="670"/>
                    </a:cubicBezTo>
                    <a:cubicBezTo>
                      <a:pt x="2371" y="913"/>
                      <a:pt x="2067" y="1126"/>
                      <a:pt x="1794" y="1369"/>
                    </a:cubicBezTo>
                    <a:cubicBezTo>
                      <a:pt x="1520" y="1612"/>
                      <a:pt x="1277" y="1855"/>
                      <a:pt x="1095" y="2129"/>
                    </a:cubicBezTo>
                    <a:cubicBezTo>
                      <a:pt x="912" y="2341"/>
                      <a:pt x="760" y="2585"/>
                      <a:pt x="608" y="2888"/>
                    </a:cubicBezTo>
                    <a:cubicBezTo>
                      <a:pt x="365" y="3405"/>
                      <a:pt x="183" y="4044"/>
                      <a:pt x="92" y="4712"/>
                    </a:cubicBezTo>
                    <a:cubicBezTo>
                      <a:pt x="1" y="5381"/>
                      <a:pt x="1" y="6050"/>
                      <a:pt x="122" y="6658"/>
                    </a:cubicBezTo>
                    <a:cubicBezTo>
                      <a:pt x="213" y="7326"/>
                      <a:pt x="426" y="7873"/>
                      <a:pt x="760" y="8299"/>
                    </a:cubicBezTo>
                    <a:cubicBezTo>
                      <a:pt x="1095" y="8785"/>
                      <a:pt x="1612" y="9089"/>
                      <a:pt x="2159" y="9180"/>
                    </a:cubicBezTo>
                    <a:cubicBezTo>
                      <a:pt x="2250" y="9180"/>
                      <a:pt x="2371" y="9211"/>
                      <a:pt x="2493" y="9211"/>
                    </a:cubicBezTo>
                    <a:cubicBezTo>
                      <a:pt x="2919" y="9211"/>
                      <a:pt x="3405" y="9089"/>
                      <a:pt x="3891" y="8846"/>
                    </a:cubicBezTo>
                    <a:cubicBezTo>
                      <a:pt x="3891" y="8937"/>
                      <a:pt x="3891" y="9028"/>
                      <a:pt x="3891" y="9089"/>
                    </a:cubicBezTo>
                    <a:cubicBezTo>
                      <a:pt x="3891" y="9332"/>
                      <a:pt x="4043" y="9515"/>
                      <a:pt x="4286" y="9515"/>
                    </a:cubicBezTo>
                    <a:cubicBezTo>
                      <a:pt x="4469" y="9515"/>
                      <a:pt x="4681" y="9363"/>
                      <a:pt x="4681" y="9150"/>
                    </a:cubicBezTo>
                    <a:cubicBezTo>
                      <a:pt x="4681" y="8876"/>
                      <a:pt x="4712" y="8603"/>
                      <a:pt x="4773" y="8269"/>
                    </a:cubicBezTo>
                    <a:cubicBezTo>
                      <a:pt x="4955" y="7478"/>
                      <a:pt x="5229" y="6718"/>
                      <a:pt x="5502" y="5958"/>
                    </a:cubicBezTo>
                    <a:cubicBezTo>
                      <a:pt x="5745" y="5381"/>
                      <a:pt x="5958" y="4803"/>
                      <a:pt x="6110" y="4195"/>
                    </a:cubicBezTo>
                    <a:cubicBezTo>
                      <a:pt x="6353" y="3375"/>
                      <a:pt x="6444" y="2706"/>
                      <a:pt x="6384" y="2098"/>
                    </a:cubicBezTo>
                    <a:cubicBezTo>
                      <a:pt x="6353" y="1764"/>
                      <a:pt x="6292" y="1430"/>
                      <a:pt x="6171" y="1126"/>
                    </a:cubicBezTo>
                    <a:cubicBezTo>
                      <a:pt x="6049" y="852"/>
                      <a:pt x="5897" y="609"/>
                      <a:pt x="5745" y="457"/>
                    </a:cubicBezTo>
                    <a:cubicBezTo>
                      <a:pt x="5563" y="305"/>
                      <a:pt x="5411" y="214"/>
                      <a:pt x="5229" y="122"/>
                    </a:cubicBezTo>
                    <a:cubicBezTo>
                      <a:pt x="5107" y="62"/>
                      <a:pt x="4925" y="31"/>
                      <a:pt x="47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5" name="Google Shape;2985;p46"/>
              <p:cNvSpPr/>
              <p:nvPr/>
            </p:nvSpPr>
            <p:spPr>
              <a:xfrm>
                <a:off x="2764750" y="2878000"/>
                <a:ext cx="589700" cy="607925"/>
              </a:xfrm>
              <a:custGeom>
                <a:avLst/>
                <a:gdLst/>
                <a:ahLst/>
                <a:cxnLst/>
                <a:rect l="l" t="t" r="r" b="b"/>
                <a:pathLst>
                  <a:path w="23588" h="24317" extrusionOk="0">
                    <a:moveTo>
                      <a:pt x="11004" y="0"/>
                    </a:moveTo>
                    <a:cubicBezTo>
                      <a:pt x="10852" y="0"/>
                      <a:pt x="10730" y="0"/>
                      <a:pt x="10639" y="31"/>
                    </a:cubicBezTo>
                    <a:cubicBezTo>
                      <a:pt x="10396" y="91"/>
                      <a:pt x="10031" y="243"/>
                      <a:pt x="9819" y="608"/>
                    </a:cubicBezTo>
                    <a:cubicBezTo>
                      <a:pt x="9667" y="851"/>
                      <a:pt x="9575" y="1186"/>
                      <a:pt x="9545" y="1520"/>
                    </a:cubicBezTo>
                    <a:cubicBezTo>
                      <a:pt x="9484" y="2219"/>
                      <a:pt x="9606" y="2918"/>
                      <a:pt x="9727" y="3496"/>
                    </a:cubicBezTo>
                    <a:cubicBezTo>
                      <a:pt x="9940" y="4438"/>
                      <a:pt x="10214" y="5350"/>
                      <a:pt x="10518" y="6170"/>
                    </a:cubicBezTo>
                    <a:cubicBezTo>
                      <a:pt x="10153" y="6201"/>
                      <a:pt x="9788" y="6292"/>
                      <a:pt x="9423" y="6444"/>
                    </a:cubicBezTo>
                    <a:cubicBezTo>
                      <a:pt x="9119" y="6596"/>
                      <a:pt x="8815" y="6778"/>
                      <a:pt x="8512" y="6991"/>
                    </a:cubicBezTo>
                    <a:cubicBezTo>
                      <a:pt x="8147" y="7295"/>
                      <a:pt x="7843" y="7569"/>
                      <a:pt x="7600" y="7903"/>
                    </a:cubicBezTo>
                    <a:cubicBezTo>
                      <a:pt x="7265" y="7751"/>
                      <a:pt x="6931" y="7660"/>
                      <a:pt x="6597" y="7660"/>
                    </a:cubicBezTo>
                    <a:cubicBezTo>
                      <a:pt x="6293" y="7660"/>
                      <a:pt x="6019" y="7721"/>
                      <a:pt x="5746" y="7812"/>
                    </a:cubicBezTo>
                    <a:cubicBezTo>
                      <a:pt x="5472" y="7903"/>
                      <a:pt x="5198" y="8085"/>
                      <a:pt x="4925" y="8268"/>
                    </a:cubicBezTo>
                    <a:cubicBezTo>
                      <a:pt x="4651" y="8481"/>
                      <a:pt x="4408" y="8754"/>
                      <a:pt x="4135" y="9088"/>
                    </a:cubicBezTo>
                    <a:cubicBezTo>
                      <a:pt x="3952" y="9301"/>
                      <a:pt x="3831" y="9544"/>
                      <a:pt x="3709" y="9788"/>
                    </a:cubicBezTo>
                    <a:cubicBezTo>
                      <a:pt x="3618" y="9970"/>
                      <a:pt x="3527" y="10152"/>
                      <a:pt x="3466" y="10365"/>
                    </a:cubicBezTo>
                    <a:cubicBezTo>
                      <a:pt x="3283" y="10304"/>
                      <a:pt x="3101" y="10274"/>
                      <a:pt x="2919" y="10274"/>
                    </a:cubicBezTo>
                    <a:cubicBezTo>
                      <a:pt x="2797" y="10304"/>
                      <a:pt x="2706" y="10304"/>
                      <a:pt x="2584" y="10304"/>
                    </a:cubicBezTo>
                    <a:cubicBezTo>
                      <a:pt x="2463" y="10335"/>
                      <a:pt x="2372" y="10365"/>
                      <a:pt x="2280" y="10395"/>
                    </a:cubicBezTo>
                    <a:cubicBezTo>
                      <a:pt x="1369" y="10730"/>
                      <a:pt x="913" y="11672"/>
                      <a:pt x="730" y="12219"/>
                    </a:cubicBezTo>
                    <a:cubicBezTo>
                      <a:pt x="1" y="14317"/>
                      <a:pt x="852" y="16535"/>
                      <a:pt x="1581" y="18511"/>
                    </a:cubicBezTo>
                    <a:lnTo>
                      <a:pt x="1612" y="18602"/>
                    </a:lnTo>
                    <a:cubicBezTo>
                      <a:pt x="1642" y="18693"/>
                      <a:pt x="1733" y="18754"/>
                      <a:pt x="1824" y="18785"/>
                    </a:cubicBezTo>
                    <a:cubicBezTo>
                      <a:pt x="1855" y="18815"/>
                      <a:pt x="1916" y="18815"/>
                      <a:pt x="1946" y="18815"/>
                    </a:cubicBezTo>
                    <a:cubicBezTo>
                      <a:pt x="2007" y="18815"/>
                      <a:pt x="2068" y="18815"/>
                      <a:pt x="2128" y="18785"/>
                    </a:cubicBezTo>
                    <a:cubicBezTo>
                      <a:pt x="2189" y="18754"/>
                      <a:pt x="2250" y="18693"/>
                      <a:pt x="2280" y="18633"/>
                    </a:cubicBezTo>
                    <a:cubicBezTo>
                      <a:pt x="2341" y="18724"/>
                      <a:pt x="2402" y="18815"/>
                      <a:pt x="2463" y="18906"/>
                    </a:cubicBezTo>
                    <a:cubicBezTo>
                      <a:pt x="3314" y="20183"/>
                      <a:pt x="4226" y="21216"/>
                      <a:pt x="5168" y="22037"/>
                    </a:cubicBezTo>
                    <a:cubicBezTo>
                      <a:pt x="5837" y="22584"/>
                      <a:pt x="6566" y="23010"/>
                      <a:pt x="7417" y="23374"/>
                    </a:cubicBezTo>
                    <a:cubicBezTo>
                      <a:pt x="8177" y="23678"/>
                      <a:pt x="9059" y="23922"/>
                      <a:pt x="10031" y="24104"/>
                    </a:cubicBezTo>
                    <a:cubicBezTo>
                      <a:pt x="10882" y="24225"/>
                      <a:pt x="11764" y="24317"/>
                      <a:pt x="12645" y="24317"/>
                    </a:cubicBezTo>
                    <a:lnTo>
                      <a:pt x="12797" y="24317"/>
                    </a:lnTo>
                    <a:cubicBezTo>
                      <a:pt x="13770" y="24286"/>
                      <a:pt x="14743" y="24225"/>
                      <a:pt x="15624" y="24073"/>
                    </a:cubicBezTo>
                    <a:cubicBezTo>
                      <a:pt x="16536" y="23891"/>
                      <a:pt x="17387" y="23678"/>
                      <a:pt x="18177" y="23374"/>
                    </a:cubicBezTo>
                    <a:cubicBezTo>
                      <a:pt x="18968" y="23101"/>
                      <a:pt x="19728" y="22706"/>
                      <a:pt x="20457" y="22250"/>
                    </a:cubicBezTo>
                    <a:cubicBezTo>
                      <a:pt x="21399" y="21672"/>
                      <a:pt x="22098" y="21064"/>
                      <a:pt x="22615" y="20426"/>
                    </a:cubicBezTo>
                    <a:cubicBezTo>
                      <a:pt x="22828" y="20122"/>
                      <a:pt x="23041" y="19788"/>
                      <a:pt x="23193" y="19484"/>
                    </a:cubicBezTo>
                    <a:cubicBezTo>
                      <a:pt x="23345" y="19453"/>
                      <a:pt x="23497" y="19301"/>
                      <a:pt x="23497" y="19119"/>
                    </a:cubicBezTo>
                    <a:cubicBezTo>
                      <a:pt x="23557" y="18785"/>
                      <a:pt x="23557" y="18420"/>
                      <a:pt x="23557" y="18055"/>
                    </a:cubicBezTo>
                    <a:cubicBezTo>
                      <a:pt x="23588" y="17994"/>
                      <a:pt x="23588" y="17903"/>
                      <a:pt x="23588" y="17842"/>
                    </a:cubicBezTo>
                    <a:cubicBezTo>
                      <a:pt x="23588" y="17782"/>
                      <a:pt x="23588" y="17721"/>
                      <a:pt x="23557" y="17690"/>
                    </a:cubicBezTo>
                    <a:cubicBezTo>
                      <a:pt x="23557" y="17234"/>
                      <a:pt x="23527" y="16809"/>
                      <a:pt x="23466" y="16383"/>
                    </a:cubicBezTo>
                    <a:cubicBezTo>
                      <a:pt x="23345" y="15563"/>
                      <a:pt x="23132" y="14712"/>
                      <a:pt x="22828" y="13861"/>
                    </a:cubicBezTo>
                    <a:cubicBezTo>
                      <a:pt x="22281" y="12371"/>
                      <a:pt x="21460" y="10851"/>
                      <a:pt x="20305" y="9240"/>
                    </a:cubicBezTo>
                    <a:cubicBezTo>
                      <a:pt x="19028" y="7477"/>
                      <a:pt x="17600" y="5897"/>
                      <a:pt x="16354" y="4560"/>
                    </a:cubicBezTo>
                    <a:cubicBezTo>
                      <a:pt x="16232" y="4438"/>
                      <a:pt x="16110" y="4316"/>
                      <a:pt x="16019" y="4195"/>
                    </a:cubicBezTo>
                    <a:cubicBezTo>
                      <a:pt x="15806" y="3982"/>
                      <a:pt x="15624" y="3769"/>
                      <a:pt x="15411" y="3556"/>
                    </a:cubicBezTo>
                    <a:cubicBezTo>
                      <a:pt x="15229" y="3344"/>
                      <a:pt x="15047" y="3131"/>
                      <a:pt x="14834" y="2918"/>
                    </a:cubicBezTo>
                    <a:lnTo>
                      <a:pt x="14682" y="2705"/>
                    </a:lnTo>
                    <a:cubicBezTo>
                      <a:pt x="14135" y="2067"/>
                      <a:pt x="13527" y="1338"/>
                      <a:pt x="12797" y="760"/>
                    </a:cubicBezTo>
                    <a:cubicBezTo>
                      <a:pt x="12402" y="456"/>
                      <a:pt x="12068" y="243"/>
                      <a:pt x="11764" y="152"/>
                    </a:cubicBezTo>
                    <a:cubicBezTo>
                      <a:pt x="11551" y="61"/>
                      <a:pt x="11369" y="31"/>
                      <a:pt x="111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6" name="Google Shape;2986;p46"/>
              <p:cNvSpPr/>
              <p:nvPr/>
            </p:nvSpPr>
            <p:spPr>
              <a:xfrm>
                <a:off x="3024650" y="3032250"/>
                <a:ext cx="171750" cy="231350"/>
              </a:xfrm>
              <a:custGeom>
                <a:avLst/>
                <a:gdLst/>
                <a:ahLst/>
                <a:cxnLst/>
                <a:rect l="l" t="t" r="r" b="b"/>
                <a:pathLst>
                  <a:path w="6870" h="9254" extrusionOk="0">
                    <a:moveTo>
                      <a:pt x="122" y="0"/>
                    </a:moveTo>
                    <a:cubicBezTo>
                      <a:pt x="91" y="0"/>
                      <a:pt x="30" y="0"/>
                      <a:pt x="30" y="61"/>
                    </a:cubicBezTo>
                    <a:cubicBezTo>
                      <a:pt x="0" y="122"/>
                      <a:pt x="30" y="183"/>
                      <a:pt x="91" y="183"/>
                    </a:cubicBezTo>
                    <a:cubicBezTo>
                      <a:pt x="395" y="213"/>
                      <a:pt x="669" y="274"/>
                      <a:pt x="942" y="396"/>
                    </a:cubicBezTo>
                    <a:cubicBezTo>
                      <a:pt x="1307" y="517"/>
                      <a:pt x="1641" y="700"/>
                      <a:pt x="1945" y="943"/>
                    </a:cubicBezTo>
                    <a:cubicBezTo>
                      <a:pt x="2462" y="1307"/>
                      <a:pt x="2918" y="1733"/>
                      <a:pt x="3313" y="2219"/>
                    </a:cubicBezTo>
                    <a:cubicBezTo>
                      <a:pt x="4012" y="3070"/>
                      <a:pt x="4559" y="4043"/>
                      <a:pt x="5015" y="5046"/>
                    </a:cubicBezTo>
                    <a:cubicBezTo>
                      <a:pt x="5289" y="5684"/>
                      <a:pt x="5532" y="6323"/>
                      <a:pt x="5714" y="6991"/>
                    </a:cubicBezTo>
                    <a:cubicBezTo>
                      <a:pt x="5806" y="7295"/>
                      <a:pt x="5897" y="7599"/>
                      <a:pt x="5988" y="7934"/>
                    </a:cubicBezTo>
                    <a:cubicBezTo>
                      <a:pt x="6018" y="8086"/>
                      <a:pt x="6049" y="8207"/>
                      <a:pt x="6079" y="8359"/>
                    </a:cubicBezTo>
                    <a:cubicBezTo>
                      <a:pt x="6110" y="8450"/>
                      <a:pt x="6110" y="8572"/>
                      <a:pt x="6140" y="8663"/>
                    </a:cubicBezTo>
                    <a:cubicBezTo>
                      <a:pt x="6170" y="8754"/>
                      <a:pt x="6201" y="8876"/>
                      <a:pt x="6201" y="8998"/>
                    </a:cubicBezTo>
                    <a:cubicBezTo>
                      <a:pt x="6231" y="9089"/>
                      <a:pt x="6292" y="9180"/>
                      <a:pt x="6383" y="9210"/>
                    </a:cubicBezTo>
                    <a:cubicBezTo>
                      <a:pt x="6426" y="9232"/>
                      <a:pt x="6484" y="9253"/>
                      <a:pt x="6547" y="9253"/>
                    </a:cubicBezTo>
                    <a:cubicBezTo>
                      <a:pt x="6573" y="9253"/>
                      <a:pt x="6600" y="9250"/>
                      <a:pt x="6626" y="9241"/>
                    </a:cubicBezTo>
                    <a:cubicBezTo>
                      <a:pt x="6717" y="9210"/>
                      <a:pt x="6809" y="9150"/>
                      <a:pt x="6839" y="9058"/>
                    </a:cubicBezTo>
                    <a:cubicBezTo>
                      <a:pt x="6869" y="9028"/>
                      <a:pt x="6869" y="8967"/>
                      <a:pt x="6869" y="8906"/>
                    </a:cubicBezTo>
                    <a:lnTo>
                      <a:pt x="6869" y="8815"/>
                    </a:lnTo>
                    <a:cubicBezTo>
                      <a:pt x="6869" y="8815"/>
                      <a:pt x="6869" y="8815"/>
                      <a:pt x="6869" y="8785"/>
                    </a:cubicBezTo>
                    <a:cubicBezTo>
                      <a:pt x="6809" y="8450"/>
                      <a:pt x="6717" y="8086"/>
                      <a:pt x="6626" y="7721"/>
                    </a:cubicBezTo>
                    <a:cubicBezTo>
                      <a:pt x="6566" y="7447"/>
                      <a:pt x="6474" y="7143"/>
                      <a:pt x="6383" y="6839"/>
                    </a:cubicBezTo>
                    <a:cubicBezTo>
                      <a:pt x="6110" y="6049"/>
                      <a:pt x="5775" y="5289"/>
                      <a:pt x="5380" y="4560"/>
                    </a:cubicBezTo>
                    <a:cubicBezTo>
                      <a:pt x="5015" y="3800"/>
                      <a:pt x="4559" y="3070"/>
                      <a:pt x="4012" y="2402"/>
                    </a:cubicBezTo>
                    <a:cubicBezTo>
                      <a:pt x="3526" y="1763"/>
                      <a:pt x="2918" y="1186"/>
                      <a:pt x="2249" y="760"/>
                    </a:cubicBezTo>
                    <a:cubicBezTo>
                      <a:pt x="1611" y="365"/>
                      <a:pt x="882" y="92"/>
                      <a:pt x="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46"/>
              <p:cNvSpPr/>
              <p:nvPr/>
            </p:nvSpPr>
            <p:spPr>
              <a:xfrm>
                <a:off x="2949400" y="3074800"/>
                <a:ext cx="107175" cy="219275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8771" extrusionOk="0">
                    <a:moveTo>
                      <a:pt x="122" y="1"/>
                    </a:moveTo>
                    <a:cubicBezTo>
                      <a:pt x="92" y="1"/>
                      <a:pt x="31" y="1"/>
                      <a:pt x="31" y="31"/>
                    </a:cubicBezTo>
                    <a:cubicBezTo>
                      <a:pt x="1" y="92"/>
                      <a:pt x="31" y="153"/>
                      <a:pt x="62" y="183"/>
                    </a:cubicBezTo>
                    <a:cubicBezTo>
                      <a:pt x="183" y="244"/>
                      <a:pt x="274" y="305"/>
                      <a:pt x="366" y="365"/>
                    </a:cubicBezTo>
                    <a:cubicBezTo>
                      <a:pt x="609" y="548"/>
                      <a:pt x="852" y="761"/>
                      <a:pt x="1065" y="973"/>
                    </a:cubicBezTo>
                    <a:cubicBezTo>
                      <a:pt x="1277" y="1156"/>
                      <a:pt x="1460" y="1399"/>
                      <a:pt x="1642" y="1612"/>
                    </a:cubicBezTo>
                    <a:cubicBezTo>
                      <a:pt x="1642" y="1612"/>
                      <a:pt x="1642" y="1581"/>
                      <a:pt x="1642" y="1581"/>
                    </a:cubicBezTo>
                    <a:cubicBezTo>
                      <a:pt x="2068" y="2128"/>
                      <a:pt x="2433" y="2706"/>
                      <a:pt x="2706" y="3314"/>
                    </a:cubicBezTo>
                    <a:cubicBezTo>
                      <a:pt x="2858" y="3679"/>
                      <a:pt x="2980" y="4013"/>
                      <a:pt x="3101" y="4378"/>
                    </a:cubicBezTo>
                    <a:cubicBezTo>
                      <a:pt x="3192" y="4742"/>
                      <a:pt x="3284" y="5107"/>
                      <a:pt x="3344" y="5472"/>
                    </a:cubicBezTo>
                    <a:cubicBezTo>
                      <a:pt x="3344" y="5472"/>
                      <a:pt x="3344" y="5441"/>
                      <a:pt x="3344" y="5441"/>
                    </a:cubicBezTo>
                    <a:cubicBezTo>
                      <a:pt x="3405" y="5867"/>
                      <a:pt x="3436" y="6293"/>
                      <a:pt x="3436" y="6718"/>
                    </a:cubicBezTo>
                    <a:cubicBezTo>
                      <a:pt x="3466" y="7113"/>
                      <a:pt x="3436" y="7508"/>
                      <a:pt x="3405" y="7873"/>
                    </a:cubicBezTo>
                    <a:cubicBezTo>
                      <a:pt x="3405" y="8025"/>
                      <a:pt x="3375" y="8147"/>
                      <a:pt x="3344" y="8299"/>
                    </a:cubicBezTo>
                    <a:cubicBezTo>
                      <a:pt x="3344" y="8359"/>
                      <a:pt x="3344" y="8420"/>
                      <a:pt x="3375" y="8481"/>
                    </a:cubicBezTo>
                    <a:cubicBezTo>
                      <a:pt x="3375" y="8511"/>
                      <a:pt x="3375" y="8572"/>
                      <a:pt x="3405" y="8603"/>
                    </a:cubicBezTo>
                    <a:cubicBezTo>
                      <a:pt x="3466" y="8694"/>
                      <a:pt x="3557" y="8755"/>
                      <a:pt x="3648" y="8755"/>
                    </a:cubicBezTo>
                    <a:cubicBezTo>
                      <a:pt x="3685" y="8765"/>
                      <a:pt x="3723" y="8770"/>
                      <a:pt x="3759" y="8770"/>
                    </a:cubicBezTo>
                    <a:cubicBezTo>
                      <a:pt x="3931" y="8770"/>
                      <a:pt x="4084" y="8657"/>
                      <a:pt x="4135" y="8481"/>
                    </a:cubicBezTo>
                    <a:cubicBezTo>
                      <a:pt x="4287" y="7630"/>
                      <a:pt x="4256" y="6779"/>
                      <a:pt x="4135" y="5958"/>
                    </a:cubicBezTo>
                    <a:cubicBezTo>
                      <a:pt x="4043" y="5533"/>
                      <a:pt x="3952" y="5137"/>
                      <a:pt x="3831" y="4742"/>
                    </a:cubicBezTo>
                    <a:cubicBezTo>
                      <a:pt x="3679" y="4347"/>
                      <a:pt x="3527" y="3982"/>
                      <a:pt x="3344" y="3587"/>
                    </a:cubicBezTo>
                    <a:cubicBezTo>
                      <a:pt x="3010" y="2827"/>
                      <a:pt x="2554" y="2128"/>
                      <a:pt x="2007" y="1490"/>
                    </a:cubicBezTo>
                    <a:cubicBezTo>
                      <a:pt x="1733" y="1186"/>
                      <a:pt x="1429" y="913"/>
                      <a:pt x="1126" y="669"/>
                    </a:cubicBezTo>
                    <a:cubicBezTo>
                      <a:pt x="822" y="426"/>
                      <a:pt x="487" y="213"/>
                      <a:pt x="1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8" name="Google Shape;2988;p46"/>
              <p:cNvSpPr/>
              <p:nvPr/>
            </p:nvSpPr>
            <p:spPr>
              <a:xfrm>
                <a:off x="2846825" y="3137875"/>
                <a:ext cx="76025" cy="154275"/>
              </a:xfrm>
              <a:custGeom>
                <a:avLst/>
                <a:gdLst/>
                <a:ahLst/>
                <a:cxnLst/>
                <a:rect l="l" t="t" r="r" b="b"/>
                <a:pathLst>
                  <a:path w="3041" h="6171" extrusionOk="0">
                    <a:moveTo>
                      <a:pt x="122" y="0"/>
                    </a:moveTo>
                    <a:cubicBezTo>
                      <a:pt x="92" y="0"/>
                      <a:pt x="61" y="0"/>
                      <a:pt x="31" y="31"/>
                    </a:cubicBezTo>
                    <a:cubicBezTo>
                      <a:pt x="0" y="61"/>
                      <a:pt x="0" y="152"/>
                      <a:pt x="61" y="183"/>
                    </a:cubicBezTo>
                    <a:cubicBezTo>
                      <a:pt x="274" y="365"/>
                      <a:pt x="456" y="578"/>
                      <a:pt x="639" y="791"/>
                    </a:cubicBezTo>
                    <a:cubicBezTo>
                      <a:pt x="852" y="1064"/>
                      <a:pt x="1064" y="1338"/>
                      <a:pt x="1247" y="1642"/>
                    </a:cubicBezTo>
                    <a:cubicBezTo>
                      <a:pt x="1429" y="1946"/>
                      <a:pt x="1581" y="2219"/>
                      <a:pt x="1703" y="2523"/>
                    </a:cubicBezTo>
                    <a:cubicBezTo>
                      <a:pt x="1703" y="2523"/>
                      <a:pt x="1703" y="2493"/>
                      <a:pt x="1703" y="2493"/>
                    </a:cubicBezTo>
                    <a:cubicBezTo>
                      <a:pt x="1855" y="2858"/>
                      <a:pt x="2007" y="3253"/>
                      <a:pt x="2098" y="3678"/>
                    </a:cubicBezTo>
                    <a:cubicBezTo>
                      <a:pt x="2219" y="4043"/>
                      <a:pt x="2311" y="4438"/>
                      <a:pt x="2371" y="4833"/>
                    </a:cubicBezTo>
                    <a:cubicBezTo>
                      <a:pt x="2371" y="4985"/>
                      <a:pt x="2402" y="5168"/>
                      <a:pt x="2432" y="5320"/>
                    </a:cubicBezTo>
                    <a:cubicBezTo>
                      <a:pt x="2432" y="5502"/>
                      <a:pt x="2463" y="5684"/>
                      <a:pt x="2493" y="5867"/>
                    </a:cubicBezTo>
                    <a:cubicBezTo>
                      <a:pt x="2493" y="5958"/>
                      <a:pt x="2523" y="6019"/>
                      <a:pt x="2584" y="6080"/>
                    </a:cubicBezTo>
                    <a:cubicBezTo>
                      <a:pt x="2614" y="6140"/>
                      <a:pt x="2706" y="6171"/>
                      <a:pt x="2766" y="6171"/>
                    </a:cubicBezTo>
                    <a:cubicBezTo>
                      <a:pt x="2918" y="6140"/>
                      <a:pt x="3040" y="6019"/>
                      <a:pt x="3040" y="5867"/>
                    </a:cubicBezTo>
                    <a:cubicBezTo>
                      <a:pt x="3040" y="5563"/>
                      <a:pt x="3010" y="5289"/>
                      <a:pt x="2979" y="4985"/>
                    </a:cubicBezTo>
                    <a:cubicBezTo>
                      <a:pt x="2918" y="4712"/>
                      <a:pt x="2858" y="4438"/>
                      <a:pt x="2797" y="4195"/>
                    </a:cubicBezTo>
                    <a:cubicBezTo>
                      <a:pt x="2645" y="3648"/>
                      <a:pt x="2432" y="3101"/>
                      <a:pt x="2189" y="2614"/>
                    </a:cubicBezTo>
                    <a:cubicBezTo>
                      <a:pt x="1946" y="2098"/>
                      <a:pt x="1642" y="1611"/>
                      <a:pt x="1307" y="1186"/>
                    </a:cubicBezTo>
                    <a:cubicBezTo>
                      <a:pt x="1155" y="973"/>
                      <a:pt x="973" y="760"/>
                      <a:pt x="791" y="578"/>
                    </a:cubicBezTo>
                    <a:cubicBezTo>
                      <a:pt x="608" y="396"/>
                      <a:pt x="396" y="213"/>
                      <a:pt x="183" y="31"/>
                    </a:cubicBezTo>
                    <a:cubicBezTo>
                      <a:pt x="183" y="0"/>
                      <a:pt x="152" y="0"/>
                      <a:pt x="1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9" name="Google Shape;2989;p46"/>
              <p:cNvSpPr/>
              <p:nvPr/>
            </p:nvSpPr>
            <p:spPr>
              <a:xfrm>
                <a:off x="2517800" y="3558100"/>
                <a:ext cx="760675" cy="1072225"/>
              </a:xfrm>
              <a:custGeom>
                <a:avLst/>
                <a:gdLst/>
                <a:ahLst/>
                <a:cxnLst/>
                <a:rect l="l" t="t" r="r" b="b"/>
                <a:pathLst>
                  <a:path w="30427" h="42889" extrusionOk="0">
                    <a:moveTo>
                      <a:pt x="9028" y="0"/>
                    </a:moveTo>
                    <a:cubicBezTo>
                      <a:pt x="8845" y="0"/>
                      <a:pt x="8693" y="122"/>
                      <a:pt x="8632" y="335"/>
                    </a:cubicBezTo>
                    <a:lnTo>
                      <a:pt x="8602" y="365"/>
                    </a:lnTo>
                    <a:cubicBezTo>
                      <a:pt x="8572" y="426"/>
                      <a:pt x="8541" y="487"/>
                      <a:pt x="8541" y="547"/>
                    </a:cubicBezTo>
                    <a:cubicBezTo>
                      <a:pt x="7569" y="3769"/>
                      <a:pt x="6322" y="6930"/>
                      <a:pt x="5137" y="10000"/>
                    </a:cubicBezTo>
                    <a:lnTo>
                      <a:pt x="4711" y="11034"/>
                    </a:lnTo>
                    <a:cubicBezTo>
                      <a:pt x="3800" y="13374"/>
                      <a:pt x="2857" y="15836"/>
                      <a:pt x="2006" y="18450"/>
                    </a:cubicBezTo>
                    <a:cubicBezTo>
                      <a:pt x="1581" y="19818"/>
                      <a:pt x="1216" y="21064"/>
                      <a:pt x="942" y="22219"/>
                    </a:cubicBezTo>
                    <a:cubicBezTo>
                      <a:pt x="578" y="23678"/>
                      <a:pt x="365" y="24773"/>
                      <a:pt x="213" y="25836"/>
                    </a:cubicBezTo>
                    <a:cubicBezTo>
                      <a:pt x="61" y="26870"/>
                      <a:pt x="0" y="27812"/>
                      <a:pt x="0" y="28724"/>
                    </a:cubicBezTo>
                    <a:cubicBezTo>
                      <a:pt x="0" y="29666"/>
                      <a:pt x="61" y="30609"/>
                      <a:pt x="182" y="31551"/>
                    </a:cubicBezTo>
                    <a:cubicBezTo>
                      <a:pt x="456" y="33405"/>
                      <a:pt x="1034" y="35107"/>
                      <a:pt x="1824" y="36596"/>
                    </a:cubicBezTo>
                    <a:cubicBezTo>
                      <a:pt x="2705" y="38177"/>
                      <a:pt x="3891" y="39514"/>
                      <a:pt x="5289" y="40518"/>
                    </a:cubicBezTo>
                    <a:cubicBezTo>
                      <a:pt x="6748" y="41581"/>
                      <a:pt x="8572" y="42311"/>
                      <a:pt x="10517" y="42645"/>
                    </a:cubicBezTo>
                    <a:cubicBezTo>
                      <a:pt x="11520" y="42797"/>
                      <a:pt x="12523" y="42888"/>
                      <a:pt x="13465" y="42888"/>
                    </a:cubicBezTo>
                    <a:cubicBezTo>
                      <a:pt x="16019" y="42888"/>
                      <a:pt x="18329" y="42341"/>
                      <a:pt x="20304" y="41277"/>
                    </a:cubicBezTo>
                    <a:cubicBezTo>
                      <a:pt x="21551" y="40609"/>
                      <a:pt x="22675" y="39727"/>
                      <a:pt x="23678" y="38663"/>
                    </a:cubicBezTo>
                    <a:cubicBezTo>
                      <a:pt x="24651" y="37660"/>
                      <a:pt x="25502" y="36475"/>
                      <a:pt x="26232" y="35138"/>
                    </a:cubicBezTo>
                    <a:cubicBezTo>
                      <a:pt x="27599" y="32706"/>
                      <a:pt x="28572" y="29818"/>
                      <a:pt x="29271" y="26353"/>
                    </a:cubicBezTo>
                    <a:cubicBezTo>
                      <a:pt x="29849" y="23466"/>
                      <a:pt x="30213" y="20365"/>
                      <a:pt x="30335" y="16870"/>
                    </a:cubicBezTo>
                    <a:cubicBezTo>
                      <a:pt x="30396" y="15472"/>
                      <a:pt x="30426" y="13982"/>
                      <a:pt x="30396" y="12189"/>
                    </a:cubicBezTo>
                    <a:cubicBezTo>
                      <a:pt x="30396" y="11034"/>
                      <a:pt x="30396" y="9879"/>
                      <a:pt x="30365" y="8693"/>
                    </a:cubicBezTo>
                    <a:cubicBezTo>
                      <a:pt x="30365" y="7022"/>
                      <a:pt x="30335" y="5228"/>
                      <a:pt x="30335" y="3526"/>
                    </a:cubicBezTo>
                    <a:cubicBezTo>
                      <a:pt x="30335" y="3313"/>
                      <a:pt x="30153" y="3131"/>
                      <a:pt x="29940" y="3131"/>
                    </a:cubicBezTo>
                    <a:cubicBezTo>
                      <a:pt x="29788" y="3131"/>
                      <a:pt x="29666" y="3192"/>
                      <a:pt x="29606" y="3283"/>
                    </a:cubicBezTo>
                    <a:cubicBezTo>
                      <a:pt x="29180" y="3192"/>
                      <a:pt x="28754" y="3131"/>
                      <a:pt x="28238" y="3131"/>
                    </a:cubicBezTo>
                    <a:cubicBezTo>
                      <a:pt x="27751" y="3131"/>
                      <a:pt x="27174" y="3192"/>
                      <a:pt x="26475" y="3313"/>
                    </a:cubicBezTo>
                    <a:cubicBezTo>
                      <a:pt x="26110" y="3374"/>
                      <a:pt x="25745" y="3465"/>
                      <a:pt x="25381" y="3526"/>
                    </a:cubicBezTo>
                    <a:lnTo>
                      <a:pt x="25259" y="3557"/>
                    </a:lnTo>
                    <a:lnTo>
                      <a:pt x="25137" y="3587"/>
                    </a:lnTo>
                    <a:cubicBezTo>
                      <a:pt x="24590" y="3678"/>
                      <a:pt x="23982" y="3800"/>
                      <a:pt x="23405" y="3891"/>
                    </a:cubicBezTo>
                    <a:cubicBezTo>
                      <a:pt x="22979" y="3952"/>
                      <a:pt x="22554" y="3982"/>
                      <a:pt x="22098" y="3982"/>
                    </a:cubicBezTo>
                    <a:lnTo>
                      <a:pt x="21733" y="3982"/>
                    </a:lnTo>
                    <a:cubicBezTo>
                      <a:pt x="21368" y="3982"/>
                      <a:pt x="21004" y="3982"/>
                      <a:pt x="20639" y="3952"/>
                    </a:cubicBezTo>
                    <a:cubicBezTo>
                      <a:pt x="19636" y="3921"/>
                      <a:pt x="18693" y="3860"/>
                      <a:pt x="17782" y="3739"/>
                    </a:cubicBezTo>
                    <a:cubicBezTo>
                      <a:pt x="16870" y="3617"/>
                      <a:pt x="16110" y="3465"/>
                      <a:pt x="15380" y="3283"/>
                    </a:cubicBezTo>
                    <a:cubicBezTo>
                      <a:pt x="14712" y="3101"/>
                      <a:pt x="13982" y="2857"/>
                      <a:pt x="13192" y="2553"/>
                    </a:cubicBezTo>
                    <a:lnTo>
                      <a:pt x="13253" y="2553"/>
                    </a:lnTo>
                    <a:cubicBezTo>
                      <a:pt x="11976" y="2006"/>
                      <a:pt x="10669" y="1277"/>
                      <a:pt x="9423" y="426"/>
                    </a:cubicBezTo>
                    <a:cubicBezTo>
                      <a:pt x="9423" y="243"/>
                      <a:pt x="9301" y="61"/>
                      <a:pt x="9119" y="31"/>
                    </a:cubicBezTo>
                    <a:cubicBezTo>
                      <a:pt x="9088" y="0"/>
                      <a:pt x="9058" y="0"/>
                      <a:pt x="90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0" name="Google Shape;2990;p46"/>
              <p:cNvSpPr/>
              <p:nvPr/>
            </p:nvSpPr>
            <p:spPr>
              <a:xfrm>
                <a:off x="2517800" y="3558850"/>
                <a:ext cx="313100" cy="1070700"/>
              </a:xfrm>
              <a:custGeom>
                <a:avLst/>
                <a:gdLst/>
                <a:ahLst/>
                <a:cxnLst/>
                <a:rect l="l" t="t" r="r" b="b"/>
                <a:pathLst>
                  <a:path w="12524" h="42828" extrusionOk="0">
                    <a:moveTo>
                      <a:pt x="9028" y="1"/>
                    </a:moveTo>
                    <a:cubicBezTo>
                      <a:pt x="8845" y="1"/>
                      <a:pt x="8693" y="122"/>
                      <a:pt x="8632" y="305"/>
                    </a:cubicBezTo>
                    <a:lnTo>
                      <a:pt x="8602" y="335"/>
                    </a:lnTo>
                    <a:cubicBezTo>
                      <a:pt x="8572" y="396"/>
                      <a:pt x="8572" y="457"/>
                      <a:pt x="8572" y="517"/>
                    </a:cubicBezTo>
                    <a:cubicBezTo>
                      <a:pt x="7569" y="3739"/>
                      <a:pt x="6322" y="6900"/>
                      <a:pt x="5137" y="9970"/>
                    </a:cubicBezTo>
                    <a:lnTo>
                      <a:pt x="4711" y="11004"/>
                    </a:lnTo>
                    <a:cubicBezTo>
                      <a:pt x="3800" y="13344"/>
                      <a:pt x="2857" y="15837"/>
                      <a:pt x="2006" y="18420"/>
                    </a:cubicBezTo>
                    <a:cubicBezTo>
                      <a:pt x="1581" y="19788"/>
                      <a:pt x="1216" y="21034"/>
                      <a:pt x="942" y="22189"/>
                    </a:cubicBezTo>
                    <a:cubicBezTo>
                      <a:pt x="578" y="23648"/>
                      <a:pt x="365" y="24773"/>
                      <a:pt x="213" y="25806"/>
                    </a:cubicBezTo>
                    <a:cubicBezTo>
                      <a:pt x="61" y="26840"/>
                      <a:pt x="0" y="27782"/>
                      <a:pt x="0" y="28694"/>
                    </a:cubicBezTo>
                    <a:cubicBezTo>
                      <a:pt x="0" y="29636"/>
                      <a:pt x="61" y="30579"/>
                      <a:pt x="213" y="31521"/>
                    </a:cubicBezTo>
                    <a:cubicBezTo>
                      <a:pt x="486" y="33375"/>
                      <a:pt x="1034" y="35077"/>
                      <a:pt x="1854" y="36566"/>
                    </a:cubicBezTo>
                    <a:cubicBezTo>
                      <a:pt x="2705" y="38147"/>
                      <a:pt x="3891" y="39484"/>
                      <a:pt x="5289" y="40488"/>
                    </a:cubicBezTo>
                    <a:cubicBezTo>
                      <a:pt x="6748" y="41551"/>
                      <a:pt x="8572" y="42281"/>
                      <a:pt x="10517" y="42615"/>
                    </a:cubicBezTo>
                    <a:cubicBezTo>
                      <a:pt x="11186" y="42706"/>
                      <a:pt x="11854" y="42798"/>
                      <a:pt x="12523" y="42828"/>
                    </a:cubicBezTo>
                    <a:cubicBezTo>
                      <a:pt x="11399" y="42159"/>
                      <a:pt x="10274" y="41430"/>
                      <a:pt x="9240" y="40670"/>
                    </a:cubicBezTo>
                    <a:cubicBezTo>
                      <a:pt x="8389" y="40032"/>
                      <a:pt x="7569" y="39363"/>
                      <a:pt x="6809" y="38633"/>
                    </a:cubicBezTo>
                    <a:cubicBezTo>
                      <a:pt x="6079" y="37904"/>
                      <a:pt x="5411" y="37114"/>
                      <a:pt x="4803" y="36263"/>
                    </a:cubicBezTo>
                    <a:cubicBezTo>
                      <a:pt x="4499" y="35837"/>
                      <a:pt x="4225" y="35381"/>
                      <a:pt x="3982" y="34925"/>
                    </a:cubicBezTo>
                    <a:cubicBezTo>
                      <a:pt x="3739" y="34469"/>
                      <a:pt x="3526" y="33983"/>
                      <a:pt x="3344" y="33527"/>
                    </a:cubicBezTo>
                    <a:cubicBezTo>
                      <a:pt x="3131" y="33010"/>
                      <a:pt x="2979" y="32463"/>
                      <a:pt x="2827" y="31946"/>
                    </a:cubicBezTo>
                    <a:cubicBezTo>
                      <a:pt x="2675" y="31308"/>
                      <a:pt x="2553" y="30670"/>
                      <a:pt x="2493" y="30001"/>
                    </a:cubicBezTo>
                    <a:cubicBezTo>
                      <a:pt x="2401" y="29241"/>
                      <a:pt x="2371" y="28481"/>
                      <a:pt x="2401" y="27691"/>
                    </a:cubicBezTo>
                    <a:cubicBezTo>
                      <a:pt x="2432" y="26931"/>
                      <a:pt x="2493" y="26202"/>
                      <a:pt x="2614" y="25442"/>
                    </a:cubicBezTo>
                    <a:cubicBezTo>
                      <a:pt x="2705" y="24682"/>
                      <a:pt x="2888" y="23922"/>
                      <a:pt x="3070" y="23162"/>
                    </a:cubicBezTo>
                    <a:cubicBezTo>
                      <a:pt x="3252" y="22433"/>
                      <a:pt x="3465" y="21703"/>
                      <a:pt x="3678" y="20974"/>
                    </a:cubicBezTo>
                    <a:cubicBezTo>
                      <a:pt x="4134" y="19606"/>
                      <a:pt x="4620" y="18268"/>
                      <a:pt x="5167" y="16931"/>
                    </a:cubicBezTo>
                    <a:cubicBezTo>
                      <a:pt x="5684" y="15654"/>
                      <a:pt x="6201" y="14347"/>
                      <a:pt x="6748" y="13071"/>
                    </a:cubicBezTo>
                    <a:cubicBezTo>
                      <a:pt x="6748" y="13071"/>
                      <a:pt x="6748" y="13071"/>
                      <a:pt x="6748" y="13040"/>
                    </a:cubicBezTo>
                    <a:cubicBezTo>
                      <a:pt x="6778" y="13040"/>
                      <a:pt x="6778" y="13010"/>
                      <a:pt x="6778" y="13010"/>
                    </a:cubicBezTo>
                    <a:cubicBezTo>
                      <a:pt x="6778" y="12980"/>
                      <a:pt x="6809" y="12949"/>
                      <a:pt x="6809" y="12919"/>
                    </a:cubicBezTo>
                    <a:cubicBezTo>
                      <a:pt x="6809" y="12919"/>
                      <a:pt x="6839" y="12888"/>
                      <a:pt x="6839" y="12888"/>
                    </a:cubicBezTo>
                    <a:lnTo>
                      <a:pt x="6930" y="12645"/>
                    </a:lnTo>
                    <a:cubicBezTo>
                      <a:pt x="6930" y="12645"/>
                      <a:pt x="6961" y="12615"/>
                      <a:pt x="6961" y="12584"/>
                    </a:cubicBezTo>
                    <a:cubicBezTo>
                      <a:pt x="6961" y="12554"/>
                      <a:pt x="6991" y="12554"/>
                      <a:pt x="6991" y="12524"/>
                    </a:cubicBezTo>
                    <a:cubicBezTo>
                      <a:pt x="7022" y="12432"/>
                      <a:pt x="7052" y="12372"/>
                      <a:pt x="7082" y="12280"/>
                    </a:cubicBezTo>
                    <a:cubicBezTo>
                      <a:pt x="7143" y="12128"/>
                      <a:pt x="7234" y="11946"/>
                      <a:pt x="7295" y="11794"/>
                    </a:cubicBezTo>
                    <a:cubicBezTo>
                      <a:pt x="7447" y="11460"/>
                      <a:pt x="7569" y="11095"/>
                      <a:pt x="7721" y="10761"/>
                    </a:cubicBezTo>
                    <a:cubicBezTo>
                      <a:pt x="7994" y="10092"/>
                      <a:pt x="8268" y="9423"/>
                      <a:pt x="8541" y="8724"/>
                    </a:cubicBezTo>
                    <a:cubicBezTo>
                      <a:pt x="9088" y="7387"/>
                      <a:pt x="9575" y="6049"/>
                      <a:pt x="10031" y="4651"/>
                    </a:cubicBezTo>
                    <a:cubicBezTo>
                      <a:pt x="10365" y="3587"/>
                      <a:pt x="10669" y="2463"/>
                      <a:pt x="10943" y="1368"/>
                    </a:cubicBezTo>
                    <a:cubicBezTo>
                      <a:pt x="10426" y="1064"/>
                      <a:pt x="9909" y="730"/>
                      <a:pt x="9423" y="365"/>
                    </a:cubicBezTo>
                    <a:cubicBezTo>
                      <a:pt x="9423" y="213"/>
                      <a:pt x="9301" y="61"/>
                      <a:pt x="9119" y="1"/>
                    </a:cubicBez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1" name="Google Shape;2991;p46"/>
              <p:cNvSpPr/>
              <p:nvPr/>
            </p:nvSpPr>
            <p:spPr>
              <a:xfrm>
                <a:off x="2686475" y="3219950"/>
                <a:ext cx="712825" cy="559300"/>
              </a:xfrm>
              <a:custGeom>
                <a:avLst/>
                <a:gdLst/>
                <a:ahLst/>
                <a:cxnLst/>
                <a:rect l="l" t="t" r="r" b="b"/>
                <a:pathLst>
                  <a:path w="28513" h="22372" extrusionOk="0">
                    <a:moveTo>
                      <a:pt x="3466" y="0"/>
                    </a:moveTo>
                    <a:cubicBezTo>
                      <a:pt x="3375" y="0"/>
                      <a:pt x="3253" y="31"/>
                      <a:pt x="3193" y="122"/>
                    </a:cubicBezTo>
                    <a:cubicBezTo>
                      <a:pt x="3162" y="122"/>
                      <a:pt x="3132" y="152"/>
                      <a:pt x="3132" y="183"/>
                    </a:cubicBezTo>
                    <a:cubicBezTo>
                      <a:pt x="2645" y="608"/>
                      <a:pt x="2250" y="1155"/>
                      <a:pt x="1916" y="1763"/>
                    </a:cubicBezTo>
                    <a:cubicBezTo>
                      <a:pt x="1582" y="2401"/>
                      <a:pt x="1338" y="3070"/>
                      <a:pt x="1186" y="3739"/>
                    </a:cubicBezTo>
                    <a:cubicBezTo>
                      <a:pt x="1004" y="4499"/>
                      <a:pt x="974" y="5137"/>
                      <a:pt x="1004" y="5745"/>
                    </a:cubicBezTo>
                    <a:lnTo>
                      <a:pt x="1034" y="5836"/>
                    </a:lnTo>
                    <a:cubicBezTo>
                      <a:pt x="1034" y="5958"/>
                      <a:pt x="1034" y="6110"/>
                      <a:pt x="1095" y="6231"/>
                    </a:cubicBezTo>
                    <a:cubicBezTo>
                      <a:pt x="1126" y="6383"/>
                      <a:pt x="1186" y="6505"/>
                      <a:pt x="1247" y="6657"/>
                    </a:cubicBezTo>
                    <a:cubicBezTo>
                      <a:pt x="1308" y="6748"/>
                      <a:pt x="1338" y="6809"/>
                      <a:pt x="1369" y="6900"/>
                    </a:cubicBezTo>
                    <a:lnTo>
                      <a:pt x="1399" y="6930"/>
                    </a:lnTo>
                    <a:cubicBezTo>
                      <a:pt x="1490" y="7082"/>
                      <a:pt x="1551" y="7234"/>
                      <a:pt x="1612" y="7417"/>
                    </a:cubicBezTo>
                    <a:cubicBezTo>
                      <a:pt x="1642" y="7447"/>
                      <a:pt x="1642" y="7508"/>
                      <a:pt x="1673" y="7599"/>
                    </a:cubicBezTo>
                    <a:cubicBezTo>
                      <a:pt x="1642" y="7660"/>
                      <a:pt x="1642" y="7690"/>
                      <a:pt x="1612" y="7751"/>
                    </a:cubicBezTo>
                    <a:cubicBezTo>
                      <a:pt x="1521" y="7964"/>
                      <a:pt x="1369" y="8146"/>
                      <a:pt x="1217" y="8359"/>
                    </a:cubicBezTo>
                    <a:lnTo>
                      <a:pt x="1156" y="8450"/>
                    </a:lnTo>
                    <a:lnTo>
                      <a:pt x="1095" y="8541"/>
                    </a:lnTo>
                    <a:cubicBezTo>
                      <a:pt x="974" y="8724"/>
                      <a:pt x="822" y="8906"/>
                      <a:pt x="730" y="9088"/>
                    </a:cubicBezTo>
                    <a:cubicBezTo>
                      <a:pt x="518" y="9605"/>
                      <a:pt x="335" y="10183"/>
                      <a:pt x="214" y="10912"/>
                    </a:cubicBezTo>
                    <a:cubicBezTo>
                      <a:pt x="62" y="11702"/>
                      <a:pt x="1" y="12402"/>
                      <a:pt x="31" y="13040"/>
                    </a:cubicBezTo>
                    <a:cubicBezTo>
                      <a:pt x="62" y="13739"/>
                      <a:pt x="123" y="14317"/>
                      <a:pt x="305" y="14833"/>
                    </a:cubicBezTo>
                    <a:cubicBezTo>
                      <a:pt x="335" y="14894"/>
                      <a:pt x="366" y="14985"/>
                      <a:pt x="396" y="15046"/>
                    </a:cubicBezTo>
                    <a:cubicBezTo>
                      <a:pt x="426" y="15076"/>
                      <a:pt x="426" y="15107"/>
                      <a:pt x="457" y="15168"/>
                    </a:cubicBezTo>
                    <a:lnTo>
                      <a:pt x="518" y="15259"/>
                    </a:lnTo>
                    <a:cubicBezTo>
                      <a:pt x="609" y="15350"/>
                      <a:pt x="670" y="15472"/>
                      <a:pt x="761" y="15563"/>
                    </a:cubicBezTo>
                    <a:lnTo>
                      <a:pt x="791" y="15593"/>
                    </a:lnTo>
                    <a:lnTo>
                      <a:pt x="822" y="15654"/>
                    </a:lnTo>
                    <a:cubicBezTo>
                      <a:pt x="913" y="15745"/>
                      <a:pt x="1004" y="15836"/>
                      <a:pt x="1095" y="15988"/>
                    </a:cubicBezTo>
                    <a:lnTo>
                      <a:pt x="1156" y="16019"/>
                    </a:lnTo>
                    <a:lnTo>
                      <a:pt x="1247" y="16110"/>
                    </a:lnTo>
                    <a:lnTo>
                      <a:pt x="1308" y="16201"/>
                    </a:lnTo>
                    <a:lnTo>
                      <a:pt x="1399" y="16292"/>
                    </a:lnTo>
                    <a:cubicBezTo>
                      <a:pt x="1673" y="16596"/>
                      <a:pt x="1977" y="16900"/>
                      <a:pt x="2281" y="17174"/>
                    </a:cubicBezTo>
                    <a:cubicBezTo>
                      <a:pt x="2311" y="17204"/>
                      <a:pt x="2341" y="17234"/>
                      <a:pt x="2372" y="17234"/>
                    </a:cubicBezTo>
                    <a:cubicBezTo>
                      <a:pt x="3588" y="18420"/>
                      <a:pt x="5077" y="19453"/>
                      <a:pt x="6779" y="20274"/>
                    </a:cubicBezTo>
                    <a:cubicBezTo>
                      <a:pt x="7691" y="20730"/>
                      <a:pt x="8664" y="21125"/>
                      <a:pt x="9636" y="21429"/>
                    </a:cubicBezTo>
                    <a:cubicBezTo>
                      <a:pt x="10609" y="21763"/>
                      <a:pt x="11491" y="21976"/>
                      <a:pt x="12281" y="22098"/>
                    </a:cubicBezTo>
                    <a:cubicBezTo>
                      <a:pt x="13010" y="22250"/>
                      <a:pt x="13801" y="22311"/>
                      <a:pt x="14591" y="22371"/>
                    </a:cubicBezTo>
                    <a:lnTo>
                      <a:pt x="15716" y="22371"/>
                    </a:lnTo>
                    <a:cubicBezTo>
                      <a:pt x="16202" y="22371"/>
                      <a:pt x="16688" y="22371"/>
                      <a:pt x="17175" y="22341"/>
                    </a:cubicBezTo>
                    <a:cubicBezTo>
                      <a:pt x="18056" y="22250"/>
                      <a:pt x="18937" y="22128"/>
                      <a:pt x="19728" y="21946"/>
                    </a:cubicBezTo>
                    <a:cubicBezTo>
                      <a:pt x="20640" y="21763"/>
                      <a:pt x="21430" y="21490"/>
                      <a:pt x="22159" y="21186"/>
                    </a:cubicBezTo>
                    <a:cubicBezTo>
                      <a:pt x="22980" y="20821"/>
                      <a:pt x="23649" y="20396"/>
                      <a:pt x="24226" y="19909"/>
                    </a:cubicBezTo>
                    <a:cubicBezTo>
                      <a:pt x="24986" y="19271"/>
                      <a:pt x="25533" y="18572"/>
                      <a:pt x="25868" y="17842"/>
                    </a:cubicBezTo>
                    <a:cubicBezTo>
                      <a:pt x="26080" y="17326"/>
                      <a:pt x="26263" y="16779"/>
                      <a:pt x="26354" y="16201"/>
                    </a:cubicBezTo>
                    <a:cubicBezTo>
                      <a:pt x="26415" y="15654"/>
                      <a:pt x="26445" y="15137"/>
                      <a:pt x="26415" y="14681"/>
                    </a:cubicBezTo>
                    <a:cubicBezTo>
                      <a:pt x="26384" y="14347"/>
                      <a:pt x="26354" y="14043"/>
                      <a:pt x="26324" y="13709"/>
                    </a:cubicBezTo>
                    <a:lnTo>
                      <a:pt x="26324" y="13648"/>
                    </a:lnTo>
                    <a:cubicBezTo>
                      <a:pt x="26232" y="13161"/>
                      <a:pt x="26172" y="12614"/>
                      <a:pt x="26172" y="12067"/>
                    </a:cubicBezTo>
                    <a:cubicBezTo>
                      <a:pt x="26202" y="11824"/>
                      <a:pt x="26232" y="11611"/>
                      <a:pt x="26263" y="11399"/>
                    </a:cubicBezTo>
                    <a:cubicBezTo>
                      <a:pt x="26324" y="11307"/>
                      <a:pt x="26354" y="11216"/>
                      <a:pt x="26415" y="11155"/>
                    </a:cubicBezTo>
                    <a:cubicBezTo>
                      <a:pt x="26628" y="10943"/>
                      <a:pt x="26810" y="10730"/>
                      <a:pt x="26992" y="10517"/>
                    </a:cubicBezTo>
                    <a:cubicBezTo>
                      <a:pt x="27570" y="9818"/>
                      <a:pt x="27995" y="9058"/>
                      <a:pt x="28208" y="8268"/>
                    </a:cubicBezTo>
                    <a:cubicBezTo>
                      <a:pt x="28451" y="7386"/>
                      <a:pt x="28512" y="6535"/>
                      <a:pt x="28330" y="5745"/>
                    </a:cubicBezTo>
                    <a:cubicBezTo>
                      <a:pt x="28117" y="4894"/>
                      <a:pt x="27661" y="4073"/>
                      <a:pt x="27023" y="3374"/>
                    </a:cubicBezTo>
                    <a:cubicBezTo>
                      <a:pt x="26932" y="3283"/>
                      <a:pt x="26840" y="3253"/>
                      <a:pt x="26719" y="3253"/>
                    </a:cubicBezTo>
                    <a:cubicBezTo>
                      <a:pt x="26658" y="3253"/>
                      <a:pt x="26628" y="3253"/>
                      <a:pt x="26597" y="3283"/>
                    </a:cubicBezTo>
                    <a:cubicBezTo>
                      <a:pt x="26476" y="3283"/>
                      <a:pt x="26384" y="3313"/>
                      <a:pt x="26293" y="3374"/>
                    </a:cubicBezTo>
                    <a:cubicBezTo>
                      <a:pt x="26141" y="3526"/>
                      <a:pt x="25989" y="3648"/>
                      <a:pt x="25807" y="3800"/>
                    </a:cubicBezTo>
                    <a:cubicBezTo>
                      <a:pt x="25047" y="4377"/>
                      <a:pt x="24226" y="4863"/>
                      <a:pt x="23345" y="5228"/>
                    </a:cubicBezTo>
                    <a:cubicBezTo>
                      <a:pt x="22311" y="5654"/>
                      <a:pt x="21217" y="5958"/>
                      <a:pt x="20032" y="6110"/>
                    </a:cubicBezTo>
                    <a:cubicBezTo>
                      <a:pt x="19393" y="6201"/>
                      <a:pt x="18694" y="6262"/>
                      <a:pt x="17995" y="6262"/>
                    </a:cubicBezTo>
                    <a:cubicBezTo>
                      <a:pt x="17205" y="6262"/>
                      <a:pt x="16415" y="6201"/>
                      <a:pt x="15624" y="6079"/>
                    </a:cubicBezTo>
                    <a:cubicBezTo>
                      <a:pt x="13856" y="5840"/>
                      <a:pt x="12058" y="5363"/>
                      <a:pt x="10289" y="4651"/>
                    </a:cubicBezTo>
                    <a:lnTo>
                      <a:pt x="10335" y="4651"/>
                    </a:lnTo>
                    <a:cubicBezTo>
                      <a:pt x="8664" y="3921"/>
                      <a:pt x="7114" y="3040"/>
                      <a:pt x="5715" y="1976"/>
                    </a:cubicBezTo>
                    <a:lnTo>
                      <a:pt x="5685" y="1976"/>
                    </a:lnTo>
                    <a:cubicBezTo>
                      <a:pt x="5320" y="1672"/>
                      <a:pt x="5047" y="1429"/>
                      <a:pt x="4773" y="1186"/>
                    </a:cubicBezTo>
                    <a:cubicBezTo>
                      <a:pt x="4469" y="882"/>
                      <a:pt x="4104" y="547"/>
                      <a:pt x="3740" y="122"/>
                    </a:cubicBezTo>
                    <a:cubicBezTo>
                      <a:pt x="3679" y="31"/>
                      <a:pt x="3588" y="0"/>
                      <a:pt x="34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2" name="Google Shape;2992;p46"/>
              <p:cNvSpPr/>
              <p:nvPr/>
            </p:nvSpPr>
            <p:spPr>
              <a:xfrm>
                <a:off x="2686475" y="3219175"/>
                <a:ext cx="374675" cy="560075"/>
              </a:xfrm>
              <a:custGeom>
                <a:avLst/>
                <a:gdLst/>
                <a:ahLst/>
                <a:cxnLst/>
                <a:rect l="l" t="t" r="r" b="b"/>
                <a:pathLst>
                  <a:path w="14987" h="22403" extrusionOk="0">
                    <a:moveTo>
                      <a:pt x="3466" y="1"/>
                    </a:moveTo>
                    <a:cubicBezTo>
                      <a:pt x="3375" y="1"/>
                      <a:pt x="3253" y="62"/>
                      <a:pt x="3162" y="122"/>
                    </a:cubicBezTo>
                    <a:cubicBezTo>
                      <a:pt x="3162" y="153"/>
                      <a:pt x="3132" y="183"/>
                      <a:pt x="3101" y="214"/>
                    </a:cubicBezTo>
                    <a:cubicBezTo>
                      <a:pt x="2645" y="639"/>
                      <a:pt x="2220" y="1186"/>
                      <a:pt x="1916" y="1794"/>
                    </a:cubicBezTo>
                    <a:cubicBezTo>
                      <a:pt x="1582" y="2432"/>
                      <a:pt x="1308" y="3101"/>
                      <a:pt x="1156" y="3739"/>
                    </a:cubicBezTo>
                    <a:cubicBezTo>
                      <a:pt x="1004" y="4530"/>
                      <a:pt x="943" y="5168"/>
                      <a:pt x="1004" y="5776"/>
                    </a:cubicBezTo>
                    <a:lnTo>
                      <a:pt x="1004" y="5867"/>
                    </a:lnTo>
                    <a:cubicBezTo>
                      <a:pt x="1034" y="5989"/>
                      <a:pt x="1034" y="6141"/>
                      <a:pt x="1065" y="6262"/>
                    </a:cubicBezTo>
                    <a:cubicBezTo>
                      <a:pt x="1126" y="6384"/>
                      <a:pt x="1186" y="6536"/>
                      <a:pt x="1247" y="6688"/>
                    </a:cubicBezTo>
                    <a:cubicBezTo>
                      <a:pt x="1278" y="6779"/>
                      <a:pt x="1308" y="6840"/>
                      <a:pt x="1369" y="6931"/>
                    </a:cubicBezTo>
                    <a:lnTo>
                      <a:pt x="1369" y="6961"/>
                    </a:lnTo>
                    <a:cubicBezTo>
                      <a:pt x="1460" y="7113"/>
                      <a:pt x="1551" y="7296"/>
                      <a:pt x="1612" y="7448"/>
                    </a:cubicBezTo>
                    <a:cubicBezTo>
                      <a:pt x="1612" y="7509"/>
                      <a:pt x="1642" y="7569"/>
                      <a:pt x="1642" y="7630"/>
                    </a:cubicBezTo>
                    <a:cubicBezTo>
                      <a:pt x="1642" y="7691"/>
                      <a:pt x="1612" y="7721"/>
                      <a:pt x="1612" y="7782"/>
                    </a:cubicBezTo>
                    <a:cubicBezTo>
                      <a:pt x="1490" y="7995"/>
                      <a:pt x="1308" y="8238"/>
                      <a:pt x="1217" y="8390"/>
                    </a:cubicBezTo>
                    <a:lnTo>
                      <a:pt x="1156" y="8451"/>
                    </a:lnTo>
                    <a:lnTo>
                      <a:pt x="1065" y="8603"/>
                    </a:lnTo>
                    <a:cubicBezTo>
                      <a:pt x="943" y="8755"/>
                      <a:pt x="822" y="8937"/>
                      <a:pt x="730" y="9119"/>
                    </a:cubicBezTo>
                    <a:cubicBezTo>
                      <a:pt x="487" y="9636"/>
                      <a:pt x="305" y="10214"/>
                      <a:pt x="183" y="10943"/>
                    </a:cubicBezTo>
                    <a:cubicBezTo>
                      <a:pt x="62" y="11733"/>
                      <a:pt x="1" y="12433"/>
                      <a:pt x="1" y="13071"/>
                    </a:cubicBezTo>
                    <a:cubicBezTo>
                      <a:pt x="31" y="13770"/>
                      <a:pt x="123" y="14348"/>
                      <a:pt x="275" y="14864"/>
                    </a:cubicBezTo>
                    <a:cubicBezTo>
                      <a:pt x="305" y="14955"/>
                      <a:pt x="335" y="15016"/>
                      <a:pt x="396" y="15077"/>
                    </a:cubicBezTo>
                    <a:cubicBezTo>
                      <a:pt x="396" y="15107"/>
                      <a:pt x="426" y="15138"/>
                      <a:pt x="457" y="15199"/>
                    </a:cubicBezTo>
                    <a:lnTo>
                      <a:pt x="518" y="15290"/>
                    </a:lnTo>
                    <a:cubicBezTo>
                      <a:pt x="578" y="15411"/>
                      <a:pt x="670" y="15503"/>
                      <a:pt x="761" y="15594"/>
                    </a:cubicBezTo>
                    <a:lnTo>
                      <a:pt x="791" y="15624"/>
                    </a:lnTo>
                    <a:lnTo>
                      <a:pt x="822" y="15685"/>
                    </a:lnTo>
                    <a:cubicBezTo>
                      <a:pt x="882" y="15776"/>
                      <a:pt x="974" y="15898"/>
                      <a:pt x="1095" y="16019"/>
                    </a:cubicBezTo>
                    <a:lnTo>
                      <a:pt x="1126" y="16050"/>
                    </a:lnTo>
                    <a:lnTo>
                      <a:pt x="1247" y="16171"/>
                    </a:lnTo>
                    <a:lnTo>
                      <a:pt x="1308" y="16232"/>
                    </a:lnTo>
                    <a:lnTo>
                      <a:pt x="1369" y="16323"/>
                    </a:lnTo>
                    <a:cubicBezTo>
                      <a:pt x="1673" y="16627"/>
                      <a:pt x="1977" y="16931"/>
                      <a:pt x="2281" y="17235"/>
                    </a:cubicBezTo>
                    <a:cubicBezTo>
                      <a:pt x="2311" y="17235"/>
                      <a:pt x="2311" y="17265"/>
                      <a:pt x="2341" y="17265"/>
                    </a:cubicBezTo>
                    <a:cubicBezTo>
                      <a:pt x="3588" y="18451"/>
                      <a:pt x="5077" y="19484"/>
                      <a:pt x="6779" y="20335"/>
                    </a:cubicBezTo>
                    <a:cubicBezTo>
                      <a:pt x="7691" y="20791"/>
                      <a:pt x="8664" y="21187"/>
                      <a:pt x="9636" y="21490"/>
                    </a:cubicBezTo>
                    <a:cubicBezTo>
                      <a:pt x="10579" y="21794"/>
                      <a:pt x="11460" y="22007"/>
                      <a:pt x="12281" y="22159"/>
                    </a:cubicBezTo>
                    <a:cubicBezTo>
                      <a:pt x="12980" y="22281"/>
                      <a:pt x="13770" y="22372"/>
                      <a:pt x="14591" y="22402"/>
                    </a:cubicBezTo>
                    <a:lnTo>
                      <a:pt x="14986" y="22402"/>
                    </a:lnTo>
                    <a:cubicBezTo>
                      <a:pt x="14591" y="22281"/>
                      <a:pt x="14135" y="22159"/>
                      <a:pt x="13709" y="22007"/>
                    </a:cubicBezTo>
                    <a:cubicBezTo>
                      <a:pt x="11521" y="21278"/>
                      <a:pt x="9788" y="20366"/>
                      <a:pt x="8390" y="19211"/>
                    </a:cubicBezTo>
                    <a:cubicBezTo>
                      <a:pt x="7600" y="18572"/>
                      <a:pt x="6901" y="17843"/>
                      <a:pt x="6354" y="17053"/>
                    </a:cubicBezTo>
                    <a:cubicBezTo>
                      <a:pt x="6232" y="16901"/>
                      <a:pt x="6110" y="16718"/>
                      <a:pt x="6019" y="16536"/>
                    </a:cubicBezTo>
                    <a:cubicBezTo>
                      <a:pt x="5898" y="16323"/>
                      <a:pt x="5807" y="16141"/>
                      <a:pt x="5715" y="15898"/>
                    </a:cubicBezTo>
                    <a:cubicBezTo>
                      <a:pt x="5533" y="15533"/>
                      <a:pt x="5411" y="15107"/>
                      <a:pt x="5320" y="14682"/>
                    </a:cubicBezTo>
                    <a:cubicBezTo>
                      <a:pt x="5229" y="14287"/>
                      <a:pt x="5199" y="13861"/>
                      <a:pt x="5199" y="13466"/>
                    </a:cubicBezTo>
                    <a:cubicBezTo>
                      <a:pt x="5229" y="13071"/>
                      <a:pt x="5320" y="12676"/>
                      <a:pt x="5472" y="12311"/>
                    </a:cubicBezTo>
                    <a:cubicBezTo>
                      <a:pt x="5533" y="12129"/>
                      <a:pt x="5624" y="11977"/>
                      <a:pt x="5746" y="11794"/>
                    </a:cubicBezTo>
                    <a:cubicBezTo>
                      <a:pt x="5837" y="11642"/>
                      <a:pt x="5959" y="11460"/>
                      <a:pt x="6141" y="11308"/>
                    </a:cubicBezTo>
                    <a:cubicBezTo>
                      <a:pt x="6262" y="11156"/>
                      <a:pt x="6414" y="11034"/>
                      <a:pt x="6597" y="10882"/>
                    </a:cubicBezTo>
                    <a:cubicBezTo>
                      <a:pt x="6688" y="10852"/>
                      <a:pt x="6779" y="10791"/>
                      <a:pt x="6870" y="10730"/>
                    </a:cubicBezTo>
                    <a:cubicBezTo>
                      <a:pt x="6962" y="10700"/>
                      <a:pt x="7053" y="10639"/>
                      <a:pt x="7144" y="10609"/>
                    </a:cubicBezTo>
                    <a:cubicBezTo>
                      <a:pt x="7296" y="10548"/>
                      <a:pt x="7478" y="10518"/>
                      <a:pt x="7600" y="10487"/>
                    </a:cubicBezTo>
                    <a:lnTo>
                      <a:pt x="7691" y="10457"/>
                    </a:lnTo>
                    <a:cubicBezTo>
                      <a:pt x="7782" y="10457"/>
                      <a:pt x="7873" y="10426"/>
                      <a:pt x="7965" y="10396"/>
                    </a:cubicBezTo>
                    <a:cubicBezTo>
                      <a:pt x="7995" y="10396"/>
                      <a:pt x="8025" y="10366"/>
                      <a:pt x="8086" y="10335"/>
                    </a:cubicBezTo>
                    <a:cubicBezTo>
                      <a:pt x="8086" y="10305"/>
                      <a:pt x="8117" y="10305"/>
                      <a:pt x="8117" y="10275"/>
                    </a:cubicBezTo>
                    <a:cubicBezTo>
                      <a:pt x="8117" y="10244"/>
                      <a:pt x="8147" y="10244"/>
                      <a:pt x="8147" y="10214"/>
                    </a:cubicBezTo>
                    <a:cubicBezTo>
                      <a:pt x="8147" y="10153"/>
                      <a:pt x="8147" y="10092"/>
                      <a:pt x="8147" y="10031"/>
                    </a:cubicBezTo>
                    <a:cubicBezTo>
                      <a:pt x="8147" y="9910"/>
                      <a:pt x="8117" y="9819"/>
                      <a:pt x="8086" y="9697"/>
                    </a:cubicBezTo>
                    <a:cubicBezTo>
                      <a:pt x="8056" y="9545"/>
                      <a:pt x="7995" y="9393"/>
                      <a:pt x="7965" y="9271"/>
                    </a:cubicBezTo>
                    <a:cubicBezTo>
                      <a:pt x="7934" y="9211"/>
                      <a:pt x="7904" y="9150"/>
                      <a:pt x="7873" y="9089"/>
                    </a:cubicBezTo>
                    <a:cubicBezTo>
                      <a:pt x="7813" y="8998"/>
                      <a:pt x="7782" y="8937"/>
                      <a:pt x="7752" y="8876"/>
                    </a:cubicBezTo>
                    <a:cubicBezTo>
                      <a:pt x="7509" y="8542"/>
                      <a:pt x="7205" y="8299"/>
                      <a:pt x="6901" y="8025"/>
                    </a:cubicBezTo>
                    <a:cubicBezTo>
                      <a:pt x="6718" y="7904"/>
                      <a:pt x="6566" y="7752"/>
                      <a:pt x="6445" y="7630"/>
                    </a:cubicBezTo>
                    <a:cubicBezTo>
                      <a:pt x="6354" y="7539"/>
                      <a:pt x="6293" y="7478"/>
                      <a:pt x="6202" y="7387"/>
                    </a:cubicBezTo>
                    <a:cubicBezTo>
                      <a:pt x="6141" y="7296"/>
                      <a:pt x="6080" y="7205"/>
                      <a:pt x="6019" y="7113"/>
                    </a:cubicBezTo>
                    <a:cubicBezTo>
                      <a:pt x="5472" y="6384"/>
                      <a:pt x="5077" y="5563"/>
                      <a:pt x="4834" y="4682"/>
                    </a:cubicBezTo>
                    <a:cubicBezTo>
                      <a:pt x="4743" y="4287"/>
                      <a:pt x="4652" y="3891"/>
                      <a:pt x="4652" y="3466"/>
                    </a:cubicBezTo>
                    <a:cubicBezTo>
                      <a:pt x="4621" y="3253"/>
                      <a:pt x="4621" y="3040"/>
                      <a:pt x="4652" y="2828"/>
                    </a:cubicBezTo>
                    <a:cubicBezTo>
                      <a:pt x="4652" y="2615"/>
                      <a:pt x="4682" y="2402"/>
                      <a:pt x="4743" y="2159"/>
                    </a:cubicBezTo>
                    <a:cubicBezTo>
                      <a:pt x="4773" y="1885"/>
                      <a:pt x="4834" y="1612"/>
                      <a:pt x="4925" y="1338"/>
                    </a:cubicBezTo>
                    <a:cubicBezTo>
                      <a:pt x="4895" y="1308"/>
                      <a:pt x="4834" y="1247"/>
                      <a:pt x="4803" y="1217"/>
                    </a:cubicBezTo>
                    <a:cubicBezTo>
                      <a:pt x="4469" y="913"/>
                      <a:pt x="4135" y="578"/>
                      <a:pt x="3770" y="122"/>
                    </a:cubicBezTo>
                    <a:cubicBezTo>
                      <a:pt x="3709" y="62"/>
                      <a:pt x="3588" y="1"/>
                      <a:pt x="34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3" name="Google Shape;2993;p46"/>
              <p:cNvSpPr/>
              <p:nvPr/>
            </p:nvSpPr>
            <p:spPr>
              <a:xfrm>
                <a:off x="2855950" y="3506425"/>
                <a:ext cx="265975" cy="95775"/>
              </a:xfrm>
              <a:custGeom>
                <a:avLst/>
                <a:gdLst/>
                <a:ahLst/>
                <a:cxnLst/>
                <a:rect l="l" t="t" r="r" b="b"/>
                <a:pathLst>
                  <a:path w="10639" h="3831" extrusionOk="0">
                    <a:moveTo>
                      <a:pt x="578" y="0"/>
                    </a:moveTo>
                    <a:cubicBezTo>
                      <a:pt x="426" y="0"/>
                      <a:pt x="304" y="61"/>
                      <a:pt x="213" y="152"/>
                    </a:cubicBezTo>
                    <a:cubicBezTo>
                      <a:pt x="0" y="365"/>
                      <a:pt x="0" y="669"/>
                      <a:pt x="213" y="882"/>
                    </a:cubicBezTo>
                    <a:cubicBezTo>
                      <a:pt x="395" y="1095"/>
                      <a:pt x="608" y="1247"/>
                      <a:pt x="790" y="1399"/>
                    </a:cubicBezTo>
                    <a:cubicBezTo>
                      <a:pt x="973" y="1520"/>
                      <a:pt x="1155" y="1642"/>
                      <a:pt x="1338" y="1763"/>
                    </a:cubicBezTo>
                    <a:cubicBezTo>
                      <a:pt x="1733" y="2037"/>
                      <a:pt x="2098" y="2250"/>
                      <a:pt x="2462" y="2432"/>
                    </a:cubicBezTo>
                    <a:cubicBezTo>
                      <a:pt x="2918" y="2645"/>
                      <a:pt x="3374" y="2827"/>
                      <a:pt x="3800" y="2979"/>
                    </a:cubicBezTo>
                    <a:cubicBezTo>
                      <a:pt x="4286" y="3131"/>
                      <a:pt x="4712" y="3253"/>
                      <a:pt x="5107" y="3344"/>
                    </a:cubicBezTo>
                    <a:cubicBezTo>
                      <a:pt x="5532" y="3435"/>
                      <a:pt x="6019" y="3526"/>
                      <a:pt x="6505" y="3587"/>
                    </a:cubicBezTo>
                    <a:cubicBezTo>
                      <a:pt x="6718" y="3648"/>
                      <a:pt x="6961" y="3648"/>
                      <a:pt x="7174" y="3678"/>
                    </a:cubicBezTo>
                    <a:cubicBezTo>
                      <a:pt x="7356" y="3709"/>
                      <a:pt x="7569" y="3739"/>
                      <a:pt x="7751" y="3739"/>
                    </a:cubicBezTo>
                    <a:lnTo>
                      <a:pt x="7842" y="3739"/>
                    </a:lnTo>
                    <a:cubicBezTo>
                      <a:pt x="8085" y="3769"/>
                      <a:pt x="8329" y="3800"/>
                      <a:pt x="8572" y="3800"/>
                    </a:cubicBezTo>
                    <a:cubicBezTo>
                      <a:pt x="8754" y="3800"/>
                      <a:pt x="8937" y="3800"/>
                      <a:pt x="9119" y="3830"/>
                    </a:cubicBezTo>
                    <a:lnTo>
                      <a:pt x="10517" y="3830"/>
                    </a:lnTo>
                    <a:cubicBezTo>
                      <a:pt x="10608" y="3830"/>
                      <a:pt x="10639" y="3769"/>
                      <a:pt x="10639" y="3739"/>
                    </a:cubicBezTo>
                    <a:cubicBezTo>
                      <a:pt x="10639" y="3678"/>
                      <a:pt x="10608" y="3617"/>
                      <a:pt x="10517" y="3617"/>
                    </a:cubicBezTo>
                    <a:cubicBezTo>
                      <a:pt x="10061" y="3617"/>
                      <a:pt x="9544" y="3587"/>
                      <a:pt x="9028" y="3496"/>
                    </a:cubicBezTo>
                    <a:cubicBezTo>
                      <a:pt x="8906" y="3496"/>
                      <a:pt x="8785" y="3465"/>
                      <a:pt x="8663" y="3465"/>
                    </a:cubicBezTo>
                    <a:lnTo>
                      <a:pt x="8633" y="3465"/>
                    </a:lnTo>
                    <a:cubicBezTo>
                      <a:pt x="7143" y="3253"/>
                      <a:pt x="5684" y="2827"/>
                      <a:pt x="4256" y="2250"/>
                    </a:cubicBezTo>
                    <a:cubicBezTo>
                      <a:pt x="3283" y="1854"/>
                      <a:pt x="2432" y="1338"/>
                      <a:pt x="1672" y="791"/>
                    </a:cubicBezTo>
                    <a:cubicBezTo>
                      <a:pt x="1520" y="669"/>
                      <a:pt x="1398" y="547"/>
                      <a:pt x="1246" y="426"/>
                    </a:cubicBezTo>
                    <a:cubicBezTo>
                      <a:pt x="1155" y="335"/>
                      <a:pt x="1034" y="243"/>
                      <a:pt x="942" y="152"/>
                    </a:cubicBezTo>
                    <a:cubicBezTo>
                      <a:pt x="882" y="92"/>
                      <a:pt x="790" y="61"/>
                      <a:pt x="699" y="31"/>
                    </a:cubicBezTo>
                    <a:lnTo>
                      <a:pt x="63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4" name="Google Shape;2994;p46"/>
              <p:cNvSpPr/>
              <p:nvPr/>
            </p:nvSpPr>
            <p:spPr>
              <a:xfrm>
                <a:off x="3052750" y="3632550"/>
                <a:ext cx="253825" cy="64625"/>
              </a:xfrm>
              <a:custGeom>
                <a:avLst/>
                <a:gdLst/>
                <a:ahLst/>
                <a:cxnLst/>
                <a:rect l="l" t="t" r="r" b="b"/>
                <a:pathLst>
                  <a:path w="10153" h="2585" extrusionOk="0">
                    <a:moveTo>
                      <a:pt x="9515" y="1"/>
                    </a:moveTo>
                    <a:cubicBezTo>
                      <a:pt x="9423" y="1"/>
                      <a:pt x="9332" y="31"/>
                      <a:pt x="9211" y="92"/>
                    </a:cubicBezTo>
                    <a:cubicBezTo>
                      <a:pt x="9028" y="153"/>
                      <a:pt x="8876" y="244"/>
                      <a:pt x="8724" y="366"/>
                    </a:cubicBezTo>
                    <a:lnTo>
                      <a:pt x="8663" y="396"/>
                    </a:lnTo>
                    <a:lnTo>
                      <a:pt x="8633" y="427"/>
                    </a:lnTo>
                    <a:cubicBezTo>
                      <a:pt x="8542" y="487"/>
                      <a:pt x="8420" y="579"/>
                      <a:pt x="8299" y="639"/>
                    </a:cubicBezTo>
                    <a:cubicBezTo>
                      <a:pt x="8056" y="791"/>
                      <a:pt x="7782" y="913"/>
                      <a:pt x="7417" y="1065"/>
                    </a:cubicBezTo>
                    <a:lnTo>
                      <a:pt x="7356" y="1095"/>
                    </a:lnTo>
                    <a:cubicBezTo>
                      <a:pt x="6809" y="1338"/>
                      <a:pt x="6232" y="1521"/>
                      <a:pt x="5654" y="1673"/>
                    </a:cubicBezTo>
                    <a:lnTo>
                      <a:pt x="5593" y="1703"/>
                    </a:lnTo>
                    <a:cubicBezTo>
                      <a:pt x="5320" y="1764"/>
                      <a:pt x="5016" y="1855"/>
                      <a:pt x="4712" y="1916"/>
                    </a:cubicBezTo>
                    <a:cubicBezTo>
                      <a:pt x="4438" y="1977"/>
                      <a:pt x="4165" y="2007"/>
                      <a:pt x="3861" y="2068"/>
                    </a:cubicBezTo>
                    <a:cubicBezTo>
                      <a:pt x="3223" y="2129"/>
                      <a:pt x="2584" y="2189"/>
                      <a:pt x="1946" y="2189"/>
                    </a:cubicBezTo>
                    <a:cubicBezTo>
                      <a:pt x="1824" y="2189"/>
                      <a:pt x="1703" y="2220"/>
                      <a:pt x="1581" y="2220"/>
                    </a:cubicBezTo>
                    <a:cubicBezTo>
                      <a:pt x="1034" y="2220"/>
                      <a:pt x="548" y="2189"/>
                      <a:pt x="92" y="2129"/>
                    </a:cubicBezTo>
                    <a:cubicBezTo>
                      <a:pt x="31" y="2129"/>
                      <a:pt x="1" y="2159"/>
                      <a:pt x="1" y="2220"/>
                    </a:cubicBezTo>
                    <a:cubicBezTo>
                      <a:pt x="1" y="2281"/>
                      <a:pt x="31" y="2311"/>
                      <a:pt x="92" y="2341"/>
                    </a:cubicBezTo>
                    <a:cubicBezTo>
                      <a:pt x="852" y="2433"/>
                      <a:pt x="1642" y="2554"/>
                      <a:pt x="2463" y="2585"/>
                    </a:cubicBezTo>
                    <a:lnTo>
                      <a:pt x="3131" y="2585"/>
                    </a:lnTo>
                    <a:cubicBezTo>
                      <a:pt x="3679" y="2585"/>
                      <a:pt x="4256" y="2554"/>
                      <a:pt x="4986" y="2524"/>
                    </a:cubicBezTo>
                    <a:cubicBezTo>
                      <a:pt x="5837" y="2433"/>
                      <a:pt x="6657" y="2311"/>
                      <a:pt x="7478" y="2068"/>
                    </a:cubicBezTo>
                    <a:cubicBezTo>
                      <a:pt x="7843" y="1946"/>
                      <a:pt x="8208" y="1825"/>
                      <a:pt x="8663" y="1673"/>
                    </a:cubicBezTo>
                    <a:lnTo>
                      <a:pt x="8846" y="1612"/>
                    </a:lnTo>
                    <a:cubicBezTo>
                      <a:pt x="9180" y="1490"/>
                      <a:pt x="9545" y="1369"/>
                      <a:pt x="9819" y="1156"/>
                    </a:cubicBezTo>
                    <a:cubicBezTo>
                      <a:pt x="9910" y="1095"/>
                      <a:pt x="10001" y="1034"/>
                      <a:pt x="10031" y="913"/>
                    </a:cubicBezTo>
                    <a:cubicBezTo>
                      <a:pt x="10062" y="882"/>
                      <a:pt x="10092" y="822"/>
                      <a:pt x="10122" y="791"/>
                    </a:cubicBezTo>
                    <a:cubicBezTo>
                      <a:pt x="10153" y="609"/>
                      <a:pt x="10122" y="457"/>
                      <a:pt x="10031" y="305"/>
                    </a:cubicBezTo>
                    <a:cubicBezTo>
                      <a:pt x="9970" y="153"/>
                      <a:pt x="9819" y="62"/>
                      <a:pt x="9667" y="31"/>
                    </a:cubicBezTo>
                    <a:cubicBezTo>
                      <a:pt x="9636" y="1"/>
                      <a:pt x="9575" y="1"/>
                      <a:pt x="9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46"/>
              <p:cNvSpPr/>
              <p:nvPr/>
            </p:nvSpPr>
            <p:spPr>
              <a:xfrm>
                <a:off x="2906850" y="3480575"/>
                <a:ext cx="411125" cy="72225"/>
              </a:xfrm>
              <a:custGeom>
                <a:avLst/>
                <a:gdLst/>
                <a:ahLst/>
                <a:cxnLst/>
                <a:rect l="l" t="t" r="r" b="b"/>
                <a:pathLst>
                  <a:path w="16445" h="2889" extrusionOk="0">
                    <a:moveTo>
                      <a:pt x="122" y="1"/>
                    </a:moveTo>
                    <a:cubicBezTo>
                      <a:pt x="62" y="1"/>
                      <a:pt x="31" y="31"/>
                      <a:pt x="1" y="92"/>
                    </a:cubicBezTo>
                    <a:cubicBezTo>
                      <a:pt x="1" y="153"/>
                      <a:pt x="1" y="183"/>
                      <a:pt x="62" y="244"/>
                    </a:cubicBezTo>
                    <a:cubicBezTo>
                      <a:pt x="669" y="639"/>
                      <a:pt x="1369" y="1004"/>
                      <a:pt x="2159" y="1399"/>
                    </a:cubicBezTo>
                    <a:cubicBezTo>
                      <a:pt x="2493" y="1551"/>
                      <a:pt x="2888" y="1703"/>
                      <a:pt x="3344" y="1855"/>
                    </a:cubicBezTo>
                    <a:cubicBezTo>
                      <a:pt x="3709" y="1977"/>
                      <a:pt x="4104" y="2129"/>
                      <a:pt x="4499" y="2220"/>
                    </a:cubicBezTo>
                    <a:cubicBezTo>
                      <a:pt x="4742" y="2311"/>
                      <a:pt x="4986" y="2372"/>
                      <a:pt x="5290" y="2433"/>
                    </a:cubicBezTo>
                    <a:cubicBezTo>
                      <a:pt x="5502" y="2463"/>
                      <a:pt x="5715" y="2524"/>
                      <a:pt x="5928" y="2554"/>
                    </a:cubicBezTo>
                    <a:cubicBezTo>
                      <a:pt x="6536" y="2676"/>
                      <a:pt x="7022" y="2736"/>
                      <a:pt x="7448" y="2767"/>
                    </a:cubicBezTo>
                    <a:cubicBezTo>
                      <a:pt x="8116" y="2828"/>
                      <a:pt x="8755" y="2888"/>
                      <a:pt x="9363" y="2888"/>
                    </a:cubicBezTo>
                    <a:cubicBezTo>
                      <a:pt x="9727" y="2888"/>
                      <a:pt x="10062" y="2858"/>
                      <a:pt x="10426" y="2828"/>
                    </a:cubicBezTo>
                    <a:cubicBezTo>
                      <a:pt x="10974" y="2797"/>
                      <a:pt x="11429" y="2767"/>
                      <a:pt x="11885" y="2706"/>
                    </a:cubicBezTo>
                    <a:cubicBezTo>
                      <a:pt x="12341" y="2645"/>
                      <a:pt x="12888" y="2585"/>
                      <a:pt x="13405" y="2463"/>
                    </a:cubicBezTo>
                    <a:cubicBezTo>
                      <a:pt x="13892" y="2372"/>
                      <a:pt x="14317" y="2250"/>
                      <a:pt x="14743" y="2129"/>
                    </a:cubicBezTo>
                    <a:cubicBezTo>
                      <a:pt x="14955" y="2068"/>
                      <a:pt x="15199" y="1977"/>
                      <a:pt x="15411" y="1916"/>
                    </a:cubicBezTo>
                    <a:cubicBezTo>
                      <a:pt x="15533" y="1855"/>
                      <a:pt x="15685" y="1794"/>
                      <a:pt x="15806" y="1733"/>
                    </a:cubicBezTo>
                    <a:cubicBezTo>
                      <a:pt x="15867" y="1733"/>
                      <a:pt x="15898" y="1703"/>
                      <a:pt x="15958" y="1673"/>
                    </a:cubicBezTo>
                    <a:cubicBezTo>
                      <a:pt x="15989" y="1642"/>
                      <a:pt x="16050" y="1642"/>
                      <a:pt x="16080" y="1612"/>
                    </a:cubicBezTo>
                    <a:cubicBezTo>
                      <a:pt x="16232" y="1551"/>
                      <a:pt x="16354" y="1369"/>
                      <a:pt x="16384" y="1217"/>
                    </a:cubicBezTo>
                    <a:cubicBezTo>
                      <a:pt x="16445" y="1034"/>
                      <a:pt x="16414" y="852"/>
                      <a:pt x="16323" y="700"/>
                    </a:cubicBezTo>
                    <a:cubicBezTo>
                      <a:pt x="16232" y="548"/>
                      <a:pt x="16110" y="457"/>
                      <a:pt x="15928" y="396"/>
                    </a:cubicBezTo>
                    <a:lnTo>
                      <a:pt x="15594" y="396"/>
                    </a:lnTo>
                    <a:cubicBezTo>
                      <a:pt x="15533" y="426"/>
                      <a:pt x="15472" y="457"/>
                      <a:pt x="15411" y="457"/>
                    </a:cubicBezTo>
                    <a:cubicBezTo>
                      <a:pt x="15381" y="487"/>
                      <a:pt x="15320" y="487"/>
                      <a:pt x="15290" y="518"/>
                    </a:cubicBezTo>
                    <a:lnTo>
                      <a:pt x="14986" y="609"/>
                    </a:lnTo>
                    <a:cubicBezTo>
                      <a:pt x="14803" y="700"/>
                      <a:pt x="14621" y="761"/>
                      <a:pt x="14439" y="822"/>
                    </a:cubicBezTo>
                    <a:cubicBezTo>
                      <a:pt x="14013" y="974"/>
                      <a:pt x="13648" y="1095"/>
                      <a:pt x="13284" y="1186"/>
                    </a:cubicBezTo>
                    <a:cubicBezTo>
                      <a:pt x="12888" y="1277"/>
                      <a:pt x="12463" y="1399"/>
                      <a:pt x="12007" y="1490"/>
                    </a:cubicBezTo>
                    <a:cubicBezTo>
                      <a:pt x="11612" y="1551"/>
                      <a:pt x="11217" y="1612"/>
                      <a:pt x="10791" y="1673"/>
                    </a:cubicBezTo>
                    <a:cubicBezTo>
                      <a:pt x="9940" y="1794"/>
                      <a:pt x="9028" y="1855"/>
                      <a:pt x="8056" y="1855"/>
                    </a:cubicBezTo>
                    <a:lnTo>
                      <a:pt x="7995" y="1855"/>
                    </a:lnTo>
                    <a:cubicBezTo>
                      <a:pt x="7600" y="1855"/>
                      <a:pt x="7144" y="1855"/>
                      <a:pt x="6627" y="1825"/>
                    </a:cubicBezTo>
                    <a:cubicBezTo>
                      <a:pt x="6171" y="1794"/>
                      <a:pt x="5745" y="1764"/>
                      <a:pt x="5320" y="1703"/>
                    </a:cubicBezTo>
                    <a:cubicBezTo>
                      <a:pt x="5016" y="1673"/>
                      <a:pt x="4682" y="1612"/>
                      <a:pt x="4378" y="1551"/>
                    </a:cubicBezTo>
                    <a:cubicBezTo>
                      <a:pt x="4043" y="1521"/>
                      <a:pt x="3739" y="1460"/>
                      <a:pt x="3405" y="1369"/>
                    </a:cubicBezTo>
                    <a:cubicBezTo>
                      <a:pt x="2736" y="1186"/>
                      <a:pt x="2159" y="974"/>
                      <a:pt x="1642" y="791"/>
                    </a:cubicBezTo>
                    <a:cubicBezTo>
                      <a:pt x="1095" y="548"/>
                      <a:pt x="609" y="305"/>
                      <a:pt x="183" y="31"/>
                    </a:cubicBezTo>
                    <a:cubicBezTo>
                      <a:pt x="153" y="1"/>
                      <a:pt x="122" y="1"/>
                      <a:pt x="1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46"/>
              <p:cNvSpPr/>
              <p:nvPr/>
            </p:nvSpPr>
            <p:spPr>
              <a:xfrm>
                <a:off x="817900" y="2341500"/>
                <a:ext cx="348825" cy="343500"/>
              </a:xfrm>
              <a:custGeom>
                <a:avLst/>
                <a:gdLst/>
                <a:ahLst/>
                <a:cxnLst/>
                <a:rect l="l" t="t" r="r" b="b"/>
                <a:pathLst>
                  <a:path w="13953" h="13740" extrusionOk="0">
                    <a:moveTo>
                      <a:pt x="11156" y="1"/>
                    </a:moveTo>
                    <a:cubicBezTo>
                      <a:pt x="10974" y="1"/>
                      <a:pt x="10791" y="31"/>
                      <a:pt x="10670" y="31"/>
                    </a:cubicBezTo>
                    <a:cubicBezTo>
                      <a:pt x="10457" y="62"/>
                      <a:pt x="10275" y="122"/>
                      <a:pt x="10092" y="153"/>
                    </a:cubicBezTo>
                    <a:cubicBezTo>
                      <a:pt x="9758" y="244"/>
                      <a:pt x="9424" y="396"/>
                      <a:pt x="9089" y="609"/>
                    </a:cubicBezTo>
                    <a:cubicBezTo>
                      <a:pt x="8512" y="974"/>
                      <a:pt x="8025" y="1521"/>
                      <a:pt x="7600" y="2250"/>
                    </a:cubicBezTo>
                    <a:cubicBezTo>
                      <a:pt x="7417" y="2524"/>
                      <a:pt x="7265" y="2858"/>
                      <a:pt x="7114" y="3284"/>
                    </a:cubicBezTo>
                    <a:cubicBezTo>
                      <a:pt x="6992" y="3588"/>
                      <a:pt x="6870" y="3952"/>
                      <a:pt x="6779" y="4347"/>
                    </a:cubicBezTo>
                    <a:cubicBezTo>
                      <a:pt x="6749" y="4469"/>
                      <a:pt x="6718" y="4621"/>
                      <a:pt x="6688" y="4773"/>
                    </a:cubicBezTo>
                    <a:lnTo>
                      <a:pt x="6688" y="4743"/>
                    </a:lnTo>
                    <a:cubicBezTo>
                      <a:pt x="6475" y="4317"/>
                      <a:pt x="6171" y="3892"/>
                      <a:pt x="5807" y="3436"/>
                    </a:cubicBezTo>
                    <a:cubicBezTo>
                      <a:pt x="5503" y="3071"/>
                      <a:pt x="5138" y="2737"/>
                      <a:pt x="4682" y="2463"/>
                    </a:cubicBezTo>
                    <a:cubicBezTo>
                      <a:pt x="4499" y="2341"/>
                      <a:pt x="4317" y="2220"/>
                      <a:pt x="4074" y="2129"/>
                    </a:cubicBezTo>
                    <a:cubicBezTo>
                      <a:pt x="3831" y="2007"/>
                      <a:pt x="3588" y="1916"/>
                      <a:pt x="3344" y="1855"/>
                    </a:cubicBezTo>
                    <a:cubicBezTo>
                      <a:pt x="3071" y="1764"/>
                      <a:pt x="2797" y="1733"/>
                      <a:pt x="2524" y="1733"/>
                    </a:cubicBezTo>
                    <a:cubicBezTo>
                      <a:pt x="2007" y="1733"/>
                      <a:pt x="1581" y="1855"/>
                      <a:pt x="1217" y="2098"/>
                    </a:cubicBezTo>
                    <a:cubicBezTo>
                      <a:pt x="548" y="2554"/>
                      <a:pt x="274" y="3253"/>
                      <a:pt x="153" y="3770"/>
                    </a:cubicBezTo>
                    <a:cubicBezTo>
                      <a:pt x="1" y="4469"/>
                      <a:pt x="1" y="5259"/>
                      <a:pt x="183" y="6080"/>
                    </a:cubicBezTo>
                    <a:cubicBezTo>
                      <a:pt x="274" y="6445"/>
                      <a:pt x="426" y="6840"/>
                      <a:pt x="639" y="7296"/>
                    </a:cubicBezTo>
                    <a:cubicBezTo>
                      <a:pt x="822" y="7721"/>
                      <a:pt x="1065" y="8147"/>
                      <a:pt x="1338" y="8572"/>
                    </a:cubicBezTo>
                    <a:cubicBezTo>
                      <a:pt x="2281" y="9940"/>
                      <a:pt x="3679" y="11186"/>
                      <a:pt x="5655" y="12311"/>
                    </a:cubicBezTo>
                    <a:cubicBezTo>
                      <a:pt x="6506" y="12828"/>
                      <a:pt x="7417" y="13284"/>
                      <a:pt x="8238" y="13709"/>
                    </a:cubicBezTo>
                    <a:cubicBezTo>
                      <a:pt x="8269" y="13709"/>
                      <a:pt x="8299" y="13740"/>
                      <a:pt x="8299" y="13740"/>
                    </a:cubicBezTo>
                    <a:cubicBezTo>
                      <a:pt x="8360" y="13740"/>
                      <a:pt x="8390" y="13709"/>
                      <a:pt x="8390" y="13679"/>
                    </a:cubicBezTo>
                    <a:lnTo>
                      <a:pt x="8421" y="13679"/>
                    </a:lnTo>
                    <a:cubicBezTo>
                      <a:pt x="8451" y="13679"/>
                      <a:pt x="8481" y="13679"/>
                      <a:pt x="8481" y="13649"/>
                    </a:cubicBezTo>
                    <a:cubicBezTo>
                      <a:pt x="9302" y="13041"/>
                      <a:pt x="10092" y="12281"/>
                      <a:pt x="10761" y="11399"/>
                    </a:cubicBezTo>
                    <a:cubicBezTo>
                      <a:pt x="11156" y="10913"/>
                      <a:pt x="11490" y="10457"/>
                      <a:pt x="11734" y="10062"/>
                    </a:cubicBezTo>
                    <a:cubicBezTo>
                      <a:pt x="12038" y="9576"/>
                      <a:pt x="12311" y="9120"/>
                      <a:pt x="12554" y="8664"/>
                    </a:cubicBezTo>
                    <a:cubicBezTo>
                      <a:pt x="12767" y="8269"/>
                      <a:pt x="12980" y="7782"/>
                      <a:pt x="13162" y="7235"/>
                    </a:cubicBezTo>
                    <a:cubicBezTo>
                      <a:pt x="13375" y="6688"/>
                      <a:pt x="13527" y="6141"/>
                      <a:pt x="13679" y="5503"/>
                    </a:cubicBezTo>
                    <a:cubicBezTo>
                      <a:pt x="13831" y="4803"/>
                      <a:pt x="13922" y="4165"/>
                      <a:pt x="13953" y="3588"/>
                    </a:cubicBezTo>
                    <a:cubicBezTo>
                      <a:pt x="13953" y="3284"/>
                      <a:pt x="13953" y="2980"/>
                      <a:pt x="13922" y="2706"/>
                    </a:cubicBezTo>
                    <a:cubicBezTo>
                      <a:pt x="13892" y="2372"/>
                      <a:pt x="13831" y="2098"/>
                      <a:pt x="13740" y="1825"/>
                    </a:cubicBezTo>
                    <a:cubicBezTo>
                      <a:pt x="13679" y="1551"/>
                      <a:pt x="13557" y="1308"/>
                      <a:pt x="13405" y="1095"/>
                    </a:cubicBezTo>
                    <a:cubicBezTo>
                      <a:pt x="13345" y="1004"/>
                      <a:pt x="13253" y="882"/>
                      <a:pt x="13162" y="761"/>
                    </a:cubicBezTo>
                    <a:cubicBezTo>
                      <a:pt x="13071" y="670"/>
                      <a:pt x="12980" y="578"/>
                      <a:pt x="12858" y="487"/>
                    </a:cubicBezTo>
                    <a:cubicBezTo>
                      <a:pt x="12646" y="335"/>
                      <a:pt x="12402" y="214"/>
                      <a:pt x="12129" y="122"/>
                    </a:cubicBezTo>
                    <a:cubicBezTo>
                      <a:pt x="11886" y="31"/>
                      <a:pt x="11612" y="1"/>
                      <a:pt x="112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46"/>
              <p:cNvSpPr/>
              <p:nvPr/>
            </p:nvSpPr>
            <p:spPr>
              <a:xfrm>
                <a:off x="2982850" y="2532250"/>
                <a:ext cx="349575" cy="343475"/>
              </a:xfrm>
              <a:custGeom>
                <a:avLst/>
                <a:gdLst/>
                <a:ahLst/>
                <a:cxnLst/>
                <a:rect l="l" t="t" r="r" b="b"/>
                <a:pathLst>
                  <a:path w="13983" h="13739" extrusionOk="0">
                    <a:moveTo>
                      <a:pt x="2705" y="0"/>
                    </a:moveTo>
                    <a:cubicBezTo>
                      <a:pt x="2371" y="0"/>
                      <a:pt x="2098" y="31"/>
                      <a:pt x="1854" y="122"/>
                    </a:cubicBezTo>
                    <a:cubicBezTo>
                      <a:pt x="1550" y="213"/>
                      <a:pt x="1307" y="335"/>
                      <a:pt x="1125" y="487"/>
                    </a:cubicBezTo>
                    <a:cubicBezTo>
                      <a:pt x="973" y="608"/>
                      <a:pt x="882" y="669"/>
                      <a:pt x="791" y="760"/>
                    </a:cubicBezTo>
                    <a:cubicBezTo>
                      <a:pt x="699" y="882"/>
                      <a:pt x="608" y="973"/>
                      <a:pt x="547" y="1094"/>
                    </a:cubicBezTo>
                    <a:cubicBezTo>
                      <a:pt x="426" y="1307"/>
                      <a:pt x="304" y="1550"/>
                      <a:pt x="213" y="1824"/>
                    </a:cubicBezTo>
                    <a:cubicBezTo>
                      <a:pt x="122" y="2097"/>
                      <a:pt x="91" y="2371"/>
                      <a:pt x="61" y="2705"/>
                    </a:cubicBezTo>
                    <a:cubicBezTo>
                      <a:pt x="31" y="2979"/>
                      <a:pt x="0" y="3283"/>
                      <a:pt x="31" y="3587"/>
                    </a:cubicBezTo>
                    <a:cubicBezTo>
                      <a:pt x="61" y="4164"/>
                      <a:pt x="152" y="4803"/>
                      <a:pt x="304" y="5502"/>
                    </a:cubicBezTo>
                    <a:cubicBezTo>
                      <a:pt x="456" y="6140"/>
                      <a:pt x="608" y="6687"/>
                      <a:pt x="791" y="7234"/>
                    </a:cubicBezTo>
                    <a:cubicBezTo>
                      <a:pt x="1003" y="7781"/>
                      <a:pt x="1186" y="8268"/>
                      <a:pt x="1429" y="8663"/>
                    </a:cubicBezTo>
                    <a:cubicBezTo>
                      <a:pt x="1642" y="9119"/>
                      <a:pt x="1915" y="9575"/>
                      <a:pt x="2219" y="10061"/>
                    </a:cubicBezTo>
                    <a:cubicBezTo>
                      <a:pt x="2493" y="10487"/>
                      <a:pt x="2797" y="10912"/>
                      <a:pt x="3192" y="11399"/>
                    </a:cubicBezTo>
                    <a:cubicBezTo>
                      <a:pt x="3891" y="12280"/>
                      <a:pt x="4651" y="13040"/>
                      <a:pt x="5472" y="13648"/>
                    </a:cubicBezTo>
                    <a:cubicBezTo>
                      <a:pt x="5502" y="13678"/>
                      <a:pt x="5532" y="13678"/>
                      <a:pt x="5563" y="13678"/>
                    </a:cubicBezTo>
                    <a:cubicBezTo>
                      <a:pt x="5593" y="13709"/>
                      <a:pt x="5623" y="13739"/>
                      <a:pt x="5654" y="13739"/>
                    </a:cubicBezTo>
                    <a:cubicBezTo>
                      <a:pt x="5684" y="13739"/>
                      <a:pt x="5715" y="13709"/>
                      <a:pt x="5715" y="13709"/>
                    </a:cubicBezTo>
                    <a:cubicBezTo>
                      <a:pt x="6505" y="13313"/>
                      <a:pt x="7447" y="12858"/>
                      <a:pt x="8329" y="12341"/>
                    </a:cubicBezTo>
                    <a:cubicBezTo>
                      <a:pt x="10274" y="11186"/>
                      <a:pt x="11672" y="9940"/>
                      <a:pt x="12615" y="8572"/>
                    </a:cubicBezTo>
                    <a:cubicBezTo>
                      <a:pt x="12918" y="8146"/>
                      <a:pt x="13162" y="7721"/>
                      <a:pt x="13344" y="7295"/>
                    </a:cubicBezTo>
                    <a:cubicBezTo>
                      <a:pt x="13557" y="6839"/>
                      <a:pt x="13678" y="6444"/>
                      <a:pt x="13770" y="6079"/>
                    </a:cubicBezTo>
                    <a:cubicBezTo>
                      <a:pt x="13982" y="5259"/>
                      <a:pt x="13982" y="4468"/>
                      <a:pt x="13800" y="3769"/>
                    </a:cubicBezTo>
                    <a:cubicBezTo>
                      <a:pt x="13678" y="3253"/>
                      <a:pt x="13405" y="2553"/>
                      <a:pt x="12766" y="2097"/>
                    </a:cubicBezTo>
                    <a:cubicBezTo>
                      <a:pt x="12402" y="1854"/>
                      <a:pt x="11946" y="1733"/>
                      <a:pt x="11459" y="1733"/>
                    </a:cubicBezTo>
                    <a:cubicBezTo>
                      <a:pt x="11186" y="1733"/>
                      <a:pt x="10882" y="1763"/>
                      <a:pt x="10608" y="1854"/>
                    </a:cubicBezTo>
                    <a:cubicBezTo>
                      <a:pt x="10365" y="1915"/>
                      <a:pt x="10152" y="2006"/>
                      <a:pt x="9879" y="2128"/>
                    </a:cubicBezTo>
                    <a:cubicBezTo>
                      <a:pt x="9636" y="2219"/>
                      <a:pt x="9453" y="2341"/>
                      <a:pt x="9271" y="2462"/>
                    </a:cubicBezTo>
                    <a:cubicBezTo>
                      <a:pt x="8815" y="2736"/>
                      <a:pt x="8450" y="3070"/>
                      <a:pt x="8146" y="3435"/>
                    </a:cubicBezTo>
                    <a:cubicBezTo>
                      <a:pt x="7782" y="3891"/>
                      <a:pt x="7508" y="4286"/>
                      <a:pt x="7295" y="4742"/>
                    </a:cubicBezTo>
                    <a:lnTo>
                      <a:pt x="7265" y="4772"/>
                    </a:lnTo>
                    <a:cubicBezTo>
                      <a:pt x="7265" y="4620"/>
                      <a:pt x="7234" y="4499"/>
                      <a:pt x="7174" y="4347"/>
                    </a:cubicBezTo>
                    <a:cubicBezTo>
                      <a:pt x="7082" y="3952"/>
                      <a:pt x="6991" y="3587"/>
                      <a:pt x="6839" y="3283"/>
                    </a:cubicBezTo>
                    <a:cubicBezTo>
                      <a:pt x="6687" y="2857"/>
                      <a:pt x="6535" y="2523"/>
                      <a:pt x="6353" y="2249"/>
                    </a:cubicBezTo>
                    <a:cubicBezTo>
                      <a:pt x="5958" y="1550"/>
                      <a:pt x="5441" y="1003"/>
                      <a:pt x="4864" y="608"/>
                    </a:cubicBezTo>
                    <a:cubicBezTo>
                      <a:pt x="4560" y="426"/>
                      <a:pt x="4225" y="243"/>
                      <a:pt x="3861" y="152"/>
                    </a:cubicBezTo>
                    <a:cubicBezTo>
                      <a:pt x="3709" y="122"/>
                      <a:pt x="3496" y="61"/>
                      <a:pt x="3313" y="61"/>
                    </a:cubicBezTo>
                    <a:cubicBezTo>
                      <a:pt x="3131" y="31"/>
                      <a:pt x="2949" y="0"/>
                      <a:pt x="27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2998;p46"/>
            <p:cNvGrpSpPr/>
            <p:nvPr/>
          </p:nvGrpSpPr>
          <p:grpSpPr>
            <a:xfrm>
              <a:off x="1550550" y="2114647"/>
              <a:ext cx="803538" cy="419078"/>
              <a:chOff x="1414825" y="2283097"/>
              <a:chExt cx="803538" cy="419078"/>
            </a:xfrm>
          </p:grpSpPr>
          <p:sp>
            <p:nvSpPr>
              <p:cNvPr id="2999" name="Google Shape;2999;p46"/>
              <p:cNvSpPr/>
              <p:nvPr/>
            </p:nvSpPr>
            <p:spPr>
              <a:xfrm>
                <a:off x="1988675" y="2293384"/>
                <a:ext cx="229688" cy="160239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3754" extrusionOk="0">
                    <a:moveTo>
                      <a:pt x="3136" y="0"/>
                    </a:moveTo>
                    <a:cubicBezTo>
                      <a:pt x="2931" y="0"/>
                      <a:pt x="2733" y="16"/>
                      <a:pt x="2554" y="45"/>
                    </a:cubicBezTo>
                    <a:cubicBezTo>
                      <a:pt x="123" y="501"/>
                      <a:pt x="1" y="3753"/>
                      <a:pt x="2493" y="3753"/>
                    </a:cubicBezTo>
                    <a:cubicBezTo>
                      <a:pt x="3740" y="3753"/>
                      <a:pt x="5381" y="2294"/>
                      <a:pt x="5138" y="1048"/>
                    </a:cubicBezTo>
                    <a:cubicBezTo>
                      <a:pt x="4990" y="285"/>
                      <a:pt x="4005" y="0"/>
                      <a:pt x="31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0" name="Google Shape;3000;p46"/>
              <p:cNvSpPr/>
              <p:nvPr/>
            </p:nvSpPr>
            <p:spPr>
              <a:xfrm>
                <a:off x="1980479" y="2283097"/>
                <a:ext cx="114396" cy="71284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670" extrusionOk="0">
                    <a:moveTo>
                      <a:pt x="348" y="1"/>
                    </a:moveTo>
                    <a:cubicBezTo>
                      <a:pt x="174" y="1"/>
                      <a:pt x="1" y="156"/>
                      <a:pt x="41" y="377"/>
                    </a:cubicBezTo>
                    <a:cubicBezTo>
                      <a:pt x="187" y="1130"/>
                      <a:pt x="934" y="1670"/>
                      <a:pt x="1694" y="1670"/>
                    </a:cubicBezTo>
                    <a:cubicBezTo>
                      <a:pt x="1885" y="1670"/>
                      <a:pt x="2077" y="1636"/>
                      <a:pt x="2260" y="1562"/>
                    </a:cubicBezTo>
                    <a:cubicBezTo>
                      <a:pt x="2680" y="1394"/>
                      <a:pt x="2584" y="788"/>
                      <a:pt x="2163" y="788"/>
                    </a:cubicBezTo>
                    <a:cubicBezTo>
                      <a:pt x="2127" y="788"/>
                      <a:pt x="2088" y="793"/>
                      <a:pt x="2047" y="803"/>
                    </a:cubicBezTo>
                    <a:cubicBezTo>
                      <a:pt x="1944" y="823"/>
                      <a:pt x="1843" y="833"/>
                      <a:pt x="1745" y="833"/>
                    </a:cubicBezTo>
                    <a:cubicBezTo>
                      <a:pt x="1261" y="833"/>
                      <a:pt x="841" y="588"/>
                      <a:pt x="588" y="134"/>
                    </a:cubicBezTo>
                    <a:cubicBezTo>
                      <a:pt x="526" y="41"/>
                      <a:pt x="437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1" name="Google Shape;3001;p46"/>
              <p:cNvSpPr/>
              <p:nvPr/>
            </p:nvSpPr>
            <p:spPr>
              <a:xfrm>
                <a:off x="1442485" y="2293384"/>
                <a:ext cx="229688" cy="160239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3754" extrusionOk="0">
                    <a:moveTo>
                      <a:pt x="2246" y="0"/>
                    </a:moveTo>
                    <a:cubicBezTo>
                      <a:pt x="1376" y="0"/>
                      <a:pt x="391" y="285"/>
                      <a:pt x="244" y="1048"/>
                    </a:cubicBezTo>
                    <a:cubicBezTo>
                      <a:pt x="0" y="2294"/>
                      <a:pt x="1642" y="3753"/>
                      <a:pt x="2888" y="3753"/>
                    </a:cubicBezTo>
                    <a:cubicBezTo>
                      <a:pt x="5380" y="3753"/>
                      <a:pt x="5259" y="501"/>
                      <a:pt x="2827" y="45"/>
                    </a:cubicBezTo>
                    <a:cubicBezTo>
                      <a:pt x="2648" y="16"/>
                      <a:pt x="2450" y="0"/>
                      <a:pt x="22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2" name="Google Shape;3002;p46"/>
              <p:cNvSpPr/>
              <p:nvPr/>
            </p:nvSpPr>
            <p:spPr>
              <a:xfrm>
                <a:off x="1414825" y="2283097"/>
                <a:ext cx="114396" cy="71284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670" extrusionOk="0">
                    <a:moveTo>
                      <a:pt x="347" y="1"/>
                    </a:moveTo>
                    <a:cubicBezTo>
                      <a:pt x="173" y="1"/>
                      <a:pt x="0" y="156"/>
                      <a:pt x="40" y="377"/>
                    </a:cubicBezTo>
                    <a:cubicBezTo>
                      <a:pt x="162" y="1130"/>
                      <a:pt x="924" y="1670"/>
                      <a:pt x="1691" y="1670"/>
                    </a:cubicBezTo>
                    <a:cubicBezTo>
                      <a:pt x="1883" y="1670"/>
                      <a:pt x="2076" y="1636"/>
                      <a:pt x="2259" y="1562"/>
                    </a:cubicBezTo>
                    <a:cubicBezTo>
                      <a:pt x="2679" y="1394"/>
                      <a:pt x="2558" y="788"/>
                      <a:pt x="2156" y="788"/>
                    </a:cubicBezTo>
                    <a:cubicBezTo>
                      <a:pt x="2122" y="788"/>
                      <a:pt x="2085" y="793"/>
                      <a:pt x="2047" y="803"/>
                    </a:cubicBezTo>
                    <a:cubicBezTo>
                      <a:pt x="1944" y="823"/>
                      <a:pt x="1843" y="833"/>
                      <a:pt x="1744" y="833"/>
                    </a:cubicBezTo>
                    <a:cubicBezTo>
                      <a:pt x="1261" y="833"/>
                      <a:pt x="840" y="588"/>
                      <a:pt x="588" y="134"/>
                    </a:cubicBezTo>
                    <a:cubicBezTo>
                      <a:pt x="526" y="41"/>
                      <a:pt x="436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3" name="Google Shape;3003;p46"/>
              <p:cNvSpPr/>
              <p:nvPr/>
            </p:nvSpPr>
            <p:spPr>
              <a:xfrm>
                <a:off x="1761636" y="2617061"/>
                <a:ext cx="157038" cy="85114"/>
              </a:xfrm>
              <a:custGeom>
                <a:avLst/>
                <a:gdLst/>
                <a:ahLst/>
                <a:cxnLst/>
                <a:rect l="l" t="t" r="r" b="b"/>
                <a:pathLst>
                  <a:path w="3679" h="1994" extrusionOk="0">
                    <a:moveTo>
                      <a:pt x="2020" y="0"/>
                    </a:moveTo>
                    <a:cubicBezTo>
                      <a:pt x="1351" y="0"/>
                      <a:pt x="683" y="184"/>
                      <a:pt x="122" y="547"/>
                    </a:cubicBezTo>
                    <a:cubicBezTo>
                      <a:pt x="92" y="547"/>
                      <a:pt x="31" y="577"/>
                      <a:pt x="31" y="638"/>
                    </a:cubicBezTo>
                    <a:cubicBezTo>
                      <a:pt x="1" y="669"/>
                      <a:pt x="31" y="699"/>
                      <a:pt x="31" y="729"/>
                    </a:cubicBezTo>
                    <a:cubicBezTo>
                      <a:pt x="122" y="1216"/>
                      <a:pt x="487" y="1641"/>
                      <a:pt x="973" y="1824"/>
                    </a:cubicBezTo>
                    <a:cubicBezTo>
                      <a:pt x="1095" y="1884"/>
                      <a:pt x="1247" y="1915"/>
                      <a:pt x="1369" y="1945"/>
                    </a:cubicBezTo>
                    <a:cubicBezTo>
                      <a:pt x="1536" y="1977"/>
                      <a:pt x="1704" y="1994"/>
                      <a:pt x="1870" y="1994"/>
                    </a:cubicBezTo>
                    <a:cubicBezTo>
                      <a:pt x="2183" y="1994"/>
                      <a:pt x="2488" y="1933"/>
                      <a:pt x="2767" y="1793"/>
                    </a:cubicBezTo>
                    <a:cubicBezTo>
                      <a:pt x="3192" y="1611"/>
                      <a:pt x="3557" y="1246"/>
                      <a:pt x="3679" y="790"/>
                    </a:cubicBezTo>
                    <a:lnTo>
                      <a:pt x="3648" y="395"/>
                    </a:lnTo>
                    <a:cubicBezTo>
                      <a:pt x="3148" y="131"/>
                      <a:pt x="2584" y="0"/>
                      <a:pt x="20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4" name="Google Shape;3004;p46"/>
              <p:cNvSpPr/>
              <p:nvPr/>
            </p:nvSpPr>
            <p:spPr>
              <a:xfrm>
                <a:off x="1755148" y="2380546"/>
                <a:ext cx="103511" cy="175606"/>
              </a:xfrm>
              <a:custGeom>
                <a:avLst/>
                <a:gdLst/>
                <a:ahLst/>
                <a:cxnLst/>
                <a:rect l="l" t="t" r="r" b="b"/>
                <a:pathLst>
                  <a:path w="2425" h="4114" extrusionOk="0">
                    <a:moveTo>
                      <a:pt x="735" y="0"/>
                    </a:moveTo>
                    <a:cubicBezTo>
                      <a:pt x="679" y="0"/>
                      <a:pt x="622" y="32"/>
                      <a:pt x="609" y="100"/>
                    </a:cubicBezTo>
                    <a:cubicBezTo>
                      <a:pt x="457" y="708"/>
                      <a:pt x="335" y="1346"/>
                      <a:pt x="213" y="1954"/>
                    </a:cubicBezTo>
                    <a:cubicBezTo>
                      <a:pt x="153" y="2289"/>
                      <a:pt x="1" y="2745"/>
                      <a:pt x="122" y="3048"/>
                    </a:cubicBezTo>
                    <a:cubicBezTo>
                      <a:pt x="365" y="3748"/>
                      <a:pt x="1399" y="4021"/>
                      <a:pt x="2037" y="4112"/>
                    </a:cubicBezTo>
                    <a:cubicBezTo>
                      <a:pt x="2046" y="4113"/>
                      <a:pt x="2055" y="4114"/>
                      <a:pt x="2064" y="4114"/>
                    </a:cubicBezTo>
                    <a:cubicBezTo>
                      <a:pt x="2375" y="4114"/>
                      <a:pt x="2424" y="3594"/>
                      <a:pt x="2128" y="3535"/>
                    </a:cubicBezTo>
                    <a:cubicBezTo>
                      <a:pt x="1308" y="3383"/>
                      <a:pt x="517" y="3140"/>
                      <a:pt x="639" y="2167"/>
                    </a:cubicBezTo>
                    <a:cubicBezTo>
                      <a:pt x="730" y="1498"/>
                      <a:pt x="821" y="830"/>
                      <a:pt x="852" y="130"/>
                    </a:cubicBezTo>
                    <a:cubicBezTo>
                      <a:pt x="869" y="47"/>
                      <a:pt x="803" y="0"/>
                      <a:pt x="7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5" name="Google Shape;3005;p46"/>
              <p:cNvSpPr/>
              <p:nvPr/>
            </p:nvSpPr>
            <p:spPr>
              <a:xfrm>
                <a:off x="1690524" y="2568785"/>
                <a:ext cx="311942" cy="106713"/>
              </a:xfrm>
              <a:custGeom>
                <a:avLst/>
                <a:gdLst/>
                <a:ahLst/>
                <a:cxnLst/>
                <a:rect l="l" t="t" r="r" b="b"/>
                <a:pathLst>
                  <a:path w="7308" h="2500" extrusionOk="0">
                    <a:moveTo>
                      <a:pt x="7109" y="1"/>
                    </a:moveTo>
                    <a:cubicBezTo>
                      <a:pt x="7079" y="1"/>
                      <a:pt x="7048" y="11"/>
                      <a:pt x="7016" y="37"/>
                    </a:cubicBezTo>
                    <a:cubicBezTo>
                      <a:pt x="5983" y="736"/>
                      <a:pt x="5132" y="1587"/>
                      <a:pt x="3886" y="1860"/>
                    </a:cubicBezTo>
                    <a:cubicBezTo>
                      <a:pt x="3645" y="1909"/>
                      <a:pt x="3422" y="1932"/>
                      <a:pt x="3212" y="1932"/>
                    </a:cubicBezTo>
                    <a:cubicBezTo>
                      <a:pt x="1992" y="1932"/>
                      <a:pt x="1227" y="1180"/>
                      <a:pt x="86" y="584"/>
                    </a:cubicBezTo>
                    <a:cubicBezTo>
                      <a:pt x="75" y="578"/>
                      <a:pt x="64" y="575"/>
                      <a:pt x="55" y="575"/>
                    </a:cubicBezTo>
                    <a:cubicBezTo>
                      <a:pt x="16" y="575"/>
                      <a:pt x="1" y="620"/>
                      <a:pt x="25" y="645"/>
                    </a:cubicBezTo>
                    <a:cubicBezTo>
                      <a:pt x="532" y="1718"/>
                      <a:pt x="1888" y="2500"/>
                      <a:pt x="3059" y="2500"/>
                    </a:cubicBezTo>
                    <a:cubicBezTo>
                      <a:pt x="3081" y="2500"/>
                      <a:pt x="3104" y="2499"/>
                      <a:pt x="3126" y="2499"/>
                    </a:cubicBezTo>
                    <a:cubicBezTo>
                      <a:pt x="4524" y="2468"/>
                      <a:pt x="6621" y="1587"/>
                      <a:pt x="7260" y="280"/>
                    </a:cubicBezTo>
                    <a:cubicBezTo>
                      <a:pt x="7308" y="159"/>
                      <a:pt x="7222" y="1"/>
                      <a:pt x="71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Google Shape;3006;p46"/>
          <p:cNvGrpSpPr/>
          <p:nvPr/>
        </p:nvGrpSpPr>
        <p:grpSpPr>
          <a:xfrm>
            <a:off x="3108300" y="689225"/>
            <a:ext cx="5144500" cy="679075"/>
            <a:chOff x="3108300" y="689225"/>
            <a:chExt cx="5144500" cy="679075"/>
          </a:xfrm>
        </p:grpSpPr>
        <p:sp>
          <p:nvSpPr>
            <p:cNvPr id="3007" name="Google Shape;3007;p46"/>
            <p:cNvSpPr/>
            <p:nvPr/>
          </p:nvSpPr>
          <p:spPr>
            <a:xfrm flipH="1">
              <a:off x="3108300" y="689225"/>
              <a:ext cx="158850" cy="164925"/>
            </a:xfrm>
            <a:custGeom>
              <a:avLst/>
              <a:gdLst/>
              <a:ahLst/>
              <a:cxnLst/>
              <a:rect l="l" t="t" r="r" b="b"/>
              <a:pathLst>
                <a:path w="6354" h="6597" extrusionOk="0">
                  <a:moveTo>
                    <a:pt x="2250" y="1"/>
                  </a:moveTo>
                  <a:lnTo>
                    <a:pt x="2007" y="2280"/>
                  </a:lnTo>
                  <a:lnTo>
                    <a:pt x="0" y="3405"/>
                  </a:lnTo>
                  <a:lnTo>
                    <a:pt x="2128" y="4317"/>
                  </a:lnTo>
                  <a:lnTo>
                    <a:pt x="2554" y="6597"/>
                  </a:lnTo>
                  <a:lnTo>
                    <a:pt x="4073" y="4864"/>
                  </a:lnTo>
                  <a:lnTo>
                    <a:pt x="6353" y="5138"/>
                  </a:lnTo>
                  <a:lnTo>
                    <a:pt x="5198" y="3162"/>
                  </a:lnTo>
                  <a:lnTo>
                    <a:pt x="6171" y="1095"/>
                  </a:lnTo>
                  <a:lnTo>
                    <a:pt x="3921" y="1581"/>
                  </a:lnTo>
                  <a:lnTo>
                    <a:pt x="22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6"/>
            <p:cNvSpPr/>
            <p:nvPr/>
          </p:nvSpPr>
          <p:spPr>
            <a:xfrm>
              <a:off x="8060525" y="1110950"/>
              <a:ext cx="192275" cy="235000"/>
            </a:xfrm>
            <a:custGeom>
              <a:avLst/>
              <a:gdLst/>
              <a:ahLst/>
              <a:cxnLst/>
              <a:rect l="l" t="t" r="r" b="b"/>
              <a:pathLst>
                <a:path w="7691" h="9400" extrusionOk="0">
                  <a:moveTo>
                    <a:pt x="5198" y="0"/>
                  </a:moveTo>
                  <a:lnTo>
                    <a:pt x="244" y="1308"/>
                  </a:lnTo>
                  <a:lnTo>
                    <a:pt x="0" y="4499"/>
                  </a:lnTo>
                  <a:lnTo>
                    <a:pt x="3587" y="3101"/>
                  </a:lnTo>
                  <a:lnTo>
                    <a:pt x="3587" y="3101"/>
                  </a:lnTo>
                  <a:cubicBezTo>
                    <a:pt x="3587" y="3101"/>
                    <a:pt x="3496" y="4499"/>
                    <a:pt x="3344" y="6900"/>
                  </a:cubicBezTo>
                  <a:cubicBezTo>
                    <a:pt x="3283" y="8055"/>
                    <a:pt x="3861" y="9119"/>
                    <a:pt x="4985" y="9362"/>
                  </a:cubicBezTo>
                  <a:cubicBezTo>
                    <a:pt x="5120" y="9387"/>
                    <a:pt x="5254" y="9399"/>
                    <a:pt x="5387" y="9399"/>
                  </a:cubicBezTo>
                  <a:cubicBezTo>
                    <a:pt x="6384" y="9399"/>
                    <a:pt x="7259" y="8714"/>
                    <a:pt x="7447" y="7721"/>
                  </a:cubicBezTo>
                  <a:cubicBezTo>
                    <a:pt x="7691" y="6566"/>
                    <a:pt x="6931" y="5472"/>
                    <a:pt x="5806" y="5259"/>
                  </a:cubicBezTo>
                  <a:cubicBezTo>
                    <a:pt x="5580" y="5205"/>
                    <a:pt x="5385" y="5174"/>
                    <a:pt x="5205" y="5174"/>
                  </a:cubicBezTo>
                  <a:cubicBezTo>
                    <a:pt x="4877" y="5174"/>
                    <a:pt x="4600" y="5277"/>
                    <a:pt x="4286" y="5532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6"/>
            <p:cNvSpPr/>
            <p:nvPr/>
          </p:nvSpPr>
          <p:spPr>
            <a:xfrm>
              <a:off x="6477800" y="1088600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22" name="AutoShape 2" descr="blob:https://web.whatsapp.com/1cd12935-71b0-4179-83bb-3351e8b913c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96" name="Imagen 95">
            <a:extLst>
              <a:ext uri="{FF2B5EF4-FFF2-40B4-BE49-F238E27FC236}">
                <a16:creationId xmlns:a16="http://schemas.microsoft.com/office/drawing/2014/main" id="{6062A782-6F10-4DBE-8C84-1CA0E3C26B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445" t="21518" r="11514" b="46092"/>
          <a:stretch/>
        </p:blipFill>
        <p:spPr>
          <a:xfrm>
            <a:off x="207727" y="1535447"/>
            <a:ext cx="5822298" cy="1982398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CB42598E-C720-4FA4-8D02-5A92FF621D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6" t="26192" r="85885" b="49193"/>
          <a:stretch/>
        </p:blipFill>
        <p:spPr>
          <a:xfrm>
            <a:off x="-168738" y="1557974"/>
            <a:ext cx="1350498" cy="18006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65C36-7DA8-49AD-9867-D39282A34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Saltarinas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0CB19A-1691-4C54-91E1-CB04C1D1AE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445" t="21518" r="11514" b="-1"/>
          <a:stretch/>
        </p:blipFill>
        <p:spPr>
          <a:xfrm>
            <a:off x="467544" y="1169851"/>
            <a:ext cx="7956456" cy="343364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B3407F7-5098-4E43-A164-2D477023FEE8}"/>
              </a:ext>
            </a:extLst>
          </p:cNvPr>
          <p:cNvSpPr txBox="1"/>
          <p:nvPr/>
        </p:nvSpPr>
        <p:spPr>
          <a:xfrm>
            <a:off x="1763688" y="2332677"/>
            <a:ext cx="96429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as</a:t>
            </a:r>
            <a:r>
              <a:rPr lang="es-MX" sz="6600" dirty="0">
                <a:latin typeface="Century Gothic" panose="020B0502020202020204" pitchFamily="34" charset="0"/>
              </a:rPr>
              <a:t>, </a:t>
            </a:r>
            <a:r>
              <a:rPr lang="es-MX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es</a:t>
            </a:r>
            <a:r>
              <a:rPr lang="es-MX" sz="6600" dirty="0">
                <a:latin typeface="Century Gothic" panose="020B0502020202020204" pitchFamily="34" charset="0"/>
              </a:rPr>
              <a:t>,  </a:t>
            </a:r>
            <a:r>
              <a:rPr lang="es-MX" sz="6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is</a:t>
            </a:r>
            <a:r>
              <a:rPr lang="es-MX" sz="6600" dirty="0">
                <a:latin typeface="Century Gothic" panose="020B0502020202020204" pitchFamily="34" charset="0"/>
              </a:rPr>
              <a:t>,  </a:t>
            </a:r>
            <a:r>
              <a:rPr lang="es-MX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os</a:t>
            </a:r>
            <a:r>
              <a:rPr lang="es-MX" sz="6600" dirty="0">
                <a:latin typeface="Century Gothic" panose="020B0502020202020204" pitchFamily="34" charset="0"/>
              </a:rPr>
              <a:t>, </a:t>
            </a:r>
            <a:r>
              <a:rPr lang="es-MX" sz="6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us</a:t>
            </a:r>
            <a:r>
              <a:rPr lang="es-MX" sz="6600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DB39B8-F02C-40CA-AD07-D11025111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77" y="1142417"/>
            <a:ext cx="1353429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63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1B0C-76CF-440C-ABFC-C3ECF1C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Formar enunciados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FE91FDC-639A-4B59-85E5-950BAB2C930C}"/>
              </a:ext>
            </a:extLst>
          </p:cNvPr>
          <p:cNvSpPr txBox="1"/>
          <p:nvPr/>
        </p:nvSpPr>
        <p:spPr>
          <a:xfrm>
            <a:off x="720000" y="1248311"/>
            <a:ext cx="121966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s-MX" sz="5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</a:t>
            </a:r>
            <a:r>
              <a:rPr lang="es-MX" sz="6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s-MX" sz="8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y  </a:t>
            </a:r>
            <a:r>
              <a:rPr lang="es-MX" sz="6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</a:t>
            </a:r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 mamá</a:t>
            </a:r>
            <a:endParaRPr lang="es-MX" sz="6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33987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1B0C-76CF-440C-ABFC-C3ECF1C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Formar enunciados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AC076B-B425-47A5-A75E-8321996A2EAA}"/>
              </a:ext>
            </a:extLst>
          </p:cNvPr>
          <p:cNvSpPr txBox="1"/>
          <p:nvPr/>
        </p:nvSpPr>
        <p:spPr>
          <a:xfrm>
            <a:off x="-612576" y="1491630"/>
            <a:ext cx="12196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s-MX" sz="9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s-MX" sz="8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</a:t>
            </a:r>
            <a:r>
              <a:rPr lang="es-MX" sz="8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es  la  nena</a:t>
            </a:r>
            <a:endParaRPr lang="es-MX" sz="8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8008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1B0C-76CF-440C-ABFC-C3ECF1C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Formar enunciados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6A3C3A1-A8A8-4868-ABF0-1E6C924E3170}"/>
              </a:ext>
            </a:extLst>
          </p:cNvPr>
          <p:cNvSpPr/>
          <p:nvPr/>
        </p:nvSpPr>
        <p:spPr>
          <a:xfrm>
            <a:off x="0" y="2067694"/>
            <a:ext cx="102971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Tito y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mamá</a:t>
            </a:r>
            <a:endParaRPr lang="es-MX" sz="800" dirty="0"/>
          </a:p>
        </p:txBody>
      </p:sp>
    </p:spTree>
    <p:extLst>
      <p:ext uri="{BB962C8B-B14F-4D97-AF65-F5344CB8AC3E}">
        <p14:creationId xmlns:p14="http://schemas.microsoft.com/office/powerpoint/2010/main" val="2024109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1B0C-76CF-440C-ABFC-C3ECF1C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Formar enunciados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CDAAA35-76E7-4DFF-B7F9-E31C6094522A}"/>
              </a:ext>
            </a:extLst>
          </p:cNvPr>
          <p:cNvSpPr/>
          <p:nvPr/>
        </p:nvSpPr>
        <p:spPr>
          <a:xfrm>
            <a:off x="35615" y="1923678"/>
            <a:ext cx="1282270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11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A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na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2084970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1B0C-76CF-440C-ABFC-C3ECF1C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Formar enunciados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DF026C2-04A5-4070-B292-0B98ED26A84D}"/>
              </a:ext>
            </a:extLst>
          </p:cNvPr>
          <p:cNvSpPr/>
          <p:nvPr/>
        </p:nvSpPr>
        <p:spPr>
          <a:xfrm>
            <a:off x="251520" y="2067694"/>
            <a:ext cx="117122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Tito y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mamá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743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1B0C-76CF-440C-ABFC-C3ECF1C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Formar enunciados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4917324-33A3-4E97-8F93-EA006C746DE6}"/>
              </a:ext>
            </a:extLst>
          </p:cNvPr>
          <p:cNvSpPr/>
          <p:nvPr/>
        </p:nvSpPr>
        <p:spPr>
          <a:xfrm>
            <a:off x="251520" y="1851670"/>
            <a:ext cx="1171225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500" dirty="0" err="1"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s-MX" sz="9600" dirty="0" err="1">
                <a:latin typeface="Aharoni" panose="02010803020104030203" pitchFamily="2" charset="-79"/>
                <a:cs typeface="Aharoni" panose="02010803020104030203" pitchFamily="2" charset="-79"/>
              </a:rPr>
              <a:t>usú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es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 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380568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40"/>
          <p:cNvSpPr/>
          <p:nvPr/>
        </p:nvSpPr>
        <p:spPr>
          <a:xfrm>
            <a:off x="8633750" y="4291350"/>
            <a:ext cx="351100" cy="373325"/>
          </a:xfrm>
          <a:custGeom>
            <a:avLst/>
            <a:gdLst/>
            <a:ahLst/>
            <a:cxnLst/>
            <a:rect l="l" t="t" r="r" b="b"/>
            <a:pathLst>
              <a:path w="14044" h="14933" extrusionOk="0">
                <a:moveTo>
                  <a:pt x="3247" y="1"/>
                </a:moveTo>
                <a:cubicBezTo>
                  <a:pt x="3219" y="1"/>
                  <a:pt x="3190" y="1"/>
                  <a:pt x="3162" y="2"/>
                </a:cubicBezTo>
                <a:cubicBezTo>
                  <a:pt x="1855" y="63"/>
                  <a:pt x="791" y="1188"/>
                  <a:pt x="396" y="2404"/>
                </a:cubicBezTo>
                <a:cubicBezTo>
                  <a:pt x="1" y="3650"/>
                  <a:pt x="153" y="4987"/>
                  <a:pt x="305" y="6294"/>
                </a:cubicBezTo>
                <a:cubicBezTo>
                  <a:pt x="670" y="8908"/>
                  <a:pt x="1186" y="11492"/>
                  <a:pt x="1855" y="14045"/>
                </a:cubicBezTo>
                <a:cubicBezTo>
                  <a:pt x="1916" y="14319"/>
                  <a:pt x="2007" y="14623"/>
                  <a:pt x="2250" y="14805"/>
                </a:cubicBezTo>
                <a:cubicBezTo>
                  <a:pt x="2383" y="14898"/>
                  <a:pt x="2544" y="14933"/>
                  <a:pt x="2713" y="14933"/>
                </a:cubicBezTo>
                <a:cubicBezTo>
                  <a:pt x="2934" y="14933"/>
                  <a:pt x="3169" y="14874"/>
                  <a:pt x="3375" y="14805"/>
                </a:cubicBezTo>
                <a:cubicBezTo>
                  <a:pt x="7205" y="13559"/>
                  <a:pt x="10579" y="11005"/>
                  <a:pt x="12798" y="7662"/>
                </a:cubicBezTo>
                <a:cubicBezTo>
                  <a:pt x="13497" y="6598"/>
                  <a:pt x="14044" y="5018"/>
                  <a:pt x="13102" y="4166"/>
                </a:cubicBezTo>
                <a:cubicBezTo>
                  <a:pt x="12783" y="3861"/>
                  <a:pt x="12371" y="3741"/>
                  <a:pt x="11933" y="3741"/>
                </a:cubicBezTo>
                <a:cubicBezTo>
                  <a:pt x="11368" y="3741"/>
                  <a:pt x="10758" y="3940"/>
                  <a:pt x="10244" y="4197"/>
                </a:cubicBezTo>
                <a:cubicBezTo>
                  <a:pt x="9089" y="4774"/>
                  <a:pt x="8117" y="5656"/>
                  <a:pt x="7205" y="6537"/>
                </a:cubicBezTo>
                <a:cubicBezTo>
                  <a:pt x="7022" y="5625"/>
                  <a:pt x="6962" y="4592"/>
                  <a:pt x="6718" y="3650"/>
                </a:cubicBezTo>
                <a:cubicBezTo>
                  <a:pt x="6270" y="1884"/>
                  <a:pt x="5025" y="1"/>
                  <a:pt x="324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Google Shape;2433;p40"/>
          <p:cNvSpPr/>
          <p:nvPr/>
        </p:nvSpPr>
        <p:spPr>
          <a:xfrm>
            <a:off x="8669800" y="1712475"/>
            <a:ext cx="474200" cy="417375"/>
          </a:xfrm>
          <a:custGeom>
            <a:avLst/>
            <a:gdLst/>
            <a:ahLst/>
            <a:cxnLst/>
            <a:rect l="l" t="t" r="r" b="b"/>
            <a:pathLst>
              <a:path w="18968" h="16695" extrusionOk="0">
                <a:moveTo>
                  <a:pt x="9483" y="0"/>
                </a:moveTo>
                <a:cubicBezTo>
                  <a:pt x="8406" y="0"/>
                  <a:pt x="7314" y="211"/>
                  <a:pt x="6262" y="658"/>
                </a:cubicBezTo>
                <a:cubicBezTo>
                  <a:pt x="2007" y="2451"/>
                  <a:pt x="0" y="7345"/>
                  <a:pt x="1794" y="11570"/>
                </a:cubicBezTo>
                <a:cubicBezTo>
                  <a:pt x="3141" y="14767"/>
                  <a:pt x="6239" y="16695"/>
                  <a:pt x="9502" y="16695"/>
                </a:cubicBezTo>
                <a:cubicBezTo>
                  <a:pt x="10581" y="16695"/>
                  <a:pt x="11678" y="16484"/>
                  <a:pt x="12736" y="16038"/>
                </a:cubicBezTo>
                <a:cubicBezTo>
                  <a:pt x="16961" y="14244"/>
                  <a:pt x="18967" y="9351"/>
                  <a:pt x="17174" y="5095"/>
                </a:cubicBezTo>
                <a:cubicBezTo>
                  <a:pt x="15827" y="1922"/>
                  <a:pt x="12731" y="0"/>
                  <a:pt x="94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4" name="Google Shape;2434;p40"/>
          <p:cNvSpPr/>
          <p:nvPr/>
        </p:nvSpPr>
        <p:spPr>
          <a:xfrm>
            <a:off x="8607350" y="3093100"/>
            <a:ext cx="192275" cy="235000"/>
          </a:xfrm>
          <a:custGeom>
            <a:avLst/>
            <a:gdLst/>
            <a:ahLst/>
            <a:cxnLst/>
            <a:rect l="l" t="t" r="r" b="b"/>
            <a:pathLst>
              <a:path w="7691" h="9400" extrusionOk="0">
                <a:moveTo>
                  <a:pt x="5198" y="0"/>
                </a:moveTo>
                <a:lnTo>
                  <a:pt x="244" y="1308"/>
                </a:lnTo>
                <a:lnTo>
                  <a:pt x="0" y="4499"/>
                </a:lnTo>
                <a:lnTo>
                  <a:pt x="3587" y="3101"/>
                </a:lnTo>
                <a:lnTo>
                  <a:pt x="3587" y="3101"/>
                </a:lnTo>
                <a:cubicBezTo>
                  <a:pt x="3587" y="3101"/>
                  <a:pt x="3496" y="4499"/>
                  <a:pt x="3344" y="6900"/>
                </a:cubicBezTo>
                <a:cubicBezTo>
                  <a:pt x="3283" y="8055"/>
                  <a:pt x="3861" y="9119"/>
                  <a:pt x="4985" y="9362"/>
                </a:cubicBezTo>
                <a:cubicBezTo>
                  <a:pt x="5120" y="9387"/>
                  <a:pt x="5254" y="9399"/>
                  <a:pt x="5387" y="9399"/>
                </a:cubicBezTo>
                <a:cubicBezTo>
                  <a:pt x="6384" y="9399"/>
                  <a:pt x="7259" y="8714"/>
                  <a:pt x="7447" y="7721"/>
                </a:cubicBezTo>
                <a:cubicBezTo>
                  <a:pt x="7691" y="6566"/>
                  <a:pt x="6931" y="5472"/>
                  <a:pt x="5806" y="5259"/>
                </a:cubicBezTo>
                <a:cubicBezTo>
                  <a:pt x="5580" y="5205"/>
                  <a:pt x="5385" y="5174"/>
                  <a:pt x="5205" y="5174"/>
                </a:cubicBezTo>
                <a:cubicBezTo>
                  <a:pt x="4877" y="5174"/>
                  <a:pt x="4600" y="5277"/>
                  <a:pt x="4286" y="5532"/>
                </a:cubicBezTo>
                <a:lnTo>
                  <a:pt x="51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40"/>
          <p:cNvSpPr txBox="1">
            <a:spLocks noGrp="1"/>
          </p:cNvSpPr>
          <p:nvPr>
            <p:ph type="title"/>
          </p:nvPr>
        </p:nvSpPr>
        <p:spPr>
          <a:xfrm>
            <a:off x="0" y="0"/>
            <a:ext cx="2179459" cy="7362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Jueves 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2" name="Google Shape;2437;p40"/>
          <p:cNvGrpSpPr/>
          <p:nvPr/>
        </p:nvGrpSpPr>
        <p:grpSpPr>
          <a:xfrm>
            <a:off x="1701600" y="2242750"/>
            <a:ext cx="6543625" cy="1944588"/>
            <a:chOff x="1701600" y="2242750"/>
            <a:chExt cx="6543625" cy="1944588"/>
          </a:xfrm>
        </p:grpSpPr>
        <p:sp>
          <p:nvSpPr>
            <p:cNvPr id="2438" name="Google Shape;2438;p40"/>
            <p:cNvSpPr/>
            <p:nvPr/>
          </p:nvSpPr>
          <p:spPr>
            <a:xfrm>
              <a:off x="1701600" y="370233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0"/>
            <p:cNvSpPr/>
            <p:nvPr/>
          </p:nvSpPr>
          <p:spPr>
            <a:xfrm>
              <a:off x="7260225" y="3907638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0"/>
            <p:cNvSpPr/>
            <p:nvPr/>
          </p:nvSpPr>
          <p:spPr>
            <a:xfrm>
              <a:off x="8129700" y="2242750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2435;p40"/>
          <p:cNvSpPr txBox="1">
            <a:spLocks/>
          </p:cNvSpPr>
          <p:nvPr/>
        </p:nvSpPr>
        <p:spPr>
          <a:xfrm>
            <a:off x="2483768" y="0"/>
            <a:ext cx="446449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Work Sans"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Activación Jueves</a:t>
            </a:r>
          </a:p>
        </p:txBody>
      </p:sp>
      <p:sp>
        <p:nvSpPr>
          <p:cNvPr id="13" name="Google Shape;2445;p41"/>
          <p:cNvSpPr txBox="1">
            <a:spLocks/>
          </p:cNvSpPr>
          <p:nvPr/>
        </p:nvSpPr>
        <p:spPr>
          <a:xfrm>
            <a:off x="-468560" y="4511829"/>
            <a:ext cx="5700372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Work Sans"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EL BAILE </a:t>
            </a: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DE LA FRUTA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5442346" y="4743390"/>
            <a:ext cx="3701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https://youtu.be/8Xrk7RVaRQ0</a:t>
            </a:r>
            <a:endParaRPr lang="es-MX" sz="2000" dirty="0"/>
          </a:p>
        </p:txBody>
      </p:sp>
      <p:pic>
        <p:nvPicPr>
          <p:cNvPr id="3" name="Elementos multimedia en línea 2" title="Los Meￃﾱiques De La Casa - El Baile De La Fruta">
            <a:hlinkClick r:id="" action="ppaction://media"/>
            <a:extLst>
              <a:ext uri="{FF2B5EF4-FFF2-40B4-BE49-F238E27FC236}">
                <a16:creationId xmlns:a16="http://schemas.microsoft.com/office/drawing/2014/main" id="{77EDBF17-88C5-4CE7-AFBC-43CB99BFC9C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123283" y="736201"/>
            <a:ext cx="6682526" cy="3775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p38"/>
          <p:cNvSpPr txBox="1">
            <a:spLocks noGrp="1"/>
          </p:cNvSpPr>
          <p:nvPr>
            <p:ph type="title"/>
          </p:nvPr>
        </p:nvSpPr>
        <p:spPr>
          <a:xfrm>
            <a:off x="32352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PRÁCTICA DE </a:t>
            </a:r>
            <a:r>
              <a:rPr lang="en" dirty="0">
                <a:solidFill>
                  <a:schemeClr val="accent1"/>
                </a:solidFill>
              </a:rPr>
              <a:t>LENGUAJE ORAL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365" name="Google Shape;2365;p38"/>
          <p:cNvSpPr/>
          <p:nvPr/>
        </p:nvSpPr>
        <p:spPr>
          <a:xfrm>
            <a:off x="8129700" y="2242750"/>
            <a:ext cx="115525" cy="253900"/>
          </a:xfrm>
          <a:custGeom>
            <a:avLst/>
            <a:gdLst/>
            <a:ahLst/>
            <a:cxnLst/>
            <a:rect l="l" t="t" r="r" b="b"/>
            <a:pathLst>
              <a:path w="4621" h="10156" extrusionOk="0">
                <a:moveTo>
                  <a:pt x="3707" y="0"/>
                </a:moveTo>
                <a:cubicBezTo>
                  <a:pt x="3637" y="0"/>
                  <a:pt x="3566" y="11"/>
                  <a:pt x="3496" y="34"/>
                </a:cubicBezTo>
                <a:lnTo>
                  <a:pt x="1034" y="825"/>
                </a:lnTo>
                <a:cubicBezTo>
                  <a:pt x="700" y="946"/>
                  <a:pt x="487" y="1311"/>
                  <a:pt x="608" y="1676"/>
                </a:cubicBezTo>
                <a:lnTo>
                  <a:pt x="2219" y="6630"/>
                </a:lnTo>
                <a:cubicBezTo>
                  <a:pt x="2128" y="6620"/>
                  <a:pt x="2037" y="6613"/>
                  <a:pt x="1946" y="6613"/>
                </a:cubicBezTo>
                <a:cubicBezTo>
                  <a:pt x="1764" y="6613"/>
                  <a:pt x="1581" y="6640"/>
                  <a:pt x="1399" y="6721"/>
                </a:cubicBezTo>
                <a:cubicBezTo>
                  <a:pt x="487" y="7025"/>
                  <a:pt x="1" y="8028"/>
                  <a:pt x="274" y="8940"/>
                </a:cubicBezTo>
                <a:cubicBezTo>
                  <a:pt x="517" y="9693"/>
                  <a:pt x="1206" y="10155"/>
                  <a:pt x="1954" y="10155"/>
                </a:cubicBezTo>
                <a:cubicBezTo>
                  <a:pt x="2142" y="10155"/>
                  <a:pt x="2334" y="10126"/>
                  <a:pt x="2523" y="10065"/>
                </a:cubicBezTo>
                <a:cubicBezTo>
                  <a:pt x="3466" y="9791"/>
                  <a:pt x="3982" y="8788"/>
                  <a:pt x="3678" y="7846"/>
                </a:cubicBezTo>
                <a:cubicBezTo>
                  <a:pt x="3648" y="7816"/>
                  <a:pt x="3648" y="7785"/>
                  <a:pt x="3648" y="7785"/>
                </a:cubicBezTo>
                <a:lnTo>
                  <a:pt x="1915" y="2436"/>
                </a:lnTo>
                <a:lnTo>
                  <a:pt x="4043" y="1737"/>
                </a:lnTo>
                <a:cubicBezTo>
                  <a:pt x="4408" y="1615"/>
                  <a:pt x="4621" y="1220"/>
                  <a:pt x="4499" y="825"/>
                </a:cubicBezTo>
                <a:lnTo>
                  <a:pt x="4408" y="490"/>
                </a:lnTo>
                <a:cubicBezTo>
                  <a:pt x="4285" y="196"/>
                  <a:pt x="4003" y="0"/>
                  <a:pt x="370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7 Rectángulo"/>
          <p:cNvSpPr/>
          <p:nvPr/>
        </p:nvSpPr>
        <p:spPr>
          <a:xfrm>
            <a:off x="2770866" y="4569368"/>
            <a:ext cx="3602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https://youtu.be/nW8J2iiaRmg</a:t>
            </a:r>
            <a:endParaRPr lang="es-MX" sz="2000" dirty="0"/>
          </a:p>
        </p:txBody>
      </p:sp>
      <p:pic>
        <p:nvPicPr>
          <p:cNvPr id="2" name="Elementos multimedia en línea 1" title="Las Llantas del Camiￃﾳn - Trepsi El Payaso">
            <a:hlinkClick r:id="" action="ppaction://media"/>
            <a:extLst>
              <a:ext uri="{FF2B5EF4-FFF2-40B4-BE49-F238E27FC236}">
                <a16:creationId xmlns:a16="http://schemas.microsoft.com/office/drawing/2014/main" id="{E001A389-0B26-4EDA-943B-AC1D05F19D0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11560" y="603065"/>
            <a:ext cx="7415968" cy="3840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1B0C-76CF-440C-ABFC-C3ECF1C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Lectura de relámpago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6A3C3A1-A8A8-4868-ABF0-1E6C924E3170}"/>
              </a:ext>
            </a:extLst>
          </p:cNvPr>
          <p:cNvSpPr/>
          <p:nvPr/>
        </p:nvSpPr>
        <p:spPr>
          <a:xfrm>
            <a:off x="0" y="2067694"/>
            <a:ext cx="102971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Tito y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mamá</a:t>
            </a:r>
            <a:endParaRPr lang="es-MX" sz="800" dirty="0"/>
          </a:p>
        </p:txBody>
      </p:sp>
    </p:spTree>
    <p:extLst>
      <p:ext uri="{BB962C8B-B14F-4D97-AF65-F5344CB8AC3E}">
        <p14:creationId xmlns:p14="http://schemas.microsoft.com/office/powerpoint/2010/main" val="3535925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CDAAA35-76E7-4DFF-B7F9-E31C6094522A}"/>
              </a:ext>
            </a:extLst>
          </p:cNvPr>
          <p:cNvSpPr/>
          <p:nvPr/>
        </p:nvSpPr>
        <p:spPr>
          <a:xfrm>
            <a:off x="35615" y="1923678"/>
            <a:ext cx="1282270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11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A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na</a:t>
            </a:r>
            <a:endParaRPr lang="es-MX" sz="16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533B684-ADE7-4CDB-8F9B-CE3B9E7B4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539750"/>
            <a:ext cx="7702550" cy="573088"/>
          </a:xfrm>
        </p:spPr>
        <p:txBody>
          <a:bodyPr/>
          <a:lstStyle/>
          <a:p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4003845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DF026C2-04A5-4070-B292-0B98ED26A84D}"/>
              </a:ext>
            </a:extLst>
          </p:cNvPr>
          <p:cNvSpPr/>
          <p:nvPr/>
        </p:nvSpPr>
        <p:spPr>
          <a:xfrm>
            <a:off x="251520" y="2067694"/>
            <a:ext cx="117122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Tito y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mamá</a:t>
            </a:r>
            <a:endParaRPr lang="es-MX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C0F98E0-879F-48AF-AE1E-3338DD8D4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539750"/>
            <a:ext cx="7702550" cy="573088"/>
          </a:xfrm>
        </p:spPr>
        <p:txBody>
          <a:bodyPr/>
          <a:lstStyle/>
          <a:p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993807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4917324-33A3-4E97-8F93-EA006C746DE6}"/>
              </a:ext>
            </a:extLst>
          </p:cNvPr>
          <p:cNvSpPr/>
          <p:nvPr/>
        </p:nvSpPr>
        <p:spPr>
          <a:xfrm>
            <a:off x="251520" y="1851670"/>
            <a:ext cx="1171225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500" dirty="0" err="1"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s-MX" sz="9600" dirty="0" err="1">
                <a:latin typeface="Aharoni" panose="02010803020104030203" pitchFamily="2" charset="-79"/>
                <a:cs typeface="Aharoni" panose="02010803020104030203" pitchFamily="2" charset="-79"/>
              </a:rPr>
              <a:t>usú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es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 </a:t>
            </a:r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  <a:endParaRPr lang="es-MX" sz="16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9D7C4AF-AB0B-4544-8FBA-2F08BEBB2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539750"/>
            <a:ext cx="7702550" cy="573088"/>
          </a:xfrm>
        </p:spPr>
        <p:txBody>
          <a:bodyPr/>
          <a:lstStyle/>
          <a:p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815595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palabras con las carretillas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6928E4-C3FC-46BB-9272-AE982E4E6D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646" t="43392" r="8888" b="34797"/>
          <a:stretch/>
        </p:blipFill>
        <p:spPr>
          <a:xfrm>
            <a:off x="3347864" y="3826155"/>
            <a:ext cx="1552591" cy="12892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B7941A1-EA36-4A5C-87F3-AFC76AA91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81" t="71834" r="71071" b="6355"/>
          <a:stretch/>
        </p:blipFill>
        <p:spPr>
          <a:xfrm>
            <a:off x="5004048" y="3825140"/>
            <a:ext cx="1322141" cy="12279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46544A-5D9B-4973-BB28-DDAE6CC03F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" t="40564" r="7220" b="2527"/>
          <a:stretch/>
        </p:blipFill>
        <p:spPr>
          <a:xfrm>
            <a:off x="1006041" y="1154316"/>
            <a:ext cx="7166360" cy="265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08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palabras con las carretillas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D3B32E-A863-41D1-A329-5F11BCCEF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" t="10761" r="7220" b="61601"/>
          <a:stretch/>
        </p:blipFill>
        <p:spPr>
          <a:xfrm>
            <a:off x="686483" y="925585"/>
            <a:ext cx="7852181" cy="14111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2D66CCB-34E9-4367-A73D-A63C98946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83" y="1034218"/>
            <a:ext cx="1114330" cy="1277136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91A1B5B-9136-47E8-B309-245BAA387444}"/>
              </a:ext>
            </a:extLst>
          </p:cNvPr>
          <p:cNvSpPr/>
          <p:nvPr/>
        </p:nvSpPr>
        <p:spPr>
          <a:xfrm>
            <a:off x="3180446" y="1253211"/>
            <a:ext cx="1031243" cy="967643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42B4A48-B6F8-4DA8-9FF5-1774D29E9573}"/>
              </a:ext>
            </a:extLst>
          </p:cNvPr>
          <p:cNvSpPr/>
          <p:nvPr/>
        </p:nvSpPr>
        <p:spPr>
          <a:xfrm>
            <a:off x="5850310" y="1188964"/>
            <a:ext cx="1031243" cy="967643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E0A24E2-51FD-49E0-9ED3-5E9B0C49FA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65" t="16215" r="24760" b="63791"/>
          <a:stretch/>
        </p:blipFill>
        <p:spPr>
          <a:xfrm>
            <a:off x="4211689" y="3013233"/>
            <a:ext cx="2047360" cy="17767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47968AB-D4F8-42D9-A29E-F7349B44E5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84" t="15325" r="55481" b="65084"/>
          <a:stretch/>
        </p:blipFill>
        <p:spPr>
          <a:xfrm>
            <a:off x="2145840" y="2997059"/>
            <a:ext cx="2047360" cy="173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4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palabras con las carretillas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EDDEB7-06C9-48AB-8539-292895E0B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5" t="21518" r="11514" b="44433"/>
          <a:stretch/>
        </p:blipFill>
        <p:spPr>
          <a:xfrm>
            <a:off x="1039816" y="1084749"/>
            <a:ext cx="7348608" cy="16963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B7CFD30-77F1-4FE0-A052-D22D785AC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816" y="1265565"/>
            <a:ext cx="996793" cy="1450052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4FFB087D-B21A-4E62-9F82-ACB00EC409E0}"/>
              </a:ext>
            </a:extLst>
          </p:cNvPr>
          <p:cNvSpPr/>
          <p:nvPr/>
        </p:nvSpPr>
        <p:spPr>
          <a:xfrm>
            <a:off x="5970423" y="1517190"/>
            <a:ext cx="958097" cy="831461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3CA46A8-05CA-4C60-A57B-8C807CF558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644" t="25773" r="20320" b="24704"/>
          <a:stretch/>
        </p:blipFill>
        <p:spPr>
          <a:xfrm>
            <a:off x="3644832" y="3909662"/>
            <a:ext cx="1298869" cy="11401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7856EB2-08DC-421F-BF17-E33204A7CA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934" t="15127" r="71472" b="17253"/>
          <a:stretch/>
        </p:blipFill>
        <p:spPr>
          <a:xfrm>
            <a:off x="4748350" y="3973849"/>
            <a:ext cx="1471926" cy="11401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9DAAC4-CAD1-483C-A881-F92C6ED9AC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20" t="38083" r="9206" b="37913"/>
          <a:stretch/>
        </p:blipFill>
        <p:spPr>
          <a:xfrm>
            <a:off x="931151" y="2776196"/>
            <a:ext cx="7457273" cy="1220912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C7B69B9C-22E6-4822-BC05-5FB1F7910EC1}"/>
              </a:ext>
            </a:extLst>
          </p:cNvPr>
          <p:cNvSpPr/>
          <p:nvPr/>
        </p:nvSpPr>
        <p:spPr>
          <a:xfrm>
            <a:off x="2021135" y="3096302"/>
            <a:ext cx="974624" cy="580433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6668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palabras con las carretillas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20C64E3-9B97-4218-A222-925BE115D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5" t="21518" r="11514" b="44433"/>
          <a:stretch/>
        </p:blipFill>
        <p:spPr>
          <a:xfrm>
            <a:off x="1233666" y="956873"/>
            <a:ext cx="7051140" cy="162767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62DA445-70FA-4E01-BF5B-7A39BB523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549" y="1057563"/>
            <a:ext cx="956443" cy="13913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4AC183C-F25F-467C-AD2C-023F640F92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20" t="38083" r="9206" b="37913"/>
          <a:stretch/>
        </p:blipFill>
        <p:spPr>
          <a:xfrm>
            <a:off x="1168859" y="2571750"/>
            <a:ext cx="7034067" cy="1627678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FBFF11EC-FC2F-43D0-87A9-92364097069F}"/>
              </a:ext>
            </a:extLst>
          </p:cNvPr>
          <p:cNvSpPr/>
          <p:nvPr/>
        </p:nvSpPr>
        <p:spPr>
          <a:xfrm>
            <a:off x="5843761" y="2816392"/>
            <a:ext cx="919314" cy="1151195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6803190-A150-4B94-9F6D-649033969A3B}"/>
              </a:ext>
            </a:extLst>
          </p:cNvPr>
          <p:cNvSpPr/>
          <p:nvPr/>
        </p:nvSpPr>
        <p:spPr>
          <a:xfrm>
            <a:off x="2339752" y="1500908"/>
            <a:ext cx="919314" cy="782810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3A3ADF-8659-4DF5-9CD7-E96469FE69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70" t="23350" r="69077" b="20659"/>
          <a:stretch/>
        </p:blipFill>
        <p:spPr>
          <a:xfrm>
            <a:off x="3601266" y="4097725"/>
            <a:ext cx="1235915" cy="10457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E00F5A1-41B8-42BB-BDA5-7720D6D24A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286" t="40883" r="26703" b="41628"/>
          <a:stretch/>
        </p:blipFill>
        <p:spPr>
          <a:xfrm>
            <a:off x="4837181" y="4162884"/>
            <a:ext cx="1235915" cy="97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2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palabras con las carretillas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41BE285-66E5-4DD3-B62C-7F40B0B6A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63" t="16319" r="71161" b="64606"/>
          <a:stretch/>
        </p:blipFill>
        <p:spPr>
          <a:xfrm>
            <a:off x="2597788" y="2828984"/>
            <a:ext cx="1724854" cy="1662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3C9F9DE-4A02-4CED-8DBD-28FEC74E6C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65" t="16215" r="24760" b="63791"/>
          <a:stretch/>
        </p:blipFill>
        <p:spPr>
          <a:xfrm>
            <a:off x="4344346" y="2801283"/>
            <a:ext cx="2121566" cy="166226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D614818-5DBC-4CE2-AC16-9FF7ADBEB5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7" t="12517" r="6982" b="60911"/>
          <a:stretch/>
        </p:blipFill>
        <p:spPr>
          <a:xfrm>
            <a:off x="541930" y="1331753"/>
            <a:ext cx="8060139" cy="1392702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3C4F5B30-C53E-489B-95A8-240919093F06}"/>
              </a:ext>
            </a:extLst>
          </p:cNvPr>
          <p:cNvSpPr/>
          <p:nvPr/>
        </p:nvSpPr>
        <p:spPr>
          <a:xfrm>
            <a:off x="1818801" y="1349318"/>
            <a:ext cx="1058511" cy="1213161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3710435-B52D-4816-9135-5310F624E1E6}"/>
              </a:ext>
            </a:extLst>
          </p:cNvPr>
          <p:cNvSpPr/>
          <p:nvPr/>
        </p:nvSpPr>
        <p:spPr>
          <a:xfrm>
            <a:off x="5796137" y="1563638"/>
            <a:ext cx="1224136" cy="998841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B7DC13-3497-41D2-BD29-8CE8521FB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73" y="1363429"/>
            <a:ext cx="1058511" cy="121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395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palabras con las carretillas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635244-C369-4B1A-8C61-4421DCE94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" t="70586" r="7220" b="2527"/>
          <a:stretch/>
        </p:blipFill>
        <p:spPr>
          <a:xfrm>
            <a:off x="509484" y="976411"/>
            <a:ext cx="7551705" cy="132033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9EFF821-6DDF-4602-B238-E9F455083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" t="10761" r="7220" b="60292"/>
          <a:stretch/>
        </p:blipFill>
        <p:spPr>
          <a:xfrm>
            <a:off x="467544" y="2315638"/>
            <a:ext cx="7551705" cy="142150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C44A00-9F9C-4756-95A2-102FDC850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67" y="2432683"/>
            <a:ext cx="1071688" cy="12282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DCDFBE-2016-4BD8-8272-F866843CB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84" y="996857"/>
            <a:ext cx="1067715" cy="1320336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A13F816B-5605-433B-85C5-4D9ABF9759C1}"/>
              </a:ext>
            </a:extLst>
          </p:cNvPr>
          <p:cNvSpPr/>
          <p:nvPr/>
        </p:nvSpPr>
        <p:spPr>
          <a:xfrm>
            <a:off x="4323303" y="1173621"/>
            <a:ext cx="991781" cy="722238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6D72A20-25C2-4D19-AD7F-F184FEF4E042}"/>
              </a:ext>
            </a:extLst>
          </p:cNvPr>
          <p:cNvSpPr/>
          <p:nvPr/>
        </p:nvSpPr>
        <p:spPr>
          <a:xfrm>
            <a:off x="5652120" y="2693447"/>
            <a:ext cx="991781" cy="722238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46BF565-8C70-4DEE-8D95-87B1231FCC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06" t="6593" r="36123" b="18996"/>
          <a:stretch/>
        </p:blipFill>
        <p:spPr>
          <a:xfrm>
            <a:off x="2936043" y="3736402"/>
            <a:ext cx="1635957" cy="145973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351DE59-7393-4CAD-877D-30F2B06C7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65" t="16215" r="24760" b="63791"/>
          <a:stretch/>
        </p:blipFill>
        <p:spPr>
          <a:xfrm>
            <a:off x="4572000" y="3796482"/>
            <a:ext cx="1392786" cy="132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154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otros enunciados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6E47645-CE17-4341-85A7-2F99920F5068}"/>
              </a:ext>
            </a:extLst>
          </p:cNvPr>
          <p:cNvSpPr txBox="1"/>
          <p:nvPr/>
        </p:nvSpPr>
        <p:spPr>
          <a:xfrm>
            <a:off x="474173" y="1059582"/>
            <a:ext cx="121966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s-MX" sz="6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</a:t>
            </a:r>
            <a:r>
              <a:rPr lang="es-MX" sz="7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7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es-MX" sz="7200" dirty="0"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lang="es-MX" sz="7200" dirty="0"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lang="es-MX" sz="7200" dirty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s-MX" sz="8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6600" dirty="0">
                <a:latin typeface="Aharoni" panose="02010803020104030203" pitchFamily="2" charset="-79"/>
                <a:cs typeface="Aharoni" panose="02010803020104030203" pitchFamily="2" charset="-79"/>
              </a:rPr>
              <a:t>y  </a:t>
            </a:r>
            <a:r>
              <a:rPr lang="es-MX" sz="6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 u </a:t>
            </a:r>
            <a:r>
              <a:rPr lang="es-MX" sz="8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dedo</a:t>
            </a:r>
            <a:endParaRPr lang="es-MX" sz="7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7547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otros enunciados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61DB1B8-5B50-4FB4-9A7B-88B80951AAEF}"/>
              </a:ext>
            </a:extLst>
          </p:cNvPr>
          <p:cNvSpPr txBox="1"/>
          <p:nvPr/>
        </p:nvSpPr>
        <p:spPr>
          <a:xfrm>
            <a:off x="467544" y="708449"/>
            <a:ext cx="121966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MX" sz="7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    </a:t>
            </a:r>
          </a:p>
          <a:p>
            <a:r>
              <a:rPr lang="es-MX" sz="7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s-MX" sz="8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El sol </a:t>
            </a:r>
            <a:r>
              <a:rPr lang="es-MX" sz="7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 </a:t>
            </a:r>
            <a:r>
              <a:rPr lang="es-MX" sz="7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 todos</a:t>
            </a:r>
            <a:endParaRPr lang="es-MX" sz="8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17057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otros enunciados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sp>
        <p:nvSpPr>
          <p:cNvPr id="3" name="AutoShape 2" descr="Hoja cuadriculada pdf varios colores | Imprimir el PDF Gratis">
            <a:extLst>
              <a:ext uri="{FF2B5EF4-FFF2-40B4-BE49-F238E27FC236}">
                <a16:creationId xmlns:a16="http://schemas.microsoft.com/office/drawing/2014/main" id="{758EAE28-F3D8-45F2-81E1-2B1BC94CF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22679" y="206599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1C3BFE-3ED4-47FA-89C0-5EFF3F60A892}"/>
              </a:ext>
            </a:extLst>
          </p:cNvPr>
          <p:cNvSpPr txBox="1"/>
          <p:nvPr/>
        </p:nvSpPr>
        <p:spPr>
          <a:xfrm>
            <a:off x="433714" y="755868"/>
            <a:ext cx="1388950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 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endParaRPr lang="es-MX" sz="8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6D28B16-E72D-4B70-B1DF-1B79F9D98E45}"/>
              </a:ext>
            </a:extLst>
          </p:cNvPr>
          <p:cNvSpPr/>
          <p:nvPr/>
        </p:nvSpPr>
        <p:spPr>
          <a:xfrm>
            <a:off x="433714" y="2218390"/>
            <a:ext cx="117122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Tito y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  </a:t>
            </a:r>
            <a:r>
              <a:rPr lang="es-MX" sz="9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sopa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00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otros enunciados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C210A6-865F-49D7-9CED-339E14CC2591}"/>
              </a:ext>
            </a:extLst>
          </p:cNvPr>
          <p:cNvSpPr txBox="1"/>
          <p:nvPr/>
        </p:nvSpPr>
        <p:spPr>
          <a:xfrm>
            <a:off x="474240" y="673120"/>
            <a:ext cx="1388950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 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endParaRPr lang="es-MX" sz="8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6AEB0E-4D80-4E4E-B3F6-E171999C5F92}"/>
              </a:ext>
            </a:extLst>
          </p:cNvPr>
          <p:cNvSpPr/>
          <p:nvPr/>
        </p:nvSpPr>
        <p:spPr>
          <a:xfrm>
            <a:off x="-108520" y="2211710"/>
            <a:ext cx="128227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El dado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s-MX" sz="8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 </a:t>
            </a:r>
            <a:r>
              <a:rPr lang="es-MX" sz="9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9098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otros enunciados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0739D3B-92AE-41FD-81ED-C2619B340E30}"/>
              </a:ext>
            </a:extLst>
          </p:cNvPr>
          <p:cNvSpPr txBox="1"/>
          <p:nvPr/>
        </p:nvSpPr>
        <p:spPr>
          <a:xfrm>
            <a:off x="899592" y="594678"/>
            <a:ext cx="1388950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 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endParaRPr lang="es-MX" sz="8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C7BBC79-E07F-49F2-96BB-7BDE24D39C1C}"/>
              </a:ext>
            </a:extLst>
          </p:cNvPr>
          <p:cNvSpPr/>
          <p:nvPr/>
        </p:nvSpPr>
        <p:spPr>
          <a:xfrm>
            <a:off x="107504" y="2211710"/>
            <a:ext cx="117122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Ana y </a:t>
            </a:r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  sapo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28622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1327908-2407-4C88-AAC7-29FB553AC6C1}"/>
              </a:ext>
            </a:extLst>
          </p:cNvPr>
          <p:cNvSpPr txBox="1"/>
          <p:nvPr/>
        </p:nvSpPr>
        <p:spPr>
          <a:xfrm>
            <a:off x="467544" y="41151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Formar otros enunciados</a:t>
            </a:r>
            <a:endParaRPr lang="es-MX" sz="2800" b="1" dirty="0">
              <a:solidFill>
                <a:srgbClr val="00B0F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A0058E0-0155-4A0D-B99F-FE9D17F20C62}"/>
              </a:ext>
            </a:extLst>
          </p:cNvPr>
          <p:cNvSpPr txBox="1"/>
          <p:nvPr/>
        </p:nvSpPr>
        <p:spPr>
          <a:xfrm>
            <a:off x="471425" y="673120"/>
            <a:ext cx="12196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</a:t>
            </a:r>
            <a:endParaRPr lang="es-MX" sz="8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925BF00-F2FD-438F-8CBB-7C8CD2599415}"/>
              </a:ext>
            </a:extLst>
          </p:cNvPr>
          <p:cNvSpPr/>
          <p:nvPr/>
        </p:nvSpPr>
        <p:spPr>
          <a:xfrm>
            <a:off x="2195736" y="1786920"/>
            <a:ext cx="117122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 </a:t>
            </a:r>
            <a:r>
              <a:rPr lang="es-MX" sz="9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dado</a:t>
            </a:r>
            <a:endParaRPr lang="es-MX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93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40"/>
          <p:cNvSpPr/>
          <p:nvPr/>
        </p:nvSpPr>
        <p:spPr>
          <a:xfrm>
            <a:off x="8633750" y="4291350"/>
            <a:ext cx="351100" cy="373325"/>
          </a:xfrm>
          <a:custGeom>
            <a:avLst/>
            <a:gdLst/>
            <a:ahLst/>
            <a:cxnLst/>
            <a:rect l="l" t="t" r="r" b="b"/>
            <a:pathLst>
              <a:path w="14044" h="14933" extrusionOk="0">
                <a:moveTo>
                  <a:pt x="3247" y="1"/>
                </a:moveTo>
                <a:cubicBezTo>
                  <a:pt x="3219" y="1"/>
                  <a:pt x="3190" y="1"/>
                  <a:pt x="3162" y="2"/>
                </a:cubicBezTo>
                <a:cubicBezTo>
                  <a:pt x="1855" y="63"/>
                  <a:pt x="791" y="1188"/>
                  <a:pt x="396" y="2404"/>
                </a:cubicBezTo>
                <a:cubicBezTo>
                  <a:pt x="1" y="3650"/>
                  <a:pt x="153" y="4987"/>
                  <a:pt x="305" y="6294"/>
                </a:cubicBezTo>
                <a:cubicBezTo>
                  <a:pt x="670" y="8908"/>
                  <a:pt x="1186" y="11492"/>
                  <a:pt x="1855" y="14045"/>
                </a:cubicBezTo>
                <a:cubicBezTo>
                  <a:pt x="1916" y="14319"/>
                  <a:pt x="2007" y="14623"/>
                  <a:pt x="2250" y="14805"/>
                </a:cubicBezTo>
                <a:cubicBezTo>
                  <a:pt x="2383" y="14898"/>
                  <a:pt x="2544" y="14933"/>
                  <a:pt x="2713" y="14933"/>
                </a:cubicBezTo>
                <a:cubicBezTo>
                  <a:pt x="2934" y="14933"/>
                  <a:pt x="3169" y="14874"/>
                  <a:pt x="3375" y="14805"/>
                </a:cubicBezTo>
                <a:cubicBezTo>
                  <a:pt x="7205" y="13559"/>
                  <a:pt x="10579" y="11005"/>
                  <a:pt x="12798" y="7662"/>
                </a:cubicBezTo>
                <a:cubicBezTo>
                  <a:pt x="13497" y="6598"/>
                  <a:pt x="14044" y="5018"/>
                  <a:pt x="13102" y="4166"/>
                </a:cubicBezTo>
                <a:cubicBezTo>
                  <a:pt x="12783" y="3861"/>
                  <a:pt x="12371" y="3741"/>
                  <a:pt x="11933" y="3741"/>
                </a:cubicBezTo>
                <a:cubicBezTo>
                  <a:pt x="11368" y="3741"/>
                  <a:pt x="10758" y="3940"/>
                  <a:pt x="10244" y="4197"/>
                </a:cubicBezTo>
                <a:cubicBezTo>
                  <a:pt x="9089" y="4774"/>
                  <a:pt x="8117" y="5656"/>
                  <a:pt x="7205" y="6537"/>
                </a:cubicBezTo>
                <a:cubicBezTo>
                  <a:pt x="7022" y="5625"/>
                  <a:pt x="6962" y="4592"/>
                  <a:pt x="6718" y="3650"/>
                </a:cubicBezTo>
                <a:cubicBezTo>
                  <a:pt x="6270" y="1884"/>
                  <a:pt x="5025" y="1"/>
                  <a:pt x="324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Google Shape;2433;p40"/>
          <p:cNvSpPr/>
          <p:nvPr/>
        </p:nvSpPr>
        <p:spPr>
          <a:xfrm>
            <a:off x="8669800" y="1712475"/>
            <a:ext cx="474200" cy="417375"/>
          </a:xfrm>
          <a:custGeom>
            <a:avLst/>
            <a:gdLst/>
            <a:ahLst/>
            <a:cxnLst/>
            <a:rect l="l" t="t" r="r" b="b"/>
            <a:pathLst>
              <a:path w="18968" h="16695" extrusionOk="0">
                <a:moveTo>
                  <a:pt x="9483" y="0"/>
                </a:moveTo>
                <a:cubicBezTo>
                  <a:pt x="8406" y="0"/>
                  <a:pt x="7314" y="211"/>
                  <a:pt x="6262" y="658"/>
                </a:cubicBezTo>
                <a:cubicBezTo>
                  <a:pt x="2007" y="2451"/>
                  <a:pt x="0" y="7345"/>
                  <a:pt x="1794" y="11570"/>
                </a:cubicBezTo>
                <a:cubicBezTo>
                  <a:pt x="3141" y="14767"/>
                  <a:pt x="6239" y="16695"/>
                  <a:pt x="9502" y="16695"/>
                </a:cubicBezTo>
                <a:cubicBezTo>
                  <a:pt x="10581" y="16695"/>
                  <a:pt x="11678" y="16484"/>
                  <a:pt x="12736" y="16038"/>
                </a:cubicBezTo>
                <a:cubicBezTo>
                  <a:pt x="16961" y="14244"/>
                  <a:pt x="18967" y="9351"/>
                  <a:pt x="17174" y="5095"/>
                </a:cubicBezTo>
                <a:cubicBezTo>
                  <a:pt x="15827" y="1922"/>
                  <a:pt x="12731" y="0"/>
                  <a:pt x="94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4" name="Google Shape;2434;p40"/>
          <p:cNvSpPr/>
          <p:nvPr/>
        </p:nvSpPr>
        <p:spPr>
          <a:xfrm>
            <a:off x="8607350" y="3093100"/>
            <a:ext cx="192275" cy="235000"/>
          </a:xfrm>
          <a:custGeom>
            <a:avLst/>
            <a:gdLst/>
            <a:ahLst/>
            <a:cxnLst/>
            <a:rect l="l" t="t" r="r" b="b"/>
            <a:pathLst>
              <a:path w="7691" h="9400" extrusionOk="0">
                <a:moveTo>
                  <a:pt x="5198" y="0"/>
                </a:moveTo>
                <a:lnTo>
                  <a:pt x="244" y="1308"/>
                </a:lnTo>
                <a:lnTo>
                  <a:pt x="0" y="4499"/>
                </a:lnTo>
                <a:lnTo>
                  <a:pt x="3587" y="3101"/>
                </a:lnTo>
                <a:lnTo>
                  <a:pt x="3587" y="3101"/>
                </a:lnTo>
                <a:cubicBezTo>
                  <a:pt x="3587" y="3101"/>
                  <a:pt x="3496" y="4499"/>
                  <a:pt x="3344" y="6900"/>
                </a:cubicBezTo>
                <a:cubicBezTo>
                  <a:pt x="3283" y="8055"/>
                  <a:pt x="3861" y="9119"/>
                  <a:pt x="4985" y="9362"/>
                </a:cubicBezTo>
                <a:cubicBezTo>
                  <a:pt x="5120" y="9387"/>
                  <a:pt x="5254" y="9399"/>
                  <a:pt x="5387" y="9399"/>
                </a:cubicBezTo>
                <a:cubicBezTo>
                  <a:pt x="6384" y="9399"/>
                  <a:pt x="7259" y="8714"/>
                  <a:pt x="7447" y="7721"/>
                </a:cubicBezTo>
                <a:cubicBezTo>
                  <a:pt x="7691" y="6566"/>
                  <a:pt x="6931" y="5472"/>
                  <a:pt x="5806" y="5259"/>
                </a:cubicBezTo>
                <a:cubicBezTo>
                  <a:pt x="5580" y="5205"/>
                  <a:pt x="5385" y="5174"/>
                  <a:pt x="5205" y="5174"/>
                </a:cubicBezTo>
                <a:cubicBezTo>
                  <a:pt x="4877" y="5174"/>
                  <a:pt x="4600" y="5277"/>
                  <a:pt x="4286" y="5532"/>
                </a:cubicBezTo>
                <a:lnTo>
                  <a:pt x="51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40"/>
          <p:cNvSpPr txBox="1">
            <a:spLocks noGrp="1"/>
          </p:cNvSpPr>
          <p:nvPr>
            <p:ph type="title"/>
          </p:nvPr>
        </p:nvSpPr>
        <p:spPr>
          <a:xfrm>
            <a:off x="539552" y="35349"/>
            <a:ext cx="2179459" cy="7362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Viernes</a:t>
            </a:r>
            <a:r>
              <a:rPr lang="en" dirty="0"/>
              <a:t> 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2" name="Google Shape;2437;p40"/>
          <p:cNvGrpSpPr/>
          <p:nvPr/>
        </p:nvGrpSpPr>
        <p:grpSpPr>
          <a:xfrm>
            <a:off x="1701600" y="2242750"/>
            <a:ext cx="6543625" cy="1944588"/>
            <a:chOff x="1701600" y="2242750"/>
            <a:chExt cx="6543625" cy="1944588"/>
          </a:xfrm>
        </p:grpSpPr>
        <p:sp>
          <p:nvSpPr>
            <p:cNvPr id="2438" name="Google Shape;2438;p40"/>
            <p:cNvSpPr/>
            <p:nvPr/>
          </p:nvSpPr>
          <p:spPr>
            <a:xfrm>
              <a:off x="1701600" y="3702338"/>
              <a:ext cx="322225" cy="283625"/>
            </a:xfrm>
            <a:custGeom>
              <a:avLst/>
              <a:gdLst/>
              <a:ahLst/>
              <a:cxnLst/>
              <a:rect l="l" t="t" r="r" b="b"/>
              <a:pathLst>
                <a:path w="12889" h="11345" extrusionOk="0">
                  <a:moveTo>
                    <a:pt x="6448" y="1"/>
                  </a:moveTo>
                  <a:cubicBezTo>
                    <a:pt x="5716" y="1"/>
                    <a:pt x="4972" y="143"/>
                    <a:pt x="4256" y="445"/>
                  </a:cubicBezTo>
                  <a:cubicBezTo>
                    <a:pt x="1369" y="1661"/>
                    <a:pt x="1" y="4974"/>
                    <a:pt x="1217" y="7861"/>
                  </a:cubicBezTo>
                  <a:cubicBezTo>
                    <a:pt x="2131" y="10033"/>
                    <a:pt x="4232" y="11345"/>
                    <a:pt x="6445" y="11345"/>
                  </a:cubicBezTo>
                  <a:cubicBezTo>
                    <a:pt x="7175" y="11345"/>
                    <a:pt x="7917" y="11202"/>
                    <a:pt x="8633" y="10901"/>
                  </a:cubicBezTo>
                  <a:cubicBezTo>
                    <a:pt x="11521" y="9715"/>
                    <a:pt x="12889" y="6372"/>
                    <a:pt x="11673" y="3484"/>
                  </a:cubicBezTo>
                  <a:cubicBezTo>
                    <a:pt x="10781" y="1313"/>
                    <a:pt x="8669" y="1"/>
                    <a:pt x="64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0"/>
            <p:cNvSpPr/>
            <p:nvPr/>
          </p:nvSpPr>
          <p:spPr>
            <a:xfrm>
              <a:off x="7260225" y="3907638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0"/>
            <p:cNvSpPr/>
            <p:nvPr/>
          </p:nvSpPr>
          <p:spPr>
            <a:xfrm>
              <a:off x="8129700" y="2242750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2435;p40"/>
          <p:cNvSpPr txBox="1">
            <a:spLocks/>
          </p:cNvSpPr>
          <p:nvPr/>
        </p:nvSpPr>
        <p:spPr>
          <a:xfrm>
            <a:off x="2561646" y="31237"/>
            <a:ext cx="288032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Work Sans"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Activación</a:t>
            </a:r>
          </a:p>
        </p:txBody>
      </p:sp>
      <p:sp>
        <p:nvSpPr>
          <p:cNvPr id="13" name="Google Shape;2445;p41"/>
          <p:cNvSpPr txBox="1">
            <a:spLocks/>
          </p:cNvSpPr>
          <p:nvPr/>
        </p:nvSpPr>
        <p:spPr>
          <a:xfrm>
            <a:off x="-464821" y="4321501"/>
            <a:ext cx="4188204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Work Sans"/>
              <a:buNone/>
              <a:tabLst/>
              <a:defRPr/>
            </a:pPr>
            <a:r>
              <a:rPr lang="es-MX" sz="3600" b="1" noProof="0" dirty="0"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rPr>
              <a:t>LA VACA</a:t>
            </a: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LOLA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4139952" y="4743390"/>
            <a:ext cx="34884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https://youtu.be/-lbZN0F2c10</a:t>
            </a:r>
            <a:endParaRPr lang="es-MX" sz="2000" dirty="0"/>
          </a:p>
        </p:txBody>
      </p:sp>
      <p:pic>
        <p:nvPicPr>
          <p:cNvPr id="3" name="Elementos multimedia en línea 2" title="Los Meￃﾱiques De La Casa - La Vaca Lola - Canciones Infantiles">
            <a:hlinkClick r:id="" action="ppaction://media"/>
            <a:extLst>
              <a:ext uri="{FF2B5EF4-FFF2-40B4-BE49-F238E27FC236}">
                <a16:creationId xmlns:a16="http://schemas.microsoft.com/office/drawing/2014/main" id="{12D8FEC8-576F-4323-BF6E-58BB2CC6F8A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78067" y="807650"/>
            <a:ext cx="6786288" cy="3834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/>
          <p:cNvPicPr>
            <a:picLocks noChangeAspect="1" noChangeArrowheads="1"/>
          </p:cNvPicPr>
          <p:nvPr/>
        </p:nvPicPr>
        <p:blipFill>
          <a:blip r:embed="rId3" cstate="print"/>
          <a:srcRect l="6185" t="34043" r="41610" b="18227"/>
          <a:stretch>
            <a:fillRect/>
          </a:stretch>
        </p:blipFill>
        <p:spPr bwMode="auto">
          <a:xfrm>
            <a:off x="2733396" y="1707654"/>
            <a:ext cx="6410604" cy="3434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oogle Shape;2528;p42"/>
          <p:cNvGrpSpPr/>
          <p:nvPr/>
        </p:nvGrpSpPr>
        <p:grpSpPr>
          <a:xfrm>
            <a:off x="716775" y="698325"/>
            <a:ext cx="7525225" cy="4039675"/>
            <a:chOff x="720000" y="689225"/>
            <a:chExt cx="7525225" cy="4039675"/>
          </a:xfrm>
        </p:grpSpPr>
        <p:sp>
          <p:nvSpPr>
            <p:cNvPr id="2529" name="Google Shape;2529;p42"/>
            <p:cNvSpPr/>
            <p:nvPr/>
          </p:nvSpPr>
          <p:spPr>
            <a:xfrm>
              <a:off x="720000" y="3918825"/>
              <a:ext cx="372530" cy="372530"/>
            </a:xfrm>
            <a:custGeom>
              <a:avLst/>
              <a:gdLst/>
              <a:ahLst/>
              <a:cxnLst/>
              <a:rect l="l" t="t" r="r" b="b"/>
              <a:pathLst>
                <a:path w="9576" h="9576" extrusionOk="0">
                  <a:moveTo>
                    <a:pt x="4803" y="1"/>
                  </a:moveTo>
                  <a:cubicBezTo>
                    <a:pt x="2159" y="1"/>
                    <a:pt x="1" y="2128"/>
                    <a:pt x="1" y="4773"/>
                  </a:cubicBezTo>
                  <a:cubicBezTo>
                    <a:pt x="1" y="7417"/>
                    <a:pt x="2159" y="9575"/>
                    <a:pt x="4803" y="9575"/>
                  </a:cubicBezTo>
                  <a:cubicBezTo>
                    <a:pt x="7448" y="9575"/>
                    <a:pt x="9575" y="7417"/>
                    <a:pt x="9575" y="4773"/>
                  </a:cubicBezTo>
                  <a:cubicBezTo>
                    <a:pt x="9575" y="2128"/>
                    <a:pt x="7448" y="1"/>
                    <a:pt x="48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2"/>
            <p:cNvSpPr/>
            <p:nvPr/>
          </p:nvSpPr>
          <p:spPr>
            <a:xfrm>
              <a:off x="1550825" y="4478100"/>
              <a:ext cx="242450" cy="250800"/>
            </a:xfrm>
            <a:custGeom>
              <a:avLst/>
              <a:gdLst/>
              <a:ahLst/>
              <a:cxnLst/>
              <a:rect l="l" t="t" r="r" b="b"/>
              <a:pathLst>
                <a:path w="9698" h="10032" extrusionOk="0">
                  <a:moveTo>
                    <a:pt x="3436" y="1"/>
                  </a:moveTo>
                  <a:lnTo>
                    <a:pt x="3071" y="3496"/>
                  </a:lnTo>
                  <a:lnTo>
                    <a:pt x="1" y="5198"/>
                  </a:lnTo>
                  <a:lnTo>
                    <a:pt x="3223" y="6597"/>
                  </a:lnTo>
                  <a:lnTo>
                    <a:pt x="3891" y="10031"/>
                  </a:lnTo>
                  <a:lnTo>
                    <a:pt x="6232" y="7417"/>
                  </a:lnTo>
                  <a:lnTo>
                    <a:pt x="9697" y="7843"/>
                  </a:lnTo>
                  <a:lnTo>
                    <a:pt x="7934" y="4803"/>
                  </a:lnTo>
                  <a:lnTo>
                    <a:pt x="9423" y="1642"/>
                  </a:lnTo>
                  <a:lnTo>
                    <a:pt x="5989" y="2402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2"/>
            <p:cNvSpPr/>
            <p:nvPr/>
          </p:nvSpPr>
          <p:spPr>
            <a:xfrm>
              <a:off x="5047200" y="689225"/>
              <a:ext cx="158850" cy="164925"/>
            </a:xfrm>
            <a:custGeom>
              <a:avLst/>
              <a:gdLst/>
              <a:ahLst/>
              <a:cxnLst/>
              <a:rect l="l" t="t" r="r" b="b"/>
              <a:pathLst>
                <a:path w="6354" h="6597" extrusionOk="0">
                  <a:moveTo>
                    <a:pt x="2250" y="1"/>
                  </a:moveTo>
                  <a:lnTo>
                    <a:pt x="2007" y="2280"/>
                  </a:lnTo>
                  <a:lnTo>
                    <a:pt x="0" y="3405"/>
                  </a:lnTo>
                  <a:lnTo>
                    <a:pt x="2128" y="4317"/>
                  </a:lnTo>
                  <a:lnTo>
                    <a:pt x="2554" y="6597"/>
                  </a:lnTo>
                  <a:lnTo>
                    <a:pt x="4073" y="4864"/>
                  </a:lnTo>
                  <a:lnTo>
                    <a:pt x="6353" y="5138"/>
                  </a:lnTo>
                  <a:lnTo>
                    <a:pt x="5198" y="3162"/>
                  </a:lnTo>
                  <a:lnTo>
                    <a:pt x="6171" y="1095"/>
                  </a:lnTo>
                  <a:lnTo>
                    <a:pt x="3921" y="1581"/>
                  </a:lnTo>
                  <a:lnTo>
                    <a:pt x="22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2"/>
            <p:cNvSpPr/>
            <p:nvPr/>
          </p:nvSpPr>
          <p:spPr>
            <a:xfrm>
              <a:off x="7928325" y="3861225"/>
              <a:ext cx="228000" cy="202325"/>
            </a:xfrm>
            <a:custGeom>
              <a:avLst/>
              <a:gdLst/>
              <a:ahLst/>
              <a:cxnLst/>
              <a:rect l="l" t="t" r="r" b="b"/>
              <a:pathLst>
                <a:path w="9120" h="8093" extrusionOk="0">
                  <a:moveTo>
                    <a:pt x="2684" y="0"/>
                  </a:moveTo>
                  <a:cubicBezTo>
                    <a:pt x="2379" y="0"/>
                    <a:pt x="2066" y="61"/>
                    <a:pt x="1764" y="190"/>
                  </a:cubicBezTo>
                  <a:cubicBezTo>
                    <a:pt x="578" y="676"/>
                    <a:pt x="1" y="2044"/>
                    <a:pt x="487" y="3229"/>
                  </a:cubicBezTo>
                  <a:lnTo>
                    <a:pt x="2493" y="8093"/>
                  </a:lnTo>
                  <a:lnTo>
                    <a:pt x="7356" y="6087"/>
                  </a:lnTo>
                  <a:cubicBezTo>
                    <a:pt x="8542" y="5600"/>
                    <a:pt x="9119" y="4233"/>
                    <a:pt x="8633" y="3047"/>
                  </a:cubicBezTo>
                  <a:cubicBezTo>
                    <a:pt x="8266" y="2130"/>
                    <a:pt x="7398" y="1594"/>
                    <a:pt x="6486" y="1594"/>
                  </a:cubicBezTo>
                  <a:cubicBezTo>
                    <a:pt x="6188" y="1594"/>
                    <a:pt x="5885" y="1651"/>
                    <a:pt x="5593" y="1770"/>
                  </a:cubicBezTo>
                  <a:lnTo>
                    <a:pt x="5046" y="1983"/>
                  </a:lnTo>
                  <a:lnTo>
                    <a:pt x="4834" y="1467"/>
                  </a:lnTo>
                  <a:cubicBezTo>
                    <a:pt x="4468" y="553"/>
                    <a:pt x="3606" y="0"/>
                    <a:pt x="2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2"/>
            <p:cNvSpPr/>
            <p:nvPr/>
          </p:nvSpPr>
          <p:spPr>
            <a:xfrm>
              <a:off x="5655345" y="3066706"/>
              <a:ext cx="310825" cy="279700"/>
            </a:xfrm>
            <a:custGeom>
              <a:avLst/>
              <a:gdLst/>
              <a:ahLst/>
              <a:cxnLst/>
              <a:rect l="l" t="t" r="r" b="b"/>
              <a:pathLst>
                <a:path w="12433" h="11188" extrusionOk="0">
                  <a:moveTo>
                    <a:pt x="10882" y="1"/>
                  </a:moveTo>
                  <a:lnTo>
                    <a:pt x="9879" y="214"/>
                  </a:lnTo>
                  <a:lnTo>
                    <a:pt x="2341" y="1612"/>
                  </a:lnTo>
                  <a:lnTo>
                    <a:pt x="1338" y="1794"/>
                  </a:lnTo>
                  <a:lnTo>
                    <a:pt x="2432" y="7661"/>
                  </a:lnTo>
                  <a:cubicBezTo>
                    <a:pt x="2282" y="7623"/>
                    <a:pt x="2120" y="7597"/>
                    <a:pt x="1954" y="7597"/>
                  </a:cubicBezTo>
                  <a:cubicBezTo>
                    <a:pt x="1851" y="7597"/>
                    <a:pt x="1747" y="7607"/>
                    <a:pt x="1642" y="7630"/>
                  </a:cubicBezTo>
                  <a:cubicBezTo>
                    <a:pt x="670" y="7813"/>
                    <a:pt x="1" y="8755"/>
                    <a:pt x="183" y="9727"/>
                  </a:cubicBezTo>
                  <a:cubicBezTo>
                    <a:pt x="345" y="10588"/>
                    <a:pt x="1101" y="11187"/>
                    <a:pt x="1947" y="11187"/>
                  </a:cubicBezTo>
                  <a:cubicBezTo>
                    <a:pt x="2057" y="11187"/>
                    <a:pt x="2169" y="11177"/>
                    <a:pt x="2281" y="11156"/>
                  </a:cubicBezTo>
                  <a:cubicBezTo>
                    <a:pt x="3284" y="10974"/>
                    <a:pt x="3922" y="10031"/>
                    <a:pt x="3740" y="9059"/>
                  </a:cubicBezTo>
                  <a:cubicBezTo>
                    <a:pt x="3740" y="9028"/>
                    <a:pt x="3709" y="8998"/>
                    <a:pt x="3709" y="8998"/>
                  </a:cubicBezTo>
                  <a:lnTo>
                    <a:pt x="2858" y="4378"/>
                  </a:lnTo>
                  <a:lnTo>
                    <a:pt x="10396" y="2980"/>
                  </a:lnTo>
                  <a:lnTo>
                    <a:pt x="10974" y="6050"/>
                  </a:lnTo>
                  <a:cubicBezTo>
                    <a:pt x="10823" y="6012"/>
                    <a:pt x="10662" y="5986"/>
                    <a:pt x="10495" y="5986"/>
                  </a:cubicBezTo>
                  <a:cubicBezTo>
                    <a:pt x="10392" y="5986"/>
                    <a:pt x="10288" y="5996"/>
                    <a:pt x="10183" y="6019"/>
                  </a:cubicBezTo>
                  <a:cubicBezTo>
                    <a:pt x="9180" y="6202"/>
                    <a:pt x="8542" y="7144"/>
                    <a:pt x="8724" y="8117"/>
                  </a:cubicBezTo>
                  <a:cubicBezTo>
                    <a:pt x="8886" y="8977"/>
                    <a:pt x="9642" y="9576"/>
                    <a:pt x="10488" y="9576"/>
                  </a:cubicBezTo>
                  <a:cubicBezTo>
                    <a:pt x="10598" y="9576"/>
                    <a:pt x="10710" y="9566"/>
                    <a:pt x="10822" y="9545"/>
                  </a:cubicBezTo>
                  <a:cubicBezTo>
                    <a:pt x="11794" y="9363"/>
                    <a:pt x="12433" y="8451"/>
                    <a:pt x="12281" y="7478"/>
                  </a:cubicBezTo>
                  <a:lnTo>
                    <a:pt x="12281" y="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CE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2"/>
            <p:cNvSpPr/>
            <p:nvPr/>
          </p:nvSpPr>
          <p:spPr>
            <a:xfrm>
              <a:off x="8129700" y="2242750"/>
              <a:ext cx="115525" cy="253900"/>
            </a:xfrm>
            <a:custGeom>
              <a:avLst/>
              <a:gdLst/>
              <a:ahLst/>
              <a:cxnLst/>
              <a:rect l="l" t="t" r="r" b="b"/>
              <a:pathLst>
                <a:path w="4621" h="10156" extrusionOk="0">
                  <a:moveTo>
                    <a:pt x="3707" y="0"/>
                  </a:moveTo>
                  <a:cubicBezTo>
                    <a:pt x="3637" y="0"/>
                    <a:pt x="3566" y="11"/>
                    <a:pt x="3496" y="34"/>
                  </a:cubicBezTo>
                  <a:lnTo>
                    <a:pt x="1034" y="825"/>
                  </a:lnTo>
                  <a:cubicBezTo>
                    <a:pt x="700" y="946"/>
                    <a:pt x="487" y="1311"/>
                    <a:pt x="608" y="1676"/>
                  </a:cubicBezTo>
                  <a:lnTo>
                    <a:pt x="2219" y="6630"/>
                  </a:lnTo>
                  <a:cubicBezTo>
                    <a:pt x="2128" y="6620"/>
                    <a:pt x="2037" y="6613"/>
                    <a:pt x="1946" y="6613"/>
                  </a:cubicBezTo>
                  <a:cubicBezTo>
                    <a:pt x="1764" y="6613"/>
                    <a:pt x="1581" y="6640"/>
                    <a:pt x="1399" y="6721"/>
                  </a:cubicBezTo>
                  <a:cubicBezTo>
                    <a:pt x="487" y="7025"/>
                    <a:pt x="1" y="8028"/>
                    <a:pt x="274" y="8940"/>
                  </a:cubicBezTo>
                  <a:cubicBezTo>
                    <a:pt x="517" y="9693"/>
                    <a:pt x="1206" y="10155"/>
                    <a:pt x="1954" y="10155"/>
                  </a:cubicBezTo>
                  <a:cubicBezTo>
                    <a:pt x="2142" y="10155"/>
                    <a:pt x="2334" y="10126"/>
                    <a:pt x="2523" y="10065"/>
                  </a:cubicBezTo>
                  <a:cubicBezTo>
                    <a:pt x="3466" y="9791"/>
                    <a:pt x="3982" y="8788"/>
                    <a:pt x="3678" y="7846"/>
                  </a:cubicBezTo>
                  <a:cubicBezTo>
                    <a:pt x="3648" y="7816"/>
                    <a:pt x="3648" y="7785"/>
                    <a:pt x="3648" y="7785"/>
                  </a:cubicBezTo>
                  <a:lnTo>
                    <a:pt x="1915" y="2436"/>
                  </a:lnTo>
                  <a:lnTo>
                    <a:pt x="4043" y="1737"/>
                  </a:lnTo>
                  <a:cubicBezTo>
                    <a:pt x="4408" y="1615"/>
                    <a:pt x="4621" y="1220"/>
                    <a:pt x="4499" y="825"/>
                  </a:cubicBezTo>
                  <a:lnTo>
                    <a:pt x="4408" y="490"/>
                  </a:lnTo>
                  <a:cubicBezTo>
                    <a:pt x="4285" y="196"/>
                    <a:pt x="4003" y="0"/>
                    <a:pt x="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2"/>
            <p:cNvSpPr/>
            <p:nvPr/>
          </p:nvSpPr>
          <p:spPr>
            <a:xfrm>
              <a:off x="7309475" y="1985238"/>
              <a:ext cx="292575" cy="311725"/>
            </a:xfrm>
            <a:custGeom>
              <a:avLst/>
              <a:gdLst/>
              <a:ahLst/>
              <a:cxnLst/>
              <a:rect l="l" t="t" r="r" b="b"/>
              <a:pathLst>
                <a:path w="11703" h="12469" extrusionOk="0">
                  <a:moveTo>
                    <a:pt x="7019" y="0"/>
                  </a:moveTo>
                  <a:cubicBezTo>
                    <a:pt x="6582" y="0"/>
                    <a:pt x="6189" y="306"/>
                    <a:pt x="6110" y="724"/>
                  </a:cubicBezTo>
                  <a:lnTo>
                    <a:pt x="4378" y="7989"/>
                  </a:lnTo>
                  <a:cubicBezTo>
                    <a:pt x="4074" y="7715"/>
                    <a:pt x="3709" y="7533"/>
                    <a:pt x="3314" y="7472"/>
                  </a:cubicBezTo>
                  <a:cubicBezTo>
                    <a:pt x="3135" y="7431"/>
                    <a:pt x="2955" y="7412"/>
                    <a:pt x="2779" y="7412"/>
                  </a:cubicBezTo>
                  <a:cubicBezTo>
                    <a:pt x="1636" y="7412"/>
                    <a:pt x="594" y="8225"/>
                    <a:pt x="305" y="9357"/>
                  </a:cubicBezTo>
                  <a:cubicBezTo>
                    <a:pt x="1" y="10724"/>
                    <a:pt x="821" y="12092"/>
                    <a:pt x="2189" y="12396"/>
                  </a:cubicBezTo>
                  <a:cubicBezTo>
                    <a:pt x="2390" y="12445"/>
                    <a:pt x="2592" y="12469"/>
                    <a:pt x="2789" y="12469"/>
                  </a:cubicBezTo>
                  <a:cubicBezTo>
                    <a:pt x="3937" y="12469"/>
                    <a:pt x="4974" y="11678"/>
                    <a:pt x="5259" y="10512"/>
                  </a:cubicBezTo>
                  <a:cubicBezTo>
                    <a:pt x="5259" y="10481"/>
                    <a:pt x="5259" y="10451"/>
                    <a:pt x="5259" y="10420"/>
                  </a:cubicBezTo>
                  <a:lnTo>
                    <a:pt x="7113" y="2639"/>
                  </a:lnTo>
                  <a:lnTo>
                    <a:pt x="10214" y="3369"/>
                  </a:lnTo>
                  <a:cubicBezTo>
                    <a:pt x="10289" y="3385"/>
                    <a:pt x="10365" y="3394"/>
                    <a:pt x="10440" y="3394"/>
                  </a:cubicBezTo>
                  <a:cubicBezTo>
                    <a:pt x="10905" y="3394"/>
                    <a:pt x="11329" y="3080"/>
                    <a:pt x="11460" y="2609"/>
                  </a:cubicBezTo>
                  <a:lnTo>
                    <a:pt x="11551" y="2122"/>
                  </a:lnTo>
                  <a:cubicBezTo>
                    <a:pt x="11703" y="1575"/>
                    <a:pt x="11369" y="998"/>
                    <a:pt x="10791" y="876"/>
                  </a:cubicBezTo>
                  <a:lnTo>
                    <a:pt x="7235" y="25"/>
                  </a:lnTo>
                  <a:cubicBezTo>
                    <a:pt x="7162" y="8"/>
                    <a:pt x="7090" y="0"/>
                    <a:pt x="70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6" name="Google Shape;2536;p42"/>
          <p:cNvSpPr txBox="1">
            <a:spLocks noGrp="1"/>
          </p:cNvSpPr>
          <p:nvPr>
            <p:ph type="title"/>
          </p:nvPr>
        </p:nvSpPr>
        <p:spPr>
          <a:xfrm>
            <a:off x="2987824" y="843558"/>
            <a:ext cx="540059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MOTRICID</a:t>
            </a:r>
            <a:r>
              <a:rPr lang="en" dirty="0">
                <a:solidFill>
                  <a:schemeClr val="accent1"/>
                </a:solidFill>
              </a:rPr>
              <a:t>AD</a:t>
            </a:r>
            <a:r>
              <a:rPr lang="en" dirty="0"/>
              <a:t> </a:t>
            </a:r>
            <a:r>
              <a:rPr lang="en" dirty="0">
                <a:solidFill>
                  <a:schemeClr val="accent1"/>
                </a:solidFill>
              </a:rPr>
              <a:t>FINA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537" name="Google Shape;2537;p42"/>
          <p:cNvSpPr txBox="1">
            <a:spLocks noGrp="1"/>
          </p:cNvSpPr>
          <p:nvPr>
            <p:ph type="title" idx="2"/>
          </p:nvPr>
        </p:nvSpPr>
        <p:spPr>
          <a:xfrm>
            <a:off x="0" y="0"/>
            <a:ext cx="523468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500" dirty="0"/>
              <a:t>PRÁCTICA DE</a:t>
            </a:r>
          </a:p>
        </p:txBody>
      </p:sp>
      <p:grpSp>
        <p:nvGrpSpPr>
          <p:cNvPr id="3" name="Google Shape;2539;p42"/>
          <p:cNvGrpSpPr/>
          <p:nvPr/>
        </p:nvGrpSpPr>
        <p:grpSpPr>
          <a:xfrm>
            <a:off x="0" y="771550"/>
            <a:ext cx="2740817" cy="3509283"/>
            <a:chOff x="640575" y="1029100"/>
            <a:chExt cx="2514511" cy="3219526"/>
          </a:xfrm>
        </p:grpSpPr>
        <p:grpSp>
          <p:nvGrpSpPr>
            <p:cNvPr id="4" name="Google Shape;2540;p42"/>
            <p:cNvGrpSpPr/>
            <p:nvPr/>
          </p:nvGrpSpPr>
          <p:grpSpPr>
            <a:xfrm>
              <a:off x="1013308" y="1122524"/>
              <a:ext cx="2141778" cy="3126102"/>
              <a:chOff x="1013308" y="1122524"/>
              <a:chExt cx="2141778" cy="3126102"/>
            </a:xfrm>
          </p:grpSpPr>
          <p:sp>
            <p:nvSpPr>
              <p:cNvPr id="2541" name="Google Shape;2541;p42"/>
              <p:cNvSpPr/>
              <p:nvPr/>
            </p:nvSpPr>
            <p:spPr>
              <a:xfrm rot="-427565">
                <a:off x="1188458" y="1222416"/>
                <a:ext cx="1792366" cy="2921081"/>
              </a:xfrm>
              <a:custGeom>
                <a:avLst/>
                <a:gdLst/>
                <a:ahLst/>
                <a:cxnLst/>
                <a:rect l="l" t="t" r="r" b="b"/>
                <a:pathLst>
                  <a:path w="53675" h="87476" extrusionOk="0">
                    <a:moveTo>
                      <a:pt x="3401" y="1"/>
                    </a:moveTo>
                    <a:cubicBezTo>
                      <a:pt x="1508" y="1"/>
                      <a:pt x="0" y="1509"/>
                      <a:pt x="0" y="3401"/>
                    </a:cubicBezTo>
                    <a:lnTo>
                      <a:pt x="0" y="84104"/>
                    </a:lnTo>
                    <a:cubicBezTo>
                      <a:pt x="0" y="85968"/>
                      <a:pt x="1508" y="87476"/>
                      <a:pt x="3401" y="87476"/>
                    </a:cubicBezTo>
                    <a:lnTo>
                      <a:pt x="50273" y="87476"/>
                    </a:lnTo>
                    <a:cubicBezTo>
                      <a:pt x="52136" y="87476"/>
                      <a:pt x="53674" y="85968"/>
                      <a:pt x="53674" y="84104"/>
                    </a:cubicBezTo>
                    <a:lnTo>
                      <a:pt x="53674" y="3401"/>
                    </a:lnTo>
                    <a:cubicBezTo>
                      <a:pt x="53674" y="1509"/>
                      <a:pt x="52136" y="1"/>
                      <a:pt x="502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2" name="Google Shape;2542;p42"/>
              <p:cNvSpPr/>
              <p:nvPr/>
            </p:nvSpPr>
            <p:spPr>
              <a:xfrm rot="-427565">
                <a:off x="1370289" y="3919799"/>
                <a:ext cx="969264" cy="269748"/>
              </a:xfrm>
              <a:custGeom>
                <a:avLst/>
                <a:gdLst/>
                <a:ahLst/>
                <a:cxnLst/>
                <a:rect l="l" t="t" r="r" b="b"/>
                <a:pathLst>
                  <a:path w="29026" h="8078" extrusionOk="0">
                    <a:moveTo>
                      <a:pt x="21264" y="0"/>
                    </a:moveTo>
                    <a:cubicBezTo>
                      <a:pt x="21138" y="0"/>
                      <a:pt x="21013" y="89"/>
                      <a:pt x="20924" y="266"/>
                    </a:cubicBezTo>
                    <a:cubicBezTo>
                      <a:pt x="20273" y="1745"/>
                      <a:pt x="19682" y="3342"/>
                      <a:pt x="19209" y="5057"/>
                    </a:cubicBezTo>
                    <a:cubicBezTo>
                      <a:pt x="18617" y="3815"/>
                      <a:pt x="18085" y="2484"/>
                      <a:pt x="17612" y="1035"/>
                    </a:cubicBezTo>
                    <a:cubicBezTo>
                      <a:pt x="17510" y="745"/>
                      <a:pt x="17358" y="583"/>
                      <a:pt x="17203" y="583"/>
                    </a:cubicBezTo>
                    <a:cubicBezTo>
                      <a:pt x="17089" y="583"/>
                      <a:pt x="16973" y="670"/>
                      <a:pt x="16873" y="858"/>
                    </a:cubicBezTo>
                    <a:cubicBezTo>
                      <a:pt x="16074" y="2395"/>
                      <a:pt x="15246" y="3933"/>
                      <a:pt x="14448" y="5471"/>
                    </a:cubicBezTo>
                    <a:cubicBezTo>
                      <a:pt x="13797" y="3874"/>
                      <a:pt x="13147" y="2248"/>
                      <a:pt x="12555" y="562"/>
                    </a:cubicBezTo>
                    <a:cubicBezTo>
                      <a:pt x="12466" y="294"/>
                      <a:pt x="12291" y="102"/>
                      <a:pt x="12120" y="102"/>
                    </a:cubicBezTo>
                    <a:cubicBezTo>
                      <a:pt x="12008" y="102"/>
                      <a:pt x="11898" y="185"/>
                      <a:pt x="11816" y="384"/>
                    </a:cubicBezTo>
                    <a:lnTo>
                      <a:pt x="9687" y="5441"/>
                    </a:lnTo>
                    <a:cubicBezTo>
                      <a:pt x="9125" y="3697"/>
                      <a:pt x="8504" y="2070"/>
                      <a:pt x="7824" y="503"/>
                    </a:cubicBezTo>
                    <a:cubicBezTo>
                      <a:pt x="7751" y="314"/>
                      <a:pt x="7629" y="225"/>
                      <a:pt x="7506" y="225"/>
                    </a:cubicBezTo>
                    <a:cubicBezTo>
                      <a:pt x="7378" y="225"/>
                      <a:pt x="7248" y="322"/>
                      <a:pt x="7173" y="503"/>
                    </a:cubicBezTo>
                    <a:cubicBezTo>
                      <a:pt x="6434" y="2100"/>
                      <a:pt x="5694" y="3667"/>
                      <a:pt x="4955" y="5264"/>
                    </a:cubicBezTo>
                    <a:cubicBezTo>
                      <a:pt x="4423" y="3697"/>
                      <a:pt x="3861" y="2129"/>
                      <a:pt x="3329" y="562"/>
                    </a:cubicBezTo>
                    <a:cubicBezTo>
                      <a:pt x="3238" y="290"/>
                      <a:pt x="3058" y="95"/>
                      <a:pt x="2885" y="95"/>
                    </a:cubicBezTo>
                    <a:cubicBezTo>
                      <a:pt x="2776" y="95"/>
                      <a:pt x="2669" y="172"/>
                      <a:pt x="2589" y="355"/>
                    </a:cubicBezTo>
                    <a:cubicBezTo>
                      <a:pt x="1791" y="2277"/>
                      <a:pt x="992" y="4170"/>
                      <a:pt x="223" y="6181"/>
                    </a:cubicBezTo>
                    <a:cubicBezTo>
                      <a:pt x="1" y="6737"/>
                      <a:pt x="298" y="7395"/>
                      <a:pt x="597" y="7395"/>
                    </a:cubicBezTo>
                    <a:cubicBezTo>
                      <a:pt x="695" y="7395"/>
                      <a:pt x="794" y="7324"/>
                      <a:pt x="874" y="7157"/>
                    </a:cubicBezTo>
                    <a:cubicBezTo>
                      <a:pt x="1554" y="5648"/>
                      <a:pt x="2234" y="4111"/>
                      <a:pt x="2885" y="2543"/>
                    </a:cubicBezTo>
                    <a:cubicBezTo>
                      <a:pt x="3417" y="4111"/>
                      <a:pt x="3950" y="5678"/>
                      <a:pt x="4482" y="7245"/>
                    </a:cubicBezTo>
                    <a:cubicBezTo>
                      <a:pt x="4588" y="7511"/>
                      <a:pt x="4759" y="7692"/>
                      <a:pt x="4923" y="7692"/>
                    </a:cubicBezTo>
                    <a:cubicBezTo>
                      <a:pt x="5032" y="7692"/>
                      <a:pt x="5138" y="7612"/>
                      <a:pt x="5221" y="7423"/>
                    </a:cubicBezTo>
                    <a:cubicBezTo>
                      <a:pt x="5990" y="5796"/>
                      <a:pt x="6729" y="4170"/>
                      <a:pt x="7469" y="2573"/>
                    </a:cubicBezTo>
                    <a:cubicBezTo>
                      <a:pt x="8119" y="4111"/>
                      <a:pt x="8681" y="5767"/>
                      <a:pt x="9213" y="7482"/>
                    </a:cubicBezTo>
                    <a:cubicBezTo>
                      <a:pt x="9301" y="7761"/>
                      <a:pt x="9471" y="7938"/>
                      <a:pt x="9638" y="7938"/>
                    </a:cubicBezTo>
                    <a:cubicBezTo>
                      <a:pt x="9754" y="7938"/>
                      <a:pt x="9868" y="7853"/>
                      <a:pt x="9953" y="7659"/>
                    </a:cubicBezTo>
                    <a:cubicBezTo>
                      <a:pt x="10692" y="5974"/>
                      <a:pt x="11402" y="4258"/>
                      <a:pt x="12112" y="2543"/>
                    </a:cubicBezTo>
                    <a:cubicBezTo>
                      <a:pt x="12733" y="4229"/>
                      <a:pt x="13383" y="5885"/>
                      <a:pt x="14093" y="7482"/>
                    </a:cubicBezTo>
                    <a:cubicBezTo>
                      <a:pt x="14164" y="7666"/>
                      <a:pt x="14275" y="7748"/>
                      <a:pt x="14392" y="7748"/>
                    </a:cubicBezTo>
                    <a:cubicBezTo>
                      <a:pt x="14519" y="7748"/>
                      <a:pt x="14651" y="7651"/>
                      <a:pt x="14743" y="7482"/>
                    </a:cubicBezTo>
                    <a:cubicBezTo>
                      <a:pt x="15542" y="5974"/>
                      <a:pt x="16340" y="4436"/>
                      <a:pt x="17139" y="2928"/>
                    </a:cubicBezTo>
                    <a:cubicBezTo>
                      <a:pt x="17701" y="4495"/>
                      <a:pt x="18292" y="5944"/>
                      <a:pt x="18972" y="7304"/>
                    </a:cubicBezTo>
                    <a:cubicBezTo>
                      <a:pt x="19063" y="7486"/>
                      <a:pt x="19193" y="7576"/>
                      <a:pt x="19321" y="7576"/>
                    </a:cubicBezTo>
                    <a:cubicBezTo>
                      <a:pt x="19485" y="7576"/>
                      <a:pt x="19645" y="7426"/>
                      <a:pt x="19712" y="7127"/>
                    </a:cubicBezTo>
                    <a:cubicBezTo>
                      <a:pt x="20155" y="5412"/>
                      <a:pt x="20658" y="3815"/>
                      <a:pt x="21279" y="2336"/>
                    </a:cubicBezTo>
                    <a:cubicBezTo>
                      <a:pt x="21989" y="4022"/>
                      <a:pt x="22728" y="5707"/>
                      <a:pt x="23467" y="7364"/>
                    </a:cubicBezTo>
                    <a:cubicBezTo>
                      <a:pt x="23541" y="7541"/>
                      <a:pt x="23667" y="7630"/>
                      <a:pt x="23793" y="7630"/>
                    </a:cubicBezTo>
                    <a:cubicBezTo>
                      <a:pt x="23918" y="7630"/>
                      <a:pt x="24044" y="7541"/>
                      <a:pt x="24118" y="7364"/>
                    </a:cubicBezTo>
                    <a:lnTo>
                      <a:pt x="26277" y="2455"/>
                    </a:lnTo>
                    <a:cubicBezTo>
                      <a:pt x="26898" y="4140"/>
                      <a:pt x="27460" y="5855"/>
                      <a:pt x="27992" y="7630"/>
                    </a:cubicBezTo>
                    <a:cubicBezTo>
                      <a:pt x="28082" y="7946"/>
                      <a:pt x="28223" y="8077"/>
                      <a:pt x="28365" y="8077"/>
                    </a:cubicBezTo>
                    <a:cubicBezTo>
                      <a:pt x="28689" y="8077"/>
                      <a:pt x="29025" y="7402"/>
                      <a:pt x="28820" y="6683"/>
                    </a:cubicBezTo>
                    <a:cubicBezTo>
                      <a:pt x="28169" y="4554"/>
                      <a:pt x="27460" y="2484"/>
                      <a:pt x="26691" y="503"/>
                    </a:cubicBezTo>
                    <a:cubicBezTo>
                      <a:pt x="26600" y="249"/>
                      <a:pt x="26432" y="51"/>
                      <a:pt x="26261" y="51"/>
                    </a:cubicBezTo>
                    <a:cubicBezTo>
                      <a:pt x="26153" y="51"/>
                      <a:pt x="26043" y="130"/>
                      <a:pt x="25951" y="325"/>
                    </a:cubicBezTo>
                    <a:cubicBezTo>
                      <a:pt x="25242" y="1981"/>
                      <a:pt x="24502" y="3637"/>
                      <a:pt x="23793" y="5293"/>
                    </a:cubicBezTo>
                    <a:cubicBezTo>
                      <a:pt x="23053" y="3608"/>
                      <a:pt x="22314" y="1952"/>
                      <a:pt x="21604" y="266"/>
                    </a:cubicBezTo>
                    <a:cubicBezTo>
                      <a:pt x="21516" y="89"/>
                      <a:pt x="21390" y="0"/>
                      <a:pt x="212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3" name="Google Shape;2543;p42"/>
              <p:cNvSpPr/>
              <p:nvPr/>
            </p:nvSpPr>
            <p:spPr>
              <a:xfrm rot="-427565">
                <a:off x="1326946" y="3690626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0"/>
                    </a:moveTo>
                    <a:cubicBezTo>
                      <a:pt x="21796" y="0"/>
                      <a:pt x="21663" y="89"/>
                      <a:pt x="21575" y="266"/>
                    </a:cubicBezTo>
                    <a:cubicBezTo>
                      <a:pt x="20894" y="1775"/>
                      <a:pt x="20303" y="3342"/>
                      <a:pt x="19800" y="5087"/>
                    </a:cubicBezTo>
                    <a:cubicBezTo>
                      <a:pt x="19209" y="3815"/>
                      <a:pt x="18647" y="2484"/>
                      <a:pt x="18144" y="1065"/>
                    </a:cubicBezTo>
                    <a:cubicBezTo>
                      <a:pt x="18057" y="769"/>
                      <a:pt x="17899" y="607"/>
                      <a:pt x="17735" y="607"/>
                    </a:cubicBezTo>
                    <a:cubicBezTo>
                      <a:pt x="17620" y="607"/>
                      <a:pt x="17503" y="687"/>
                      <a:pt x="17405" y="858"/>
                    </a:cubicBezTo>
                    <a:cubicBezTo>
                      <a:pt x="16547" y="2396"/>
                      <a:pt x="15719" y="3933"/>
                      <a:pt x="14891" y="5471"/>
                    </a:cubicBezTo>
                    <a:cubicBezTo>
                      <a:pt x="14211" y="3904"/>
                      <a:pt x="13561" y="2277"/>
                      <a:pt x="12940" y="592"/>
                    </a:cubicBezTo>
                    <a:cubicBezTo>
                      <a:pt x="12849" y="319"/>
                      <a:pt x="12669" y="125"/>
                      <a:pt x="12489" y="125"/>
                    </a:cubicBezTo>
                    <a:cubicBezTo>
                      <a:pt x="12375" y="125"/>
                      <a:pt x="12262" y="202"/>
                      <a:pt x="12171" y="385"/>
                    </a:cubicBezTo>
                    <a:lnTo>
                      <a:pt x="9982" y="5442"/>
                    </a:lnTo>
                    <a:cubicBezTo>
                      <a:pt x="9391" y="3726"/>
                      <a:pt x="8770" y="2070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100"/>
                      <a:pt x="5872" y="3697"/>
                      <a:pt x="5103" y="5294"/>
                    </a:cubicBezTo>
                    <a:cubicBezTo>
                      <a:pt x="4541" y="3697"/>
                      <a:pt x="3979" y="2129"/>
                      <a:pt x="3447" y="562"/>
                    </a:cubicBezTo>
                    <a:cubicBezTo>
                      <a:pt x="3340" y="294"/>
                      <a:pt x="3157" y="102"/>
                      <a:pt x="2984" y="102"/>
                    </a:cubicBezTo>
                    <a:cubicBezTo>
                      <a:pt x="2870" y="102"/>
                      <a:pt x="2760" y="185"/>
                      <a:pt x="2678" y="385"/>
                    </a:cubicBezTo>
                    <a:cubicBezTo>
                      <a:pt x="1850" y="2307"/>
                      <a:pt x="992" y="4199"/>
                      <a:pt x="223" y="6181"/>
                    </a:cubicBezTo>
                    <a:cubicBezTo>
                      <a:pt x="1" y="6738"/>
                      <a:pt x="315" y="7395"/>
                      <a:pt x="622" y="7395"/>
                    </a:cubicBezTo>
                    <a:cubicBezTo>
                      <a:pt x="723" y="7395"/>
                      <a:pt x="823" y="7325"/>
                      <a:pt x="904" y="7157"/>
                    </a:cubicBezTo>
                    <a:cubicBezTo>
                      <a:pt x="1613" y="5678"/>
                      <a:pt x="2293" y="4111"/>
                      <a:pt x="2974" y="2573"/>
                    </a:cubicBezTo>
                    <a:cubicBezTo>
                      <a:pt x="3506" y="4111"/>
                      <a:pt x="4068" y="5678"/>
                      <a:pt x="4630" y="7245"/>
                    </a:cubicBezTo>
                    <a:cubicBezTo>
                      <a:pt x="4717" y="7525"/>
                      <a:pt x="4887" y="7701"/>
                      <a:pt x="5060" y="7701"/>
                    </a:cubicBezTo>
                    <a:cubicBezTo>
                      <a:pt x="5180" y="7701"/>
                      <a:pt x="5302" y="7617"/>
                      <a:pt x="5399" y="7423"/>
                    </a:cubicBezTo>
                    <a:cubicBezTo>
                      <a:pt x="6167" y="5826"/>
                      <a:pt x="6936" y="4199"/>
                      <a:pt x="7705" y="2573"/>
                    </a:cubicBezTo>
                    <a:cubicBezTo>
                      <a:pt x="8356" y="4140"/>
                      <a:pt x="8947" y="5767"/>
                      <a:pt x="9509" y="7482"/>
                    </a:cubicBezTo>
                    <a:cubicBezTo>
                      <a:pt x="9598" y="7766"/>
                      <a:pt x="9772" y="7944"/>
                      <a:pt x="9942" y="7944"/>
                    </a:cubicBezTo>
                    <a:cubicBezTo>
                      <a:pt x="10055" y="7944"/>
                      <a:pt x="10166" y="7866"/>
                      <a:pt x="10248" y="7689"/>
                    </a:cubicBezTo>
                    <a:cubicBezTo>
                      <a:pt x="11017" y="5974"/>
                      <a:pt x="11757" y="4259"/>
                      <a:pt x="12496" y="2543"/>
                    </a:cubicBezTo>
                    <a:cubicBezTo>
                      <a:pt x="13147" y="4259"/>
                      <a:pt x="13797" y="5885"/>
                      <a:pt x="14507" y="7482"/>
                    </a:cubicBezTo>
                    <a:cubicBezTo>
                      <a:pt x="14592" y="7666"/>
                      <a:pt x="14718" y="7749"/>
                      <a:pt x="14845" y="7749"/>
                    </a:cubicBezTo>
                    <a:cubicBezTo>
                      <a:pt x="14984" y="7749"/>
                      <a:pt x="15124" y="7651"/>
                      <a:pt x="15217" y="7482"/>
                    </a:cubicBezTo>
                    <a:cubicBezTo>
                      <a:pt x="16015" y="5974"/>
                      <a:pt x="16843" y="4466"/>
                      <a:pt x="17671" y="2957"/>
                    </a:cubicBezTo>
                    <a:cubicBezTo>
                      <a:pt x="18233" y="4495"/>
                      <a:pt x="18854" y="5944"/>
                      <a:pt x="19564" y="7305"/>
                    </a:cubicBezTo>
                    <a:cubicBezTo>
                      <a:pt x="19654" y="7486"/>
                      <a:pt x="19784" y="7576"/>
                      <a:pt x="19915" y="7576"/>
                    </a:cubicBezTo>
                    <a:cubicBezTo>
                      <a:pt x="20082" y="7576"/>
                      <a:pt x="20249" y="7427"/>
                      <a:pt x="20333" y="7127"/>
                    </a:cubicBezTo>
                    <a:cubicBezTo>
                      <a:pt x="20776" y="5412"/>
                      <a:pt x="21309" y="3845"/>
                      <a:pt x="21930" y="2366"/>
                    </a:cubicBezTo>
                    <a:cubicBezTo>
                      <a:pt x="22669" y="4022"/>
                      <a:pt x="23438" y="5708"/>
                      <a:pt x="24177" y="7393"/>
                    </a:cubicBezTo>
                    <a:cubicBezTo>
                      <a:pt x="24251" y="7571"/>
                      <a:pt x="24384" y="7659"/>
                      <a:pt x="24517" y="7659"/>
                    </a:cubicBezTo>
                    <a:cubicBezTo>
                      <a:pt x="24650" y="7659"/>
                      <a:pt x="24783" y="7571"/>
                      <a:pt x="24857" y="7393"/>
                    </a:cubicBezTo>
                    <a:cubicBezTo>
                      <a:pt x="25596" y="5737"/>
                      <a:pt x="26336" y="4111"/>
                      <a:pt x="27075" y="2484"/>
                    </a:cubicBezTo>
                    <a:cubicBezTo>
                      <a:pt x="27726" y="4140"/>
                      <a:pt x="28317" y="5856"/>
                      <a:pt x="28849" y="7630"/>
                    </a:cubicBezTo>
                    <a:cubicBezTo>
                      <a:pt x="28950" y="7951"/>
                      <a:pt x="29100" y="8084"/>
                      <a:pt x="29249" y="8084"/>
                    </a:cubicBezTo>
                    <a:cubicBezTo>
                      <a:pt x="29581" y="8084"/>
                      <a:pt x="29911" y="7427"/>
                      <a:pt x="29707" y="6713"/>
                    </a:cubicBezTo>
                    <a:cubicBezTo>
                      <a:pt x="29027" y="4554"/>
                      <a:pt x="28317" y="2514"/>
                      <a:pt x="27519" y="533"/>
                    </a:cubicBezTo>
                    <a:cubicBezTo>
                      <a:pt x="27412" y="265"/>
                      <a:pt x="27240" y="73"/>
                      <a:pt x="27069" y="73"/>
                    </a:cubicBezTo>
                    <a:cubicBezTo>
                      <a:pt x="26956" y="73"/>
                      <a:pt x="26844" y="156"/>
                      <a:pt x="26750" y="355"/>
                    </a:cubicBezTo>
                    <a:cubicBezTo>
                      <a:pt x="26011" y="2011"/>
                      <a:pt x="25271" y="3667"/>
                      <a:pt x="24532" y="5323"/>
                    </a:cubicBezTo>
                    <a:cubicBezTo>
                      <a:pt x="23763" y="3638"/>
                      <a:pt x="23024" y="1952"/>
                      <a:pt x="22255" y="266"/>
                    </a:cubicBezTo>
                    <a:cubicBezTo>
                      <a:pt x="22181" y="89"/>
                      <a:pt x="22055" y="0"/>
                      <a:pt x="21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4" name="Google Shape;2544;p42"/>
              <p:cNvSpPr/>
              <p:nvPr/>
            </p:nvSpPr>
            <p:spPr>
              <a:xfrm rot="-427565">
                <a:off x="1294525" y="3431942"/>
                <a:ext cx="998950" cy="269748"/>
              </a:xfrm>
              <a:custGeom>
                <a:avLst/>
                <a:gdLst/>
                <a:ahLst/>
                <a:cxnLst/>
                <a:rect l="l" t="t" r="r" b="b"/>
                <a:pathLst>
                  <a:path w="29915" h="8078" extrusionOk="0">
                    <a:moveTo>
                      <a:pt x="21928" y="0"/>
                    </a:moveTo>
                    <a:cubicBezTo>
                      <a:pt x="21798" y="0"/>
                      <a:pt x="21665" y="89"/>
                      <a:pt x="21577" y="266"/>
                    </a:cubicBezTo>
                    <a:cubicBezTo>
                      <a:pt x="20896" y="1745"/>
                      <a:pt x="20305" y="3342"/>
                      <a:pt x="19802" y="5057"/>
                    </a:cubicBezTo>
                    <a:cubicBezTo>
                      <a:pt x="19211" y="3815"/>
                      <a:pt x="18649" y="2484"/>
                      <a:pt x="18146" y="1035"/>
                    </a:cubicBezTo>
                    <a:cubicBezTo>
                      <a:pt x="18061" y="745"/>
                      <a:pt x="17907" y="583"/>
                      <a:pt x="17746" y="583"/>
                    </a:cubicBezTo>
                    <a:cubicBezTo>
                      <a:pt x="17628" y="583"/>
                      <a:pt x="17507" y="670"/>
                      <a:pt x="17407" y="858"/>
                    </a:cubicBezTo>
                    <a:cubicBezTo>
                      <a:pt x="16549" y="2395"/>
                      <a:pt x="15721" y="3933"/>
                      <a:pt x="14893" y="5471"/>
                    </a:cubicBezTo>
                    <a:cubicBezTo>
                      <a:pt x="14213" y="3874"/>
                      <a:pt x="13563" y="2248"/>
                      <a:pt x="12942" y="562"/>
                    </a:cubicBezTo>
                    <a:cubicBezTo>
                      <a:pt x="12852" y="294"/>
                      <a:pt x="12677" y="102"/>
                      <a:pt x="12500" y="102"/>
                    </a:cubicBezTo>
                    <a:cubicBezTo>
                      <a:pt x="12384" y="102"/>
                      <a:pt x="12266" y="185"/>
                      <a:pt x="12173" y="385"/>
                    </a:cubicBezTo>
                    <a:lnTo>
                      <a:pt x="9984" y="5441"/>
                    </a:lnTo>
                    <a:cubicBezTo>
                      <a:pt x="9393" y="3697"/>
                      <a:pt x="8772" y="2070"/>
                      <a:pt x="8092" y="503"/>
                    </a:cubicBezTo>
                    <a:cubicBezTo>
                      <a:pt x="8005" y="314"/>
                      <a:pt x="7875" y="225"/>
                      <a:pt x="7745" y="225"/>
                    </a:cubicBezTo>
                    <a:cubicBezTo>
                      <a:pt x="7609" y="225"/>
                      <a:pt x="7472" y="322"/>
                      <a:pt x="7382" y="503"/>
                    </a:cubicBezTo>
                    <a:cubicBezTo>
                      <a:pt x="6613" y="2070"/>
                      <a:pt x="5874" y="3667"/>
                      <a:pt x="5105" y="5264"/>
                    </a:cubicBezTo>
                    <a:cubicBezTo>
                      <a:pt x="4543" y="3697"/>
                      <a:pt x="3981" y="2129"/>
                      <a:pt x="3449" y="562"/>
                    </a:cubicBezTo>
                    <a:cubicBezTo>
                      <a:pt x="3340" y="290"/>
                      <a:pt x="3153" y="95"/>
                      <a:pt x="2977" y="95"/>
                    </a:cubicBezTo>
                    <a:cubicBezTo>
                      <a:pt x="2866" y="95"/>
                      <a:pt x="2760" y="172"/>
                      <a:pt x="2680" y="355"/>
                    </a:cubicBezTo>
                    <a:cubicBezTo>
                      <a:pt x="1852" y="2277"/>
                      <a:pt x="994" y="4170"/>
                      <a:pt x="225" y="6151"/>
                    </a:cubicBezTo>
                    <a:cubicBezTo>
                      <a:pt x="1" y="6713"/>
                      <a:pt x="323" y="7378"/>
                      <a:pt x="633" y="7378"/>
                    </a:cubicBezTo>
                    <a:cubicBezTo>
                      <a:pt x="731" y="7378"/>
                      <a:pt x="828" y="7312"/>
                      <a:pt x="906" y="7157"/>
                    </a:cubicBezTo>
                    <a:cubicBezTo>
                      <a:pt x="1615" y="5648"/>
                      <a:pt x="2295" y="4111"/>
                      <a:pt x="2976" y="2543"/>
                    </a:cubicBezTo>
                    <a:cubicBezTo>
                      <a:pt x="3508" y="4111"/>
                      <a:pt x="4070" y="5678"/>
                      <a:pt x="4632" y="7216"/>
                    </a:cubicBezTo>
                    <a:cubicBezTo>
                      <a:pt x="4721" y="7500"/>
                      <a:pt x="4895" y="7678"/>
                      <a:pt x="5071" y="7678"/>
                    </a:cubicBezTo>
                    <a:cubicBezTo>
                      <a:pt x="5188" y="7678"/>
                      <a:pt x="5306" y="7600"/>
                      <a:pt x="5401" y="7423"/>
                    </a:cubicBezTo>
                    <a:cubicBezTo>
                      <a:pt x="6169" y="5796"/>
                      <a:pt x="6938" y="4170"/>
                      <a:pt x="7707" y="2573"/>
                    </a:cubicBezTo>
                    <a:cubicBezTo>
                      <a:pt x="8358" y="4111"/>
                      <a:pt x="8949" y="5737"/>
                      <a:pt x="9511" y="7482"/>
                    </a:cubicBezTo>
                    <a:cubicBezTo>
                      <a:pt x="9598" y="7761"/>
                      <a:pt x="9768" y="7938"/>
                      <a:pt x="9935" y="7938"/>
                    </a:cubicBezTo>
                    <a:cubicBezTo>
                      <a:pt x="10051" y="7938"/>
                      <a:pt x="10166" y="7853"/>
                      <a:pt x="10250" y="7659"/>
                    </a:cubicBezTo>
                    <a:cubicBezTo>
                      <a:pt x="11019" y="5944"/>
                      <a:pt x="11759" y="4259"/>
                      <a:pt x="12498" y="2543"/>
                    </a:cubicBezTo>
                    <a:cubicBezTo>
                      <a:pt x="13149" y="4229"/>
                      <a:pt x="13799" y="5885"/>
                      <a:pt x="14509" y="7482"/>
                    </a:cubicBezTo>
                    <a:cubicBezTo>
                      <a:pt x="14594" y="7666"/>
                      <a:pt x="14720" y="7749"/>
                      <a:pt x="14847" y="7749"/>
                    </a:cubicBezTo>
                    <a:cubicBezTo>
                      <a:pt x="14986" y="7749"/>
                      <a:pt x="15126" y="7651"/>
                      <a:pt x="15219" y="7482"/>
                    </a:cubicBezTo>
                    <a:cubicBezTo>
                      <a:pt x="16017" y="5944"/>
                      <a:pt x="16845" y="4436"/>
                      <a:pt x="17673" y="2928"/>
                    </a:cubicBezTo>
                    <a:cubicBezTo>
                      <a:pt x="18235" y="4495"/>
                      <a:pt x="18856" y="5944"/>
                      <a:pt x="19566" y="7304"/>
                    </a:cubicBezTo>
                    <a:cubicBezTo>
                      <a:pt x="19657" y="7475"/>
                      <a:pt x="19790" y="7564"/>
                      <a:pt x="19922" y="7564"/>
                    </a:cubicBezTo>
                    <a:cubicBezTo>
                      <a:pt x="20087" y="7564"/>
                      <a:pt x="20252" y="7423"/>
                      <a:pt x="20335" y="7127"/>
                    </a:cubicBezTo>
                    <a:cubicBezTo>
                      <a:pt x="20778" y="5412"/>
                      <a:pt x="21311" y="3815"/>
                      <a:pt x="21932" y="2336"/>
                    </a:cubicBezTo>
                    <a:cubicBezTo>
                      <a:pt x="22671" y="4022"/>
                      <a:pt x="23440" y="5678"/>
                      <a:pt x="24179" y="7364"/>
                    </a:cubicBezTo>
                    <a:cubicBezTo>
                      <a:pt x="24253" y="7541"/>
                      <a:pt x="24386" y="7630"/>
                      <a:pt x="24519" y="7630"/>
                    </a:cubicBezTo>
                    <a:cubicBezTo>
                      <a:pt x="24652" y="7630"/>
                      <a:pt x="24785" y="7541"/>
                      <a:pt x="24859" y="7364"/>
                    </a:cubicBezTo>
                    <a:cubicBezTo>
                      <a:pt x="25598" y="5737"/>
                      <a:pt x="26338" y="4081"/>
                      <a:pt x="27077" y="2455"/>
                    </a:cubicBezTo>
                    <a:cubicBezTo>
                      <a:pt x="27728" y="4111"/>
                      <a:pt x="28319" y="5826"/>
                      <a:pt x="28851" y="7630"/>
                    </a:cubicBezTo>
                    <a:cubicBezTo>
                      <a:pt x="28951" y="7946"/>
                      <a:pt x="29097" y="8078"/>
                      <a:pt x="29245" y="8078"/>
                    </a:cubicBezTo>
                    <a:cubicBezTo>
                      <a:pt x="29578" y="8078"/>
                      <a:pt x="29914" y="7402"/>
                      <a:pt x="29709" y="6683"/>
                    </a:cubicBezTo>
                    <a:cubicBezTo>
                      <a:pt x="29029" y="4554"/>
                      <a:pt x="28319" y="2484"/>
                      <a:pt x="27521" y="503"/>
                    </a:cubicBezTo>
                    <a:cubicBezTo>
                      <a:pt x="27412" y="249"/>
                      <a:pt x="27237" y="51"/>
                      <a:pt x="27063" y="51"/>
                    </a:cubicBezTo>
                    <a:cubicBezTo>
                      <a:pt x="26953" y="51"/>
                      <a:pt x="26844" y="131"/>
                      <a:pt x="26752" y="325"/>
                    </a:cubicBezTo>
                    <a:cubicBezTo>
                      <a:pt x="26013" y="1981"/>
                      <a:pt x="25273" y="3638"/>
                      <a:pt x="24534" y="5294"/>
                    </a:cubicBezTo>
                    <a:cubicBezTo>
                      <a:pt x="23765" y="3608"/>
                      <a:pt x="23026" y="1952"/>
                      <a:pt x="22257" y="266"/>
                    </a:cubicBezTo>
                    <a:cubicBezTo>
                      <a:pt x="22183" y="89"/>
                      <a:pt x="22057" y="0"/>
                      <a:pt x="219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5" name="Google Shape;2545;p42"/>
              <p:cNvSpPr/>
              <p:nvPr/>
            </p:nvSpPr>
            <p:spPr>
              <a:xfrm rot="-427565">
                <a:off x="1266184" y="3204602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0"/>
                    </a:moveTo>
                    <a:cubicBezTo>
                      <a:pt x="21796" y="0"/>
                      <a:pt x="21663" y="89"/>
                      <a:pt x="21575" y="266"/>
                    </a:cubicBezTo>
                    <a:cubicBezTo>
                      <a:pt x="20894" y="1775"/>
                      <a:pt x="20303" y="3342"/>
                      <a:pt x="19800" y="5087"/>
                    </a:cubicBezTo>
                    <a:cubicBezTo>
                      <a:pt x="19209" y="3815"/>
                      <a:pt x="18647" y="2484"/>
                      <a:pt x="18144" y="1065"/>
                    </a:cubicBezTo>
                    <a:cubicBezTo>
                      <a:pt x="18057" y="770"/>
                      <a:pt x="17899" y="607"/>
                      <a:pt x="17735" y="607"/>
                    </a:cubicBezTo>
                    <a:cubicBezTo>
                      <a:pt x="17620" y="607"/>
                      <a:pt x="17503" y="687"/>
                      <a:pt x="17405" y="858"/>
                    </a:cubicBezTo>
                    <a:cubicBezTo>
                      <a:pt x="16547" y="2396"/>
                      <a:pt x="15719" y="3933"/>
                      <a:pt x="14891" y="5471"/>
                    </a:cubicBezTo>
                    <a:cubicBezTo>
                      <a:pt x="14211" y="3874"/>
                      <a:pt x="13561" y="2248"/>
                      <a:pt x="12940" y="562"/>
                    </a:cubicBezTo>
                    <a:cubicBezTo>
                      <a:pt x="12850" y="295"/>
                      <a:pt x="12675" y="102"/>
                      <a:pt x="12498" y="102"/>
                    </a:cubicBezTo>
                    <a:cubicBezTo>
                      <a:pt x="12382" y="102"/>
                      <a:pt x="12264" y="185"/>
                      <a:pt x="12171" y="385"/>
                    </a:cubicBezTo>
                    <a:lnTo>
                      <a:pt x="9982" y="5442"/>
                    </a:lnTo>
                    <a:cubicBezTo>
                      <a:pt x="9391" y="3726"/>
                      <a:pt x="8770" y="2070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100"/>
                      <a:pt x="5872" y="3697"/>
                      <a:pt x="5103" y="5264"/>
                    </a:cubicBezTo>
                    <a:cubicBezTo>
                      <a:pt x="4541" y="3697"/>
                      <a:pt x="3979" y="2130"/>
                      <a:pt x="3447" y="562"/>
                    </a:cubicBezTo>
                    <a:cubicBezTo>
                      <a:pt x="3340" y="295"/>
                      <a:pt x="3157" y="102"/>
                      <a:pt x="2984" y="102"/>
                    </a:cubicBezTo>
                    <a:cubicBezTo>
                      <a:pt x="2870" y="102"/>
                      <a:pt x="2760" y="185"/>
                      <a:pt x="2678" y="385"/>
                    </a:cubicBezTo>
                    <a:cubicBezTo>
                      <a:pt x="1850" y="2277"/>
                      <a:pt x="992" y="4200"/>
                      <a:pt x="223" y="6181"/>
                    </a:cubicBezTo>
                    <a:cubicBezTo>
                      <a:pt x="1" y="6738"/>
                      <a:pt x="315" y="7395"/>
                      <a:pt x="622" y="7395"/>
                    </a:cubicBezTo>
                    <a:cubicBezTo>
                      <a:pt x="723" y="7395"/>
                      <a:pt x="823" y="7325"/>
                      <a:pt x="904" y="7157"/>
                    </a:cubicBezTo>
                    <a:cubicBezTo>
                      <a:pt x="1613" y="5678"/>
                      <a:pt x="2293" y="4111"/>
                      <a:pt x="2974" y="2544"/>
                    </a:cubicBezTo>
                    <a:cubicBezTo>
                      <a:pt x="3506" y="4111"/>
                      <a:pt x="4068" y="5678"/>
                      <a:pt x="4630" y="7246"/>
                    </a:cubicBezTo>
                    <a:cubicBezTo>
                      <a:pt x="4717" y="7525"/>
                      <a:pt x="4887" y="7701"/>
                      <a:pt x="5060" y="7701"/>
                    </a:cubicBezTo>
                    <a:cubicBezTo>
                      <a:pt x="5180" y="7701"/>
                      <a:pt x="5302" y="7617"/>
                      <a:pt x="5399" y="7423"/>
                    </a:cubicBezTo>
                    <a:cubicBezTo>
                      <a:pt x="6167" y="5796"/>
                      <a:pt x="6936" y="4200"/>
                      <a:pt x="7705" y="2573"/>
                    </a:cubicBezTo>
                    <a:cubicBezTo>
                      <a:pt x="8356" y="4140"/>
                      <a:pt x="8947" y="5767"/>
                      <a:pt x="9509" y="7482"/>
                    </a:cubicBezTo>
                    <a:cubicBezTo>
                      <a:pt x="9596" y="7762"/>
                      <a:pt x="9766" y="7938"/>
                      <a:pt x="9933" y="7938"/>
                    </a:cubicBezTo>
                    <a:cubicBezTo>
                      <a:pt x="10049" y="7938"/>
                      <a:pt x="10164" y="7853"/>
                      <a:pt x="10248" y="7660"/>
                    </a:cubicBezTo>
                    <a:cubicBezTo>
                      <a:pt x="11017" y="5974"/>
                      <a:pt x="11757" y="4259"/>
                      <a:pt x="12496" y="2544"/>
                    </a:cubicBezTo>
                    <a:cubicBezTo>
                      <a:pt x="13147" y="4259"/>
                      <a:pt x="13797" y="5885"/>
                      <a:pt x="14507" y="7482"/>
                    </a:cubicBezTo>
                    <a:cubicBezTo>
                      <a:pt x="14592" y="7666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2"/>
                    </a:cubicBezTo>
                    <a:cubicBezTo>
                      <a:pt x="16015" y="5974"/>
                      <a:pt x="16843" y="4466"/>
                      <a:pt x="17671" y="2958"/>
                    </a:cubicBezTo>
                    <a:cubicBezTo>
                      <a:pt x="18233" y="4495"/>
                      <a:pt x="18854" y="5944"/>
                      <a:pt x="19564" y="7305"/>
                    </a:cubicBezTo>
                    <a:cubicBezTo>
                      <a:pt x="19654" y="7486"/>
                      <a:pt x="19784" y="7576"/>
                      <a:pt x="19915" y="7576"/>
                    </a:cubicBezTo>
                    <a:cubicBezTo>
                      <a:pt x="20082" y="7576"/>
                      <a:pt x="20249" y="7427"/>
                      <a:pt x="20333" y="7127"/>
                    </a:cubicBezTo>
                    <a:cubicBezTo>
                      <a:pt x="20776" y="5412"/>
                      <a:pt x="21309" y="3815"/>
                      <a:pt x="21930" y="2366"/>
                    </a:cubicBezTo>
                    <a:cubicBezTo>
                      <a:pt x="22669" y="4022"/>
                      <a:pt x="23438" y="5708"/>
                      <a:pt x="24177" y="7364"/>
                    </a:cubicBezTo>
                    <a:cubicBezTo>
                      <a:pt x="24251" y="7556"/>
                      <a:pt x="24384" y="7652"/>
                      <a:pt x="24517" y="7652"/>
                    </a:cubicBezTo>
                    <a:cubicBezTo>
                      <a:pt x="24650" y="7652"/>
                      <a:pt x="24783" y="7556"/>
                      <a:pt x="24857" y="7364"/>
                    </a:cubicBezTo>
                    <a:cubicBezTo>
                      <a:pt x="25596" y="5737"/>
                      <a:pt x="26336" y="4111"/>
                      <a:pt x="27075" y="2455"/>
                    </a:cubicBezTo>
                    <a:cubicBezTo>
                      <a:pt x="27726" y="4140"/>
                      <a:pt x="28317" y="5856"/>
                      <a:pt x="28849" y="7630"/>
                    </a:cubicBezTo>
                    <a:cubicBezTo>
                      <a:pt x="28950" y="7951"/>
                      <a:pt x="29100" y="8084"/>
                      <a:pt x="29249" y="8084"/>
                    </a:cubicBezTo>
                    <a:cubicBezTo>
                      <a:pt x="29581" y="8084"/>
                      <a:pt x="29911" y="7427"/>
                      <a:pt x="29707" y="6713"/>
                    </a:cubicBezTo>
                    <a:cubicBezTo>
                      <a:pt x="29027" y="4554"/>
                      <a:pt x="28317" y="2484"/>
                      <a:pt x="27519" y="533"/>
                    </a:cubicBezTo>
                    <a:cubicBezTo>
                      <a:pt x="27409" y="259"/>
                      <a:pt x="27232" y="53"/>
                      <a:pt x="27058" y="53"/>
                    </a:cubicBezTo>
                    <a:cubicBezTo>
                      <a:pt x="26949" y="53"/>
                      <a:pt x="26841" y="133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2"/>
                      <a:pt x="22255" y="266"/>
                    </a:cubicBezTo>
                    <a:cubicBezTo>
                      <a:pt x="22181" y="89"/>
                      <a:pt x="22055" y="0"/>
                      <a:pt x="21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6" name="Google Shape;2546;p42"/>
              <p:cNvSpPr/>
              <p:nvPr/>
            </p:nvSpPr>
            <p:spPr>
              <a:xfrm rot="-427565">
                <a:off x="1235911" y="2962547"/>
                <a:ext cx="998883" cy="269782"/>
              </a:xfrm>
              <a:custGeom>
                <a:avLst/>
                <a:gdLst/>
                <a:ahLst/>
                <a:cxnLst/>
                <a:rect l="l" t="t" r="r" b="b"/>
                <a:pathLst>
                  <a:path w="29913" h="8079" extrusionOk="0">
                    <a:moveTo>
                      <a:pt x="21926" y="1"/>
                    </a:moveTo>
                    <a:cubicBezTo>
                      <a:pt x="21796" y="1"/>
                      <a:pt x="21663" y="90"/>
                      <a:pt x="21575" y="267"/>
                    </a:cubicBezTo>
                    <a:cubicBezTo>
                      <a:pt x="20894" y="1746"/>
                      <a:pt x="20303" y="3343"/>
                      <a:pt x="19800" y="5058"/>
                    </a:cubicBezTo>
                    <a:cubicBezTo>
                      <a:pt x="19209" y="3816"/>
                      <a:pt x="18647" y="2485"/>
                      <a:pt x="18144" y="1036"/>
                    </a:cubicBezTo>
                    <a:cubicBezTo>
                      <a:pt x="18059" y="746"/>
                      <a:pt x="17905" y="584"/>
                      <a:pt x="17744" y="584"/>
                    </a:cubicBezTo>
                    <a:cubicBezTo>
                      <a:pt x="17626" y="584"/>
                      <a:pt x="17505" y="671"/>
                      <a:pt x="17405" y="859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875"/>
                      <a:pt x="13561" y="2248"/>
                      <a:pt x="12940" y="563"/>
                    </a:cubicBezTo>
                    <a:cubicBezTo>
                      <a:pt x="12850" y="295"/>
                      <a:pt x="12675" y="103"/>
                      <a:pt x="12498" y="103"/>
                    </a:cubicBezTo>
                    <a:cubicBezTo>
                      <a:pt x="12382" y="103"/>
                      <a:pt x="12264" y="186"/>
                      <a:pt x="12171" y="385"/>
                    </a:cubicBezTo>
                    <a:lnTo>
                      <a:pt x="9982" y="5442"/>
                    </a:lnTo>
                    <a:cubicBezTo>
                      <a:pt x="9391" y="3697"/>
                      <a:pt x="8770" y="2071"/>
                      <a:pt x="8090" y="504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3"/>
                      <a:pt x="7380" y="504"/>
                    </a:cubicBezTo>
                    <a:cubicBezTo>
                      <a:pt x="6611" y="2101"/>
                      <a:pt x="5872" y="3668"/>
                      <a:pt x="5103" y="5265"/>
                    </a:cubicBezTo>
                    <a:cubicBezTo>
                      <a:pt x="4541" y="3697"/>
                      <a:pt x="3979" y="2130"/>
                      <a:pt x="3447" y="563"/>
                    </a:cubicBezTo>
                    <a:cubicBezTo>
                      <a:pt x="3340" y="295"/>
                      <a:pt x="3157" y="103"/>
                      <a:pt x="2984" y="103"/>
                    </a:cubicBezTo>
                    <a:cubicBezTo>
                      <a:pt x="2870" y="103"/>
                      <a:pt x="2760" y="186"/>
                      <a:pt x="2678" y="385"/>
                    </a:cubicBezTo>
                    <a:cubicBezTo>
                      <a:pt x="1850" y="2278"/>
                      <a:pt x="992" y="4171"/>
                      <a:pt x="223" y="6182"/>
                    </a:cubicBezTo>
                    <a:cubicBezTo>
                      <a:pt x="1" y="6738"/>
                      <a:pt x="315" y="7396"/>
                      <a:pt x="622" y="7396"/>
                    </a:cubicBezTo>
                    <a:cubicBezTo>
                      <a:pt x="723" y="7396"/>
                      <a:pt x="823" y="7325"/>
                      <a:pt x="904" y="7157"/>
                    </a:cubicBezTo>
                    <a:cubicBezTo>
                      <a:pt x="1613" y="5679"/>
                      <a:pt x="2293" y="4111"/>
                      <a:pt x="2974" y="2544"/>
                    </a:cubicBezTo>
                    <a:cubicBezTo>
                      <a:pt x="3506" y="4111"/>
                      <a:pt x="4068" y="5679"/>
                      <a:pt x="4630" y="7246"/>
                    </a:cubicBezTo>
                    <a:cubicBezTo>
                      <a:pt x="4717" y="7526"/>
                      <a:pt x="4887" y="7702"/>
                      <a:pt x="5060" y="7702"/>
                    </a:cubicBezTo>
                    <a:cubicBezTo>
                      <a:pt x="5180" y="7702"/>
                      <a:pt x="5302" y="7617"/>
                      <a:pt x="5399" y="7424"/>
                    </a:cubicBezTo>
                    <a:cubicBezTo>
                      <a:pt x="6167" y="5797"/>
                      <a:pt x="6936" y="4200"/>
                      <a:pt x="7705" y="2574"/>
                    </a:cubicBezTo>
                    <a:cubicBezTo>
                      <a:pt x="8356" y="4141"/>
                      <a:pt x="8947" y="5768"/>
                      <a:pt x="9509" y="7483"/>
                    </a:cubicBezTo>
                    <a:cubicBezTo>
                      <a:pt x="9596" y="7762"/>
                      <a:pt x="9766" y="7939"/>
                      <a:pt x="9933" y="7939"/>
                    </a:cubicBezTo>
                    <a:cubicBezTo>
                      <a:pt x="10049" y="7939"/>
                      <a:pt x="10164" y="7854"/>
                      <a:pt x="10248" y="7660"/>
                    </a:cubicBezTo>
                    <a:cubicBezTo>
                      <a:pt x="11017" y="5975"/>
                      <a:pt x="11757" y="4259"/>
                      <a:pt x="12496" y="2544"/>
                    </a:cubicBezTo>
                    <a:cubicBezTo>
                      <a:pt x="13147" y="4230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5"/>
                      <a:pt x="16843" y="4466"/>
                      <a:pt x="17671" y="2929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3"/>
                      <a:pt x="21309" y="3816"/>
                      <a:pt x="21930" y="2337"/>
                    </a:cubicBezTo>
                    <a:cubicBezTo>
                      <a:pt x="22669" y="4023"/>
                      <a:pt x="23438" y="5708"/>
                      <a:pt x="24177" y="7364"/>
                    </a:cubicBezTo>
                    <a:cubicBezTo>
                      <a:pt x="24249" y="7553"/>
                      <a:pt x="24379" y="7642"/>
                      <a:pt x="24509" y="7642"/>
                    </a:cubicBezTo>
                    <a:cubicBezTo>
                      <a:pt x="24645" y="7642"/>
                      <a:pt x="24782" y="7545"/>
                      <a:pt x="24857" y="7364"/>
                    </a:cubicBezTo>
                    <a:cubicBezTo>
                      <a:pt x="25596" y="5738"/>
                      <a:pt x="26336" y="4111"/>
                      <a:pt x="27075" y="2455"/>
                    </a:cubicBezTo>
                    <a:cubicBezTo>
                      <a:pt x="27726" y="4141"/>
                      <a:pt x="28317" y="5856"/>
                      <a:pt x="28849" y="7631"/>
                    </a:cubicBezTo>
                    <a:cubicBezTo>
                      <a:pt x="28949" y="7947"/>
                      <a:pt x="29095" y="8078"/>
                      <a:pt x="29243" y="8078"/>
                    </a:cubicBezTo>
                    <a:cubicBezTo>
                      <a:pt x="29576" y="8078"/>
                      <a:pt x="29912" y="7403"/>
                      <a:pt x="29707" y="6684"/>
                    </a:cubicBezTo>
                    <a:cubicBezTo>
                      <a:pt x="29027" y="4555"/>
                      <a:pt x="28317" y="2485"/>
                      <a:pt x="27519" y="533"/>
                    </a:cubicBezTo>
                    <a:cubicBezTo>
                      <a:pt x="27409" y="260"/>
                      <a:pt x="27232" y="54"/>
                      <a:pt x="27058" y="54"/>
                    </a:cubicBezTo>
                    <a:cubicBezTo>
                      <a:pt x="26949" y="54"/>
                      <a:pt x="26841" y="133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3"/>
                      <a:pt x="22255" y="267"/>
                    </a:cubicBezTo>
                    <a:cubicBezTo>
                      <a:pt x="22181" y="90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7" name="Google Shape;2547;p42"/>
              <p:cNvSpPr/>
              <p:nvPr/>
            </p:nvSpPr>
            <p:spPr>
              <a:xfrm rot="-427565">
                <a:off x="1207506" y="2735245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0"/>
                    </a:moveTo>
                    <a:cubicBezTo>
                      <a:pt x="21796" y="0"/>
                      <a:pt x="21663" y="89"/>
                      <a:pt x="21575" y="266"/>
                    </a:cubicBezTo>
                    <a:cubicBezTo>
                      <a:pt x="20894" y="1774"/>
                      <a:pt x="20303" y="3371"/>
                      <a:pt x="19800" y="5087"/>
                    </a:cubicBezTo>
                    <a:cubicBezTo>
                      <a:pt x="19209" y="3815"/>
                      <a:pt x="18647" y="2484"/>
                      <a:pt x="18144" y="1065"/>
                    </a:cubicBezTo>
                    <a:cubicBezTo>
                      <a:pt x="18057" y="769"/>
                      <a:pt x="17899" y="607"/>
                      <a:pt x="17735" y="607"/>
                    </a:cubicBezTo>
                    <a:cubicBezTo>
                      <a:pt x="17620" y="607"/>
                      <a:pt x="17503" y="687"/>
                      <a:pt x="17405" y="858"/>
                    </a:cubicBezTo>
                    <a:cubicBezTo>
                      <a:pt x="16547" y="2395"/>
                      <a:pt x="15719" y="3933"/>
                      <a:pt x="14891" y="5471"/>
                    </a:cubicBezTo>
                    <a:cubicBezTo>
                      <a:pt x="14211" y="3904"/>
                      <a:pt x="13561" y="2277"/>
                      <a:pt x="12940" y="592"/>
                    </a:cubicBezTo>
                    <a:cubicBezTo>
                      <a:pt x="12849" y="319"/>
                      <a:pt x="12669" y="125"/>
                      <a:pt x="12489" y="125"/>
                    </a:cubicBezTo>
                    <a:cubicBezTo>
                      <a:pt x="12375" y="125"/>
                      <a:pt x="12262" y="202"/>
                      <a:pt x="12171" y="385"/>
                    </a:cubicBezTo>
                    <a:lnTo>
                      <a:pt x="9982" y="5441"/>
                    </a:lnTo>
                    <a:cubicBezTo>
                      <a:pt x="9391" y="3726"/>
                      <a:pt x="8770" y="2070"/>
                      <a:pt x="8090" y="503"/>
                    </a:cubicBezTo>
                    <a:cubicBezTo>
                      <a:pt x="8001" y="325"/>
                      <a:pt x="7868" y="237"/>
                      <a:pt x="7735" y="237"/>
                    </a:cubicBezTo>
                    <a:cubicBezTo>
                      <a:pt x="7602" y="237"/>
                      <a:pt x="7469" y="325"/>
                      <a:pt x="7380" y="503"/>
                    </a:cubicBezTo>
                    <a:cubicBezTo>
                      <a:pt x="6611" y="2100"/>
                      <a:pt x="5872" y="3697"/>
                      <a:pt x="5103" y="5294"/>
                    </a:cubicBezTo>
                    <a:cubicBezTo>
                      <a:pt x="4541" y="3697"/>
                      <a:pt x="3979" y="2129"/>
                      <a:pt x="3447" y="562"/>
                    </a:cubicBezTo>
                    <a:cubicBezTo>
                      <a:pt x="3340" y="294"/>
                      <a:pt x="3157" y="102"/>
                      <a:pt x="2984" y="102"/>
                    </a:cubicBezTo>
                    <a:cubicBezTo>
                      <a:pt x="2870" y="102"/>
                      <a:pt x="2760" y="185"/>
                      <a:pt x="2678" y="385"/>
                    </a:cubicBezTo>
                    <a:cubicBezTo>
                      <a:pt x="1850" y="2307"/>
                      <a:pt x="992" y="4199"/>
                      <a:pt x="223" y="6181"/>
                    </a:cubicBezTo>
                    <a:cubicBezTo>
                      <a:pt x="1" y="6738"/>
                      <a:pt x="315" y="7395"/>
                      <a:pt x="622" y="7395"/>
                    </a:cubicBezTo>
                    <a:cubicBezTo>
                      <a:pt x="723" y="7395"/>
                      <a:pt x="823" y="7325"/>
                      <a:pt x="904" y="7157"/>
                    </a:cubicBezTo>
                    <a:cubicBezTo>
                      <a:pt x="1613" y="5678"/>
                      <a:pt x="2293" y="4111"/>
                      <a:pt x="2974" y="2573"/>
                    </a:cubicBezTo>
                    <a:cubicBezTo>
                      <a:pt x="3506" y="4140"/>
                      <a:pt x="4068" y="5678"/>
                      <a:pt x="4630" y="7245"/>
                    </a:cubicBezTo>
                    <a:cubicBezTo>
                      <a:pt x="4717" y="7525"/>
                      <a:pt x="4887" y="7701"/>
                      <a:pt x="5060" y="7701"/>
                    </a:cubicBezTo>
                    <a:cubicBezTo>
                      <a:pt x="5180" y="7701"/>
                      <a:pt x="5302" y="7616"/>
                      <a:pt x="5399" y="7423"/>
                    </a:cubicBezTo>
                    <a:cubicBezTo>
                      <a:pt x="6167" y="5826"/>
                      <a:pt x="6936" y="4199"/>
                      <a:pt x="7705" y="2573"/>
                    </a:cubicBezTo>
                    <a:cubicBezTo>
                      <a:pt x="8356" y="4140"/>
                      <a:pt x="8947" y="5767"/>
                      <a:pt x="9509" y="7482"/>
                    </a:cubicBezTo>
                    <a:cubicBezTo>
                      <a:pt x="9599" y="7768"/>
                      <a:pt x="9774" y="7957"/>
                      <a:pt x="9945" y="7957"/>
                    </a:cubicBezTo>
                    <a:cubicBezTo>
                      <a:pt x="10057" y="7957"/>
                      <a:pt x="10167" y="7876"/>
                      <a:pt x="10248" y="7689"/>
                    </a:cubicBezTo>
                    <a:cubicBezTo>
                      <a:pt x="11017" y="5974"/>
                      <a:pt x="11757" y="4259"/>
                      <a:pt x="12496" y="2573"/>
                    </a:cubicBezTo>
                    <a:cubicBezTo>
                      <a:pt x="13147" y="4259"/>
                      <a:pt x="13797" y="5885"/>
                      <a:pt x="14507" y="7482"/>
                    </a:cubicBezTo>
                    <a:cubicBezTo>
                      <a:pt x="14592" y="7666"/>
                      <a:pt x="14718" y="7749"/>
                      <a:pt x="14845" y="7749"/>
                    </a:cubicBezTo>
                    <a:cubicBezTo>
                      <a:pt x="14984" y="7749"/>
                      <a:pt x="15124" y="7651"/>
                      <a:pt x="15217" y="7482"/>
                    </a:cubicBezTo>
                    <a:cubicBezTo>
                      <a:pt x="16015" y="5974"/>
                      <a:pt x="16843" y="4466"/>
                      <a:pt x="17671" y="2957"/>
                    </a:cubicBezTo>
                    <a:cubicBezTo>
                      <a:pt x="18233" y="4495"/>
                      <a:pt x="18854" y="5974"/>
                      <a:pt x="19564" y="7334"/>
                    </a:cubicBezTo>
                    <a:cubicBezTo>
                      <a:pt x="19654" y="7502"/>
                      <a:pt x="19784" y="7591"/>
                      <a:pt x="19914" y="7591"/>
                    </a:cubicBezTo>
                    <a:cubicBezTo>
                      <a:pt x="20082" y="7591"/>
                      <a:pt x="20249" y="7443"/>
                      <a:pt x="20333" y="7127"/>
                    </a:cubicBezTo>
                    <a:cubicBezTo>
                      <a:pt x="20776" y="5412"/>
                      <a:pt x="21309" y="3845"/>
                      <a:pt x="21930" y="2366"/>
                    </a:cubicBezTo>
                    <a:cubicBezTo>
                      <a:pt x="22669" y="4022"/>
                      <a:pt x="23438" y="5708"/>
                      <a:pt x="24177" y="7393"/>
                    </a:cubicBezTo>
                    <a:cubicBezTo>
                      <a:pt x="24251" y="7571"/>
                      <a:pt x="24384" y="7659"/>
                      <a:pt x="24517" y="7659"/>
                    </a:cubicBezTo>
                    <a:cubicBezTo>
                      <a:pt x="24650" y="7659"/>
                      <a:pt x="24783" y="7571"/>
                      <a:pt x="24857" y="7393"/>
                    </a:cubicBezTo>
                    <a:cubicBezTo>
                      <a:pt x="25596" y="5737"/>
                      <a:pt x="26336" y="4111"/>
                      <a:pt x="27075" y="2484"/>
                    </a:cubicBezTo>
                    <a:cubicBezTo>
                      <a:pt x="27726" y="4140"/>
                      <a:pt x="28317" y="5855"/>
                      <a:pt x="28849" y="7630"/>
                    </a:cubicBezTo>
                    <a:cubicBezTo>
                      <a:pt x="28950" y="7951"/>
                      <a:pt x="29100" y="8084"/>
                      <a:pt x="29249" y="8084"/>
                    </a:cubicBezTo>
                    <a:cubicBezTo>
                      <a:pt x="29581" y="8084"/>
                      <a:pt x="29911" y="7427"/>
                      <a:pt x="29707" y="6713"/>
                    </a:cubicBezTo>
                    <a:cubicBezTo>
                      <a:pt x="29027" y="4554"/>
                      <a:pt x="28317" y="2514"/>
                      <a:pt x="27519" y="532"/>
                    </a:cubicBezTo>
                    <a:cubicBezTo>
                      <a:pt x="27412" y="265"/>
                      <a:pt x="27240" y="72"/>
                      <a:pt x="27069" y="72"/>
                    </a:cubicBezTo>
                    <a:cubicBezTo>
                      <a:pt x="26956" y="72"/>
                      <a:pt x="26844" y="156"/>
                      <a:pt x="26750" y="355"/>
                    </a:cubicBezTo>
                    <a:cubicBezTo>
                      <a:pt x="26011" y="2011"/>
                      <a:pt x="25271" y="3667"/>
                      <a:pt x="24532" y="5323"/>
                    </a:cubicBezTo>
                    <a:cubicBezTo>
                      <a:pt x="23763" y="3638"/>
                      <a:pt x="23024" y="1952"/>
                      <a:pt x="22255" y="266"/>
                    </a:cubicBezTo>
                    <a:cubicBezTo>
                      <a:pt x="22181" y="89"/>
                      <a:pt x="22055" y="0"/>
                      <a:pt x="21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42"/>
              <p:cNvSpPr/>
              <p:nvPr/>
            </p:nvSpPr>
            <p:spPr>
              <a:xfrm rot="-427565">
                <a:off x="1177245" y="2493193"/>
                <a:ext cx="998816" cy="269982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5" extrusionOk="0">
                    <a:moveTo>
                      <a:pt x="21926" y="1"/>
                    </a:moveTo>
                    <a:cubicBezTo>
                      <a:pt x="21796" y="1"/>
                      <a:pt x="21663" y="89"/>
                      <a:pt x="21575" y="267"/>
                    </a:cubicBezTo>
                    <a:cubicBezTo>
                      <a:pt x="20894" y="1775"/>
                      <a:pt x="20303" y="3342"/>
                      <a:pt x="19800" y="5087"/>
                    </a:cubicBezTo>
                    <a:cubicBezTo>
                      <a:pt x="19209" y="3816"/>
                      <a:pt x="18647" y="2485"/>
                      <a:pt x="18144" y="1065"/>
                    </a:cubicBezTo>
                    <a:cubicBezTo>
                      <a:pt x="18057" y="770"/>
                      <a:pt x="17899" y="607"/>
                      <a:pt x="17735" y="607"/>
                    </a:cubicBezTo>
                    <a:cubicBezTo>
                      <a:pt x="17620" y="607"/>
                      <a:pt x="17503" y="688"/>
                      <a:pt x="17405" y="858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904"/>
                      <a:pt x="13561" y="2248"/>
                      <a:pt x="12940" y="592"/>
                    </a:cubicBezTo>
                    <a:cubicBezTo>
                      <a:pt x="12850" y="305"/>
                      <a:pt x="12672" y="105"/>
                      <a:pt x="12494" y="105"/>
                    </a:cubicBezTo>
                    <a:cubicBezTo>
                      <a:pt x="12379" y="105"/>
                      <a:pt x="12263" y="188"/>
                      <a:pt x="12171" y="385"/>
                    </a:cubicBezTo>
                    <a:lnTo>
                      <a:pt x="9982" y="5442"/>
                    </a:lnTo>
                    <a:cubicBezTo>
                      <a:pt x="9391" y="3727"/>
                      <a:pt x="8770" y="2071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100"/>
                      <a:pt x="5872" y="3697"/>
                      <a:pt x="5103" y="5294"/>
                    </a:cubicBezTo>
                    <a:cubicBezTo>
                      <a:pt x="4541" y="3697"/>
                      <a:pt x="3979" y="2130"/>
                      <a:pt x="3447" y="563"/>
                    </a:cubicBezTo>
                    <a:cubicBezTo>
                      <a:pt x="3340" y="295"/>
                      <a:pt x="3157" y="103"/>
                      <a:pt x="2984" y="103"/>
                    </a:cubicBezTo>
                    <a:cubicBezTo>
                      <a:pt x="2870" y="103"/>
                      <a:pt x="2760" y="186"/>
                      <a:pt x="2678" y="385"/>
                    </a:cubicBezTo>
                    <a:cubicBezTo>
                      <a:pt x="1850" y="2307"/>
                      <a:pt x="992" y="4200"/>
                      <a:pt x="223" y="6181"/>
                    </a:cubicBezTo>
                    <a:cubicBezTo>
                      <a:pt x="1" y="6738"/>
                      <a:pt x="315" y="7396"/>
                      <a:pt x="622" y="7396"/>
                    </a:cubicBezTo>
                    <a:cubicBezTo>
                      <a:pt x="723" y="7396"/>
                      <a:pt x="823" y="7325"/>
                      <a:pt x="904" y="7157"/>
                    </a:cubicBezTo>
                    <a:cubicBezTo>
                      <a:pt x="1613" y="5679"/>
                      <a:pt x="2293" y="4111"/>
                      <a:pt x="2974" y="2574"/>
                    </a:cubicBezTo>
                    <a:cubicBezTo>
                      <a:pt x="3506" y="4111"/>
                      <a:pt x="4068" y="5679"/>
                      <a:pt x="4630" y="7246"/>
                    </a:cubicBezTo>
                    <a:cubicBezTo>
                      <a:pt x="4717" y="7525"/>
                      <a:pt x="4887" y="7702"/>
                      <a:pt x="5060" y="7702"/>
                    </a:cubicBezTo>
                    <a:cubicBezTo>
                      <a:pt x="5180" y="7702"/>
                      <a:pt x="5302" y="7617"/>
                      <a:pt x="5399" y="7423"/>
                    </a:cubicBezTo>
                    <a:cubicBezTo>
                      <a:pt x="6167" y="5797"/>
                      <a:pt x="6936" y="4200"/>
                      <a:pt x="7705" y="2574"/>
                    </a:cubicBezTo>
                    <a:cubicBezTo>
                      <a:pt x="8356" y="4141"/>
                      <a:pt x="8947" y="5767"/>
                      <a:pt x="9509" y="7483"/>
                    </a:cubicBezTo>
                    <a:cubicBezTo>
                      <a:pt x="9598" y="7767"/>
                      <a:pt x="9772" y="7945"/>
                      <a:pt x="9942" y="7945"/>
                    </a:cubicBezTo>
                    <a:cubicBezTo>
                      <a:pt x="10055" y="7945"/>
                      <a:pt x="10166" y="7866"/>
                      <a:pt x="10248" y="7690"/>
                    </a:cubicBezTo>
                    <a:cubicBezTo>
                      <a:pt x="11017" y="5974"/>
                      <a:pt x="11757" y="4259"/>
                      <a:pt x="12496" y="2544"/>
                    </a:cubicBezTo>
                    <a:cubicBezTo>
                      <a:pt x="13147" y="4259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4"/>
                      <a:pt x="16843" y="4466"/>
                      <a:pt x="17671" y="2958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2"/>
                      <a:pt x="21309" y="3816"/>
                      <a:pt x="21930" y="2367"/>
                    </a:cubicBezTo>
                    <a:cubicBezTo>
                      <a:pt x="22669" y="4023"/>
                      <a:pt x="23438" y="5708"/>
                      <a:pt x="24177" y="7394"/>
                    </a:cubicBezTo>
                    <a:cubicBezTo>
                      <a:pt x="24251" y="7571"/>
                      <a:pt x="24384" y="7660"/>
                      <a:pt x="24517" y="7660"/>
                    </a:cubicBezTo>
                    <a:cubicBezTo>
                      <a:pt x="24650" y="7660"/>
                      <a:pt x="24783" y="7571"/>
                      <a:pt x="24857" y="7394"/>
                    </a:cubicBezTo>
                    <a:cubicBezTo>
                      <a:pt x="25596" y="5738"/>
                      <a:pt x="26336" y="4111"/>
                      <a:pt x="27075" y="2485"/>
                    </a:cubicBezTo>
                    <a:cubicBezTo>
                      <a:pt x="27726" y="4141"/>
                      <a:pt x="28317" y="5856"/>
                      <a:pt x="28849" y="7630"/>
                    </a:cubicBezTo>
                    <a:cubicBezTo>
                      <a:pt x="28950" y="7952"/>
                      <a:pt x="29100" y="8085"/>
                      <a:pt x="29249" y="8085"/>
                    </a:cubicBezTo>
                    <a:cubicBezTo>
                      <a:pt x="29581" y="8085"/>
                      <a:pt x="29911" y="7427"/>
                      <a:pt x="29707" y="6714"/>
                    </a:cubicBezTo>
                    <a:cubicBezTo>
                      <a:pt x="29027" y="4555"/>
                      <a:pt x="28317" y="2514"/>
                      <a:pt x="27519" y="533"/>
                    </a:cubicBezTo>
                    <a:cubicBezTo>
                      <a:pt x="27410" y="261"/>
                      <a:pt x="27234" y="66"/>
                      <a:pt x="27060" y="66"/>
                    </a:cubicBezTo>
                    <a:cubicBezTo>
                      <a:pt x="26950" y="66"/>
                      <a:pt x="26841" y="143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3"/>
                      <a:pt x="22255" y="267"/>
                    </a:cubicBezTo>
                    <a:cubicBezTo>
                      <a:pt x="22181" y="89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42"/>
              <p:cNvSpPr/>
              <p:nvPr/>
            </p:nvSpPr>
            <p:spPr>
              <a:xfrm rot="-427565">
                <a:off x="1148845" y="2266483"/>
                <a:ext cx="998950" cy="270149"/>
              </a:xfrm>
              <a:custGeom>
                <a:avLst/>
                <a:gdLst/>
                <a:ahLst/>
                <a:cxnLst/>
                <a:rect l="l" t="t" r="r" b="b"/>
                <a:pathLst>
                  <a:path w="29915" h="8090" extrusionOk="0">
                    <a:moveTo>
                      <a:pt x="21936" y="0"/>
                    </a:moveTo>
                    <a:cubicBezTo>
                      <a:pt x="21804" y="0"/>
                      <a:pt x="21667" y="97"/>
                      <a:pt x="21577" y="278"/>
                    </a:cubicBezTo>
                    <a:cubicBezTo>
                      <a:pt x="20896" y="1756"/>
                      <a:pt x="20305" y="3353"/>
                      <a:pt x="19802" y="5068"/>
                    </a:cubicBezTo>
                    <a:cubicBezTo>
                      <a:pt x="19211" y="3826"/>
                      <a:pt x="18649" y="2496"/>
                      <a:pt x="18146" y="1047"/>
                    </a:cubicBezTo>
                    <a:cubicBezTo>
                      <a:pt x="18061" y="756"/>
                      <a:pt x="17907" y="594"/>
                      <a:pt x="17746" y="594"/>
                    </a:cubicBezTo>
                    <a:cubicBezTo>
                      <a:pt x="17628" y="594"/>
                      <a:pt x="17507" y="681"/>
                      <a:pt x="17407" y="869"/>
                    </a:cubicBezTo>
                    <a:cubicBezTo>
                      <a:pt x="16549" y="2407"/>
                      <a:pt x="15721" y="3915"/>
                      <a:pt x="14893" y="5453"/>
                    </a:cubicBezTo>
                    <a:cubicBezTo>
                      <a:pt x="14213" y="3885"/>
                      <a:pt x="13563" y="2259"/>
                      <a:pt x="12942" y="573"/>
                    </a:cubicBezTo>
                    <a:cubicBezTo>
                      <a:pt x="12852" y="306"/>
                      <a:pt x="12677" y="113"/>
                      <a:pt x="12500" y="113"/>
                    </a:cubicBezTo>
                    <a:cubicBezTo>
                      <a:pt x="12384" y="113"/>
                      <a:pt x="12266" y="197"/>
                      <a:pt x="12173" y="396"/>
                    </a:cubicBezTo>
                    <a:lnTo>
                      <a:pt x="9984" y="5453"/>
                    </a:lnTo>
                    <a:cubicBezTo>
                      <a:pt x="9393" y="3708"/>
                      <a:pt x="8772" y="2052"/>
                      <a:pt x="8092" y="485"/>
                    </a:cubicBezTo>
                    <a:cubicBezTo>
                      <a:pt x="8005" y="311"/>
                      <a:pt x="7876" y="229"/>
                      <a:pt x="7745" y="229"/>
                    </a:cubicBezTo>
                    <a:cubicBezTo>
                      <a:pt x="7610" y="229"/>
                      <a:pt x="7473" y="318"/>
                      <a:pt x="7382" y="485"/>
                    </a:cubicBezTo>
                    <a:cubicBezTo>
                      <a:pt x="6613" y="2082"/>
                      <a:pt x="5874" y="3678"/>
                      <a:pt x="5105" y="5275"/>
                    </a:cubicBezTo>
                    <a:cubicBezTo>
                      <a:pt x="4543" y="3708"/>
                      <a:pt x="3981" y="2111"/>
                      <a:pt x="3449" y="544"/>
                    </a:cubicBezTo>
                    <a:cubicBezTo>
                      <a:pt x="3342" y="278"/>
                      <a:pt x="3161" y="97"/>
                      <a:pt x="2989" y="97"/>
                    </a:cubicBezTo>
                    <a:cubicBezTo>
                      <a:pt x="2874" y="97"/>
                      <a:pt x="2763" y="177"/>
                      <a:pt x="2680" y="366"/>
                    </a:cubicBezTo>
                    <a:cubicBezTo>
                      <a:pt x="1852" y="2289"/>
                      <a:pt x="994" y="4181"/>
                      <a:pt x="225" y="6163"/>
                    </a:cubicBezTo>
                    <a:cubicBezTo>
                      <a:pt x="1" y="6725"/>
                      <a:pt x="323" y="7390"/>
                      <a:pt x="633" y="7390"/>
                    </a:cubicBezTo>
                    <a:cubicBezTo>
                      <a:pt x="731" y="7390"/>
                      <a:pt x="828" y="7324"/>
                      <a:pt x="906" y="7168"/>
                    </a:cubicBezTo>
                    <a:cubicBezTo>
                      <a:pt x="1615" y="5660"/>
                      <a:pt x="2295" y="4093"/>
                      <a:pt x="2976" y="2555"/>
                    </a:cubicBezTo>
                    <a:cubicBezTo>
                      <a:pt x="3508" y="4122"/>
                      <a:pt x="4070" y="5660"/>
                      <a:pt x="4632" y="7227"/>
                    </a:cubicBezTo>
                    <a:cubicBezTo>
                      <a:pt x="4721" y="7512"/>
                      <a:pt x="4895" y="7689"/>
                      <a:pt x="5071" y="7689"/>
                    </a:cubicBezTo>
                    <a:cubicBezTo>
                      <a:pt x="5188" y="7689"/>
                      <a:pt x="5306" y="7611"/>
                      <a:pt x="5401" y="7434"/>
                    </a:cubicBezTo>
                    <a:cubicBezTo>
                      <a:pt x="6169" y="5808"/>
                      <a:pt x="6938" y="4181"/>
                      <a:pt x="7707" y="2555"/>
                    </a:cubicBezTo>
                    <a:cubicBezTo>
                      <a:pt x="8358" y="4122"/>
                      <a:pt x="8949" y="5749"/>
                      <a:pt x="9511" y="7493"/>
                    </a:cubicBezTo>
                    <a:cubicBezTo>
                      <a:pt x="9598" y="7773"/>
                      <a:pt x="9768" y="7949"/>
                      <a:pt x="9935" y="7949"/>
                    </a:cubicBezTo>
                    <a:cubicBezTo>
                      <a:pt x="10051" y="7949"/>
                      <a:pt x="10166" y="7864"/>
                      <a:pt x="10250" y="7671"/>
                    </a:cubicBezTo>
                    <a:cubicBezTo>
                      <a:pt x="11019" y="5956"/>
                      <a:pt x="11759" y="4240"/>
                      <a:pt x="12498" y="2555"/>
                    </a:cubicBezTo>
                    <a:cubicBezTo>
                      <a:pt x="13149" y="4240"/>
                      <a:pt x="13799" y="5896"/>
                      <a:pt x="14509" y="7464"/>
                    </a:cubicBezTo>
                    <a:cubicBezTo>
                      <a:pt x="14594" y="7648"/>
                      <a:pt x="14720" y="7730"/>
                      <a:pt x="14847" y="7730"/>
                    </a:cubicBezTo>
                    <a:cubicBezTo>
                      <a:pt x="14986" y="7730"/>
                      <a:pt x="15126" y="7633"/>
                      <a:pt x="15219" y="7464"/>
                    </a:cubicBezTo>
                    <a:cubicBezTo>
                      <a:pt x="16017" y="5956"/>
                      <a:pt x="16845" y="4447"/>
                      <a:pt x="17673" y="2939"/>
                    </a:cubicBezTo>
                    <a:cubicBezTo>
                      <a:pt x="18235" y="4507"/>
                      <a:pt x="18856" y="5956"/>
                      <a:pt x="19566" y="7316"/>
                    </a:cubicBezTo>
                    <a:cubicBezTo>
                      <a:pt x="19656" y="7484"/>
                      <a:pt x="19786" y="7573"/>
                      <a:pt x="19916" y="7573"/>
                    </a:cubicBezTo>
                    <a:cubicBezTo>
                      <a:pt x="20084" y="7573"/>
                      <a:pt x="20251" y="7425"/>
                      <a:pt x="20335" y="7109"/>
                    </a:cubicBezTo>
                    <a:cubicBezTo>
                      <a:pt x="20778" y="5394"/>
                      <a:pt x="21311" y="3826"/>
                      <a:pt x="21932" y="2348"/>
                    </a:cubicBezTo>
                    <a:cubicBezTo>
                      <a:pt x="22671" y="4033"/>
                      <a:pt x="23440" y="5689"/>
                      <a:pt x="24179" y="7375"/>
                    </a:cubicBezTo>
                    <a:cubicBezTo>
                      <a:pt x="24253" y="7552"/>
                      <a:pt x="24386" y="7641"/>
                      <a:pt x="24519" y="7641"/>
                    </a:cubicBezTo>
                    <a:cubicBezTo>
                      <a:pt x="24652" y="7641"/>
                      <a:pt x="24785" y="7552"/>
                      <a:pt x="24859" y="7375"/>
                    </a:cubicBezTo>
                    <a:cubicBezTo>
                      <a:pt x="25598" y="5749"/>
                      <a:pt x="26338" y="4093"/>
                      <a:pt x="27077" y="2466"/>
                    </a:cubicBezTo>
                    <a:cubicBezTo>
                      <a:pt x="27728" y="4122"/>
                      <a:pt x="28319" y="5837"/>
                      <a:pt x="28851" y="7641"/>
                    </a:cubicBezTo>
                    <a:cubicBezTo>
                      <a:pt x="28951" y="7958"/>
                      <a:pt x="29097" y="8089"/>
                      <a:pt x="29245" y="8089"/>
                    </a:cubicBezTo>
                    <a:cubicBezTo>
                      <a:pt x="29578" y="8089"/>
                      <a:pt x="29914" y="7413"/>
                      <a:pt x="29709" y="6695"/>
                    </a:cubicBezTo>
                    <a:cubicBezTo>
                      <a:pt x="29029" y="4536"/>
                      <a:pt x="28319" y="2496"/>
                      <a:pt x="27521" y="514"/>
                    </a:cubicBezTo>
                    <a:cubicBezTo>
                      <a:pt x="27412" y="261"/>
                      <a:pt x="27237" y="63"/>
                      <a:pt x="27063" y="63"/>
                    </a:cubicBezTo>
                    <a:cubicBezTo>
                      <a:pt x="26953" y="63"/>
                      <a:pt x="26844" y="142"/>
                      <a:pt x="26752" y="337"/>
                    </a:cubicBezTo>
                    <a:cubicBezTo>
                      <a:pt x="26013" y="1993"/>
                      <a:pt x="25273" y="3649"/>
                      <a:pt x="24534" y="5305"/>
                    </a:cubicBezTo>
                    <a:cubicBezTo>
                      <a:pt x="23765" y="3619"/>
                      <a:pt x="23026" y="1934"/>
                      <a:pt x="22257" y="278"/>
                    </a:cubicBezTo>
                    <a:cubicBezTo>
                      <a:pt x="22184" y="89"/>
                      <a:pt x="22062" y="0"/>
                      <a:pt x="219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42"/>
              <p:cNvSpPr/>
              <p:nvPr/>
            </p:nvSpPr>
            <p:spPr>
              <a:xfrm rot="-427565">
                <a:off x="1115958" y="2002890"/>
                <a:ext cx="998883" cy="270149"/>
              </a:xfrm>
              <a:custGeom>
                <a:avLst/>
                <a:gdLst/>
                <a:ahLst/>
                <a:cxnLst/>
                <a:rect l="l" t="t" r="r" b="b"/>
                <a:pathLst>
                  <a:path w="29913" h="8090" extrusionOk="0">
                    <a:moveTo>
                      <a:pt x="21934" y="0"/>
                    </a:moveTo>
                    <a:cubicBezTo>
                      <a:pt x="21802" y="0"/>
                      <a:pt x="21665" y="97"/>
                      <a:pt x="21575" y="278"/>
                    </a:cubicBezTo>
                    <a:cubicBezTo>
                      <a:pt x="20894" y="1756"/>
                      <a:pt x="20303" y="3353"/>
                      <a:pt x="19800" y="5068"/>
                    </a:cubicBezTo>
                    <a:cubicBezTo>
                      <a:pt x="19209" y="3797"/>
                      <a:pt x="18647" y="2466"/>
                      <a:pt x="18144" y="1047"/>
                    </a:cubicBezTo>
                    <a:cubicBezTo>
                      <a:pt x="18059" y="756"/>
                      <a:pt x="17905" y="594"/>
                      <a:pt x="17744" y="594"/>
                    </a:cubicBezTo>
                    <a:cubicBezTo>
                      <a:pt x="17626" y="594"/>
                      <a:pt x="17505" y="682"/>
                      <a:pt x="17405" y="869"/>
                    </a:cubicBezTo>
                    <a:cubicBezTo>
                      <a:pt x="16547" y="2377"/>
                      <a:pt x="15719" y="3915"/>
                      <a:pt x="14891" y="5453"/>
                    </a:cubicBezTo>
                    <a:cubicBezTo>
                      <a:pt x="14211" y="3886"/>
                      <a:pt x="13561" y="2259"/>
                      <a:pt x="12940" y="573"/>
                    </a:cubicBezTo>
                    <a:cubicBezTo>
                      <a:pt x="12849" y="301"/>
                      <a:pt x="12669" y="107"/>
                      <a:pt x="12489" y="107"/>
                    </a:cubicBezTo>
                    <a:cubicBezTo>
                      <a:pt x="12375" y="107"/>
                      <a:pt x="12262" y="184"/>
                      <a:pt x="12171" y="366"/>
                    </a:cubicBezTo>
                    <a:lnTo>
                      <a:pt x="9982" y="5423"/>
                    </a:lnTo>
                    <a:cubicBezTo>
                      <a:pt x="9391" y="3708"/>
                      <a:pt x="8770" y="2052"/>
                      <a:pt x="8090" y="485"/>
                    </a:cubicBezTo>
                    <a:cubicBezTo>
                      <a:pt x="8003" y="311"/>
                      <a:pt x="7874" y="230"/>
                      <a:pt x="7743" y="230"/>
                    </a:cubicBezTo>
                    <a:cubicBezTo>
                      <a:pt x="7608" y="230"/>
                      <a:pt x="7471" y="319"/>
                      <a:pt x="7380" y="485"/>
                    </a:cubicBezTo>
                    <a:cubicBezTo>
                      <a:pt x="6611" y="2082"/>
                      <a:pt x="5872" y="3679"/>
                      <a:pt x="5103" y="5275"/>
                    </a:cubicBezTo>
                    <a:cubicBezTo>
                      <a:pt x="4541" y="3708"/>
                      <a:pt x="3979" y="2111"/>
                      <a:pt x="3447" y="544"/>
                    </a:cubicBezTo>
                    <a:cubicBezTo>
                      <a:pt x="3340" y="276"/>
                      <a:pt x="3157" y="84"/>
                      <a:pt x="2984" y="84"/>
                    </a:cubicBezTo>
                    <a:cubicBezTo>
                      <a:pt x="2870" y="84"/>
                      <a:pt x="2760" y="167"/>
                      <a:pt x="2678" y="366"/>
                    </a:cubicBezTo>
                    <a:cubicBezTo>
                      <a:pt x="1850" y="2289"/>
                      <a:pt x="992" y="4181"/>
                      <a:pt x="223" y="6163"/>
                    </a:cubicBezTo>
                    <a:cubicBezTo>
                      <a:pt x="1" y="6719"/>
                      <a:pt x="315" y="7377"/>
                      <a:pt x="622" y="7377"/>
                    </a:cubicBezTo>
                    <a:cubicBezTo>
                      <a:pt x="723" y="7377"/>
                      <a:pt x="823" y="7306"/>
                      <a:pt x="904" y="7138"/>
                    </a:cubicBezTo>
                    <a:cubicBezTo>
                      <a:pt x="1613" y="5660"/>
                      <a:pt x="2293" y="4093"/>
                      <a:pt x="2974" y="2555"/>
                    </a:cubicBezTo>
                    <a:cubicBezTo>
                      <a:pt x="3506" y="4122"/>
                      <a:pt x="4068" y="5660"/>
                      <a:pt x="4630" y="7227"/>
                    </a:cubicBezTo>
                    <a:cubicBezTo>
                      <a:pt x="4717" y="7507"/>
                      <a:pt x="4887" y="7683"/>
                      <a:pt x="5060" y="7683"/>
                    </a:cubicBezTo>
                    <a:cubicBezTo>
                      <a:pt x="5180" y="7683"/>
                      <a:pt x="5302" y="7598"/>
                      <a:pt x="5399" y="7405"/>
                    </a:cubicBezTo>
                    <a:cubicBezTo>
                      <a:pt x="6167" y="5808"/>
                      <a:pt x="6936" y="4181"/>
                      <a:pt x="7705" y="2555"/>
                    </a:cubicBezTo>
                    <a:cubicBezTo>
                      <a:pt x="8356" y="4122"/>
                      <a:pt x="8947" y="5749"/>
                      <a:pt x="9509" y="7493"/>
                    </a:cubicBezTo>
                    <a:cubicBezTo>
                      <a:pt x="9596" y="7773"/>
                      <a:pt x="9766" y="7949"/>
                      <a:pt x="9933" y="7949"/>
                    </a:cubicBezTo>
                    <a:cubicBezTo>
                      <a:pt x="10049" y="7949"/>
                      <a:pt x="10164" y="7864"/>
                      <a:pt x="10248" y="7671"/>
                    </a:cubicBezTo>
                    <a:cubicBezTo>
                      <a:pt x="11017" y="5956"/>
                      <a:pt x="11757" y="4240"/>
                      <a:pt x="12496" y="2555"/>
                    </a:cubicBezTo>
                    <a:cubicBezTo>
                      <a:pt x="13147" y="4240"/>
                      <a:pt x="13797" y="5867"/>
                      <a:pt x="14507" y="7464"/>
                    </a:cubicBezTo>
                    <a:cubicBezTo>
                      <a:pt x="14592" y="7648"/>
                      <a:pt x="14718" y="7730"/>
                      <a:pt x="14845" y="7730"/>
                    </a:cubicBezTo>
                    <a:cubicBezTo>
                      <a:pt x="14984" y="7730"/>
                      <a:pt x="15124" y="7633"/>
                      <a:pt x="15217" y="7464"/>
                    </a:cubicBezTo>
                    <a:cubicBezTo>
                      <a:pt x="16015" y="5956"/>
                      <a:pt x="16843" y="4447"/>
                      <a:pt x="17671" y="2939"/>
                    </a:cubicBezTo>
                    <a:cubicBezTo>
                      <a:pt x="18233" y="4477"/>
                      <a:pt x="18854" y="5956"/>
                      <a:pt x="19564" y="7316"/>
                    </a:cubicBezTo>
                    <a:cubicBezTo>
                      <a:pt x="19654" y="7484"/>
                      <a:pt x="19784" y="7573"/>
                      <a:pt x="19914" y="7573"/>
                    </a:cubicBezTo>
                    <a:cubicBezTo>
                      <a:pt x="20082" y="7573"/>
                      <a:pt x="20249" y="7425"/>
                      <a:pt x="20333" y="7109"/>
                    </a:cubicBezTo>
                    <a:cubicBezTo>
                      <a:pt x="20776" y="5394"/>
                      <a:pt x="21309" y="3826"/>
                      <a:pt x="21930" y="2348"/>
                    </a:cubicBezTo>
                    <a:cubicBezTo>
                      <a:pt x="22669" y="4033"/>
                      <a:pt x="23438" y="5689"/>
                      <a:pt x="24177" y="7375"/>
                    </a:cubicBezTo>
                    <a:cubicBezTo>
                      <a:pt x="24251" y="7553"/>
                      <a:pt x="24384" y="7641"/>
                      <a:pt x="24517" y="7641"/>
                    </a:cubicBezTo>
                    <a:cubicBezTo>
                      <a:pt x="24650" y="7641"/>
                      <a:pt x="24783" y="7553"/>
                      <a:pt x="24857" y="7375"/>
                    </a:cubicBezTo>
                    <a:cubicBezTo>
                      <a:pt x="25596" y="5749"/>
                      <a:pt x="26336" y="4093"/>
                      <a:pt x="27075" y="2466"/>
                    </a:cubicBezTo>
                    <a:cubicBezTo>
                      <a:pt x="27726" y="4122"/>
                      <a:pt x="28317" y="5837"/>
                      <a:pt x="28849" y="7641"/>
                    </a:cubicBezTo>
                    <a:cubicBezTo>
                      <a:pt x="28949" y="7958"/>
                      <a:pt x="29095" y="8089"/>
                      <a:pt x="29243" y="8089"/>
                    </a:cubicBezTo>
                    <a:cubicBezTo>
                      <a:pt x="29576" y="8089"/>
                      <a:pt x="29912" y="7413"/>
                      <a:pt x="29707" y="6695"/>
                    </a:cubicBezTo>
                    <a:cubicBezTo>
                      <a:pt x="29027" y="4536"/>
                      <a:pt x="28317" y="2496"/>
                      <a:pt x="27519" y="514"/>
                    </a:cubicBezTo>
                    <a:cubicBezTo>
                      <a:pt x="27412" y="247"/>
                      <a:pt x="27240" y="54"/>
                      <a:pt x="27069" y="54"/>
                    </a:cubicBezTo>
                    <a:cubicBezTo>
                      <a:pt x="26956" y="54"/>
                      <a:pt x="26844" y="137"/>
                      <a:pt x="26750" y="337"/>
                    </a:cubicBezTo>
                    <a:cubicBezTo>
                      <a:pt x="26011" y="1993"/>
                      <a:pt x="25271" y="3649"/>
                      <a:pt x="24532" y="5305"/>
                    </a:cubicBezTo>
                    <a:cubicBezTo>
                      <a:pt x="23763" y="3619"/>
                      <a:pt x="23024" y="1934"/>
                      <a:pt x="22255" y="278"/>
                    </a:cubicBezTo>
                    <a:cubicBezTo>
                      <a:pt x="22182" y="89"/>
                      <a:pt x="22060" y="0"/>
                      <a:pt x="219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42"/>
              <p:cNvSpPr/>
              <p:nvPr/>
            </p:nvSpPr>
            <p:spPr>
              <a:xfrm rot="-427565">
                <a:off x="1087559" y="1775917"/>
                <a:ext cx="998883" cy="269782"/>
              </a:xfrm>
              <a:custGeom>
                <a:avLst/>
                <a:gdLst/>
                <a:ahLst/>
                <a:cxnLst/>
                <a:rect l="l" t="t" r="r" b="b"/>
                <a:pathLst>
                  <a:path w="29913" h="8079" extrusionOk="0">
                    <a:moveTo>
                      <a:pt x="21926" y="1"/>
                    </a:moveTo>
                    <a:cubicBezTo>
                      <a:pt x="21796" y="1"/>
                      <a:pt x="21663" y="89"/>
                      <a:pt x="21575" y="267"/>
                    </a:cubicBezTo>
                    <a:cubicBezTo>
                      <a:pt x="20894" y="1746"/>
                      <a:pt x="20303" y="3342"/>
                      <a:pt x="19800" y="5058"/>
                    </a:cubicBezTo>
                    <a:cubicBezTo>
                      <a:pt x="19209" y="3816"/>
                      <a:pt x="18647" y="2485"/>
                      <a:pt x="18144" y="1036"/>
                    </a:cubicBezTo>
                    <a:cubicBezTo>
                      <a:pt x="18059" y="746"/>
                      <a:pt x="17905" y="584"/>
                      <a:pt x="17744" y="584"/>
                    </a:cubicBezTo>
                    <a:cubicBezTo>
                      <a:pt x="17626" y="584"/>
                      <a:pt x="17505" y="671"/>
                      <a:pt x="17405" y="858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875"/>
                      <a:pt x="13561" y="2248"/>
                      <a:pt x="12940" y="563"/>
                    </a:cubicBezTo>
                    <a:cubicBezTo>
                      <a:pt x="12850" y="295"/>
                      <a:pt x="12675" y="103"/>
                      <a:pt x="12498" y="103"/>
                    </a:cubicBezTo>
                    <a:cubicBezTo>
                      <a:pt x="12382" y="103"/>
                      <a:pt x="12264" y="186"/>
                      <a:pt x="12171" y="385"/>
                    </a:cubicBezTo>
                    <a:lnTo>
                      <a:pt x="9982" y="5442"/>
                    </a:lnTo>
                    <a:cubicBezTo>
                      <a:pt x="9391" y="3697"/>
                      <a:pt x="8770" y="2071"/>
                      <a:pt x="8090" y="503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2"/>
                      <a:pt x="7380" y="503"/>
                    </a:cubicBezTo>
                    <a:cubicBezTo>
                      <a:pt x="6611" y="2071"/>
                      <a:pt x="5872" y="3668"/>
                      <a:pt x="5103" y="5265"/>
                    </a:cubicBezTo>
                    <a:cubicBezTo>
                      <a:pt x="4541" y="3697"/>
                      <a:pt x="3979" y="2130"/>
                      <a:pt x="3447" y="563"/>
                    </a:cubicBezTo>
                    <a:cubicBezTo>
                      <a:pt x="3338" y="290"/>
                      <a:pt x="3151" y="96"/>
                      <a:pt x="2975" y="96"/>
                    </a:cubicBezTo>
                    <a:cubicBezTo>
                      <a:pt x="2864" y="96"/>
                      <a:pt x="2758" y="173"/>
                      <a:pt x="2678" y="356"/>
                    </a:cubicBezTo>
                    <a:cubicBezTo>
                      <a:pt x="1850" y="2278"/>
                      <a:pt x="992" y="4170"/>
                      <a:pt x="223" y="6152"/>
                    </a:cubicBezTo>
                    <a:cubicBezTo>
                      <a:pt x="0" y="6732"/>
                      <a:pt x="315" y="7395"/>
                      <a:pt x="623" y="7395"/>
                    </a:cubicBezTo>
                    <a:cubicBezTo>
                      <a:pt x="724" y="7395"/>
                      <a:pt x="824" y="7325"/>
                      <a:pt x="904" y="7157"/>
                    </a:cubicBezTo>
                    <a:cubicBezTo>
                      <a:pt x="1613" y="5649"/>
                      <a:pt x="2293" y="4111"/>
                      <a:pt x="2974" y="2544"/>
                    </a:cubicBezTo>
                    <a:cubicBezTo>
                      <a:pt x="3506" y="4111"/>
                      <a:pt x="4068" y="5679"/>
                      <a:pt x="4630" y="7216"/>
                    </a:cubicBezTo>
                    <a:cubicBezTo>
                      <a:pt x="4719" y="7502"/>
                      <a:pt x="4895" y="7691"/>
                      <a:pt x="5072" y="7691"/>
                    </a:cubicBezTo>
                    <a:cubicBezTo>
                      <a:pt x="5188" y="7691"/>
                      <a:pt x="5305" y="7611"/>
                      <a:pt x="5399" y="7423"/>
                    </a:cubicBezTo>
                    <a:cubicBezTo>
                      <a:pt x="6167" y="5797"/>
                      <a:pt x="6936" y="4170"/>
                      <a:pt x="7705" y="2574"/>
                    </a:cubicBezTo>
                    <a:cubicBezTo>
                      <a:pt x="8356" y="4111"/>
                      <a:pt x="8947" y="5767"/>
                      <a:pt x="9509" y="7483"/>
                    </a:cubicBezTo>
                    <a:cubicBezTo>
                      <a:pt x="9596" y="7762"/>
                      <a:pt x="9766" y="7938"/>
                      <a:pt x="9933" y="7938"/>
                    </a:cubicBezTo>
                    <a:cubicBezTo>
                      <a:pt x="10049" y="7938"/>
                      <a:pt x="10164" y="7854"/>
                      <a:pt x="10248" y="7660"/>
                    </a:cubicBezTo>
                    <a:cubicBezTo>
                      <a:pt x="11017" y="5945"/>
                      <a:pt x="11757" y="4259"/>
                      <a:pt x="12496" y="2544"/>
                    </a:cubicBezTo>
                    <a:cubicBezTo>
                      <a:pt x="13147" y="4230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4"/>
                      <a:pt x="16843" y="4437"/>
                      <a:pt x="17671" y="2928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2"/>
                      <a:pt x="21309" y="3816"/>
                      <a:pt x="21930" y="2337"/>
                    </a:cubicBezTo>
                    <a:cubicBezTo>
                      <a:pt x="22669" y="4023"/>
                      <a:pt x="23438" y="5708"/>
                      <a:pt x="24177" y="7364"/>
                    </a:cubicBezTo>
                    <a:cubicBezTo>
                      <a:pt x="24251" y="7542"/>
                      <a:pt x="24384" y="7630"/>
                      <a:pt x="24517" y="7630"/>
                    </a:cubicBezTo>
                    <a:cubicBezTo>
                      <a:pt x="24650" y="7630"/>
                      <a:pt x="24783" y="7542"/>
                      <a:pt x="24857" y="7364"/>
                    </a:cubicBezTo>
                    <a:cubicBezTo>
                      <a:pt x="25596" y="5738"/>
                      <a:pt x="26336" y="4111"/>
                      <a:pt x="27075" y="2455"/>
                    </a:cubicBezTo>
                    <a:cubicBezTo>
                      <a:pt x="27726" y="4111"/>
                      <a:pt x="28317" y="5856"/>
                      <a:pt x="28849" y="7630"/>
                    </a:cubicBezTo>
                    <a:cubicBezTo>
                      <a:pt x="28949" y="7947"/>
                      <a:pt x="29095" y="8078"/>
                      <a:pt x="29243" y="8078"/>
                    </a:cubicBezTo>
                    <a:cubicBezTo>
                      <a:pt x="29576" y="8078"/>
                      <a:pt x="29912" y="7403"/>
                      <a:pt x="29707" y="6684"/>
                    </a:cubicBezTo>
                    <a:cubicBezTo>
                      <a:pt x="29027" y="4555"/>
                      <a:pt x="28317" y="2485"/>
                      <a:pt x="27519" y="503"/>
                    </a:cubicBezTo>
                    <a:cubicBezTo>
                      <a:pt x="27410" y="250"/>
                      <a:pt x="27235" y="52"/>
                      <a:pt x="27061" y="52"/>
                    </a:cubicBezTo>
                    <a:cubicBezTo>
                      <a:pt x="26951" y="52"/>
                      <a:pt x="26842" y="131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09"/>
                      <a:pt x="23024" y="1953"/>
                      <a:pt x="22255" y="267"/>
                    </a:cubicBezTo>
                    <a:cubicBezTo>
                      <a:pt x="22181" y="89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42"/>
              <p:cNvSpPr/>
              <p:nvPr/>
            </p:nvSpPr>
            <p:spPr>
              <a:xfrm rot="-427565">
                <a:off x="1054573" y="1512330"/>
                <a:ext cx="998916" cy="269782"/>
              </a:xfrm>
              <a:custGeom>
                <a:avLst/>
                <a:gdLst/>
                <a:ahLst/>
                <a:cxnLst/>
                <a:rect l="l" t="t" r="r" b="b"/>
                <a:pathLst>
                  <a:path w="29914" h="8079" extrusionOk="0">
                    <a:moveTo>
                      <a:pt x="21927" y="1"/>
                    </a:moveTo>
                    <a:cubicBezTo>
                      <a:pt x="21797" y="1"/>
                      <a:pt x="21664" y="89"/>
                      <a:pt x="21576" y="267"/>
                    </a:cubicBezTo>
                    <a:cubicBezTo>
                      <a:pt x="20895" y="1746"/>
                      <a:pt x="20304" y="3342"/>
                      <a:pt x="19801" y="5058"/>
                    </a:cubicBezTo>
                    <a:cubicBezTo>
                      <a:pt x="19210" y="3816"/>
                      <a:pt x="18648" y="2485"/>
                      <a:pt x="18145" y="1036"/>
                    </a:cubicBezTo>
                    <a:cubicBezTo>
                      <a:pt x="18060" y="746"/>
                      <a:pt x="17906" y="584"/>
                      <a:pt x="17745" y="584"/>
                    </a:cubicBezTo>
                    <a:cubicBezTo>
                      <a:pt x="17627" y="584"/>
                      <a:pt x="17506" y="671"/>
                      <a:pt x="17406" y="858"/>
                    </a:cubicBezTo>
                    <a:cubicBezTo>
                      <a:pt x="16548" y="2396"/>
                      <a:pt x="15720" y="3934"/>
                      <a:pt x="14892" y="5472"/>
                    </a:cubicBezTo>
                    <a:cubicBezTo>
                      <a:pt x="14212" y="3875"/>
                      <a:pt x="13562" y="2248"/>
                      <a:pt x="12941" y="563"/>
                    </a:cubicBezTo>
                    <a:cubicBezTo>
                      <a:pt x="12851" y="295"/>
                      <a:pt x="12676" y="103"/>
                      <a:pt x="12499" y="103"/>
                    </a:cubicBezTo>
                    <a:cubicBezTo>
                      <a:pt x="12383" y="103"/>
                      <a:pt x="12265" y="186"/>
                      <a:pt x="12172" y="385"/>
                    </a:cubicBezTo>
                    <a:lnTo>
                      <a:pt x="9983" y="5442"/>
                    </a:lnTo>
                    <a:cubicBezTo>
                      <a:pt x="9392" y="3697"/>
                      <a:pt x="8771" y="2071"/>
                      <a:pt x="8091" y="503"/>
                    </a:cubicBezTo>
                    <a:cubicBezTo>
                      <a:pt x="8004" y="315"/>
                      <a:pt x="7874" y="226"/>
                      <a:pt x="7744" y="226"/>
                    </a:cubicBezTo>
                    <a:cubicBezTo>
                      <a:pt x="7608" y="226"/>
                      <a:pt x="7471" y="323"/>
                      <a:pt x="7381" y="503"/>
                    </a:cubicBezTo>
                    <a:cubicBezTo>
                      <a:pt x="6612" y="2071"/>
                      <a:pt x="5873" y="3668"/>
                      <a:pt x="5104" y="5265"/>
                    </a:cubicBezTo>
                    <a:cubicBezTo>
                      <a:pt x="4542" y="3697"/>
                      <a:pt x="3980" y="2130"/>
                      <a:pt x="3448" y="563"/>
                    </a:cubicBezTo>
                    <a:cubicBezTo>
                      <a:pt x="3339" y="290"/>
                      <a:pt x="3152" y="96"/>
                      <a:pt x="2976" y="96"/>
                    </a:cubicBezTo>
                    <a:cubicBezTo>
                      <a:pt x="2865" y="96"/>
                      <a:pt x="2759" y="173"/>
                      <a:pt x="2679" y="356"/>
                    </a:cubicBezTo>
                    <a:cubicBezTo>
                      <a:pt x="1851" y="2278"/>
                      <a:pt x="993" y="4170"/>
                      <a:pt x="224" y="6152"/>
                    </a:cubicBezTo>
                    <a:cubicBezTo>
                      <a:pt x="0" y="6712"/>
                      <a:pt x="320" y="7391"/>
                      <a:pt x="629" y="7391"/>
                    </a:cubicBezTo>
                    <a:cubicBezTo>
                      <a:pt x="728" y="7391"/>
                      <a:pt x="826" y="7322"/>
                      <a:pt x="905" y="7157"/>
                    </a:cubicBezTo>
                    <a:cubicBezTo>
                      <a:pt x="1614" y="5649"/>
                      <a:pt x="2294" y="4111"/>
                      <a:pt x="2975" y="2544"/>
                    </a:cubicBezTo>
                    <a:cubicBezTo>
                      <a:pt x="3507" y="4111"/>
                      <a:pt x="4069" y="5679"/>
                      <a:pt x="4631" y="7216"/>
                    </a:cubicBezTo>
                    <a:cubicBezTo>
                      <a:pt x="4720" y="7503"/>
                      <a:pt x="4896" y="7691"/>
                      <a:pt x="5073" y="7691"/>
                    </a:cubicBezTo>
                    <a:cubicBezTo>
                      <a:pt x="5189" y="7691"/>
                      <a:pt x="5306" y="7611"/>
                      <a:pt x="5400" y="7423"/>
                    </a:cubicBezTo>
                    <a:cubicBezTo>
                      <a:pt x="6168" y="5797"/>
                      <a:pt x="6937" y="4170"/>
                      <a:pt x="7706" y="2574"/>
                    </a:cubicBezTo>
                    <a:cubicBezTo>
                      <a:pt x="8357" y="4111"/>
                      <a:pt x="8948" y="5767"/>
                      <a:pt x="9510" y="7483"/>
                    </a:cubicBezTo>
                    <a:cubicBezTo>
                      <a:pt x="9597" y="7762"/>
                      <a:pt x="9767" y="7938"/>
                      <a:pt x="9934" y="7938"/>
                    </a:cubicBezTo>
                    <a:cubicBezTo>
                      <a:pt x="10050" y="7938"/>
                      <a:pt x="10165" y="7854"/>
                      <a:pt x="10249" y="7660"/>
                    </a:cubicBezTo>
                    <a:cubicBezTo>
                      <a:pt x="11018" y="5945"/>
                      <a:pt x="11758" y="4259"/>
                      <a:pt x="12497" y="2544"/>
                    </a:cubicBezTo>
                    <a:cubicBezTo>
                      <a:pt x="13148" y="4230"/>
                      <a:pt x="13798" y="5886"/>
                      <a:pt x="14508" y="7483"/>
                    </a:cubicBezTo>
                    <a:cubicBezTo>
                      <a:pt x="14593" y="7667"/>
                      <a:pt x="14719" y="7749"/>
                      <a:pt x="14846" y="7749"/>
                    </a:cubicBezTo>
                    <a:cubicBezTo>
                      <a:pt x="14985" y="7749"/>
                      <a:pt x="15125" y="7652"/>
                      <a:pt x="15218" y="7483"/>
                    </a:cubicBezTo>
                    <a:cubicBezTo>
                      <a:pt x="16016" y="5974"/>
                      <a:pt x="16844" y="4437"/>
                      <a:pt x="17672" y="2928"/>
                    </a:cubicBezTo>
                    <a:cubicBezTo>
                      <a:pt x="18234" y="4496"/>
                      <a:pt x="18855" y="5945"/>
                      <a:pt x="19565" y="7305"/>
                    </a:cubicBezTo>
                    <a:cubicBezTo>
                      <a:pt x="19655" y="7486"/>
                      <a:pt x="19785" y="7577"/>
                      <a:pt x="19916" y="7577"/>
                    </a:cubicBezTo>
                    <a:cubicBezTo>
                      <a:pt x="20083" y="7577"/>
                      <a:pt x="20250" y="7427"/>
                      <a:pt x="20334" y="7128"/>
                    </a:cubicBezTo>
                    <a:cubicBezTo>
                      <a:pt x="20777" y="5413"/>
                      <a:pt x="21310" y="3816"/>
                      <a:pt x="21931" y="2337"/>
                    </a:cubicBezTo>
                    <a:cubicBezTo>
                      <a:pt x="22670" y="4023"/>
                      <a:pt x="23439" y="5708"/>
                      <a:pt x="24178" y="7364"/>
                    </a:cubicBezTo>
                    <a:cubicBezTo>
                      <a:pt x="24252" y="7542"/>
                      <a:pt x="24385" y="7630"/>
                      <a:pt x="24518" y="7630"/>
                    </a:cubicBezTo>
                    <a:cubicBezTo>
                      <a:pt x="24651" y="7630"/>
                      <a:pt x="24784" y="7542"/>
                      <a:pt x="24858" y="7364"/>
                    </a:cubicBezTo>
                    <a:cubicBezTo>
                      <a:pt x="25597" y="5738"/>
                      <a:pt x="26337" y="4111"/>
                      <a:pt x="27076" y="2455"/>
                    </a:cubicBezTo>
                    <a:cubicBezTo>
                      <a:pt x="27727" y="4111"/>
                      <a:pt x="28318" y="5856"/>
                      <a:pt x="28850" y="7630"/>
                    </a:cubicBezTo>
                    <a:cubicBezTo>
                      <a:pt x="28950" y="7947"/>
                      <a:pt x="29096" y="8078"/>
                      <a:pt x="29244" y="8078"/>
                    </a:cubicBezTo>
                    <a:cubicBezTo>
                      <a:pt x="29577" y="8078"/>
                      <a:pt x="29913" y="7403"/>
                      <a:pt x="29708" y="6684"/>
                    </a:cubicBezTo>
                    <a:cubicBezTo>
                      <a:pt x="29028" y="4555"/>
                      <a:pt x="28318" y="2485"/>
                      <a:pt x="27520" y="503"/>
                    </a:cubicBezTo>
                    <a:cubicBezTo>
                      <a:pt x="27411" y="250"/>
                      <a:pt x="27236" y="52"/>
                      <a:pt x="27062" y="52"/>
                    </a:cubicBezTo>
                    <a:cubicBezTo>
                      <a:pt x="26952" y="52"/>
                      <a:pt x="26843" y="131"/>
                      <a:pt x="26751" y="326"/>
                    </a:cubicBezTo>
                    <a:cubicBezTo>
                      <a:pt x="26012" y="1982"/>
                      <a:pt x="25272" y="3638"/>
                      <a:pt x="24533" y="5294"/>
                    </a:cubicBezTo>
                    <a:cubicBezTo>
                      <a:pt x="23764" y="3609"/>
                      <a:pt x="23025" y="1953"/>
                      <a:pt x="22256" y="267"/>
                    </a:cubicBezTo>
                    <a:cubicBezTo>
                      <a:pt x="22182" y="89"/>
                      <a:pt x="22056" y="1"/>
                      <a:pt x="219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42"/>
              <p:cNvSpPr/>
              <p:nvPr/>
            </p:nvSpPr>
            <p:spPr>
              <a:xfrm rot="-427565">
                <a:off x="1026199" y="1284992"/>
                <a:ext cx="998816" cy="270015"/>
              </a:xfrm>
              <a:custGeom>
                <a:avLst/>
                <a:gdLst/>
                <a:ahLst/>
                <a:cxnLst/>
                <a:rect l="l" t="t" r="r" b="b"/>
                <a:pathLst>
                  <a:path w="29911" h="8086" extrusionOk="0">
                    <a:moveTo>
                      <a:pt x="21926" y="1"/>
                    </a:moveTo>
                    <a:cubicBezTo>
                      <a:pt x="21796" y="1"/>
                      <a:pt x="21663" y="90"/>
                      <a:pt x="21575" y="267"/>
                    </a:cubicBezTo>
                    <a:cubicBezTo>
                      <a:pt x="20894" y="1775"/>
                      <a:pt x="20303" y="3343"/>
                      <a:pt x="19800" y="5087"/>
                    </a:cubicBezTo>
                    <a:cubicBezTo>
                      <a:pt x="19209" y="3816"/>
                      <a:pt x="18647" y="2485"/>
                      <a:pt x="18144" y="1066"/>
                    </a:cubicBezTo>
                    <a:cubicBezTo>
                      <a:pt x="18057" y="770"/>
                      <a:pt x="17899" y="608"/>
                      <a:pt x="17735" y="608"/>
                    </a:cubicBezTo>
                    <a:cubicBezTo>
                      <a:pt x="17620" y="608"/>
                      <a:pt x="17503" y="688"/>
                      <a:pt x="17405" y="859"/>
                    </a:cubicBezTo>
                    <a:cubicBezTo>
                      <a:pt x="16547" y="2396"/>
                      <a:pt x="15719" y="3934"/>
                      <a:pt x="14891" y="5472"/>
                    </a:cubicBezTo>
                    <a:cubicBezTo>
                      <a:pt x="14211" y="3905"/>
                      <a:pt x="13561" y="2248"/>
                      <a:pt x="12940" y="592"/>
                    </a:cubicBezTo>
                    <a:cubicBezTo>
                      <a:pt x="12850" y="305"/>
                      <a:pt x="12672" y="105"/>
                      <a:pt x="12494" y="105"/>
                    </a:cubicBezTo>
                    <a:cubicBezTo>
                      <a:pt x="12379" y="105"/>
                      <a:pt x="12263" y="188"/>
                      <a:pt x="12171" y="385"/>
                    </a:cubicBezTo>
                    <a:lnTo>
                      <a:pt x="9982" y="5442"/>
                    </a:lnTo>
                    <a:cubicBezTo>
                      <a:pt x="9391" y="3727"/>
                      <a:pt x="8770" y="2071"/>
                      <a:pt x="8090" y="504"/>
                    </a:cubicBezTo>
                    <a:cubicBezTo>
                      <a:pt x="8003" y="315"/>
                      <a:pt x="7873" y="226"/>
                      <a:pt x="7743" y="226"/>
                    </a:cubicBezTo>
                    <a:cubicBezTo>
                      <a:pt x="7607" y="226"/>
                      <a:pt x="7470" y="323"/>
                      <a:pt x="7380" y="504"/>
                    </a:cubicBezTo>
                    <a:cubicBezTo>
                      <a:pt x="6611" y="2101"/>
                      <a:pt x="5872" y="3698"/>
                      <a:pt x="5103" y="5294"/>
                    </a:cubicBezTo>
                    <a:cubicBezTo>
                      <a:pt x="4541" y="3698"/>
                      <a:pt x="3979" y="2130"/>
                      <a:pt x="3447" y="563"/>
                    </a:cubicBezTo>
                    <a:cubicBezTo>
                      <a:pt x="3340" y="295"/>
                      <a:pt x="3157" y="103"/>
                      <a:pt x="2984" y="103"/>
                    </a:cubicBezTo>
                    <a:cubicBezTo>
                      <a:pt x="2870" y="103"/>
                      <a:pt x="2760" y="186"/>
                      <a:pt x="2678" y="385"/>
                    </a:cubicBezTo>
                    <a:cubicBezTo>
                      <a:pt x="1850" y="2308"/>
                      <a:pt x="992" y="4200"/>
                      <a:pt x="223" y="6182"/>
                    </a:cubicBezTo>
                    <a:cubicBezTo>
                      <a:pt x="1" y="6738"/>
                      <a:pt x="315" y="7396"/>
                      <a:pt x="622" y="7396"/>
                    </a:cubicBezTo>
                    <a:cubicBezTo>
                      <a:pt x="723" y="7396"/>
                      <a:pt x="823" y="7325"/>
                      <a:pt x="904" y="7157"/>
                    </a:cubicBezTo>
                    <a:cubicBezTo>
                      <a:pt x="1613" y="5679"/>
                      <a:pt x="2293" y="4112"/>
                      <a:pt x="2974" y="2574"/>
                    </a:cubicBezTo>
                    <a:cubicBezTo>
                      <a:pt x="3506" y="4112"/>
                      <a:pt x="4068" y="5679"/>
                      <a:pt x="4630" y="7246"/>
                    </a:cubicBezTo>
                    <a:cubicBezTo>
                      <a:pt x="4717" y="7526"/>
                      <a:pt x="4887" y="7702"/>
                      <a:pt x="5060" y="7702"/>
                    </a:cubicBezTo>
                    <a:cubicBezTo>
                      <a:pt x="5180" y="7702"/>
                      <a:pt x="5302" y="7617"/>
                      <a:pt x="5399" y="7424"/>
                    </a:cubicBezTo>
                    <a:cubicBezTo>
                      <a:pt x="6167" y="5797"/>
                      <a:pt x="6936" y="4200"/>
                      <a:pt x="7705" y="2574"/>
                    </a:cubicBezTo>
                    <a:cubicBezTo>
                      <a:pt x="8356" y="4141"/>
                      <a:pt x="8947" y="5768"/>
                      <a:pt x="9509" y="7483"/>
                    </a:cubicBezTo>
                    <a:cubicBezTo>
                      <a:pt x="9598" y="7767"/>
                      <a:pt x="9772" y="7945"/>
                      <a:pt x="9942" y="7945"/>
                    </a:cubicBezTo>
                    <a:cubicBezTo>
                      <a:pt x="10055" y="7945"/>
                      <a:pt x="10166" y="7867"/>
                      <a:pt x="10248" y="7690"/>
                    </a:cubicBezTo>
                    <a:cubicBezTo>
                      <a:pt x="11017" y="5975"/>
                      <a:pt x="11757" y="4259"/>
                      <a:pt x="12496" y="2544"/>
                    </a:cubicBezTo>
                    <a:cubicBezTo>
                      <a:pt x="13147" y="4259"/>
                      <a:pt x="13797" y="5886"/>
                      <a:pt x="14507" y="7483"/>
                    </a:cubicBezTo>
                    <a:cubicBezTo>
                      <a:pt x="14592" y="7667"/>
                      <a:pt x="14718" y="7749"/>
                      <a:pt x="14845" y="7749"/>
                    </a:cubicBezTo>
                    <a:cubicBezTo>
                      <a:pt x="14984" y="7749"/>
                      <a:pt x="15124" y="7652"/>
                      <a:pt x="15217" y="7483"/>
                    </a:cubicBezTo>
                    <a:cubicBezTo>
                      <a:pt x="16015" y="5975"/>
                      <a:pt x="16843" y="4466"/>
                      <a:pt x="17671" y="2958"/>
                    </a:cubicBezTo>
                    <a:cubicBezTo>
                      <a:pt x="18233" y="4496"/>
                      <a:pt x="18854" y="5945"/>
                      <a:pt x="19564" y="7305"/>
                    </a:cubicBezTo>
                    <a:cubicBezTo>
                      <a:pt x="19654" y="7486"/>
                      <a:pt x="19784" y="7577"/>
                      <a:pt x="19915" y="7577"/>
                    </a:cubicBezTo>
                    <a:cubicBezTo>
                      <a:pt x="20082" y="7577"/>
                      <a:pt x="20249" y="7427"/>
                      <a:pt x="20333" y="7128"/>
                    </a:cubicBezTo>
                    <a:cubicBezTo>
                      <a:pt x="20776" y="5413"/>
                      <a:pt x="21309" y="3816"/>
                      <a:pt x="21930" y="2367"/>
                    </a:cubicBezTo>
                    <a:cubicBezTo>
                      <a:pt x="22669" y="4023"/>
                      <a:pt x="23438" y="5708"/>
                      <a:pt x="24177" y="7394"/>
                    </a:cubicBezTo>
                    <a:cubicBezTo>
                      <a:pt x="24251" y="7572"/>
                      <a:pt x="24384" y="7660"/>
                      <a:pt x="24517" y="7660"/>
                    </a:cubicBezTo>
                    <a:cubicBezTo>
                      <a:pt x="24650" y="7660"/>
                      <a:pt x="24783" y="7572"/>
                      <a:pt x="24857" y="7394"/>
                    </a:cubicBezTo>
                    <a:cubicBezTo>
                      <a:pt x="25596" y="5738"/>
                      <a:pt x="26336" y="4112"/>
                      <a:pt x="27075" y="2485"/>
                    </a:cubicBezTo>
                    <a:cubicBezTo>
                      <a:pt x="27726" y="4141"/>
                      <a:pt x="28317" y="5856"/>
                      <a:pt x="28849" y="7631"/>
                    </a:cubicBezTo>
                    <a:cubicBezTo>
                      <a:pt x="28950" y="7952"/>
                      <a:pt x="29100" y="8085"/>
                      <a:pt x="29249" y="8085"/>
                    </a:cubicBezTo>
                    <a:cubicBezTo>
                      <a:pt x="29581" y="8085"/>
                      <a:pt x="29911" y="7428"/>
                      <a:pt x="29707" y="6714"/>
                    </a:cubicBezTo>
                    <a:cubicBezTo>
                      <a:pt x="29027" y="4555"/>
                      <a:pt x="28317" y="2515"/>
                      <a:pt x="27519" y="533"/>
                    </a:cubicBezTo>
                    <a:cubicBezTo>
                      <a:pt x="27410" y="261"/>
                      <a:pt x="27234" y="67"/>
                      <a:pt x="27060" y="67"/>
                    </a:cubicBezTo>
                    <a:cubicBezTo>
                      <a:pt x="26950" y="67"/>
                      <a:pt x="26841" y="144"/>
                      <a:pt x="26750" y="326"/>
                    </a:cubicBezTo>
                    <a:cubicBezTo>
                      <a:pt x="26011" y="1982"/>
                      <a:pt x="25271" y="3638"/>
                      <a:pt x="24532" y="5294"/>
                    </a:cubicBezTo>
                    <a:cubicBezTo>
                      <a:pt x="23763" y="3638"/>
                      <a:pt x="23024" y="1953"/>
                      <a:pt x="22255" y="267"/>
                    </a:cubicBezTo>
                    <a:cubicBezTo>
                      <a:pt x="22181" y="90"/>
                      <a:pt x="22055" y="1"/>
                      <a:pt x="219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42"/>
              <p:cNvSpPr/>
              <p:nvPr/>
            </p:nvSpPr>
            <p:spPr>
              <a:xfrm rot="-427565">
                <a:off x="1328568" y="1378437"/>
                <a:ext cx="1512867" cy="2622882"/>
              </a:xfrm>
              <a:custGeom>
                <a:avLst/>
                <a:gdLst/>
                <a:ahLst/>
                <a:cxnLst/>
                <a:rect l="l" t="t" r="r" b="b"/>
                <a:pathLst>
                  <a:path w="45305" h="78546" extrusionOk="0">
                    <a:moveTo>
                      <a:pt x="0" y="1"/>
                    </a:moveTo>
                    <a:lnTo>
                      <a:pt x="0" y="78545"/>
                    </a:lnTo>
                    <a:lnTo>
                      <a:pt x="45305" y="78545"/>
                    </a:lnTo>
                    <a:lnTo>
                      <a:pt x="4530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42"/>
              <p:cNvSpPr/>
              <p:nvPr/>
            </p:nvSpPr>
            <p:spPr>
              <a:xfrm rot="-427565">
                <a:off x="2324622" y="1266546"/>
                <a:ext cx="151136" cy="159351"/>
              </a:xfrm>
              <a:custGeom>
                <a:avLst/>
                <a:gdLst/>
                <a:ahLst/>
                <a:cxnLst/>
                <a:rect l="l" t="t" r="r" b="b"/>
                <a:pathLst>
                  <a:path w="4526" h="4772" extrusionOk="0">
                    <a:moveTo>
                      <a:pt x="1146" y="1"/>
                    </a:moveTo>
                    <a:cubicBezTo>
                      <a:pt x="710" y="1"/>
                      <a:pt x="314" y="363"/>
                      <a:pt x="148" y="776"/>
                    </a:cubicBezTo>
                    <a:cubicBezTo>
                      <a:pt x="1" y="1219"/>
                      <a:pt x="60" y="1722"/>
                      <a:pt x="178" y="2195"/>
                    </a:cubicBezTo>
                    <a:cubicBezTo>
                      <a:pt x="326" y="2698"/>
                      <a:pt x="503" y="3201"/>
                      <a:pt x="799" y="3644"/>
                    </a:cubicBezTo>
                    <a:cubicBezTo>
                      <a:pt x="1006" y="3999"/>
                      <a:pt x="1450" y="4739"/>
                      <a:pt x="1893" y="4768"/>
                    </a:cubicBezTo>
                    <a:cubicBezTo>
                      <a:pt x="1909" y="4770"/>
                      <a:pt x="1925" y="4771"/>
                      <a:pt x="1941" y="4771"/>
                    </a:cubicBezTo>
                    <a:cubicBezTo>
                      <a:pt x="2376" y="4771"/>
                      <a:pt x="2907" y="4018"/>
                      <a:pt x="3135" y="3733"/>
                    </a:cubicBezTo>
                    <a:cubicBezTo>
                      <a:pt x="3549" y="3289"/>
                      <a:pt x="3904" y="2816"/>
                      <a:pt x="4170" y="2314"/>
                    </a:cubicBezTo>
                    <a:cubicBezTo>
                      <a:pt x="4348" y="2018"/>
                      <a:pt x="4496" y="1693"/>
                      <a:pt x="4496" y="1367"/>
                    </a:cubicBezTo>
                    <a:cubicBezTo>
                      <a:pt x="4525" y="1042"/>
                      <a:pt x="4436" y="687"/>
                      <a:pt x="4170" y="451"/>
                    </a:cubicBezTo>
                    <a:cubicBezTo>
                      <a:pt x="4014" y="320"/>
                      <a:pt x="3811" y="259"/>
                      <a:pt x="3603" y="259"/>
                    </a:cubicBezTo>
                    <a:cubicBezTo>
                      <a:pt x="3340" y="259"/>
                      <a:pt x="3067" y="357"/>
                      <a:pt x="2869" y="539"/>
                    </a:cubicBezTo>
                    <a:cubicBezTo>
                      <a:pt x="2514" y="835"/>
                      <a:pt x="2337" y="1338"/>
                      <a:pt x="2337" y="1811"/>
                    </a:cubicBezTo>
                    <a:cubicBezTo>
                      <a:pt x="2307" y="1426"/>
                      <a:pt x="2248" y="1042"/>
                      <a:pt x="2100" y="687"/>
                    </a:cubicBezTo>
                    <a:cubicBezTo>
                      <a:pt x="1923" y="332"/>
                      <a:pt x="1627" y="36"/>
                      <a:pt x="1243" y="7"/>
                    </a:cubicBezTo>
                    <a:cubicBezTo>
                      <a:pt x="1210" y="3"/>
                      <a:pt x="1178" y="1"/>
                      <a:pt x="11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42"/>
              <p:cNvSpPr/>
              <p:nvPr/>
            </p:nvSpPr>
            <p:spPr>
              <a:xfrm rot="-427565">
                <a:off x="2389897" y="1518152"/>
                <a:ext cx="151136" cy="159318"/>
              </a:xfrm>
              <a:custGeom>
                <a:avLst/>
                <a:gdLst/>
                <a:ahLst/>
                <a:cxnLst/>
                <a:rect l="l" t="t" r="r" b="b"/>
                <a:pathLst>
                  <a:path w="4526" h="4771" extrusionOk="0">
                    <a:moveTo>
                      <a:pt x="1116" y="0"/>
                    </a:moveTo>
                    <a:cubicBezTo>
                      <a:pt x="681" y="0"/>
                      <a:pt x="287" y="362"/>
                      <a:pt x="149" y="775"/>
                    </a:cubicBezTo>
                    <a:cubicBezTo>
                      <a:pt x="1" y="1248"/>
                      <a:pt x="60" y="1722"/>
                      <a:pt x="178" y="2195"/>
                    </a:cubicBezTo>
                    <a:cubicBezTo>
                      <a:pt x="297" y="2697"/>
                      <a:pt x="504" y="3200"/>
                      <a:pt x="770" y="3673"/>
                    </a:cubicBezTo>
                    <a:cubicBezTo>
                      <a:pt x="977" y="3999"/>
                      <a:pt x="1450" y="4738"/>
                      <a:pt x="1894" y="4767"/>
                    </a:cubicBezTo>
                    <a:cubicBezTo>
                      <a:pt x="1908" y="4770"/>
                      <a:pt x="1923" y="4771"/>
                      <a:pt x="1938" y="4771"/>
                    </a:cubicBezTo>
                    <a:cubicBezTo>
                      <a:pt x="2347" y="4771"/>
                      <a:pt x="2879" y="4018"/>
                      <a:pt x="3136" y="3732"/>
                    </a:cubicBezTo>
                    <a:cubicBezTo>
                      <a:pt x="3520" y="3289"/>
                      <a:pt x="3875" y="2845"/>
                      <a:pt x="4171" y="2313"/>
                    </a:cubicBezTo>
                    <a:cubicBezTo>
                      <a:pt x="4348" y="2017"/>
                      <a:pt x="4466" y="1722"/>
                      <a:pt x="4496" y="1367"/>
                    </a:cubicBezTo>
                    <a:cubicBezTo>
                      <a:pt x="4526" y="1041"/>
                      <a:pt x="4407" y="686"/>
                      <a:pt x="4141" y="479"/>
                    </a:cubicBezTo>
                    <a:cubicBezTo>
                      <a:pt x="3984" y="336"/>
                      <a:pt x="3787" y="273"/>
                      <a:pt x="3583" y="273"/>
                    </a:cubicBezTo>
                    <a:cubicBezTo>
                      <a:pt x="3325" y="273"/>
                      <a:pt x="3055" y="373"/>
                      <a:pt x="2840" y="539"/>
                    </a:cubicBezTo>
                    <a:cubicBezTo>
                      <a:pt x="2485" y="834"/>
                      <a:pt x="2337" y="1337"/>
                      <a:pt x="2337" y="1810"/>
                    </a:cubicBezTo>
                    <a:cubicBezTo>
                      <a:pt x="2278" y="1426"/>
                      <a:pt x="2248" y="1041"/>
                      <a:pt x="2071" y="686"/>
                    </a:cubicBezTo>
                    <a:cubicBezTo>
                      <a:pt x="1923" y="332"/>
                      <a:pt x="1598" y="36"/>
                      <a:pt x="1213" y="6"/>
                    </a:cubicBezTo>
                    <a:cubicBezTo>
                      <a:pt x="1181" y="2"/>
                      <a:pt x="1149" y="0"/>
                      <a:pt x="11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7" name="Google Shape;2557;p42"/>
              <p:cNvSpPr/>
              <p:nvPr/>
            </p:nvSpPr>
            <p:spPr>
              <a:xfrm rot="-427565">
                <a:off x="2570071" y="1301934"/>
                <a:ext cx="151103" cy="162089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854" extrusionOk="0">
                    <a:moveTo>
                      <a:pt x="1190" y="1"/>
                    </a:moveTo>
                    <a:cubicBezTo>
                      <a:pt x="788" y="1"/>
                      <a:pt x="414" y="291"/>
                      <a:pt x="237" y="646"/>
                    </a:cubicBezTo>
                    <a:cubicBezTo>
                      <a:pt x="0" y="1090"/>
                      <a:pt x="0" y="1593"/>
                      <a:pt x="59" y="2066"/>
                    </a:cubicBezTo>
                    <a:cubicBezTo>
                      <a:pt x="148" y="2598"/>
                      <a:pt x="266" y="3101"/>
                      <a:pt x="473" y="3604"/>
                    </a:cubicBezTo>
                    <a:cubicBezTo>
                      <a:pt x="651" y="3958"/>
                      <a:pt x="1005" y="4727"/>
                      <a:pt x="1449" y="4846"/>
                    </a:cubicBezTo>
                    <a:cubicBezTo>
                      <a:pt x="1473" y="4851"/>
                      <a:pt x="1498" y="4853"/>
                      <a:pt x="1524" y="4853"/>
                    </a:cubicBezTo>
                    <a:cubicBezTo>
                      <a:pt x="1938" y="4853"/>
                      <a:pt x="2531" y="4209"/>
                      <a:pt x="2809" y="3958"/>
                    </a:cubicBezTo>
                    <a:cubicBezTo>
                      <a:pt x="3253" y="3574"/>
                      <a:pt x="3667" y="3160"/>
                      <a:pt x="4022" y="2687"/>
                    </a:cubicBezTo>
                    <a:cubicBezTo>
                      <a:pt x="4229" y="2421"/>
                      <a:pt x="4406" y="2125"/>
                      <a:pt x="4465" y="1800"/>
                    </a:cubicBezTo>
                    <a:cubicBezTo>
                      <a:pt x="4525" y="1474"/>
                      <a:pt x="4465" y="1090"/>
                      <a:pt x="4258" y="853"/>
                    </a:cubicBezTo>
                    <a:cubicBezTo>
                      <a:pt x="4084" y="663"/>
                      <a:pt x="3833" y="575"/>
                      <a:pt x="3579" y="575"/>
                    </a:cubicBezTo>
                    <a:cubicBezTo>
                      <a:pt x="3359" y="575"/>
                      <a:pt x="3136" y="641"/>
                      <a:pt x="2957" y="765"/>
                    </a:cubicBezTo>
                    <a:cubicBezTo>
                      <a:pt x="2543" y="1031"/>
                      <a:pt x="2336" y="1474"/>
                      <a:pt x="2248" y="1947"/>
                    </a:cubicBezTo>
                    <a:cubicBezTo>
                      <a:pt x="2277" y="1563"/>
                      <a:pt x="2277" y="1179"/>
                      <a:pt x="2159" y="794"/>
                    </a:cubicBezTo>
                    <a:cubicBezTo>
                      <a:pt x="2041" y="439"/>
                      <a:pt x="1774" y="114"/>
                      <a:pt x="1390" y="25"/>
                    </a:cubicBezTo>
                    <a:cubicBezTo>
                      <a:pt x="1323" y="9"/>
                      <a:pt x="1256" y="1"/>
                      <a:pt x="11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2558;p42"/>
            <p:cNvGrpSpPr/>
            <p:nvPr/>
          </p:nvGrpSpPr>
          <p:grpSpPr>
            <a:xfrm>
              <a:off x="640575" y="1029100"/>
              <a:ext cx="534725" cy="614900"/>
              <a:chOff x="640575" y="1029100"/>
              <a:chExt cx="534725" cy="614900"/>
            </a:xfrm>
          </p:grpSpPr>
          <p:sp>
            <p:nvSpPr>
              <p:cNvPr id="2559" name="Google Shape;2559;p42"/>
              <p:cNvSpPr/>
              <p:nvPr/>
            </p:nvSpPr>
            <p:spPr>
              <a:xfrm>
                <a:off x="640575" y="1479075"/>
                <a:ext cx="158850" cy="164925"/>
              </a:xfrm>
              <a:custGeom>
                <a:avLst/>
                <a:gdLst/>
                <a:ahLst/>
                <a:cxnLst/>
                <a:rect l="l" t="t" r="r" b="b"/>
                <a:pathLst>
                  <a:path w="6354" h="6597" extrusionOk="0">
                    <a:moveTo>
                      <a:pt x="2250" y="1"/>
                    </a:moveTo>
                    <a:lnTo>
                      <a:pt x="2007" y="2280"/>
                    </a:lnTo>
                    <a:lnTo>
                      <a:pt x="0" y="3405"/>
                    </a:lnTo>
                    <a:lnTo>
                      <a:pt x="2128" y="4317"/>
                    </a:lnTo>
                    <a:lnTo>
                      <a:pt x="2554" y="6597"/>
                    </a:lnTo>
                    <a:lnTo>
                      <a:pt x="4073" y="4864"/>
                    </a:lnTo>
                    <a:lnTo>
                      <a:pt x="6353" y="5138"/>
                    </a:lnTo>
                    <a:lnTo>
                      <a:pt x="5198" y="3162"/>
                    </a:lnTo>
                    <a:lnTo>
                      <a:pt x="6171" y="1095"/>
                    </a:lnTo>
                    <a:lnTo>
                      <a:pt x="3921" y="1581"/>
                    </a:lnTo>
                    <a:lnTo>
                      <a:pt x="225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0" name="Google Shape;2560;p42"/>
              <p:cNvSpPr/>
              <p:nvPr/>
            </p:nvSpPr>
            <p:spPr>
              <a:xfrm rot="-1624345">
                <a:off x="753550" y="1196374"/>
                <a:ext cx="227992" cy="202318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093" extrusionOk="0">
                    <a:moveTo>
                      <a:pt x="2684" y="0"/>
                    </a:moveTo>
                    <a:cubicBezTo>
                      <a:pt x="2379" y="0"/>
                      <a:pt x="2066" y="61"/>
                      <a:pt x="1764" y="190"/>
                    </a:cubicBezTo>
                    <a:cubicBezTo>
                      <a:pt x="578" y="676"/>
                      <a:pt x="1" y="2044"/>
                      <a:pt x="487" y="3229"/>
                    </a:cubicBezTo>
                    <a:lnTo>
                      <a:pt x="2493" y="8093"/>
                    </a:lnTo>
                    <a:lnTo>
                      <a:pt x="7356" y="6087"/>
                    </a:lnTo>
                    <a:cubicBezTo>
                      <a:pt x="8542" y="5600"/>
                      <a:pt x="9119" y="4233"/>
                      <a:pt x="8633" y="3047"/>
                    </a:cubicBezTo>
                    <a:cubicBezTo>
                      <a:pt x="8266" y="2130"/>
                      <a:pt x="7398" y="1594"/>
                      <a:pt x="6486" y="1594"/>
                    </a:cubicBezTo>
                    <a:cubicBezTo>
                      <a:pt x="6188" y="1594"/>
                      <a:pt x="5885" y="1651"/>
                      <a:pt x="5593" y="1770"/>
                    </a:cubicBezTo>
                    <a:lnTo>
                      <a:pt x="5046" y="1983"/>
                    </a:lnTo>
                    <a:lnTo>
                      <a:pt x="4834" y="1467"/>
                    </a:lnTo>
                    <a:cubicBezTo>
                      <a:pt x="4468" y="553"/>
                      <a:pt x="3606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1" name="Google Shape;2561;p42"/>
              <p:cNvSpPr/>
              <p:nvPr/>
            </p:nvSpPr>
            <p:spPr>
              <a:xfrm>
                <a:off x="1059775" y="1029100"/>
                <a:ext cx="115525" cy="253900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10156" extrusionOk="0">
                    <a:moveTo>
                      <a:pt x="3707" y="0"/>
                    </a:moveTo>
                    <a:cubicBezTo>
                      <a:pt x="3637" y="0"/>
                      <a:pt x="3566" y="11"/>
                      <a:pt x="3496" y="34"/>
                    </a:cubicBezTo>
                    <a:lnTo>
                      <a:pt x="1034" y="825"/>
                    </a:lnTo>
                    <a:cubicBezTo>
                      <a:pt x="700" y="946"/>
                      <a:pt x="487" y="1311"/>
                      <a:pt x="608" y="1676"/>
                    </a:cubicBezTo>
                    <a:lnTo>
                      <a:pt x="2219" y="6630"/>
                    </a:lnTo>
                    <a:cubicBezTo>
                      <a:pt x="2128" y="6620"/>
                      <a:pt x="2037" y="6613"/>
                      <a:pt x="1946" y="6613"/>
                    </a:cubicBezTo>
                    <a:cubicBezTo>
                      <a:pt x="1764" y="6613"/>
                      <a:pt x="1581" y="6640"/>
                      <a:pt x="1399" y="6721"/>
                    </a:cubicBezTo>
                    <a:cubicBezTo>
                      <a:pt x="487" y="7025"/>
                      <a:pt x="1" y="8028"/>
                      <a:pt x="274" y="8940"/>
                    </a:cubicBezTo>
                    <a:cubicBezTo>
                      <a:pt x="517" y="9693"/>
                      <a:pt x="1206" y="10155"/>
                      <a:pt x="1954" y="10155"/>
                    </a:cubicBezTo>
                    <a:cubicBezTo>
                      <a:pt x="2142" y="10155"/>
                      <a:pt x="2334" y="10126"/>
                      <a:pt x="2523" y="10065"/>
                    </a:cubicBezTo>
                    <a:cubicBezTo>
                      <a:pt x="3466" y="9791"/>
                      <a:pt x="3982" y="8788"/>
                      <a:pt x="3678" y="7846"/>
                    </a:cubicBezTo>
                    <a:cubicBezTo>
                      <a:pt x="3648" y="7816"/>
                      <a:pt x="3648" y="7785"/>
                      <a:pt x="3648" y="7785"/>
                    </a:cubicBezTo>
                    <a:lnTo>
                      <a:pt x="1915" y="2436"/>
                    </a:lnTo>
                    <a:lnTo>
                      <a:pt x="4043" y="1737"/>
                    </a:lnTo>
                    <a:cubicBezTo>
                      <a:pt x="4408" y="1615"/>
                      <a:pt x="4621" y="1220"/>
                      <a:pt x="4499" y="825"/>
                    </a:cubicBezTo>
                    <a:lnTo>
                      <a:pt x="4408" y="490"/>
                    </a:lnTo>
                    <a:cubicBezTo>
                      <a:pt x="4285" y="196"/>
                      <a:pt x="4003" y="0"/>
                      <a:pt x="37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2562;p42"/>
            <p:cNvGrpSpPr/>
            <p:nvPr/>
          </p:nvGrpSpPr>
          <p:grpSpPr>
            <a:xfrm rot="-452461">
              <a:off x="1322994" y="1376101"/>
              <a:ext cx="1521869" cy="2637939"/>
              <a:chOff x="204831" y="470675"/>
              <a:chExt cx="7184316" cy="4797007"/>
            </a:xfrm>
          </p:grpSpPr>
          <p:sp>
            <p:nvSpPr>
              <p:cNvPr id="2563" name="Google Shape;2563;p42"/>
              <p:cNvSpPr/>
              <p:nvPr/>
            </p:nvSpPr>
            <p:spPr>
              <a:xfrm>
                <a:off x="238076" y="470675"/>
                <a:ext cx="7151071" cy="4749325"/>
              </a:xfrm>
              <a:custGeom>
                <a:avLst/>
                <a:gdLst/>
                <a:ahLst/>
                <a:cxnLst/>
                <a:rect l="l" t="t" r="r" b="b"/>
                <a:pathLst>
                  <a:path w="284960" h="189973" extrusionOk="0">
                    <a:moveTo>
                      <a:pt x="0" y="0"/>
                    </a:moveTo>
                    <a:lnTo>
                      <a:pt x="0" y="22371"/>
                    </a:lnTo>
                    <a:cubicBezTo>
                      <a:pt x="274" y="22675"/>
                      <a:pt x="547" y="23009"/>
                      <a:pt x="821" y="23313"/>
                    </a:cubicBezTo>
                    <a:cubicBezTo>
                      <a:pt x="7356" y="31003"/>
                      <a:pt x="13769" y="38815"/>
                      <a:pt x="19970" y="46748"/>
                    </a:cubicBezTo>
                    <a:cubicBezTo>
                      <a:pt x="36657" y="68542"/>
                      <a:pt x="51673" y="91339"/>
                      <a:pt x="65867" y="114804"/>
                    </a:cubicBezTo>
                    <a:cubicBezTo>
                      <a:pt x="72828" y="126294"/>
                      <a:pt x="79667" y="137814"/>
                      <a:pt x="86749" y="149212"/>
                    </a:cubicBezTo>
                    <a:cubicBezTo>
                      <a:pt x="94409" y="161522"/>
                      <a:pt x="103649" y="172951"/>
                      <a:pt x="112981" y="184045"/>
                    </a:cubicBezTo>
                    <a:cubicBezTo>
                      <a:pt x="114653" y="186051"/>
                      <a:pt x="116324" y="188027"/>
                      <a:pt x="118057" y="189972"/>
                    </a:cubicBezTo>
                    <a:lnTo>
                      <a:pt x="176022" y="189972"/>
                    </a:lnTo>
                    <a:cubicBezTo>
                      <a:pt x="176234" y="189699"/>
                      <a:pt x="176477" y="189425"/>
                      <a:pt x="176690" y="189152"/>
                    </a:cubicBezTo>
                    <a:cubicBezTo>
                      <a:pt x="179547" y="185687"/>
                      <a:pt x="182374" y="182191"/>
                      <a:pt x="185171" y="178696"/>
                    </a:cubicBezTo>
                    <a:cubicBezTo>
                      <a:pt x="188545" y="174501"/>
                      <a:pt x="191554" y="170063"/>
                      <a:pt x="194593" y="165625"/>
                    </a:cubicBezTo>
                    <a:cubicBezTo>
                      <a:pt x="205171" y="150215"/>
                      <a:pt x="215475" y="134652"/>
                      <a:pt x="225840" y="119090"/>
                    </a:cubicBezTo>
                    <a:cubicBezTo>
                      <a:pt x="236144" y="103649"/>
                      <a:pt x="246448" y="88208"/>
                      <a:pt x="257117" y="72980"/>
                    </a:cubicBezTo>
                    <a:cubicBezTo>
                      <a:pt x="262588" y="65199"/>
                      <a:pt x="268242" y="57508"/>
                      <a:pt x="273622" y="49636"/>
                    </a:cubicBezTo>
                    <a:cubicBezTo>
                      <a:pt x="277361" y="44104"/>
                      <a:pt x="281160" y="38633"/>
                      <a:pt x="284960" y="33162"/>
                    </a:cubicBezTo>
                    <a:lnTo>
                      <a:pt x="284960" y="0"/>
                    </a:lnTo>
                    <a:lnTo>
                      <a:pt x="246509" y="0"/>
                    </a:lnTo>
                    <a:cubicBezTo>
                      <a:pt x="239275" y="12462"/>
                      <a:pt x="232132" y="25016"/>
                      <a:pt x="225688" y="37903"/>
                    </a:cubicBezTo>
                    <a:cubicBezTo>
                      <a:pt x="217329" y="54621"/>
                      <a:pt x="209366" y="71521"/>
                      <a:pt x="201554" y="88482"/>
                    </a:cubicBezTo>
                    <a:cubicBezTo>
                      <a:pt x="201007" y="89758"/>
                      <a:pt x="200429" y="91004"/>
                      <a:pt x="199852" y="92251"/>
                    </a:cubicBezTo>
                    <a:cubicBezTo>
                      <a:pt x="206144" y="68147"/>
                      <a:pt x="212527" y="44043"/>
                      <a:pt x="218576" y="19879"/>
                    </a:cubicBezTo>
                    <a:cubicBezTo>
                      <a:pt x="220217" y="13252"/>
                      <a:pt x="221889" y="6626"/>
                      <a:pt x="223560" y="0"/>
                    </a:cubicBezTo>
                    <a:lnTo>
                      <a:pt x="185171" y="0"/>
                    </a:lnTo>
                    <a:cubicBezTo>
                      <a:pt x="184228" y="3830"/>
                      <a:pt x="183286" y="7629"/>
                      <a:pt x="182374" y="11459"/>
                    </a:cubicBezTo>
                    <a:cubicBezTo>
                      <a:pt x="178666" y="26687"/>
                      <a:pt x="175110" y="41976"/>
                      <a:pt x="171614" y="57235"/>
                    </a:cubicBezTo>
                    <a:cubicBezTo>
                      <a:pt x="168058" y="72767"/>
                      <a:pt x="164532" y="88299"/>
                      <a:pt x="161006" y="103862"/>
                    </a:cubicBezTo>
                    <a:cubicBezTo>
                      <a:pt x="159273" y="111521"/>
                      <a:pt x="157571" y="119151"/>
                      <a:pt x="156143" y="126871"/>
                    </a:cubicBezTo>
                    <a:cubicBezTo>
                      <a:pt x="154714" y="134744"/>
                      <a:pt x="153286" y="142586"/>
                      <a:pt x="151827" y="150458"/>
                    </a:cubicBezTo>
                    <a:cubicBezTo>
                      <a:pt x="151158" y="154197"/>
                      <a:pt x="150489" y="157935"/>
                      <a:pt x="149790" y="161674"/>
                    </a:cubicBezTo>
                    <a:cubicBezTo>
                      <a:pt x="149547" y="160884"/>
                      <a:pt x="149304" y="160093"/>
                      <a:pt x="149061" y="159273"/>
                    </a:cubicBezTo>
                    <a:cubicBezTo>
                      <a:pt x="146781" y="151552"/>
                      <a:pt x="144684" y="143741"/>
                      <a:pt x="142708" y="135929"/>
                    </a:cubicBezTo>
                    <a:cubicBezTo>
                      <a:pt x="140763" y="128209"/>
                      <a:pt x="138513" y="120549"/>
                      <a:pt x="136507" y="112859"/>
                    </a:cubicBezTo>
                    <a:cubicBezTo>
                      <a:pt x="128331" y="81430"/>
                      <a:pt x="121005" y="49788"/>
                      <a:pt x="113346" y="18237"/>
                    </a:cubicBezTo>
                    <a:cubicBezTo>
                      <a:pt x="111887" y="12158"/>
                      <a:pt x="110397" y="6079"/>
                      <a:pt x="108938" y="0"/>
                    </a:cubicBezTo>
                    <a:lnTo>
                      <a:pt x="79211" y="0"/>
                    </a:lnTo>
                    <a:cubicBezTo>
                      <a:pt x="80883" y="6535"/>
                      <a:pt x="82555" y="13070"/>
                      <a:pt x="84226" y="19575"/>
                    </a:cubicBezTo>
                    <a:cubicBezTo>
                      <a:pt x="88330" y="35624"/>
                      <a:pt x="92433" y="51672"/>
                      <a:pt x="96537" y="67721"/>
                    </a:cubicBezTo>
                    <a:cubicBezTo>
                      <a:pt x="100032" y="81339"/>
                      <a:pt x="103467" y="94986"/>
                      <a:pt x="107054" y="108573"/>
                    </a:cubicBezTo>
                    <a:cubicBezTo>
                      <a:pt x="105959" y="106567"/>
                      <a:pt x="104865" y="104530"/>
                      <a:pt x="103771" y="102494"/>
                    </a:cubicBezTo>
                    <a:cubicBezTo>
                      <a:pt x="94348" y="85077"/>
                      <a:pt x="84743" y="67782"/>
                      <a:pt x="73983" y="51125"/>
                    </a:cubicBezTo>
                    <a:cubicBezTo>
                      <a:pt x="62676" y="33618"/>
                      <a:pt x="50396" y="16748"/>
                      <a:pt x="37873" y="91"/>
                    </a:cubicBezTo>
                    <a:cubicBezTo>
                      <a:pt x="37843" y="61"/>
                      <a:pt x="37812" y="30"/>
                      <a:pt x="37782" y="0"/>
                    </a:cubicBezTo>
                    <a:close/>
                  </a:path>
                </a:pathLst>
              </a:custGeom>
              <a:solidFill>
                <a:srgbClr val="FFFFFF">
                  <a:alpha val="18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4" name="Google Shape;2564;p42"/>
              <p:cNvSpPr/>
              <p:nvPr/>
            </p:nvSpPr>
            <p:spPr>
              <a:xfrm>
                <a:off x="204831" y="3980407"/>
                <a:ext cx="7168169" cy="1287275"/>
              </a:xfrm>
              <a:custGeom>
                <a:avLst/>
                <a:gdLst/>
                <a:ahLst/>
                <a:cxnLst/>
                <a:rect l="l" t="t" r="r" b="b"/>
                <a:pathLst>
                  <a:path w="284960" h="51491" extrusionOk="0">
                    <a:moveTo>
                      <a:pt x="0" y="0"/>
                    </a:moveTo>
                    <a:lnTo>
                      <a:pt x="0" y="51490"/>
                    </a:lnTo>
                    <a:lnTo>
                      <a:pt x="284960" y="51490"/>
                    </a:lnTo>
                    <a:lnTo>
                      <a:pt x="28496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565;p42"/>
            <p:cNvGrpSpPr/>
            <p:nvPr/>
          </p:nvGrpSpPr>
          <p:grpSpPr>
            <a:xfrm rot="-464690">
              <a:off x="1581634" y="1650943"/>
              <a:ext cx="1167367" cy="2195307"/>
              <a:chOff x="5167525" y="1476525"/>
              <a:chExt cx="1671800" cy="3143925"/>
            </a:xfrm>
          </p:grpSpPr>
          <p:sp>
            <p:nvSpPr>
              <p:cNvPr id="2566" name="Google Shape;2566;p42"/>
              <p:cNvSpPr/>
              <p:nvPr/>
            </p:nvSpPr>
            <p:spPr>
              <a:xfrm>
                <a:off x="6697950" y="2503375"/>
                <a:ext cx="109450" cy="10867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4347" extrusionOk="0">
                    <a:moveTo>
                      <a:pt x="2189" y="0"/>
                    </a:moveTo>
                    <a:cubicBezTo>
                      <a:pt x="1642" y="0"/>
                      <a:pt x="1034" y="243"/>
                      <a:pt x="639" y="638"/>
                    </a:cubicBezTo>
                    <a:cubicBezTo>
                      <a:pt x="274" y="1034"/>
                      <a:pt x="1" y="1642"/>
                      <a:pt x="1" y="2189"/>
                    </a:cubicBezTo>
                    <a:cubicBezTo>
                      <a:pt x="31" y="2736"/>
                      <a:pt x="214" y="3313"/>
                      <a:pt x="639" y="3708"/>
                    </a:cubicBezTo>
                    <a:cubicBezTo>
                      <a:pt x="1065" y="4104"/>
                      <a:pt x="1612" y="4347"/>
                      <a:pt x="2189" y="4347"/>
                    </a:cubicBezTo>
                    <a:cubicBezTo>
                      <a:pt x="2736" y="4347"/>
                      <a:pt x="3314" y="4104"/>
                      <a:pt x="3709" y="3708"/>
                    </a:cubicBezTo>
                    <a:cubicBezTo>
                      <a:pt x="4104" y="3344"/>
                      <a:pt x="4378" y="2736"/>
                      <a:pt x="4347" y="2189"/>
                    </a:cubicBezTo>
                    <a:cubicBezTo>
                      <a:pt x="4347" y="1611"/>
                      <a:pt x="4135" y="1034"/>
                      <a:pt x="3709" y="638"/>
                    </a:cubicBezTo>
                    <a:cubicBezTo>
                      <a:pt x="3284" y="243"/>
                      <a:pt x="2767" y="0"/>
                      <a:pt x="2189" y="0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42"/>
              <p:cNvSpPr/>
              <p:nvPr/>
            </p:nvSpPr>
            <p:spPr>
              <a:xfrm>
                <a:off x="6417550" y="3005650"/>
                <a:ext cx="118575" cy="120850"/>
              </a:xfrm>
              <a:custGeom>
                <a:avLst/>
                <a:gdLst/>
                <a:ahLst/>
                <a:cxnLst/>
                <a:rect l="l" t="t" r="r" b="b"/>
                <a:pathLst>
                  <a:path w="4743" h="4834" extrusionOk="0">
                    <a:moveTo>
                      <a:pt x="2372" y="1"/>
                    </a:moveTo>
                    <a:cubicBezTo>
                      <a:pt x="1794" y="1"/>
                      <a:pt x="1186" y="274"/>
                      <a:pt x="791" y="669"/>
                    </a:cubicBezTo>
                    <a:cubicBezTo>
                      <a:pt x="214" y="1247"/>
                      <a:pt x="1" y="2068"/>
                      <a:pt x="214" y="2888"/>
                    </a:cubicBezTo>
                    <a:cubicBezTo>
                      <a:pt x="244" y="2979"/>
                      <a:pt x="244" y="3101"/>
                      <a:pt x="274" y="3223"/>
                    </a:cubicBezTo>
                    <a:cubicBezTo>
                      <a:pt x="366" y="3405"/>
                      <a:pt x="426" y="3587"/>
                      <a:pt x="518" y="3739"/>
                    </a:cubicBezTo>
                    <a:cubicBezTo>
                      <a:pt x="639" y="4013"/>
                      <a:pt x="822" y="4195"/>
                      <a:pt x="1065" y="4347"/>
                    </a:cubicBezTo>
                    <a:cubicBezTo>
                      <a:pt x="1429" y="4651"/>
                      <a:pt x="1916" y="4834"/>
                      <a:pt x="2372" y="4834"/>
                    </a:cubicBezTo>
                    <a:cubicBezTo>
                      <a:pt x="2767" y="4803"/>
                      <a:pt x="3132" y="4712"/>
                      <a:pt x="3466" y="4530"/>
                    </a:cubicBezTo>
                    <a:cubicBezTo>
                      <a:pt x="3922" y="4286"/>
                      <a:pt x="4347" y="3739"/>
                      <a:pt x="4469" y="3223"/>
                    </a:cubicBezTo>
                    <a:cubicBezTo>
                      <a:pt x="4499" y="3101"/>
                      <a:pt x="4530" y="2979"/>
                      <a:pt x="4560" y="2858"/>
                    </a:cubicBezTo>
                    <a:cubicBezTo>
                      <a:pt x="4743" y="2098"/>
                      <a:pt x="4591" y="1216"/>
                      <a:pt x="3983" y="669"/>
                    </a:cubicBezTo>
                    <a:cubicBezTo>
                      <a:pt x="3527" y="274"/>
                      <a:pt x="3010" y="1"/>
                      <a:pt x="2372" y="1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42"/>
              <p:cNvSpPr/>
              <p:nvPr/>
            </p:nvSpPr>
            <p:spPr>
              <a:xfrm>
                <a:off x="6716950" y="3268575"/>
                <a:ext cx="122375" cy="120850"/>
              </a:xfrm>
              <a:custGeom>
                <a:avLst/>
                <a:gdLst/>
                <a:ahLst/>
                <a:cxnLst/>
                <a:rect l="l" t="t" r="r" b="b"/>
                <a:pathLst>
                  <a:path w="4895" h="4834" extrusionOk="0">
                    <a:moveTo>
                      <a:pt x="2432" y="1"/>
                    </a:moveTo>
                    <a:cubicBezTo>
                      <a:pt x="1825" y="1"/>
                      <a:pt x="1156" y="274"/>
                      <a:pt x="730" y="700"/>
                    </a:cubicBezTo>
                    <a:cubicBezTo>
                      <a:pt x="305" y="1125"/>
                      <a:pt x="1" y="1824"/>
                      <a:pt x="31" y="2402"/>
                    </a:cubicBezTo>
                    <a:cubicBezTo>
                      <a:pt x="62" y="3040"/>
                      <a:pt x="244" y="3678"/>
                      <a:pt x="730" y="4134"/>
                    </a:cubicBezTo>
                    <a:cubicBezTo>
                      <a:pt x="1217" y="4560"/>
                      <a:pt x="1794" y="4833"/>
                      <a:pt x="2432" y="4833"/>
                    </a:cubicBezTo>
                    <a:cubicBezTo>
                      <a:pt x="3071" y="4833"/>
                      <a:pt x="3709" y="4560"/>
                      <a:pt x="4135" y="4134"/>
                    </a:cubicBezTo>
                    <a:cubicBezTo>
                      <a:pt x="4560" y="3709"/>
                      <a:pt x="4894" y="3010"/>
                      <a:pt x="4864" y="2402"/>
                    </a:cubicBezTo>
                    <a:cubicBezTo>
                      <a:pt x="4834" y="1794"/>
                      <a:pt x="4621" y="1156"/>
                      <a:pt x="4135" y="700"/>
                    </a:cubicBezTo>
                    <a:cubicBezTo>
                      <a:pt x="3679" y="274"/>
                      <a:pt x="3101" y="1"/>
                      <a:pt x="2432" y="1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9" name="Google Shape;2569;p42"/>
              <p:cNvSpPr/>
              <p:nvPr/>
            </p:nvSpPr>
            <p:spPr>
              <a:xfrm>
                <a:off x="6391725" y="3590175"/>
                <a:ext cx="95000" cy="85700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3428" extrusionOk="0">
                    <a:moveTo>
                      <a:pt x="1947" y="1"/>
                    </a:moveTo>
                    <a:cubicBezTo>
                      <a:pt x="1650" y="1"/>
                      <a:pt x="1353" y="78"/>
                      <a:pt x="1064" y="207"/>
                    </a:cubicBezTo>
                    <a:cubicBezTo>
                      <a:pt x="274" y="602"/>
                      <a:pt x="0" y="1605"/>
                      <a:pt x="335" y="2365"/>
                    </a:cubicBezTo>
                    <a:cubicBezTo>
                      <a:pt x="610" y="3022"/>
                      <a:pt x="1255" y="3427"/>
                      <a:pt x="1919" y="3427"/>
                    </a:cubicBezTo>
                    <a:cubicBezTo>
                      <a:pt x="2208" y="3427"/>
                      <a:pt x="2500" y="3351"/>
                      <a:pt x="2766" y="3185"/>
                    </a:cubicBezTo>
                    <a:cubicBezTo>
                      <a:pt x="3587" y="2729"/>
                      <a:pt x="3800" y="1666"/>
                      <a:pt x="3374" y="845"/>
                    </a:cubicBezTo>
                    <a:cubicBezTo>
                      <a:pt x="3253" y="602"/>
                      <a:pt x="2979" y="359"/>
                      <a:pt x="2736" y="207"/>
                    </a:cubicBezTo>
                    <a:cubicBezTo>
                      <a:pt x="2478" y="63"/>
                      <a:pt x="2212" y="1"/>
                      <a:pt x="1947" y="1"/>
                    </a:cubicBezTo>
                    <a:close/>
                  </a:path>
                </a:pathLst>
              </a:custGeom>
              <a:solidFill>
                <a:srgbClr val="13407D">
                  <a:alpha val="16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0" name="Google Shape;2570;p42"/>
              <p:cNvSpPr/>
              <p:nvPr/>
            </p:nvSpPr>
            <p:spPr>
              <a:xfrm>
                <a:off x="5473025" y="4479075"/>
                <a:ext cx="676325" cy="141375"/>
              </a:xfrm>
              <a:custGeom>
                <a:avLst/>
                <a:gdLst/>
                <a:ahLst/>
                <a:cxnLst/>
                <a:rect l="l" t="t" r="r" b="b"/>
                <a:pathLst>
                  <a:path w="27053" h="5655" extrusionOk="0">
                    <a:moveTo>
                      <a:pt x="13526" y="1"/>
                    </a:moveTo>
                    <a:cubicBezTo>
                      <a:pt x="6079" y="1"/>
                      <a:pt x="0" y="1277"/>
                      <a:pt x="0" y="2827"/>
                    </a:cubicBezTo>
                    <a:cubicBezTo>
                      <a:pt x="0" y="4408"/>
                      <a:pt x="6079" y="5654"/>
                      <a:pt x="13526" y="5654"/>
                    </a:cubicBezTo>
                    <a:cubicBezTo>
                      <a:pt x="21003" y="5654"/>
                      <a:pt x="27052" y="4408"/>
                      <a:pt x="27052" y="2827"/>
                    </a:cubicBezTo>
                    <a:cubicBezTo>
                      <a:pt x="27052" y="1277"/>
                      <a:pt x="21003" y="1"/>
                      <a:pt x="135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42"/>
              <p:cNvSpPr/>
              <p:nvPr/>
            </p:nvSpPr>
            <p:spPr>
              <a:xfrm>
                <a:off x="5167525" y="1476525"/>
                <a:ext cx="1284250" cy="1421750"/>
              </a:xfrm>
              <a:custGeom>
                <a:avLst/>
                <a:gdLst/>
                <a:ahLst/>
                <a:cxnLst/>
                <a:rect l="l" t="t" r="r" b="b"/>
                <a:pathLst>
                  <a:path w="51370" h="56870" extrusionOk="0">
                    <a:moveTo>
                      <a:pt x="26312" y="0"/>
                    </a:moveTo>
                    <a:cubicBezTo>
                      <a:pt x="20491" y="0"/>
                      <a:pt x="14733" y="1956"/>
                      <a:pt x="10579" y="6271"/>
                    </a:cubicBezTo>
                    <a:cubicBezTo>
                      <a:pt x="7691" y="9280"/>
                      <a:pt x="6141" y="12897"/>
                      <a:pt x="5715" y="16667"/>
                    </a:cubicBezTo>
                    <a:cubicBezTo>
                      <a:pt x="5685" y="16727"/>
                      <a:pt x="5685" y="16788"/>
                      <a:pt x="5685" y="16849"/>
                    </a:cubicBezTo>
                    <a:cubicBezTo>
                      <a:pt x="5685" y="16970"/>
                      <a:pt x="5685" y="17062"/>
                      <a:pt x="5685" y="17183"/>
                    </a:cubicBezTo>
                    <a:cubicBezTo>
                      <a:pt x="5594" y="18186"/>
                      <a:pt x="5594" y="19189"/>
                      <a:pt x="5685" y="20192"/>
                    </a:cubicBezTo>
                    <a:cubicBezTo>
                      <a:pt x="5594" y="22898"/>
                      <a:pt x="5138" y="25420"/>
                      <a:pt x="3405" y="27943"/>
                    </a:cubicBezTo>
                    <a:cubicBezTo>
                      <a:pt x="1916" y="30071"/>
                      <a:pt x="1" y="32685"/>
                      <a:pt x="1186" y="35390"/>
                    </a:cubicBezTo>
                    <a:cubicBezTo>
                      <a:pt x="1460" y="36089"/>
                      <a:pt x="1977" y="36636"/>
                      <a:pt x="2341" y="37244"/>
                    </a:cubicBezTo>
                    <a:cubicBezTo>
                      <a:pt x="3101" y="38612"/>
                      <a:pt x="2767" y="39858"/>
                      <a:pt x="2189" y="41196"/>
                    </a:cubicBezTo>
                    <a:cubicBezTo>
                      <a:pt x="1642" y="42442"/>
                      <a:pt x="1004" y="43597"/>
                      <a:pt x="913" y="44965"/>
                    </a:cubicBezTo>
                    <a:cubicBezTo>
                      <a:pt x="822" y="46120"/>
                      <a:pt x="1065" y="47214"/>
                      <a:pt x="1733" y="48126"/>
                    </a:cubicBezTo>
                    <a:cubicBezTo>
                      <a:pt x="2098" y="48643"/>
                      <a:pt x="2554" y="49007"/>
                      <a:pt x="2980" y="49433"/>
                    </a:cubicBezTo>
                    <a:cubicBezTo>
                      <a:pt x="3740" y="50223"/>
                      <a:pt x="4196" y="51105"/>
                      <a:pt x="4773" y="52017"/>
                    </a:cubicBezTo>
                    <a:cubicBezTo>
                      <a:pt x="7317" y="55980"/>
                      <a:pt x="12018" y="56869"/>
                      <a:pt x="16579" y="56869"/>
                    </a:cubicBezTo>
                    <a:cubicBezTo>
                      <a:pt x="18559" y="56869"/>
                      <a:pt x="20512" y="56702"/>
                      <a:pt x="22251" y="56546"/>
                    </a:cubicBezTo>
                    <a:cubicBezTo>
                      <a:pt x="23536" y="56441"/>
                      <a:pt x="24822" y="56408"/>
                      <a:pt x="26108" y="56408"/>
                    </a:cubicBezTo>
                    <a:cubicBezTo>
                      <a:pt x="28196" y="56408"/>
                      <a:pt x="30284" y="56496"/>
                      <a:pt x="32372" y="56515"/>
                    </a:cubicBezTo>
                    <a:cubicBezTo>
                      <a:pt x="32566" y="56519"/>
                      <a:pt x="32758" y="56521"/>
                      <a:pt x="32949" y="56521"/>
                    </a:cubicBezTo>
                    <a:cubicBezTo>
                      <a:pt x="35792" y="56521"/>
                      <a:pt x="38394" y="56101"/>
                      <a:pt x="41157" y="55360"/>
                    </a:cubicBezTo>
                    <a:cubicBezTo>
                      <a:pt x="43558" y="54691"/>
                      <a:pt x="45412" y="53172"/>
                      <a:pt x="47053" y="51348"/>
                    </a:cubicBezTo>
                    <a:cubicBezTo>
                      <a:pt x="47813" y="50497"/>
                      <a:pt x="48604" y="49463"/>
                      <a:pt x="48877" y="48339"/>
                    </a:cubicBezTo>
                    <a:cubicBezTo>
                      <a:pt x="49303" y="46637"/>
                      <a:pt x="48239" y="45330"/>
                      <a:pt x="48239" y="43688"/>
                    </a:cubicBezTo>
                    <a:cubicBezTo>
                      <a:pt x="48300" y="41986"/>
                      <a:pt x="49911" y="40801"/>
                      <a:pt x="50610" y="39342"/>
                    </a:cubicBezTo>
                    <a:cubicBezTo>
                      <a:pt x="50975" y="38551"/>
                      <a:pt x="51248" y="37700"/>
                      <a:pt x="51278" y="36819"/>
                    </a:cubicBezTo>
                    <a:cubicBezTo>
                      <a:pt x="51370" y="34782"/>
                      <a:pt x="50367" y="33506"/>
                      <a:pt x="49029" y="32138"/>
                    </a:cubicBezTo>
                    <a:cubicBezTo>
                      <a:pt x="48239" y="31348"/>
                      <a:pt x="47540" y="30041"/>
                      <a:pt x="47935" y="28916"/>
                    </a:cubicBezTo>
                    <a:cubicBezTo>
                      <a:pt x="48117" y="28430"/>
                      <a:pt x="48543" y="28034"/>
                      <a:pt x="48725" y="27548"/>
                    </a:cubicBezTo>
                    <a:cubicBezTo>
                      <a:pt x="49120" y="26606"/>
                      <a:pt x="49242" y="25633"/>
                      <a:pt x="49120" y="24630"/>
                    </a:cubicBezTo>
                    <a:cubicBezTo>
                      <a:pt x="48999" y="23445"/>
                      <a:pt x="48482" y="22442"/>
                      <a:pt x="47996" y="21347"/>
                    </a:cubicBezTo>
                    <a:cubicBezTo>
                      <a:pt x="47540" y="20344"/>
                      <a:pt x="47357" y="19341"/>
                      <a:pt x="47175" y="18308"/>
                    </a:cubicBezTo>
                    <a:cubicBezTo>
                      <a:pt x="46962" y="14995"/>
                      <a:pt x="45990" y="11742"/>
                      <a:pt x="44318" y="8855"/>
                    </a:cubicBezTo>
                    <a:cubicBezTo>
                      <a:pt x="42190" y="5207"/>
                      <a:pt x="39090" y="2867"/>
                      <a:pt x="35138" y="1499"/>
                    </a:cubicBezTo>
                    <a:cubicBezTo>
                      <a:pt x="32319" y="518"/>
                      <a:pt x="29307" y="0"/>
                      <a:pt x="263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42"/>
              <p:cNvSpPr/>
              <p:nvPr/>
            </p:nvSpPr>
            <p:spPr>
              <a:xfrm>
                <a:off x="5234400" y="2175850"/>
                <a:ext cx="185650" cy="621775"/>
              </a:xfrm>
              <a:custGeom>
                <a:avLst/>
                <a:gdLst/>
                <a:ahLst/>
                <a:cxnLst/>
                <a:rect l="l" t="t" r="r" b="b"/>
                <a:pathLst>
                  <a:path w="7426" h="24871" extrusionOk="0">
                    <a:moveTo>
                      <a:pt x="4378" y="1"/>
                    </a:moveTo>
                    <a:cubicBezTo>
                      <a:pt x="2554" y="882"/>
                      <a:pt x="1490" y="3131"/>
                      <a:pt x="1673" y="5107"/>
                    </a:cubicBezTo>
                    <a:cubicBezTo>
                      <a:pt x="1824" y="6445"/>
                      <a:pt x="2524" y="7600"/>
                      <a:pt x="3071" y="8785"/>
                    </a:cubicBezTo>
                    <a:cubicBezTo>
                      <a:pt x="4043" y="10943"/>
                      <a:pt x="3800" y="12493"/>
                      <a:pt x="2463" y="14378"/>
                    </a:cubicBezTo>
                    <a:cubicBezTo>
                      <a:pt x="1095" y="16323"/>
                      <a:pt x="1" y="18025"/>
                      <a:pt x="1186" y="20366"/>
                    </a:cubicBezTo>
                    <a:cubicBezTo>
                      <a:pt x="2280" y="22615"/>
                      <a:pt x="4499" y="24530"/>
                      <a:pt x="6992" y="24864"/>
                    </a:cubicBezTo>
                    <a:cubicBezTo>
                      <a:pt x="7012" y="24868"/>
                      <a:pt x="7031" y="24870"/>
                      <a:pt x="7050" y="24870"/>
                    </a:cubicBezTo>
                    <a:cubicBezTo>
                      <a:pt x="7314" y="24870"/>
                      <a:pt x="7426" y="24493"/>
                      <a:pt x="7113" y="24408"/>
                    </a:cubicBezTo>
                    <a:cubicBezTo>
                      <a:pt x="4408" y="23709"/>
                      <a:pt x="609" y="20974"/>
                      <a:pt x="1247" y="17661"/>
                    </a:cubicBezTo>
                    <a:cubicBezTo>
                      <a:pt x="1581" y="15746"/>
                      <a:pt x="3466" y="14439"/>
                      <a:pt x="4043" y="12584"/>
                    </a:cubicBezTo>
                    <a:cubicBezTo>
                      <a:pt x="4560" y="10973"/>
                      <a:pt x="3891" y="9514"/>
                      <a:pt x="3192" y="8056"/>
                    </a:cubicBezTo>
                    <a:cubicBezTo>
                      <a:pt x="2493" y="6627"/>
                      <a:pt x="1824" y="5229"/>
                      <a:pt x="2159" y="3587"/>
                    </a:cubicBezTo>
                    <a:cubicBezTo>
                      <a:pt x="2463" y="2068"/>
                      <a:pt x="3435" y="1156"/>
                      <a:pt x="4408" y="31"/>
                    </a:cubicBezTo>
                    <a:cubicBezTo>
                      <a:pt x="4439" y="31"/>
                      <a:pt x="4408" y="1"/>
                      <a:pt x="43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42"/>
              <p:cNvSpPr/>
              <p:nvPr/>
            </p:nvSpPr>
            <p:spPr>
              <a:xfrm>
                <a:off x="5319525" y="2224600"/>
                <a:ext cx="186675" cy="610150"/>
              </a:xfrm>
              <a:custGeom>
                <a:avLst/>
                <a:gdLst/>
                <a:ahLst/>
                <a:cxnLst/>
                <a:rect l="l" t="t" r="r" b="b"/>
                <a:pathLst>
                  <a:path w="7467" h="24406" extrusionOk="0">
                    <a:moveTo>
                      <a:pt x="3813" y="0"/>
                    </a:moveTo>
                    <a:cubicBezTo>
                      <a:pt x="3805" y="0"/>
                      <a:pt x="3800" y="8"/>
                      <a:pt x="3800" y="26"/>
                    </a:cubicBezTo>
                    <a:cubicBezTo>
                      <a:pt x="0" y="4434"/>
                      <a:pt x="6322" y="9297"/>
                      <a:pt x="4894" y="14130"/>
                    </a:cubicBezTo>
                    <a:cubicBezTo>
                      <a:pt x="4043" y="17048"/>
                      <a:pt x="2401" y="23674"/>
                      <a:pt x="7143" y="24404"/>
                    </a:cubicBezTo>
                    <a:cubicBezTo>
                      <a:pt x="7154" y="24405"/>
                      <a:pt x="7164" y="24406"/>
                      <a:pt x="7174" y="24406"/>
                    </a:cubicBezTo>
                    <a:cubicBezTo>
                      <a:pt x="7393" y="24406"/>
                      <a:pt x="7467" y="24097"/>
                      <a:pt x="7234" y="24039"/>
                    </a:cubicBezTo>
                    <a:cubicBezTo>
                      <a:pt x="4499" y="23036"/>
                      <a:pt x="4134" y="20027"/>
                      <a:pt x="4529" y="17504"/>
                    </a:cubicBezTo>
                    <a:cubicBezTo>
                      <a:pt x="4803" y="15680"/>
                      <a:pt x="5745" y="14008"/>
                      <a:pt x="5745" y="12154"/>
                    </a:cubicBezTo>
                    <a:cubicBezTo>
                      <a:pt x="5684" y="7838"/>
                      <a:pt x="1216" y="4464"/>
                      <a:pt x="3830" y="57"/>
                    </a:cubicBezTo>
                    <a:cubicBezTo>
                      <a:pt x="3851" y="36"/>
                      <a:pt x="3828" y="0"/>
                      <a:pt x="38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42"/>
              <p:cNvSpPr/>
              <p:nvPr/>
            </p:nvSpPr>
            <p:spPr>
              <a:xfrm>
                <a:off x="5527725" y="2306975"/>
                <a:ext cx="93250" cy="452225"/>
              </a:xfrm>
              <a:custGeom>
                <a:avLst/>
                <a:gdLst/>
                <a:ahLst/>
                <a:cxnLst/>
                <a:rect l="l" t="t" r="r" b="b"/>
                <a:pathLst>
                  <a:path w="3730" h="18089" extrusionOk="0">
                    <a:moveTo>
                      <a:pt x="53" y="1"/>
                    </a:moveTo>
                    <a:cubicBezTo>
                      <a:pt x="44" y="1"/>
                      <a:pt x="31" y="14"/>
                      <a:pt x="31" y="14"/>
                    </a:cubicBezTo>
                    <a:cubicBezTo>
                      <a:pt x="396" y="1959"/>
                      <a:pt x="487" y="4239"/>
                      <a:pt x="396" y="6215"/>
                    </a:cubicBezTo>
                    <a:cubicBezTo>
                      <a:pt x="274" y="8008"/>
                      <a:pt x="0" y="9771"/>
                      <a:pt x="152" y="11564"/>
                    </a:cubicBezTo>
                    <a:cubicBezTo>
                      <a:pt x="335" y="14118"/>
                      <a:pt x="1186" y="16458"/>
                      <a:pt x="3253" y="18039"/>
                    </a:cubicBezTo>
                    <a:cubicBezTo>
                      <a:pt x="3299" y="18073"/>
                      <a:pt x="3346" y="18088"/>
                      <a:pt x="3391" y="18088"/>
                    </a:cubicBezTo>
                    <a:cubicBezTo>
                      <a:pt x="3582" y="18088"/>
                      <a:pt x="3729" y="17816"/>
                      <a:pt x="3557" y="17644"/>
                    </a:cubicBezTo>
                    <a:cubicBezTo>
                      <a:pt x="1095" y="15242"/>
                      <a:pt x="548" y="12233"/>
                      <a:pt x="730" y="8890"/>
                    </a:cubicBezTo>
                    <a:cubicBezTo>
                      <a:pt x="912" y="5728"/>
                      <a:pt x="1551" y="2932"/>
                      <a:pt x="61" y="14"/>
                    </a:cubicBezTo>
                    <a:cubicBezTo>
                      <a:pt x="61" y="4"/>
                      <a:pt x="58" y="1"/>
                      <a:pt x="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42"/>
              <p:cNvSpPr/>
              <p:nvPr/>
            </p:nvSpPr>
            <p:spPr>
              <a:xfrm>
                <a:off x="5960600" y="2359000"/>
                <a:ext cx="185700" cy="501475"/>
              </a:xfrm>
              <a:custGeom>
                <a:avLst/>
                <a:gdLst/>
                <a:ahLst/>
                <a:cxnLst/>
                <a:rect l="l" t="t" r="r" b="b"/>
                <a:pathLst>
                  <a:path w="7428" h="20059" extrusionOk="0">
                    <a:moveTo>
                      <a:pt x="3263" y="0"/>
                    </a:moveTo>
                    <a:cubicBezTo>
                      <a:pt x="4327" y="3435"/>
                      <a:pt x="6181" y="6444"/>
                      <a:pt x="6364" y="10152"/>
                    </a:cubicBezTo>
                    <a:cubicBezTo>
                      <a:pt x="6455" y="11945"/>
                      <a:pt x="6151" y="13739"/>
                      <a:pt x="5330" y="15380"/>
                    </a:cubicBezTo>
                    <a:cubicBezTo>
                      <a:pt x="4607" y="16798"/>
                      <a:pt x="2969" y="19309"/>
                      <a:pt x="1044" y="19309"/>
                    </a:cubicBezTo>
                    <a:cubicBezTo>
                      <a:pt x="864" y="19309"/>
                      <a:pt x="682" y="19287"/>
                      <a:pt x="497" y="19240"/>
                    </a:cubicBezTo>
                    <a:cubicBezTo>
                      <a:pt x="477" y="19236"/>
                      <a:pt x="458" y="19235"/>
                      <a:pt x="439" y="19235"/>
                    </a:cubicBezTo>
                    <a:cubicBezTo>
                      <a:pt x="168" y="19235"/>
                      <a:pt x="1" y="19615"/>
                      <a:pt x="285" y="19757"/>
                    </a:cubicBezTo>
                    <a:cubicBezTo>
                      <a:pt x="696" y="19965"/>
                      <a:pt x="1101" y="20059"/>
                      <a:pt x="1496" y="20059"/>
                    </a:cubicBezTo>
                    <a:cubicBezTo>
                      <a:pt x="4278" y="20059"/>
                      <a:pt x="6546" y="15405"/>
                      <a:pt x="6972" y="13222"/>
                    </a:cubicBezTo>
                    <a:cubicBezTo>
                      <a:pt x="7428" y="10973"/>
                      <a:pt x="6972" y="8602"/>
                      <a:pt x="6303" y="6474"/>
                    </a:cubicBezTo>
                    <a:cubicBezTo>
                      <a:pt x="5634" y="4286"/>
                      <a:pt x="4753" y="1763"/>
                      <a:pt x="3294" y="0"/>
                    </a:cubicBezTo>
                    <a:close/>
                  </a:path>
                </a:pathLst>
              </a:custGeom>
              <a:solidFill>
                <a:srgbClr val="0A2D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42"/>
              <p:cNvSpPr/>
              <p:nvPr/>
            </p:nvSpPr>
            <p:spPr>
              <a:xfrm>
                <a:off x="6121750" y="2228675"/>
                <a:ext cx="148425" cy="617775"/>
              </a:xfrm>
              <a:custGeom>
                <a:avLst/>
                <a:gdLst/>
                <a:ahLst/>
                <a:cxnLst/>
                <a:rect l="l" t="t" r="r" b="b"/>
                <a:pathLst>
                  <a:path w="5937" h="24711" extrusionOk="0">
                    <a:moveTo>
                      <a:pt x="4562" y="1"/>
                    </a:moveTo>
                    <a:cubicBezTo>
                      <a:pt x="4540" y="1"/>
                      <a:pt x="4518" y="14"/>
                      <a:pt x="4507" y="46"/>
                    </a:cubicBezTo>
                    <a:cubicBezTo>
                      <a:pt x="2562" y="3815"/>
                      <a:pt x="3960" y="8101"/>
                      <a:pt x="4720" y="11991"/>
                    </a:cubicBezTo>
                    <a:cubicBezTo>
                      <a:pt x="5176" y="14423"/>
                      <a:pt x="5480" y="17006"/>
                      <a:pt x="4629" y="19377"/>
                    </a:cubicBezTo>
                    <a:cubicBezTo>
                      <a:pt x="3808" y="21657"/>
                      <a:pt x="2167" y="22994"/>
                      <a:pt x="191" y="24271"/>
                    </a:cubicBezTo>
                    <a:cubicBezTo>
                      <a:pt x="0" y="24380"/>
                      <a:pt x="79" y="24710"/>
                      <a:pt x="317" y="24710"/>
                    </a:cubicBezTo>
                    <a:cubicBezTo>
                      <a:pt x="344" y="24710"/>
                      <a:pt x="373" y="24706"/>
                      <a:pt x="404" y="24697"/>
                    </a:cubicBezTo>
                    <a:cubicBezTo>
                      <a:pt x="3687" y="23754"/>
                      <a:pt x="5480" y="20168"/>
                      <a:pt x="5723" y="16946"/>
                    </a:cubicBezTo>
                    <a:cubicBezTo>
                      <a:pt x="5936" y="14362"/>
                      <a:pt x="5298" y="11839"/>
                      <a:pt x="4751" y="9316"/>
                    </a:cubicBezTo>
                    <a:cubicBezTo>
                      <a:pt x="4082" y="6155"/>
                      <a:pt x="3808" y="3268"/>
                      <a:pt x="4629" y="107"/>
                    </a:cubicBezTo>
                    <a:cubicBezTo>
                      <a:pt x="4649" y="47"/>
                      <a:pt x="4604" y="1"/>
                      <a:pt x="4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42"/>
              <p:cNvSpPr/>
              <p:nvPr/>
            </p:nvSpPr>
            <p:spPr>
              <a:xfrm>
                <a:off x="6260875" y="2142075"/>
                <a:ext cx="101225" cy="4843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19373" extrusionOk="0">
                    <a:moveTo>
                      <a:pt x="2324" y="1"/>
                    </a:moveTo>
                    <a:cubicBezTo>
                      <a:pt x="2320" y="1"/>
                      <a:pt x="2316" y="4"/>
                      <a:pt x="2316" y="14"/>
                    </a:cubicBezTo>
                    <a:cubicBezTo>
                      <a:pt x="1496" y="1230"/>
                      <a:pt x="888" y="2598"/>
                      <a:pt x="979" y="4087"/>
                    </a:cubicBezTo>
                    <a:cubicBezTo>
                      <a:pt x="1070" y="5729"/>
                      <a:pt x="2134" y="6944"/>
                      <a:pt x="2651" y="8434"/>
                    </a:cubicBezTo>
                    <a:cubicBezTo>
                      <a:pt x="3958" y="12172"/>
                      <a:pt x="2590" y="15881"/>
                      <a:pt x="189" y="18829"/>
                    </a:cubicBezTo>
                    <a:cubicBezTo>
                      <a:pt x="0" y="19065"/>
                      <a:pt x="195" y="19373"/>
                      <a:pt x="433" y="19373"/>
                    </a:cubicBezTo>
                    <a:cubicBezTo>
                      <a:pt x="503" y="19373"/>
                      <a:pt x="576" y="19347"/>
                      <a:pt x="645" y="19285"/>
                    </a:cubicBezTo>
                    <a:cubicBezTo>
                      <a:pt x="2894" y="17249"/>
                      <a:pt x="4049" y="14300"/>
                      <a:pt x="3867" y="11291"/>
                    </a:cubicBezTo>
                    <a:cubicBezTo>
                      <a:pt x="3775" y="9954"/>
                      <a:pt x="3411" y="8647"/>
                      <a:pt x="2833" y="7461"/>
                    </a:cubicBezTo>
                    <a:cubicBezTo>
                      <a:pt x="2256" y="6245"/>
                      <a:pt x="1435" y="5151"/>
                      <a:pt x="1405" y="3783"/>
                    </a:cubicBezTo>
                    <a:cubicBezTo>
                      <a:pt x="1405" y="2476"/>
                      <a:pt x="1952" y="1230"/>
                      <a:pt x="2347" y="14"/>
                    </a:cubicBezTo>
                    <a:cubicBezTo>
                      <a:pt x="2347" y="14"/>
                      <a:pt x="2333" y="1"/>
                      <a:pt x="23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2"/>
              <p:cNvSpPr/>
              <p:nvPr/>
            </p:nvSpPr>
            <p:spPr>
              <a:xfrm>
                <a:off x="5580925" y="3462800"/>
                <a:ext cx="232550" cy="1016300"/>
              </a:xfrm>
              <a:custGeom>
                <a:avLst/>
                <a:gdLst/>
                <a:ahLst/>
                <a:cxnLst/>
                <a:rect l="l" t="t" r="r" b="b"/>
                <a:pathLst>
                  <a:path w="9302" h="40652" extrusionOk="0">
                    <a:moveTo>
                      <a:pt x="924" y="1"/>
                    </a:moveTo>
                    <a:cubicBezTo>
                      <a:pt x="748" y="1"/>
                      <a:pt x="601" y="139"/>
                      <a:pt x="578" y="347"/>
                    </a:cubicBezTo>
                    <a:cubicBezTo>
                      <a:pt x="304" y="3934"/>
                      <a:pt x="213" y="7520"/>
                      <a:pt x="183" y="11107"/>
                    </a:cubicBezTo>
                    <a:cubicBezTo>
                      <a:pt x="183" y="13934"/>
                      <a:pt x="0" y="16822"/>
                      <a:pt x="547" y="19618"/>
                    </a:cubicBezTo>
                    <a:cubicBezTo>
                      <a:pt x="1277" y="23296"/>
                      <a:pt x="2401" y="26761"/>
                      <a:pt x="2675" y="30530"/>
                    </a:cubicBezTo>
                    <a:cubicBezTo>
                      <a:pt x="2888" y="33721"/>
                      <a:pt x="2827" y="36943"/>
                      <a:pt x="2705" y="40135"/>
                    </a:cubicBezTo>
                    <a:cubicBezTo>
                      <a:pt x="2705" y="40287"/>
                      <a:pt x="2827" y="40469"/>
                      <a:pt x="2979" y="40469"/>
                    </a:cubicBezTo>
                    <a:cubicBezTo>
                      <a:pt x="3724" y="40591"/>
                      <a:pt x="4476" y="40652"/>
                      <a:pt x="5232" y="40652"/>
                    </a:cubicBezTo>
                    <a:cubicBezTo>
                      <a:pt x="5988" y="40652"/>
                      <a:pt x="6748" y="40591"/>
                      <a:pt x="7508" y="40469"/>
                    </a:cubicBezTo>
                    <a:cubicBezTo>
                      <a:pt x="7599" y="40439"/>
                      <a:pt x="7721" y="40317"/>
                      <a:pt x="7721" y="40226"/>
                    </a:cubicBezTo>
                    <a:cubicBezTo>
                      <a:pt x="7873" y="39466"/>
                      <a:pt x="7994" y="38676"/>
                      <a:pt x="8146" y="37916"/>
                    </a:cubicBezTo>
                    <a:cubicBezTo>
                      <a:pt x="8815" y="34421"/>
                      <a:pt x="9301" y="30864"/>
                      <a:pt x="9210" y="27278"/>
                    </a:cubicBezTo>
                    <a:cubicBezTo>
                      <a:pt x="9119" y="23752"/>
                      <a:pt x="8025" y="20530"/>
                      <a:pt x="7569" y="17065"/>
                    </a:cubicBezTo>
                    <a:cubicBezTo>
                      <a:pt x="7326" y="15150"/>
                      <a:pt x="7721" y="13144"/>
                      <a:pt x="7964" y="11229"/>
                    </a:cubicBezTo>
                    <a:cubicBezTo>
                      <a:pt x="8268" y="8919"/>
                      <a:pt x="8572" y="6548"/>
                      <a:pt x="9119" y="4268"/>
                    </a:cubicBezTo>
                    <a:cubicBezTo>
                      <a:pt x="9149" y="4116"/>
                      <a:pt x="9089" y="3934"/>
                      <a:pt x="8967" y="3873"/>
                    </a:cubicBezTo>
                    <a:cubicBezTo>
                      <a:pt x="6353" y="2596"/>
                      <a:pt x="3708" y="1320"/>
                      <a:pt x="1094" y="43"/>
                    </a:cubicBezTo>
                    <a:cubicBezTo>
                      <a:pt x="1037" y="14"/>
                      <a:pt x="979" y="1"/>
                      <a:pt x="9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2"/>
              <p:cNvSpPr/>
              <p:nvPr/>
            </p:nvSpPr>
            <p:spPr>
              <a:xfrm>
                <a:off x="5334325" y="2555375"/>
                <a:ext cx="425350" cy="865925"/>
              </a:xfrm>
              <a:custGeom>
                <a:avLst/>
                <a:gdLst/>
                <a:ahLst/>
                <a:cxnLst/>
                <a:rect l="l" t="t" r="r" b="b"/>
                <a:pathLst>
                  <a:path w="17014" h="34637" extrusionOk="0">
                    <a:moveTo>
                      <a:pt x="13251" y="0"/>
                    </a:moveTo>
                    <a:cubicBezTo>
                      <a:pt x="12012" y="0"/>
                      <a:pt x="10757" y="638"/>
                      <a:pt x="10229" y="2115"/>
                    </a:cubicBezTo>
                    <a:cubicBezTo>
                      <a:pt x="8922" y="5671"/>
                      <a:pt x="9074" y="9410"/>
                      <a:pt x="8740" y="13118"/>
                    </a:cubicBezTo>
                    <a:cubicBezTo>
                      <a:pt x="8436" y="16857"/>
                      <a:pt x="6612" y="19927"/>
                      <a:pt x="4849" y="23148"/>
                    </a:cubicBezTo>
                    <a:cubicBezTo>
                      <a:pt x="3846" y="25063"/>
                      <a:pt x="2843" y="26978"/>
                      <a:pt x="1809" y="28863"/>
                    </a:cubicBezTo>
                    <a:cubicBezTo>
                      <a:pt x="958" y="30383"/>
                      <a:pt x="168" y="31933"/>
                      <a:pt x="46" y="33696"/>
                    </a:cubicBezTo>
                    <a:cubicBezTo>
                      <a:pt x="0" y="34270"/>
                      <a:pt x="528" y="34636"/>
                      <a:pt x="1037" y="34636"/>
                    </a:cubicBezTo>
                    <a:cubicBezTo>
                      <a:pt x="1202" y="34636"/>
                      <a:pt x="1364" y="34598"/>
                      <a:pt x="1505" y="34516"/>
                    </a:cubicBezTo>
                    <a:cubicBezTo>
                      <a:pt x="3086" y="33665"/>
                      <a:pt x="4180" y="32267"/>
                      <a:pt x="5244" y="30869"/>
                    </a:cubicBezTo>
                    <a:cubicBezTo>
                      <a:pt x="6673" y="28984"/>
                      <a:pt x="8040" y="27100"/>
                      <a:pt x="9378" y="25155"/>
                    </a:cubicBezTo>
                    <a:cubicBezTo>
                      <a:pt x="11506" y="21993"/>
                      <a:pt x="13542" y="19015"/>
                      <a:pt x="14241" y="15154"/>
                    </a:cubicBezTo>
                    <a:cubicBezTo>
                      <a:pt x="14940" y="11325"/>
                      <a:pt x="14849" y="7464"/>
                      <a:pt x="16186" y="3756"/>
                    </a:cubicBezTo>
                    <a:cubicBezTo>
                      <a:pt x="17014" y="1495"/>
                      <a:pt x="15150" y="0"/>
                      <a:pt x="132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2"/>
              <p:cNvSpPr/>
              <p:nvPr/>
            </p:nvSpPr>
            <p:spPr>
              <a:xfrm>
                <a:off x="5524675" y="2520450"/>
                <a:ext cx="582125" cy="707925"/>
              </a:xfrm>
              <a:custGeom>
                <a:avLst/>
                <a:gdLst/>
                <a:ahLst/>
                <a:cxnLst/>
                <a:rect l="l" t="t" r="r" b="b"/>
                <a:pathLst>
                  <a:path w="23285" h="28317" extrusionOk="0">
                    <a:moveTo>
                      <a:pt x="14858" y="1"/>
                    </a:moveTo>
                    <a:cubicBezTo>
                      <a:pt x="14011" y="1"/>
                      <a:pt x="13165" y="47"/>
                      <a:pt x="12342" y="47"/>
                    </a:cubicBezTo>
                    <a:cubicBezTo>
                      <a:pt x="9910" y="47"/>
                      <a:pt x="8329" y="624"/>
                      <a:pt x="7569" y="807"/>
                    </a:cubicBezTo>
                    <a:cubicBezTo>
                      <a:pt x="6718" y="989"/>
                      <a:pt x="5168" y="1262"/>
                      <a:pt x="4651" y="1475"/>
                    </a:cubicBezTo>
                    <a:cubicBezTo>
                      <a:pt x="4439" y="1597"/>
                      <a:pt x="3284" y="4393"/>
                      <a:pt x="2949" y="5244"/>
                    </a:cubicBezTo>
                    <a:cubicBezTo>
                      <a:pt x="2554" y="6278"/>
                      <a:pt x="1490" y="7889"/>
                      <a:pt x="1004" y="9348"/>
                    </a:cubicBezTo>
                    <a:cubicBezTo>
                      <a:pt x="1" y="12266"/>
                      <a:pt x="3679" y="14515"/>
                      <a:pt x="3648" y="15883"/>
                    </a:cubicBezTo>
                    <a:cubicBezTo>
                      <a:pt x="3496" y="20412"/>
                      <a:pt x="3800" y="25822"/>
                      <a:pt x="3800" y="27099"/>
                    </a:cubicBezTo>
                    <a:cubicBezTo>
                      <a:pt x="6285" y="27978"/>
                      <a:pt x="8835" y="28317"/>
                      <a:pt x="11166" y="28317"/>
                    </a:cubicBezTo>
                    <a:cubicBezTo>
                      <a:pt x="16646" y="28317"/>
                      <a:pt x="20915" y="26445"/>
                      <a:pt x="20275" y="25336"/>
                    </a:cubicBezTo>
                    <a:cubicBezTo>
                      <a:pt x="18846" y="22813"/>
                      <a:pt x="17995" y="20868"/>
                      <a:pt x="17691" y="19013"/>
                    </a:cubicBezTo>
                    <a:cubicBezTo>
                      <a:pt x="17235" y="16460"/>
                      <a:pt x="19667" y="9956"/>
                      <a:pt x="21339" y="6369"/>
                    </a:cubicBezTo>
                    <a:cubicBezTo>
                      <a:pt x="22311" y="4302"/>
                      <a:pt x="22494" y="3664"/>
                      <a:pt x="22646" y="3329"/>
                    </a:cubicBezTo>
                    <a:cubicBezTo>
                      <a:pt x="23284" y="1992"/>
                      <a:pt x="22919" y="1992"/>
                      <a:pt x="20852" y="1141"/>
                    </a:cubicBezTo>
                    <a:cubicBezTo>
                      <a:pt x="19819" y="685"/>
                      <a:pt x="17752" y="259"/>
                      <a:pt x="16445" y="77"/>
                    </a:cubicBezTo>
                    <a:cubicBezTo>
                      <a:pt x="15919" y="19"/>
                      <a:pt x="15388" y="1"/>
                      <a:pt x="148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2"/>
              <p:cNvSpPr/>
              <p:nvPr/>
            </p:nvSpPr>
            <p:spPr>
              <a:xfrm>
                <a:off x="5614350" y="2982100"/>
                <a:ext cx="433200" cy="246275"/>
              </a:xfrm>
              <a:custGeom>
                <a:avLst/>
                <a:gdLst/>
                <a:ahLst/>
                <a:cxnLst/>
                <a:rect l="l" t="t" r="r" b="b"/>
                <a:pathLst>
                  <a:path w="17328" h="9851" extrusionOk="0">
                    <a:moveTo>
                      <a:pt x="14043" y="0"/>
                    </a:moveTo>
                    <a:cubicBezTo>
                      <a:pt x="11202" y="1030"/>
                      <a:pt x="8193" y="1665"/>
                      <a:pt x="5220" y="1665"/>
                    </a:cubicBezTo>
                    <a:cubicBezTo>
                      <a:pt x="3453" y="1665"/>
                      <a:pt x="1700" y="1441"/>
                      <a:pt x="1" y="943"/>
                    </a:cubicBezTo>
                    <a:lnTo>
                      <a:pt x="1" y="943"/>
                    </a:lnTo>
                    <a:cubicBezTo>
                      <a:pt x="31" y="4438"/>
                      <a:pt x="213" y="7660"/>
                      <a:pt x="213" y="8633"/>
                    </a:cubicBezTo>
                    <a:cubicBezTo>
                      <a:pt x="2698" y="9512"/>
                      <a:pt x="5248" y="9851"/>
                      <a:pt x="7579" y="9851"/>
                    </a:cubicBezTo>
                    <a:cubicBezTo>
                      <a:pt x="13059" y="9851"/>
                      <a:pt x="17328" y="7979"/>
                      <a:pt x="16688" y="6870"/>
                    </a:cubicBezTo>
                    <a:cubicBezTo>
                      <a:pt x="15259" y="4347"/>
                      <a:pt x="14408" y="2402"/>
                      <a:pt x="14104" y="547"/>
                    </a:cubicBezTo>
                    <a:cubicBezTo>
                      <a:pt x="14074" y="365"/>
                      <a:pt x="14043" y="183"/>
                      <a:pt x="140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2"/>
              <p:cNvSpPr/>
              <p:nvPr/>
            </p:nvSpPr>
            <p:spPr>
              <a:xfrm>
                <a:off x="5749625" y="3358125"/>
                <a:ext cx="354875" cy="1109675"/>
              </a:xfrm>
              <a:custGeom>
                <a:avLst/>
                <a:gdLst/>
                <a:ahLst/>
                <a:cxnLst/>
                <a:rect l="l" t="t" r="r" b="b"/>
                <a:pathLst>
                  <a:path w="14195" h="44387" extrusionOk="0">
                    <a:moveTo>
                      <a:pt x="10528" y="1"/>
                    </a:moveTo>
                    <a:cubicBezTo>
                      <a:pt x="10505" y="1"/>
                      <a:pt x="10481" y="2"/>
                      <a:pt x="10456" y="5"/>
                    </a:cubicBezTo>
                    <a:cubicBezTo>
                      <a:pt x="7082" y="674"/>
                      <a:pt x="3678" y="1343"/>
                      <a:pt x="274" y="2011"/>
                    </a:cubicBezTo>
                    <a:cubicBezTo>
                      <a:pt x="152" y="2011"/>
                      <a:pt x="0" y="2194"/>
                      <a:pt x="30" y="2315"/>
                    </a:cubicBezTo>
                    <a:cubicBezTo>
                      <a:pt x="456" y="6388"/>
                      <a:pt x="790" y="10461"/>
                      <a:pt x="1520" y="14473"/>
                    </a:cubicBezTo>
                    <a:cubicBezTo>
                      <a:pt x="2037" y="17209"/>
                      <a:pt x="2310" y="20279"/>
                      <a:pt x="3526" y="22802"/>
                    </a:cubicBezTo>
                    <a:cubicBezTo>
                      <a:pt x="4438" y="24717"/>
                      <a:pt x="5502" y="26419"/>
                      <a:pt x="6018" y="28486"/>
                    </a:cubicBezTo>
                    <a:cubicBezTo>
                      <a:pt x="6505" y="30431"/>
                      <a:pt x="6900" y="32437"/>
                      <a:pt x="7265" y="34443"/>
                    </a:cubicBezTo>
                    <a:cubicBezTo>
                      <a:pt x="7873" y="37665"/>
                      <a:pt x="8298" y="40887"/>
                      <a:pt x="8815" y="44140"/>
                    </a:cubicBezTo>
                    <a:cubicBezTo>
                      <a:pt x="8845" y="44292"/>
                      <a:pt x="8997" y="44383"/>
                      <a:pt x="9149" y="44383"/>
                    </a:cubicBezTo>
                    <a:cubicBezTo>
                      <a:pt x="9277" y="44385"/>
                      <a:pt x="9406" y="44386"/>
                      <a:pt x="9536" y="44386"/>
                    </a:cubicBezTo>
                    <a:cubicBezTo>
                      <a:pt x="11000" y="44386"/>
                      <a:pt x="12525" y="44224"/>
                      <a:pt x="13921" y="43805"/>
                    </a:cubicBezTo>
                    <a:cubicBezTo>
                      <a:pt x="14073" y="43775"/>
                      <a:pt x="14164" y="43623"/>
                      <a:pt x="14164" y="43471"/>
                    </a:cubicBezTo>
                    <a:cubicBezTo>
                      <a:pt x="14195" y="39215"/>
                      <a:pt x="14012" y="34930"/>
                      <a:pt x="13739" y="30644"/>
                    </a:cubicBezTo>
                    <a:cubicBezTo>
                      <a:pt x="13526" y="28151"/>
                      <a:pt x="13070" y="25659"/>
                      <a:pt x="12371" y="23258"/>
                    </a:cubicBezTo>
                    <a:cubicBezTo>
                      <a:pt x="11550" y="20431"/>
                      <a:pt x="10608" y="18121"/>
                      <a:pt x="10547" y="15112"/>
                    </a:cubicBezTo>
                    <a:cubicBezTo>
                      <a:pt x="10456" y="10188"/>
                      <a:pt x="11064" y="5294"/>
                      <a:pt x="10912" y="340"/>
                    </a:cubicBezTo>
                    <a:cubicBezTo>
                      <a:pt x="10885" y="121"/>
                      <a:pt x="10735" y="1"/>
                      <a:pt x="10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2"/>
              <p:cNvSpPr/>
              <p:nvPr/>
            </p:nvSpPr>
            <p:spPr>
              <a:xfrm>
                <a:off x="5326350" y="1988200"/>
                <a:ext cx="163400" cy="239075"/>
              </a:xfrm>
              <a:custGeom>
                <a:avLst/>
                <a:gdLst/>
                <a:ahLst/>
                <a:cxnLst/>
                <a:rect l="l" t="t" r="r" b="b"/>
                <a:pathLst>
                  <a:path w="6536" h="9563" extrusionOk="0">
                    <a:moveTo>
                      <a:pt x="2641" y="1"/>
                    </a:moveTo>
                    <a:cubicBezTo>
                      <a:pt x="2414" y="1"/>
                      <a:pt x="2190" y="38"/>
                      <a:pt x="1976" y="121"/>
                    </a:cubicBezTo>
                    <a:cubicBezTo>
                      <a:pt x="1125" y="455"/>
                      <a:pt x="700" y="1397"/>
                      <a:pt x="457" y="2279"/>
                    </a:cubicBezTo>
                    <a:cubicBezTo>
                      <a:pt x="1" y="4042"/>
                      <a:pt x="61" y="5987"/>
                      <a:pt x="1004" y="7507"/>
                    </a:cubicBezTo>
                    <a:cubicBezTo>
                      <a:pt x="1779" y="8718"/>
                      <a:pt x="3192" y="9563"/>
                      <a:pt x="4596" y="9563"/>
                    </a:cubicBezTo>
                    <a:cubicBezTo>
                      <a:pt x="4953" y="9563"/>
                      <a:pt x="5309" y="9508"/>
                      <a:pt x="5654" y="9391"/>
                    </a:cubicBezTo>
                    <a:cubicBezTo>
                      <a:pt x="5897" y="9300"/>
                      <a:pt x="6141" y="9178"/>
                      <a:pt x="6293" y="8966"/>
                    </a:cubicBezTo>
                    <a:cubicBezTo>
                      <a:pt x="6536" y="8662"/>
                      <a:pt x="6505" y="8236"/>
                      <a:pt x="6445" y="7871"/>
                    </a:cubicBezTo>
                    <a:cubicBezTo>
                      <a:pt x="6201" y="5926"/>
                      <a:pt x="6110" y="4254"/>
                      <a:pt x="5381" y="2431"/>
                    </a:cubicBezTo>
                    <a:cubicBezTo>
                      <a:pt x="5381" y="2431"/>
                      <a:pt x="4955" y="1276"/>
                      <a:pt x="4347" y="698"/>
                    </a:cubicBezTo>
                    <a:cubicBezTo>
                      <a:pt x="3881" y="277"/>
                      <a:pt x="3253" y="1"/>
                      <a:pt x="26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4" name="Google Shape;2584;p42"/>
              <p:cNvSpPr/>
              <p:nvPr/>
            </p:nvSpPr>
            <p:spPr>
              <a:xfrm>
                <a:off x="6144000" y="1988200"/>
                <a:ext cx="164150" cy="239075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9563" extrusionOk="0">
                    <a:moveTo>
                      <a:pt x="3896" y="1"/>
                    </a:moveTo>
                    <a:cubicBezTo>
                      <a:pt x="3285" y="1"/>
                      <a:pt x="2663" y="277"/>
                      <a:pt x="2219" y="698"/>
                    </a:cubicBezTo>
                    <a:cubicBezTo>
                      <a:pt x="1581" y="1276"/>
                      <a:pt x="1155" y="2431"/>
                      <a:pt x="1155" y="2431"/>
                    </a:cubicBezTo>
                    <a:cubicBezTo>
                      <a:pt x="426" y="4254"/>
                      <a:pt x="365" y="5926"/>
                      <a:pt x="92" y="7871"/>
                    </a:cubicBezTo>
                    <a:cubicBezTo>
                      <a:pt x="31" y="8236"/>
                      <a:pt x="0" y="8662"/>
                      <a:pt x="244" y="8966"/>
                    </a:cubicBezTo>
                    <a:cubicBezTo>
                      <a:pt x="396" y="9178"/>
                      <a:pt x="639" y="9300"/>
                      <a:pt x="882" y="9391"/>
                    </a:cubicBezTo>
                    <a:cubicBezTo>
                      <a:pt x="1227" y="9508"/>
                      <a:pt x="1583" y="9563"/>
                      <a:pt x="1940" y="9563"/>
                    </a:cubicBezTo>
                    <a:cubicBezTo>
                      <a:pt x="3344" y="9563"/>
                      <a:pt x="4757" y="8718"/>
                      <a:pt x="5532" y="7507"/>
                    </a:cubicBezTo>
                    <a:cubicBezTo>
                      <a:pt x="6475" y="5987"/>
                      <a:pt x="6566" y="4042"/>
                      <a:pt x="6080" y="2279"/>
                    </a:cubicBezTo>
                    <a:cubicBezTo>
                      <a:pt x="5867" y="1397"/>
                      <a:pt x="5411" y="455"/>
                      <a:pt x="4560" y="121"/>
                    </a:cubicBezTo>
                    <a:cubicBezTo>
                      <a:pt x="4346" y="38"/>
                      <a:pt x="4122" y="1"/>
                      <a:pt x="38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5" name="Google Shape;2585;p42"/>
              <p:cNvSpPr/>
              <p:nvPr/>
            </p:nvSpPr>
            <p:spPr>
              <a:xfrm>
                <a:off x="5729100" y="2441050"/>
                <a:ext cx="187725" cy="129200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5168" extrusionOk="0">
                    <a:moveTo>
                      <a:pt x="365" y="1"/>
                    </a:moveTo>
                    <a:lnTo>
                      <a:pt x="365" y="3557"/>
                    </a:lnTo>
                    <a:cubicBezTo>
                      <a:pt x="365" y="3557"/>
                      <a:pt x="0" y="5168"/>
                      <a:pt x="2736" y="5168"/>
                    </a:cubicBezTo>
                    <a:cubicBezTo>
                      <a:pt x="5472" y="5168"/>
                      <a:pt x="7508" y="3557"/>
                      <a:pt x="7508" y="3557"/>
                    </a:cubicBezTo>
                    <a:lnTo>
                      <a:pt x="7508" y="1"/>
                    </a:lnTo>
                    <a:close/>
                  </a:path>
                </a:pathLst>
              </a:custGeom>
              <a:solidFill>
                <a:srgbClr val="FFD9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2"/>
              <p:cNvSpPr/>
              <p:nvPr/>
            </p:nvSpPr>
            <p:spPr>
              <a:xfrm>
                <a:off x="5428175" y="1717650"/>
                <a:ext cx="777400" cy="756100"/>
              </a:xfrm>
              <a:custGeom>
                <a:avLst/>
                <a:gdLst/>
                <a:ahLst/>
                <a:cxnLst/>
                <a:rect l="l" t="t" r="r" b="b"/>
                <a:pathLst>
                  <a:path w="31096" h="30244" extrusionOk="0">
                    <a:moveTo>
                      <a:pt x="15442" y="0"/>
                    </a:moveTo>
                    <a:cubicBezTo>
                      <a:pt x="7660" y="0"/>
                      <a:pt x="4469" y="3252"/>
                      <a:pt x="2797" y="6262"/>
                    </a:cubicBezTo>
                    <a:cubicBezTo>
                      <a:pt x="1125" y="9240"/>
                      <a:pt x="669" y="11946"/>
                      <a:pt x="669" y="11946"/>
                    </a:cubicBezTo>
                    <a:cubicBezTo>
                      <a:pt x="1" y="16718"/>
                      <a:pt x="61" y="20730"/>
                      <a:pt x="2554" y="24590"/>
                    </a:cubicBezTo>
                    <a:cubicBezTo>
                      <a:pt x="4894" y="28238"/>
                      <a:pt x="11399" y="30244"/>
                      <a:pt x="15442" y="30244"/>
                    </a:cubicBezTo>
                    <a:cubicBezTo>
                      <a:pt x="19515" y="30244"/>
                      <a:pt x="26202" y="28238"/>
                      <a:pt x="28573" y="24590"/>
                    </a:cubicBezTo>
                    <a:cubicBezTo>
                      <a:pt x="31035" y="20730"/>
                      <a:pt x="31095" y="16718"/>
                      <a:pt x="30457" y="11946"/>
                    </a:cubicBezTo>
                    <a:cubicBezTo>
                      <a:pt x="30457" y="11946"/>
                      <a:pt x="29971" y="9240"/>
                      <a:pt x="28299" y="6262"/>
                    </a:cubicBezTo>
                    <a:cubicBezTo>
                      <a:pt x="26658" y="3252"/>
                      <a:pt x="23223" y="0"/>
                      <a:pt x="154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2"/>
              <p:cNvSpPr/>
              <p:nvPr/>
            </p:nvSpPr>
            <p:spPr>
              <a:xfrm>
                <a:off x="5902350" y="2050600"/>
                <a:ext cx="134525" cy="94125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3765" extrusionOk="0">
                    <a:moveTo>
                      <a:pt x="3171" y="0"/>
                    </a:moveTo>
                    <a:cubicBezTo>
                      <a:pt x="2954" y="0"/>
                      <a:pt x="2743" y="19"/>
                      <a:pt x="2554" y="56"/>
                    </a:cubicBezTo>
                    <a:cubicBezTo>
                      <a:pt x="122" y="512"/>
                      <a:pt x="1" y="3764"/>
                      <a:pt x="2493" y="3764"/>
                    </a:cubicBezTo>
                    <a:cubicBezTo>
                      <a:pt x="3739" y="3764"/>
                      <a:pt x="5381" y="2305"/>
                      <a:pt x="5137" y="1059"/>
                    </a:cubicBezTo>
                    <a:cubicBezTo>
                      <a:pt x="4992" y="307"/>
                      <a:pt x="4032" y="0"/>
                      <a:pt x="31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2"/>
              <p:cNvSpPr/>
              <p:nvPr/>
            </p:nvSpPr>
            <p:spPr>
              <a:xfrm>
                <a:off x="5897550" y="2044525"/>
                <a:ext cx="66950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2678" h="1668" extrusionOk="0">
                    <a:moveTo>
                      <a:pt x="348" y="1"/>
                    </a:moveTo>
                    <a:cubicBezTo>
                      <a:pt x="173" y="1"/>
                      <a:pt x="0" y="169"/>
                      <a:pt x="41" y="390"/>
                    </a:cubicBezTo>
                    <a:cubicBezTo>
                      <a:pt x="184" y="1133"/>
                      <a:pt x="913" y="1668"/>
                      <a:pt x="1662" y="1668"/>
                    </a:cubicBezTo>
                    <a:cubicBezTo>
                      <a:pt x="1863" y="1668"/>
                      <a:pt x="2066" y="1629"/>
                      <a:pt x="2259" y="1545"/>
                    </a:cubicBezTo>
                    <a:cubicBezTo>
                      <a:pt x="2678" y="1378"/>
                      <a:pt x="2584" y="801"/>
                      <a:pt x="2167" y="801"/>
                    </a:cubicBezTo>
                    <a:cubicBezTo>
                      <a:pt x="2129" y="801"/>
                      <a:pt x="2089" y="806"/>
                      <a:pt x="2047" y="816"/>
                    </a:cubicBezTo>
                    <a:cubicBezTo>
                      <a:pt x="1950" y="835"/>
                      <a:pt x="1855" y="845"/>
                      <a:pt x="1763" y="845"/>
                    </a:cubicBezTo>
                    <a:cubicBezTo>
                      <a:pt x="1271" y="845"/>
                      <a:pt x="843" y="582"/>
                      <a:pt x="588" y="147"/>
                    </a:cubicBezTo>
                    <a:cubicBezTo>
                      <a:pt x="526" y="45"/>
                      <a:pt x="437" y="1"/>
                      <a:pt x="348" y="1"/>
                    </a:cubicBezTo>
                    <a:close/>
                  </a:path>
                </a:pathLst>
              </a:custGeom>
              <a:solidFill>
                <a:srgbClr val="322A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2"/>
              <p:cNvSpPr/>
              <p:nvPr/>
            </p:nvSpPr>
            <p:spPr>
              <a:xfrm>
                <a:off x="5582425" y="2050600"/>
                <a:ext cx="134550" cy="94125"/>
              </a:xfrm>
              <a:custGeom>
                <a:avLst/>
                <a:gdLst/>
                <a:ahLst/>
                <a:cxnLst/>
                <a:rect l="l" t="t" r="r" b="b"/>
                <a:pathLst>
                  <a:path w="5382" h="3765" extrusionOk="0">
                    <a:moveTo>
                      <a:pt x="2211" y="0"/>
                    </a:moveTo>
                    <a:cubicBezTo>
                      <a:pt x="1350" y="0"/>
                      <a:pt x="390" y="307"/>
                      <a:pt x="244" y="1059"/>
                    </a:cubicBezTo>
                    <a:cubicBezTo>
                      <a:pt x="1" y="2305"/>
                      <a:pt x="1642" y="3764"/>
                      <a:pt x="2889" y="3764"/>
                    </a:cubicBezTo>
                    <a:cubicBezTo>
                      <a:pt x="5381" y="3764"/>
                      <a:pt x="5259" y="512"/>
                      <a:pt x="2828" y="56"/>
                    </a:cubicBezTo>
                    <a:cubicBezTo>
                      <a:pt x="2638" y="19"/>
                      <a:pt x="2428" y="0"/>
                      <a:pt x="2211" y="0"/>
                    </a:cubicBezTo>
                    <a:close/>
                  </a:path>
                </a:pathLst>
              </a:custGeom>
              <a:solidFill>
                <a:srgbClr val="322A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2"/>
              <p:cNvSpPr/>
              <p:nvPr/>
            </p:nvSpPr>
            <p:spPr>
              <a:xfrm>
                <a:off x="5566225" y="2044525"/>
                <a:ext cx="6697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668" extrusionOk="0">
                    <a:moveTo>
                      <a:pt x="348" y="1"/>
                    </a:moveTo>
                    <a:cubicBezTo>
                      <a:pt x="174" y="1"/>
                      <a:pt x="1" y="169"/>
                      <a:pt x="41" y="390"/>
                    </a:cubicBezTo>
                    <a:cubicBezTo>
                      <a:pt x="185" y="1133"/>
                      <a:pt x="914" y="1668"/>
                      <a:pt x="1662" y="1668"/>
                    </a:cubicBezTo>
                    <a:cubicBezTo>
                      <a:pt x="1864" y="1668"/>
                      <a:pt x="2067" y="1629"/>
                      <a:pt x="2260" y="1545"/>
                    </a:cubicBezTo>
                    <a:cubicBezTo>
                      <a:pt x="2678" y="1378"/>
                      <a:pt x="2559" y="801"/>
                      <a:pt x="2161" y="801"/>
                    </a:cubicBezTo>
                    <a:cubicBezTo>
                      <a:pt x="2125" y="801"/>
                      <a:pt x="2087" y="806"/>
                      <a:pt x="2047" y="816"/>
                    </a:cubicBezTo>
                    <a:cubicBezTo>
                      <a:pt x="1951" y="835"/>
                      <a:pt x="1856" y="845"/>
                      <a:pt x="1763" y="845"/>
                    </a:cubicBezTo>
                    <a:cubicBezTo>
                      <a:pt x="1272" y="845"/>
                      <a:pt x="844" y="582"/>
                      <a:pt x="588" y="147"/>
                    </a:cubicBezTo>
                    <a:cubicBezTo>
                      <a:pt x="527" y="45"/>
                      <a:pt x="437" y="1"/>
                      <a:pt x="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2"/>
              <p:cNvSpPr/>
              <p:nvPr/>
            </p:nvSpPr>
            <p:spPr>
              <a:xfrm>
                <a:off x="5732900" y="2270325"/>
                <a:ext cx="134525" cy="5460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2184" extrusionOk="0">
                    <a:moveTo>
                      <a:pt x="3106" y="1"/>
                    </a:moveTo>
                    <a:cubicBezTo>
                      <a:pt x="2041" y="1"/>
                      <a:pt x="929" y="97"/>
                      <a:pt x="0" y="325"/>
                    </a:cubicBezTo>
                    <a:cubicBezTo>
                      <a:pt x="274" y="1450"/>
                      <a:pt x="1307" y="2118"/>
                      <a:pt x="2432" y="2179"/>
                    </a:cubicBezTo>
                    <a:cubicBezTo>
                      <a:pt x="2487" y="2182"/>
                      <a:pt x="2543" y="2184"/>
                      <a:pt x="2599" y="2184"/>
                    </a:cubicBezTo>
                    <a:cubicBezTo>
                      <a:pt x="3095" y="2184"/>
                      <a:pt x="3609" y="2063"/>
                      <a:pt x="4073" y="1845"/>
                    </a:cubicBezTo>
                    <a:cubicBezTo>
                      <a:pt x="4529" y="1632"/>
                      <a:pt x="5380" y="963"/>
                      <a:pt x="5320" y="386"/>
                    </a:cubicBezTo>
                    <a:lnTo>
                      <a:pt x="5289" y="143"/>
                    </a:lnTo>
                    <a:cubicBezTo>
                      <a:pt x="4646" y="53"/>
                      <a:pt x="3888" y="1"/>
                      <a:pt x="31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2"/>
              <p:cNvSpPr/>
              <p:nvPr/>
            </p:nvSpPr>
            <p:spPr>
              <a:xfrm>
                <a:off x="5731875" y="2277775"/>
                <a:ext cx="1050" cy="7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8" extrusionOk="0">
                    <a:moveTo>
                      <a:pt x="28" y="0"/>
                    </a:moveTo>
                    <a:cubicBezTo>
                      <a:pt x="14" y="0"/>
                      <a:pt x="1" y="27"/>
                      <a:pt x="41" y="27"/>
                    </a:cubicBezTo>
                    <a:cubicBezTo>
                      <a:pt x="41" y="7"/>
                      <a:pt x="35" y="0"/>
                      <a:pt x="28" y="0"/>
                    </a:cubicBezTo>
                    <a:close/>
                  </a:path>
                </a:pathLst>
              </a:custGeom>
              <a:solidFill>
                <a:srgbClr val="FFB8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42"/>
              <p:cNvSpPr/>
              <p:nvPr/>
            </p:nvSpPr>
            <p:spPr>
              <a:xfrm>
                <a:off x="5696850" y="2242275"/>
                <a:ext cx="222450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8898" h="2408" extrusionOk="0">
                    <a:moveTo>
                      <a:pt x="8466" y="1"/>
                    </a:moveTo>
                    <a:cubicBezTo>
                      <a:pt x="8417" y="1"/>
                      <a:pt x="8365" y="15"/>
                      <a:pt x="8312" y="49"/>
                    </a:cubicBezTo>
                    <a:cubicBezTo>
                      <a:pt x="6673" y="1075"/>
                      <a:pt x="5130" y="1835"/>
                      <a:pt x="3551" y="1835"/>
                    </a:cubicBezTo>
                    <a:cubicBezTo>
                      <a:pt x="2464" y="1835"/>
                      <a:pt x="1361" y="1476"/>
                      <a:pt x="196" y="596"/>
                    </a:cubicBezTo>
                    <a:cubicBezTo>
                      <a:pt x="179" y="585"/>
                      <a:pt x="161" y="580"/>
                      <a:pt x="143" y="580"/>
                    </a:cubicBezTo>
                    <a:cubicBezTo>
                      <a:pt x="67" y="580"/>
                      <a:pt x="0" y="674"/>
                      <a:pt x="75" y="748"/>
                    </a:cubicBezTo>
                    <a:cubicBezTo>
                      <a:pt x="1129" y="1946"/>
                      <a:pt x="2357" y="2408"/>
                      <a:pt x="3627" y="2408"/>
                    </a:cubicBezTo>
                    <a:cubicBezTo>
                      <a:pt x="5320" y="2408"/>
                      <a:pt x="7087" y="1586"/>
                      <a:pt x="8616" y="596"/>
                    </a:cubicBezTo>
                    <a:cubicBezTo>
                      <a:pt x="8897" y="417"/>
                      <a:pt x="8726" y="1"/>
                      <a:pt x="84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42"/>
              <p:cNvSpPr/>
              <p:nvPr/>
            </p:nvSpPr>
            <p:spPr>
              <a:xfrm>
                <a:off x="5589275" y="1931550"/>
                <a:ext cx="127225" cy="37650"/>
              </a:xfrm>
              <a:custGeom>
                <a:avLst/>
                <a:gdLst/>
                <a:ahLst/>
                <a:cxnLst/>
                <a:rect l="l" t="t" r="r" b="b"/>
                <a:pathLst>
                  <a:path w="5089" h="1506" extrusionOk="0">
                    <a:moveTo>
                      <a:pt x="3219" y="1"/>
                    </a:moveTo>
                    <a:cubicBezTo>
                      <a:pt x="2039" y="1"/>
                      <a:pt x="724" y="348"/>
                      <a:pt x="61" y="1262"/>
                    </a:cubicBezTo>
                    <a:cubicBezTo>
                      <a:pt x="1" y="1353"/>
                      <a:pt x="92" y="1505"/>
                      <a:pt x="213" y="1505"/>
                    </a:cubicBezTo>
                    <a:cubicBezTo>
                      <a:pt x="821" y="1475"/>
                      <a:pt x="1399" y="1262"/>
                      <a:pt x="2007" y="1232"/>
                    </a:cubicBezTo>
                    <a:cubicBezTo>
                      <a:pt x="2193" y="1215"/>
                      <a:pt x="2378" y="1207"/>
                      <a:pt x="2561" y="1207"/>
                    </a:cubicBezTo>
                    <a:cubicBezTo>
                      <a:pt x="3034" y="1207"/>
                      <a:pt x="3500" y="1257"/>
                      <a:pt x="3982" y="1323"/>
                    </a:cubicBezTo>
                    <a:cubicBezTo>
                      <a:pt x="4030" y="1332"/>
                      <a:pt x="4076" y="1336"/>
                      <a:pt x="4120" y="1336"/>
                    </a:cubicBezTo>
                    <a:cubicBezTo>
                      <a:pt x="4812" y="1336"/>
                      <a:pt x="5088" y="278"/>
                      <a:pt x="4317" y="107"/>
                    </a:cubicBezTo>
                    <a:cubicBezTo>
                      <a:pt x="3984" y="39"/>
                      <a:pt x="3609" y="1"/>
                      <a:pt x="32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2"/>
              <p:cNvSpPr/>
              <p:nvPr/>
            </p:nvSpPr>
            <p:spPr>
              <a:xfrm>
                <a:off x="5903550" y="1931875"/>
                <a:ext cx="126500" cy="37325"/>
              </a:xfrm>
              <a:custGeom>
                <a:avLst/>
                <a:gdLst/>
                <a:ahLst/>
                <a:cxnLst/>
                <a:rect l="l" t="t" r="r" b="b"/>
                <a:pathLst>
                  <a:path w="5060" h="1493" extrusionOk="0">
                    <a:moveTo>
                      <a:pt x="1904" y="1"/>
                    </a:moveTo>
                    <a:cubicBezTo>
                      <a:pt x="1491" y="1"/>
                      <a:pt x="1093" y="45"/>
                      <a:pt x="743" y="124"/>
                    </a:cubicBezTo>
                    <a:cubicBezTo>
                      <a:pt x="0" y="267"/>
                      <a:pt x="251" y="1323"/>
                      <a:pt x="940" y="1323"/>
                    </a:cubicBezTo>
                    <a:cubicBezTo>
                      <a:pt x="984" y="1323"/>
                      <a:pt x="1030" y="1319"/>
                      <a:pt x="1077" y="1310"/>
                    </a:cubicBezTo>
                    <a:cubicBezTo>
                      <a:pt x="1559" y="1244"/>
                      <a:pt x="2025" y="1194"/>
                      <a:pt x="2499" y="1194"/>
                    </a:cubicBezTo>
                    <a:cubicBezTo>
                      <a:pt x="2682" y="1194"/>
                      <a:pt x="2866" y="1202"/>
                      <a:pt x="3053" y="1219"/>
                    </a:cubicBezTo>
                    <a:cubicBezTo>
                      <a:pt x="3661" y="1249"/>
                      <a:pt x="4238" y="1462"/>
                      <a:pt x="4846" y="1492"/>
                    </a:cubicBezTo>
                    <a:cubicBezTo>
                      <a:pt x="4968" y="1492"/>
                      <a:pt x="5059" y="1340"/>
                      <a:pt x="4998" y="1249"/>
                    </a:cubicBezTo>
                    <a:cubicBezTo>
                      <a:pt x="4348" y="351"/>
                      <a:pt x="3068" y="1"/>
                      <a:pt x="19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2"/>
              <p:cNvSpPr/>
              <p:nvPr/>
            </p:nvSpPr>
            <p:spPr>
              <a:xfrm>
                <a:off x="5743525" y="2118450"/>
                <a:ext cx="52725" cy="9555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3822" extrusionOk="0">
                    <a:moveTo>
                      <a:pt x="1026" y="0"/>
                    </a:moveTo>
                    <a:cubicBezTo>
                      <a:pt x="970" y="0"/>
                      <a:pt x="913" y="40"/>
                      <a:pt x="913" y="108"/>
                    </a:cubicBezTo>
                    <a:cubicBezTo>
                      <a:pt x="882" y="807"/>
                      <a:pt x="761" y="1354"/>
                      <a:pt x="305" y="1932"/>
                    </a:cubicBezTo>
                    <a:cubicBezTo>
                      <a:pt x="153" y="2114"/>
                      <a:pt x="1" y="2236"/>
                      <a:pt x="1" y="2509"/>
                    </a:cubicBezTo>
                    <a:cubicBezTo>
                      <a:pt x="1" y="3209"/>
                      <a:pt x="1065" y="3695"/>
                      <a:pt x="1642" y="3816"/>
                    </a:cubicBezTo>
                    <a:cubicBezTo>
                      <a:pt x="1662" y="3820"/>
                      <a:pt x="1681" y="3822"/>
                      <a:pt x="1699" y="3822"/>
                    </a:cubicBezTo>
                    <a:cubicBezTo>
                      <a:pt x="1993" y="3822"/>
                      <a:pt x="2109" y="3386"/>
                      <a:pt x="1794" y="3300"/>
                    </a:cubicBezTo>
                    <a:cubicBezTo>
                      <a:pt x="1277" y="3209"/>
                      <a:pt x="761" y="3057"/>
                      <a:pt x="670" y="2509"/>
                    </a:cubicBezTo>
                    <a:cubicBezTo>
                      <a:pt x="578" y="2084"/>
                      <a:pt x="791" y="1993"/>
                      <a:pt x="974" y="1598"/>
                    </a:cubicBezTo>
                    <a:cubicBezTo>
                      <a:pt x="1186" y="1111"/>
                      <a:pt x="1277" y="595"/>
                      <a:pt x="1126" y="78"/>
                    </a:cubicBezTo>
                    <a:cubicBezTo>
                      <a:pt x="1112" y="24"/>
                      <a:pt x="1070" y="0"/>
                      <a:pt x="1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2"/>
              <p:cNvSpPr/>
              <p:nvPr/>
            </p:nvSpPr>
            <p:spPr>
              <a:xfrm>
                <a:off x="5526975" y="3062500"/>
                <a:ext cx="627675" cy="731050"/>
              </a:xfrm>
              <a:custGeom>
                <a:avLst/>
                <a:gdLst/>
                <a:ahLst/>
                <a:cxnLst/>
                <a:rect l="l" t="t" r="r" b="b"/>
                <a:pathLst>
                  <a:path w="25107" h="29242" extrusionOk="0">
                    <a:moveTo>
                      <a:pt x="18836" y="0"/>
                    </a:moveTo>
                    <a:cubicBezTo>
                      <a:pt x="18778" y="0"/>
                      <a:pt x="18719" y="14"/>
                      <a:pt x="18663" y="37"/>
                    </a:cubicBezTo>
                    <a:lnTo>
                      <a:pt x="18602" y="37"/>
                    </a:lnTo>
                    <a:cubicBezTo>
                      <a:pt x="16323" y="1040"/>
                      <a:pt x="13830" y="1678"/>
                      <a:pt x="11368" y="2104"/>
                    </a:cubicBezTo>
                    <a:cubicBezTo>
                      <a:pt x="9903" y="2372"/>
                      <a:pt x="8311" y="2629"/>
                      <a:pt x="6749" y="2629"/>
                    </a:cubicBezTo>
                    <a:cubicBezTo>
                      <a:pt x="5653" y="2629"/>
                      <a:pt x="4571" y="2503"/>
                      <a:pt x="3556" y="2164"/>
                    </a:cubicBezTo>
                    <a:cubicBezTo>
                      <a:pt x="3524" y="2156"/>
                      <a:pt x="3493" y="2153"/>
                      <a:pt x="3463" y="2153"/>
                    </a:cubicBezTo>
                    <a:cubicBezTo>
                      <a:pt x="3268" y="2153"/>
                      <a:pt x="3127" y="2314"/>
                      <a:pt x="3100" y="2499"/>
                    </a:cubicBezTo>
                    <a:cubicBezTo>
                      <a:pt x="2948" y="5113"/>
                      <a:pt x="2219" y="7605"/>
                      <a:pt x="1824" y="10158"/>
                    </a:cubicBezTo>
                    <a:cubicBezTo>
                      <a:pt x="1459" y="12286"/>
                      <a:pt x="1186" y="14444"/>
                      <a:pt x="973" y="16572"/>
                    </a:cubicBezTo>
                    <a:cubicBezTo>
                      <a:pt x="608" y="19976"/>
                      <a:pt x="486" y="23411"/>
                      <a:pt x="30" y="26815"/>
                    </a:cubicBezTo>
                    <a:cubicBezTo>
                      <a:pt x="0" y="26998"/>
                      <a:pt x="61" y="27180"/>
                      <a:pt x="274" y="27210"/>
                    </a:cubicBezTo>
                    <a:cubicBezTo>
                      <a:pt x="3866" y="28180"/>
                      <a:pt x="7141" y="29241"/>
                      <a:pt x="10783" y="29241"/>
                    </a:cubicBezTo>
                    <a:cubicBezTo>
                      <a:pt x="11363" y="29241"/>
                      <a:pt x="11952" y="29214"/>
                      <a:pt x="12554" y="29156"/>
                    </a:cubicBezTo>
                    <a:cubicBezTo>
                      <a:pt x="17022" y="28700"/>
                      <a:pt x="21156" y="27150"/>
                      <a:pt x="24925" y="24809"/>
                    </a:cubicBezTo>
                    <a:cubicBezTo>
                      <a:pt x="25077" y="24688"/>
                      <a:pt x="25107" y="24505"/>
                      <a:pt x="25046" y="24323"/>
                    </a:cubicBezTo>
                    <a:cubicBezTo>
                      <a:pt x="24347" y="22742"/>
                      <a:pt x="24256" y="20827"/>
                      <a:pt x="24043" y="19125"/>
                    </a:cubicBezTo>
                    <a:cubicBezTo>
                      <a:pt x="23800" y="16906"/>
                      <a:pt x="23618" y="14687"/>
                      <a:pt x="23344" y="12468"/>
                    </a:cubicBezTo>
                    <a:cubicBezTo>
                      <a:pt x="22766" y="8031"/>
                      <a:pt x="21064" y="4140"/>
                      <a:pt x="19089" y="158"/>
                    </a:cubicBezTo>
                    <a:cubicBezTo>
                      <a:pt x="19031" y="43"/>
                      <a:pt x="18936" y="0"/>
                      <a:pt x="188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2"/>
              <p:cNvSpPr/>
              <p:nvPr/>
            </p:nvSpPr>
            <p:spPr>
              <a:xfrm>
                <a:off x="5599925" y="3103025"/>
                <a:ext cx="421025" cy="97775"/>
              </a:xfrm>
              <a:custGeom>
                <a:avLst/>
                <a:gdLst/>
                <a:ahLst/>
                <a:cxnLst/>
                <a:rect l="l" t="t" r="r" b="b"/>
                <a:pathLst>
                  <a:path w="16841" h="3911" extrusionOk="0">
                    <a:moveTo>
                      <a:pt x="16355" y="1"/>
                    </a:moveTo>
                    <a:cubicBezTo>
                      <a:pt x="16297" y="1"/>
                      <a:pt x="16235" y="18"/>
                      <a:pt x="16171" y="57"/>
                    </a:cubicBezTo>
                    <a:cubicBezTo>
                      <a:pt x="12309" y="2336"/>
                      <a:pt x="8106" y="3214"/>
                      <a:pt x="3757" y="3214"/>
                    </a:cubicBezTo>
                    <a:cubicBezTo>
                      <a:pt x="2595" y="3214"/>
                      <a:pt x="1422" y="3151"/>
                      <a:pt x="243" y="3036"/>
                    </a:cubicBezTo>
                    <a:cubicBezTo>
                      <a:pt x="61" y="3036"/>
                      <a:pt x="0" y="3340"/>
                      <a:pt x="213" y="3401"/>
                    </a:cubicBezTo>
                    <a:cubicBezTo>
                      <a:pt x="1658" y="3748"/>
                      <a:pt x="3148" y="3910"/>
                      <a:pt x="4647" y="3910"/>
                    </a:cubicBezTo>
                    <a:cubicBezTo>
                      <a:pt x="8793" y="3910"/>
                      <a:pt x="13008" y="2666"/>
                      <a:pt x="16535" y="635"/>
                    </a:cubicBezTo>
                    <a:cubicBezTo>
                      <a:pt x="16841" y="456"/>
                      <a:pt x="16656" y="1"/>
                      <a:pt x="163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2"/>
              <p:cNvSpPr/>
              <p:nvPr/>
            </p:nvSpPr>
            <p:spPr>
              <a:xfrm>
                <a:off x="5736700" y="3193525"/>
                <a:ext cx="25850" cy="596175"/>
              </a:xfrm>
              <a:custGeom>
                <a:avLst/>
                <a:gdLst/>
                <a:ahLst/>
                <a:cxnLst/>
                <a:rect l="l" t="t" r="r" b="b"/>
                <a:pathLst>
                  <a:path w="1034" h="23847" extrusionOk="0">
                    <a:moveTo>
                      <a:pt x="547" y="1"/>
                    </a:moveTo>
                    <a:cubicBezTo>
                      <a:pt x="487" y="1"/>
                      <a:pt x="426" y="39"/>
                      <a:pt x="426" y="115"/>
                    </a:cubicBezTo>
                    <a:cubicBezTo>
                      <a:pt x="0" y="7896"/>
                      <a:pt x="213" y="15769"/>
                      <a:pt x="152" y="23550"/>
                    </a:cubicBezTo>
                    <a:cubicBezTo>
                      <a:pt x="152" y="23747"/>
                      <a:pt x="312" y="23846"/>
                      <a:pt x="471" y="23846"/>
                    </a:cubicBezTo>
                    <a:cubicBezTo>
                      <a:pt x="631" y="23846"/>
                      <a:pt x="791" y="23747"/>
                      <a:pt x="791" y="23550"/>
                    </a:cubicBezTo>
                    <a:cubicBezTo>
                      <a:pt x="791" y="15769"/>
                      <a:pt x="1034" y="7896"/>
                      <a:pt x="669" y="115"/>
                    </a:cubicBezTo>
                    <a:cubicBezTo>
                      <a:pt x="669" y="39"/>
                      <a:pt x="608" y="1"/>
                      <a:pt x="5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2"/>
              <p:cNvSpPr/>
              <p:nvPr/>
            </p:nvSpPr>
            <p:spPr>
              <a:xfrm>
                <a:off x="5840800" y="3186125"/>
                <a:ext cx="56250" cy="5908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3634" extrusionOk="0">
                    <a:moveTo>
                      <a:pt x="46" y="1"/>
                    </a:moveTo>
                    <a:cubicBezTo>
                      <a:pt x="23" y="1"/>
                      <a:pt x="1" y="16"/>
                      <a:pt x="1" y="46"/>
                    </a:cubicBezTo>
                    <a:cubicBezTo>
                      <a:pt x="183" y="3906"/>
                      <a:pt x="700" y="7797"/>
                      <a:pt x="882" y="11657"/>
                    </a:cubicBezTo>
                    <a:cubicBezTo>
                      <a:pt x="1095" y="15518"/>
                      <a:pt x="1004" y="19530"/>
                      <a:pt x="1490" y="23360"/>
                    </a:cubicBezTo>
                    <a:cubicBezTo>
                      <a:pt x="1505" y="23542"/>
                      <a:pt x="1642" y="23633"/>
                      <a:pt x="1779" y="23633"/>
                    </a:cubicBezTo>
                    <a:cubicBezTo>
                      <a:pt x="1915" y="23633"/>
                      <a:pt x="2052" y="23542"/>
                      <a:pt x="2067" y="23360"/>
                    </a:cubicBezTo>
                    <a:cubicBezTo>
                      <a:pt x="2250" y="19408"/>
                      <a:pt x="1794" y="15335"/>
                      <a:pt x="1490" y="11414"/>
                    </a:cubicBezTo>
                    <a:cubicBezTo>
                      <a:pt x="1216" y="7736"/>
                      <a:pt x="1247" y="3572"/>
                      <a:pt x="92" y="46"/>
                    </a:cubicBezTo>
                    <a:cubicBezTo>
                      <a:pt x="92" y="16"/>
                      <a:pt x="69" y="1"/>
                      <a:pt x="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2"/>
              <p:cNvSpPr/>
              <p:nvPr/>
            </p:nvSpPr>
            <p:spPr>
              <a:xfrm>
                <a:off x="5935025" y="3148025"/>
                <a:ext cx="10945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23749" extrusionOk="0">
                    <a:moveTo>
                      <a:pt x="26" y="0"/>
                    </a:moveTo>
                    <a:cubicBezTo>
                      <a:pt x="11" y="0"/>
                      <a:pt x="1" y="15"/>
                      <a:pt x="1" y="50"/>
                    </a:cubicBezTo>
                    <a:cubicBezTo>
                      <a:pt x="943" y="3880"/>
                      <a:pt x="1672" y="7771"/>
                      <a:pt x="2250" y="11722"/>
                    </a:cubicBezTo>
                    <a:cubicBezTo>
                      <a:pt x="2827" y="15643"/>
                      <a:pt x="2919" y="19625"/>
                      <a:pt x="3496" y="23546"/>
                    </a:cubicBezTo>
                    <a:cubicBezTo>
                      <a:pt x="3509" y="23689"/>
                      <a:pt x="3605" y="23749"/>
                      <a:pt x="3714" y="23749"/>
                    </a:cubicBezTo>
                    <a:cubicBezTo>
                      <a:pt x="3859" y="23749"/>
                      <a:pt x="4026" y="23642"/>
                      <a:pt x="4043" y="23485"/>
                    </a:cubicBezTo>
                    <a:cubicBezTo>
                      <a:pt x="4378" y="19625"/>
                      <a:pt x="3405" y="15339"/>
                      <a:pt x="2827" y="11540"/>
                    </a:cubicBezTo>
                    <a:cubicBezTo>
                      <a:pt x="2250" y="7740"/>
                      <a:pt x="1733" y="3516"/>
                      <a:pt x="61" y="20"/>
                    </a:cubicBezTo>
                    <a:cubicBezTo>
                      <a:pt x="49" y="7"/>
                      <a:pt x="36" y="0"/>
                      <a:pt x="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2"/>
              <p:cNvSpPr/>
              <p:nvPr/>
            </p:nvSpPr>
            <p:spPr>
              <a:xfrm>
                <a:off x="5611700" y="3196925"/>
                <a:ext cx="44475" cy="570725"/>
              </a:xfrm>
              <a:custGeom>
                <a:avLst/>
                <a:gdLst/>
                <a:ahLst/>
                <a:cxnLst/>
                <a:rect l="l" t="t" r="r" b="b"/>
                <a:pathLst>
                  <a:path w="1779" h="22829" extrusionOk="0">
                    <a:moveTo>
                      <a:pt x="1651" y="1"/>
                    </a:moveTo>
                    <a:cubicBezTo>
                      <a:pt x="1600" y="1"/>
                      <a:pt x="1549" y="32"/>
                      <a:pt x="1535" y="101"/>
                    </a:cubicBezTo>
                    <a:cubicBezTo>
                      <a:pt x="806" y="3657"/>
                      <a:pt x="806" y="7426"/>
                      <a:pt x="593" y="11043"/>
                    </a:cubicBezTo>
                    <a:cubicBezTo>
                      <a:pt x="411" y="14873"/>
                      <a:pt x="259" y="18703"/>
                      <a:pt x="15" y="22532"/>
                    </a:cubicBezTo>
                    <a:cubicBezTo>
                      <a:pt x="0" y="22730"/>
                      <a:pt x="145" y="22829"/>
                      <a:pt x="297" y="22829"/>
                    </a:cubicBezTo>
                    <a:cubicBezTo>
                      <a:pt x="449" y="22829"/>
                      <a:pt x="608" y="22730"/>
                      <a:pt x="623" y="22532"/>
                    </a:cubicBezTo>
                    <a:cubicBezTo>
                      <a:pt x="1079" y="15086"/>
                      <a:pt x="1596" y="7578"/>
                      <a:pt x="1778" y="131"/>
                    </a:cubicBezTo>
                    <a:cubicBezTo>
                      <a:pt x="1778" y="47"/>
                      <a:pt x="1714" y="1"/>
                      <a:pt x="16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2"/>
              <p:cNvSpPr/>
              <p:nvPr/>
            </p:nvSpPr>
            <p:spPr>
              <a:xfrm>
                <a:off x="5868150" y="4365625"/>
                <a:ext cx="243200" cy="204600"/>
              </a:xfrm>
              <a:custGeom>
                <a:avLst/>
                <a:gdLst/>
                <a:ahLst/>
                <a:cxnLst/>
                <a:rect l="l" t="t" r="r" b="b"/>
                <a:pathLst>
                  <a:path w="9728" h="8184" extrusionOk="0">
                    <a:moveTo>
                      <a:pt x="9158" y="0"/>
                    </a:moveTo>
                    <a:cubicBezTo>
                      <a:pt x="7573" y="0"/>
                      <a:pt x="4564" y="205"/>
                      <a:pt x="3344" y="314"/>
                    </a:cubicBezTo>
                    <a:cubicBezTo>
                      <a:pt x="3314" y="1286"/>
                      <a:pt x="3557" y="2837"/>
                      <a:pt x="3435" y="4751"/>
                    </a:cubicBezTo>
                    <a:cubicBezTo>
                      <a:pt x="3375" y="5694"/>
                      <a:pt x="1" y="5329"/>
                      <a:pt x="122" y="7092"/>
                    </a:cubicBezTo>
                    <a:cubicBezTo>
                      <a:pt x="183" y="7700"/>
                      <a:pt x="700" y="8034"/>
                      <a:pt x="1247" y="8125"/>
                    </a:cubicBezTo>
                    <a:cubicBezTo>
                      <a:pt x="1565" y="8167"/>
                      <a:pt x="1909" y="8184"/>
                      <a:pt x="2264" y="8184"/>
                    </a:cubicBezTo>
                    <a:cubicBezTo>
                      <a:pt x="3198" y="8184"/>
                      <a:pt x="4210" y="8070"/>
                      <a:pt x="5046" y="8004"/>
                    </a:cubicBezTo>
                    <a:cubicBezTo>
                      <a:pt x="6597" y="7913"/>
                      <a:pt x="7752" y="7882"/>
                      <a:pt x="8755" y="7730"/>
                    </a:cubicBezTo>
                    <a:cubicBezTo>
                      <a:pt x="9454" y="7639"/>
                      <a:pt x="9423" y="6970"/>
                      <a:pt x="9423" y="6849"/>
                    </a:cubicBezTo>
                    <a:cubicBezTo>
                      <a:pt x="9363" y="5147"/>
                      <a:pt x="9727" y="1773"/>
                      <a:pt x="9667" y="10"/>
                    </a:cubicBezTo>
                    <a:cubicBezTo>
                      <a:pt x="9522" y="3"/>
                      <a:pt x="9351" y="0"/>
                      <a:pt x="91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2"/>
              <p:cNvSpPr/>
              <p:nvPr/>
            </p:nvSpPr>
            <p:spPr>
              <a:xfrm>
                <a:off x="5932000" y="4484625"/>
                <a:ext cx="3647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1502" extrusionOk="0">
                    <a:moveTo>
                      <a:pt x="403" y="1"/>
                    </a:moveTo>
                    <a:cubicBezTo>
                      <a:pt x="361" y="1"/>
                      <a:pt x="317" y="7"/>
                      <a:pt x="274" y="22"/>
                    </a:cubicBezTo>
                    <a:cubicBezTo>
                      <a:pt x="91" y="52"/>
                      <a:pt x="0" y="265"/>
                      <a:pt x="91" y="417"/>
                    </a:cubicBezTo>
                    <a:cubicBezTo>
                      <a:pt x="182" y="599"/>
                      <a:pt x="365" y="630"/>
                      <a:pt x="517" y="751"/>
                    </a:cubicBezTo>
                    <a:cubicBezTo>
                      <a:pt x="669" y="843"/>
                      <a:pt x="760" y="964"/>
                      <a:pt x="881" y="1086"/>
                    </a:cubicBezTo>
                    <a:cubicBezTo>
                      <a:pt x="935" y="1139"/>
                      <a:pt x="1250" y="1501"/>
                      <a:pt x="1364" y="1501"/>
                    </a:cubicBezTo>
                    <a:cubicBezTo>
                      <a:pt x="1379" y="1501"/>
                      <a:pt x="1391" y="1495"/>
                      <a:pt x="1398" y="1481"/>
                    </a:cubicBezTo>
                    <a:cubicBezTo>
                      <a:pt x="1459" y="1359"/>
                      <a:pt x="1368" y="1207"/>
                      <a:pt x="1337" y="1086"/>
                    </a:cubicBezTo>
                    <a:cubicBezTo>
                      <a:pt x="1277" y="934"/>
                      <a:pt x="1246" y="782"/>
                      <a:pt x="1155" y="630"/>
                    </a:cubicBezTo>
                    <a:cubicBezTo>
                      <a:pt x="995" y="362"/>
                      <a:pt x="716" y="1"/>
                      <a:pt x="4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2"/>
              <p:cNvSpPr/>
              <p:nvPr/>
            </p:nvSpPr>
            <p:spPr>
              <a:xfrm>
                <a:off x="5913800" y="4495975"/>
                <a:ext cx="31900" cy="28725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149" extrusionOk="0">
                    <a:moveTo>
                      <a:pt x="331" y="1"/>
                    </a:moveTo>
                    <a:cubicBezTo>
                      <a:pt x="133" y="1"/>
                      <a:pt x="0" y="309"/>
                      <a:pt x="211" y="389"/>
                    </a:cubicBezTo>
                    <a:cubicBezTo>
                      <a:pt x="424" y="480"/>
                      <a:pt x="546" y="632"/>
                      <a:pt x="698" y="784"/>
                    </a:cubicBezTo>
                    <a:cubicBezTo>
                      <a:pt x="850" y="905"/>
                      <a:pt x="941" y="1088"/>
                      <a:pt x="1123" y="1148"/>
                    </a:cubicBezTo>
                    <a:cubicBezTo>
                      <a:pt x="1184" y="1148"/>
                      <a:pt x="1214" y="1118"/>
                      <a:pt x="1245" y="1088"/>
                    </a:cubicBezTo>
                    <a:cubicBezTo>
                      <a:pt x="1275" y="875"/>
                      <a:pt x="1123" y="662"/>
                      <a:pt x="1002" y="480"/>
                    </a:cubicBezTo>
                    <a:cubicBezTo>
                      <a:pt x="850" y="297"/>
                      <a:pt x="667" y="115"/>
                      <a:pt x="424" y="24"/>
                    </a:cubicBezTo>
                    <a:cubicBezTo>
                      <a:pt x="392" y="8"/>
                      <a:pt x="361" y="1"/>
                      <a:pt x="3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2"/>
              <p:cNvSpPr/>
              <p:nvPr/>
            </p:nvSpPr>
            <p:spPr>
              <a:xfrm>
                <a:off x="5946550" y="4453800"/>
                <a:ext cx="33825" cy="28800"/>
              </a:xfrm>
              <a:custGeom>
                <a:avLst/>
                <a:gdLst/>
                <a:ahLst/>
                <a:cxnLst/>
                <a:rect l="l" t="t" r="r" b="b"/>
                <a:pathLst>
                  <a:path w="1353" h="1152" extrusionOk="0">
                    <a:moveTo>
                      <a:pt x="113" y="1"/>
                    </a:moveTo>
                    <a:cubicBezTo>
                      <a:pt x="58" y="1"/>
                      <a:pt x="1" y="55"/>
                      <a:pt x="26" y="130"/>
                    </a:cubicBezTo>
                    <a:cubicBezTo>
                      <a:pt x="148" y="313"/>
                      <a:pt x="299" y="465"/>
                      <a:pt x="482" y="647"/>
                    </a:cubicBezTo>
                    <a:cubicBezTo>
                      <a:pt x="634" y="799"/>
                      <a:pt x="816" y="951"/>
                      <a:pt x="999" y="1103"/>
                    </a:cubicBezTo>
                    <a:cubicBezTo>
                      <a:pt x="1033" y="1137"/>
                      <a:pt x="1072" y="1151"/>
                      <a:pt x="1109" y="1151"/>
                    </a:cubicBezTo>
                    <a:cubicBezTo>
                      <a:pt x="1239" y="1151"/>
                      <a:pt x="1353" y="984"/>
                      <a:pt x="1211" y="890"/>
                    </a:cubicBezTo>
                    <a:cubicBezTo>
                      <a:pt x="1029" y="738"/>
                      <a:pt x="847" y="586"/>
                      <a:pt x="664" y="434"/>
                    </a:cubicBezTo>
                    <a:cubicBezTo>
                      <a:pt x="512" y="282"/>
                      <a:pt x="360" y="100"/>
                      <a:pt x="148" y="9"/>
                    </a:cubicBezTo>
                    <a:cubicBezTo>
                      <a:pt x="137" y="3"/>
                      <a:pt x="125" y="1"/>
                      <a:pt x="1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2"/>
              <p:cNvSpPr/>
              <p:nvPr/>
            </p:nvSpPr>
            <p:spPr>
              <a:xfrm>
                <a:off x="5947175" y="4458675"/>
                <a:ext cx="35075" cy="21200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848" extrusionOk="0">
                    <a:moveTo>
                      <a:pt x="1156" y="0"/>
                    </a:moveTo>
                    <a:cubicBezTo>
                      <a:pt x="1128" y="0"/>
                      <a:pt x="1097" y="8"/>
                      <a:pt x="1065" y="26"/>
                    </a:cubicBezTo>
                    <a:cubicBezTo>
                      <a:pt x="882" y="148"/>
                      <a:pt x="670" y="270"/>
                      <a:pt x="457" y="391"/>
                    </a:cubicBezTo>
                    <a:cubicBezTo>
                      <a:pt x="305" y="482"/>
                      <a:pt x="123" y="573"/>
                      <a:pt x="31" y="725"/>
                    </a:cubicBezTo>
                    <a:cubicBezTo>
                      <a:pt x="1" y="786"/>
                      <a:pt x="31" y="847"/>
                      <a:pt x="92" y="847"/>
                    </a:cubicBezTo>
                    <a:cubicBezTo>
                      <a:pt x="274" y="817"/>
                      <a:pt x="457" y="695"/>
                      <a:pt x="609" y="634"/>
                    </a:cubicBezTo>
                    <a:cubicBezTo>
                      <a:pt x="822" y="543"/>
                      <a:pt x="1034" y="422"/>
                      <a:pt x="1247" y="330"/>
                    </a:cubicBezTo>
                    <a:cubicBezTo>
                      <a:pt x="1402" y="253"/>
                      <a:pt x="1316" y="0"/>
                      <a:pt x="11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2"/>
              <p:cNvSpPr/>
              <p:nvPr/>
            </p:nvSpPr>
            <p:spPr>
              <a:xfrm>
                <a:off x="5947950" y="4422850"/>
                <a:ext cx="30425" cy="2890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1156" extrusionOk="0">
                    <a:moveTo>
                      <a:pt x="92" y="0"/>
                    </a:moveTo>
                    <a:cubicBezTo>
                      <a:pt x="92" y="0"/>
                      <a:pt x="61" y="0"/>
                      <a:pt x="61" y="31"/>
                    </a:cubicBezTo>
                    <a:cubicBezTo>
                      <a:pt x="0" y="213"/>
                      <a:pt x="243" y="456"/>
                      <a:pt x="365" y="608"/>
                    </a:cubicBezTo>
                    <a:cubicBezTo>
                      <a:pt x="517" y="791"/>
                      <a:pt x="730" y="1095"/>
                      <a:pt x="973" y="1155"/>
                    </a:cubicBezTo>
                    <a:cubicBezTo>
                      <a:pt x="1064" y="1155"/>
                      <a:pt x="1216" y="1064"/>
                      <a:pt x="1155" y="943"/>
                    </a:cubicBezTo>
                    <a:cubicBezTo>
                      <a:pt x="1064" y="730"/>
                      <a:pt x="791" y="578"/>
                      <a:pt x="608" y="396"/>
                    </a:cubicBezTo>
                    <a:cubicBezTo>
                      <a:pt x="487" y="274"/>
                      <a:pt x="304" y="0"/>
                      <a:pt x="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2"/>
              <p:cNvSpPr/>
              <p:nvPr/>
            </p:nvSpPr>
            <p:spPr>
              <a:xfrm>
                <a:off x="5949475" y="4425875"/>
                <a:ext cx="28125" cy="201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804" extrusionOk="0">
                    <a:moveTo>
                      <a:pt x="942" y="1"/>
                    </a:moveTo>
                    <a:cubicBezTo>
                      <a:pt x="699" y="1"/>
                      <a:pt x="517" y="214"/>
                      <a:pt x="365" y="366"/>
                    </a:cubicBezTo>
                    <a:cubicBezTo>
                      <a:pt x="243" y="457"/>
                      <a:pt x="31" y="609"/>
                      <a:pt x="0" y="791"/>
                    </a:cubicBezTo>
                    <a:lnTo>
                      <a:pt x="31" y="791"/>
                    </a:lnTo>
                    <a:cubicBezTo>
                      <a:pt x="52" y="800"/>
                      <a:pt x="75" y="803"/>
                      <a:pt x="99" y="803"/>
                    </a:cubicBezTo>
                    <a:cubicBezTo>
                      <a:pt x="248" y="803"/>
                      <a:pt x="443" y="661"/>
                      <a:pt x="547" y="609"/>
                    </a:cubicBezTo>
                    <a:cubicBezTo>
                      <a:pt x="760" y="487"/>
                      <a:pt x="1003" y="396"/>
                      <a:pt x="1064" y="183"/>
                    </a:cubicBezTo>
                    <a:cubicBezTo>
                      <a:pt x="1125" y="92"/>
                      <a:pt x="1034" y="1"/>
                      <a:pt x="9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2"/>
              <p:cNvSpPr/>
              <p:nvPr/>
            </p:nvSpPr>
            <p:spPr>
              <a:xfrm>
                <a:off x="5549000" y="4363575"/>
                <a:ext cx="251550" cy="196200"/>
              </a:xfrm>
              <a:custGeom>
                <a:avLst/>
                <a:gdLst/>
                <a:ahLst/>
                <a:cxnLst/>
                <a:rect l="l" t="t" r="r" b="b"/>
                <a:pathLst>
                  <a:path w="10062" h="7848" extrusionOk="0">
                    <a:moveTo>
                      <a:pt x="3739" y="1"/>
                    </a:moveTo>
                    <a:cubicBezTo>
                      <a:pt x="3618" y="973"/>
                      <a:pt x="3739" y="2523"/>
                      <a:pt x="3466" y="4438"/>
                    </a:cubicBezTo>
                    <a:cubicBezTo>
                      <a:pt x="3344" y="5381"/>
                      <a:pt x="1" y="4742"/>
                      <a:pt x="1" y="6505"/>
                    </a:cubicBezTo>
                    <a:cubicBezTo>
                      <a:pt x="1" y="7113"/>
                      <a:pt x="487" y="7478"/>
                      <a:pt x="1034" y="7630"/>
                    </a:cubicBezTo>
                    <a:cubicBezTo>
                      <a:pt x="1804" y="7792"/>
                      <a:pt x="2723" y="7805"/>
                      <a:pt x="3592" y="7805"/>
                    </a:cubicBezTo>
                    <a:cubicBezTo>
                      <a:pt x="3766" y="7805"/>
                      <a:pt x="3937" y="7805"/>
                      <a:pt x="4106" y="7805"/>
                    </a:cubicBezTo>
                    <a:cubicBezTo>
                      <a:pt x="4358" y="7805"/>
                      <a:pt x="4602" y="7806"/>
                      <a:pt x="4833" y="7812"/>
                    </a:cubicBezTo>
                    <a:cubicBezTo>
                      <a:pt x="5728" y="7830"/>
                      <a:pt x="6492" y="7847"/>
                      <a:pt x="7176" y="7847"/>
                    </a:cubicBezTo>
                    <a:cubicBezTo>
                      <a:pt x="7677" y="7847"/>
                      <a:pt x="8135" y="7838"/>
                      <a:pt x="8572" y="7812"/>
                    </a:cubicBezTo>
                    <a:cubicBezTo>
                      <a:pt x="9241" y="7751"/>
                      <a:pt x="9271" y="7083"/>
                      <a:pt x="9271" y="6961"/>
                    </a:cubicBezTo>
                    <a:cubicBezTo>
                      <a:pt x="9362" y="5289"/>
                      <a:pt x="9970" y="1946"/>
                      <a:pt x="10062" y="183"/>
                    </a:cubicBezTo>
                    <a:cubicBezTo>
                      <a:pt x="8724" y="1"/>
                      <a:pt x="5107" y="1"/>
                      <a:pt x="37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42"/>
              <p:cNvSpPr/>
              <p:nvPr/>
            </p:nvSpPr>
            <p:spPr>
              <a:xfrm>
                <a:off x="5613600" y="4473425"/>
                <a:ext cx="34200" cy="39600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584" extrusionOk="0">
                    <a:moveTo>
                      <a:pt x="358" y="1"/>
                    </a:moveTo>
                    <a:cubicBezTo>
                      <a:pt x="321" y="1"/>
                      <a:pt x="283" y="5"/>
                      <a:pt x="243" y="14"/>
                    </a:cubicBezTo>
                    <a:cubicBezTo>
                      <a:pt x="61" y="44"/>
                      <a:pt x="0" y="257"/>
                      <a:pt x="91" y="409"/>
                    </a:cubicBezTo>
                    <a:cubicBezTo>
                      <a:pt x="152" y="622"/>
                      <a:pt x="365" y="652"/>
                      <a:pt x="517" y="774"/>
                    </a:cubicBezTo>
                    <a:cubicBezTo>
                      <a:pt x="639" y="865"/>
                      <a:pt x="730" y="1017"/>
                      <a:pt x="821" y="1139"/>
                    </a:cubicBezTo>
                    <a:cubicBezTo>
                      <a:pt x="875" y="1193"/>
                      <a:pt x="1146" y="1584"/>
                      <a:pt x="1269" y="1584"/>
                    </a:cubicBezTo>
                    <a:cubicBezTo>
                      <a:pt x="1284" y="1584"/>
                      <a:pt x="1297" y="1577"/>
                      <a:pt x="1307" y="1564"/>
                    </a:cubicBezTo>
                    <a:cubicBezTo>
                      <a:pt x="1368" y="1442"/>
                      <a:pt x="1307" y="1291"/>
                      <a:pt x="1277" y="1169"/>
                    </a:cubicBezTo>
                    <a:cubicBezTo>
                      <a:pt x="1216" y="987"/>
                      <a:pt x="1186" y="835"/>
                      <a:pt x="1094" y="652"/>
                    </a:cubicBezTo>
                    <a:cubicBezTo>
                      <a:pt x="958" y="351"/>
                      <a:pt x="697" y="1"/>
                      <a:pt x="3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2" name="Google Shape;2612;p42"/>
              <p:cNvSpPr/>
              <p:nvPr/>
            </p:nvSpPr>
            <p:spPr>
              <a:xfrm>
                <a:off x="5594775" y="4482775"/>
                <a:ext cx="302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1233" extrusionOk="0">
                    <a:moveTo>
                      <a:pt x="308" y="1"/>
                    </a:moveTo>
                    <a:cubicBezTo>
                      <a:pt x="120" y="1"/>
                      <a:pt x="1" y="302"/>
                      <a:pt x="206" y="430"/>
                    </a:cubicBezTo>
                    <a:cubicBezTo>
                      <a:pt x="388" y="521"/>
                      <a:pt x="510" y="673"/>
                      <a:pt x="662" y="825"/>
                    </a:cubicBezTo>
                    <a:cubicBezTo>
                      <a:pt x="784" y="977"/>
                      <a:pt x="875" y="1160"/>
                      <a:pt x="1057" y="1220"/>
                    </a:cubicBezTo>
                    <a:cubicBezTo>
                      <a:pt x="1065" y="1229"/>
                      <a:pt x="1076" y="1232"/>
                      <a:pt x="1086" y="1232"/>
                    </a:cubicBezTo>
                    <a:cubicBezTo>
                      <a:pt x="1116" y="1232"/>
                      <a:pt x="1148" y="1204"/>
                      <a:pt x="1148" y="1160"/>
                    </a:cubicBezTo>
                    <a:cubicBezTo>
                      <a:pt x="1209" y="947"/>
                      <a:pt x="1057" y="734"/>
                      <a:pt x="966" y="552"/>
                    </a:cubicBezTo>
                    <a:cubicBezTo>
                      <a:pt x="814" y="339"/>
                      <a:pt x="632" y="157"/>
                      <a:pt x="419" y="35"/>
                    </a:cubicBezTo>
                    <a:cubicBezTo>
                      <a:pt x="381" y="11"/>
                      <a:pt x="343" y="1"/>
                      <a:pt x="3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42"/>
              <p:cNvSpPr/>
              <p:nvPr/>
            </p:nvSpPr>
            <p:spPr>
              <a:xfrm>
                <a:off x="5630450" y="4443150"/>
                <a:ext cx="31700" cy="31075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1243" extrusionOk="0">
                    <a:moveTo>
                      <a:pt x="111" y="1"/>
                    </a:moveTo>
                    <a:cubicBezTo>
                      <a:pt x="57" y="1"/>
                      <a:pt x="0" y="51"/>
                      <a:pt x="25" y="100"/>
                    </a:cubicBezTo>
                    <a:cubicBezTo>
                      <a:pt x="116" y="313"/>
                      <a:pt x="268" y="465"/>
                      <a:pt x="420" y="647"/>
                    </a:cubicBezTo>
                    <a:cubicBezTo>
                      <a:pt x="572" y="830"/>
                      <a:pt x="755" y="1012"/>
                      <a:pt x="937" y="1194"/>
                    </a:cubicBezTo>
                    <a:cubicBezTo>
                      <a:pt x="971" y="1229"/>
                      <a:pt x="1009" y="1243"/>
                      <a:pt x="1044" y="1243"/>
                    </a:cubicBezTo>
                    <a:cubicBezTo>
                      <a:pt x="1167" y="1243"/>
                      <a:pt x="1268" y="1076"/>
                      <a:pt x="1150" y="982"/>
                    </a:cubicBezTo>
                    <a:cubicBezTo>
                      <a:pt x="968" y="799"/>
                      <a:pt x="816" y="647"/>
                      <a:pt x="633" y="465"/>
                    </a:cubicBezTo>
                    <a:cubicBezTo>
                      <a:pt x="481" y="313"/>
                      <a:pt x="329" y="131"/>
                      <a:pt x="147" y="9"/>
                    </a:cubicBezTo>
                    <a:cubicBezTo>
                      <a:pt x="136" y="3"/>
                      <a:pt x="124" y="1"/>
                      <a:pt x="1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42"/>
              <p:cNvSpPr/>
              <p:nvPr/>
            </p:nvSpPr>
            <p:spPr>
              <a:xfrm>
                <a:off x="5629550" y="4450300"/>
                <a:ext cx="36350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57" extrusionOk="0">
                    <a:moveTo>
                      <a:pt x="1216" y="1"/>
                    </a:moveTo>
                    <a:cubicBezTo>
                      <a:pt x="1188" y="1"/>
                      <a:pt x="1157" y="9"/>
                      <a:pt x="1125" y="27"/>
                    </a:cubicBezTo>
                    <a:cubicBezTo>
                      <a:pt x="912" y="118"/>
                      <a:pt x="700" y="209"/>
                      <a:pt x="517" y="301"/>
                    </a:cubicBezTo>
                    <a:cubicBezTo>
                      <a:pt x="365" y="392"/>
                      <a:pt x="152" y="483"/>
                      <a:pt x="31" y="635"/>
                    </a:cubicBezTo>
                    <a:cubicBezTo>
                      <a:pt x="1" y="665"/>
                      <a:pt x="31" y="757"/>
                      <a:pt x="92" y="757"/>
                    </a:cubicBezTo>
                    <a:cubicBezTo>
                      <a:pt x="274" y="757"/>
                      <a:pt x="456" y="635"/>
                      <a:pt x="639" y="574"/>
                    </a:cubicBezTo>
                    <a:cubicBezTo>
                      <a:pt x="852" y="513"/>
                      <a:pt x="1034" y="422"/>
                      <a:pt x="1247" y="331"/>
                    </a:cubicBezTo>
                    <a:cubicBezTo>
                      <a:pt x="1453" y="254"/>
                      <a:pt x="1375" y="1"/>
                      <a:pt x="1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42"/>
              <p:cNvSpPr/>
              <p:nvPr/>
            </p:nvSpPr>
            <p:spPr>
              <a:xfrm>
                <a:off x="5634875" y="4412200"/>
                <a:ext cx="27250" cy="30775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231" extrusionOk="0">
                    <a:moveTo>
                      <a:pt x="91" y="1"/>
                    </a:moveTo>
                    <a:cubicBezTo>
                      <a:pt x="61" y="1"/>
                      <a:pt x="61" y="31"/>
                      <a:pt x="31" y="31"/>
                    </a:cubicBezTo>
                    <a:cubicBezTo>
                      <a:pt x="0" y="244"/>
                      <a:pt x="213" y="518"/>
                      <a:pt x="335" y="670"/>
                    </a:cubicBezTo>
                    <a:cubicBezTo>
                      <a:pt x="487" y="852"/>
                      <a:pt x="639" y="1125"/>
                      <a:pt x="882" y="1217"/>
                    </a:cubicBezTo>
                    <a:cubicBezTo>
                      <a:pt x="896" y="1226"/>
                      <a:pt x="912" y="1231"/>
                      <a:pt x="927" y="1231"/>
                    </a:cubicBezTo>
                    <a:cubicBezTo>
                      <a:pt x="1008" y="1231"/>
                      <a:pt x="1090" y="1111"/>
                      <a:pt x="1064" y="1034"/>
                    </a:cubicBezTo>
                    <a:cubicBezTo>
                      <a:pt x="973" y="791"/>
                      <a:pt x="730" y="639"/>
                      <a:pt x="578" y="487"/>
                    </a:cubicBezTo>
                    <a:cubicBezTo>
                      <a:pt x="456" y="335"/>
                      <a:pt x="274" y="3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42"/>
              <p:cNvSpPr/>
              <p:nvPr/>
            </p:nvSpPr>
            <p:spPr>
              <a:xfrm>
                <a:off x="5634100" y="4417450"/>
                <a:ext cx="28900" cy="187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48" extrusionOk="0">
                    <a:moveTo>
                      <a:pt x="932" y="1"/>
                    </a:moveTo>
                    <a:cubicBezTo>
                      <a:pt x="737" y="1"/>
                      <a:pt x="566" y="194"/>
                      <a:pt x="396" y="308"/>
                    </a:cubicBezTo>
                    <a:cubicBezTo>
                      <a:pt x="274" y="399"/>
                      <a:pt x="31" y="520"/>
                      <a:pt x="31" y="703"/>
                    </a:cubicBezTo>
                    <a:cubicBezTo>
                      <a:pt x="1" y="703"/>
                      <a:pt x="31" y="733"/>
                      <a:pt x="31" y="733"/>
                    </a:cubicBezTo>
                    <a:cubicBezTo>
                      <a:pt x="56" y="743"/>
                      <a:pt x="83" y="747"/>
                      <a:pt x="111" y="747"/>
                    </a:cubicBezTo>
                    <a:cubicBezTo>
                      <a:pt x="259" y="747"/>
                      <a:pt x="446" y="632"/>
                      <a:pt x="548" y="581"/>
                    </a:cubicBezTo>
                    <a:cubicBezTo>
                      <a:pt x="730" y="490"/>
                      <a:pt x="1034" y="399"/>
                      <a:pt x="1126" y="216"/>
                    </a:cubicBezTo>
                    <a:cubicBezTo>
                      <a:pt x="1156" y="125"/>
                      <a:pt x="1095" y="4"/>
                      <a:pt x="974" y="4"/>
                    </a:cubicBezTo>
                    <a:cubicBezTo>
                      <a:pt x="960" y="2"/>
                      <a:pt x="946" y="1"/>
                      <a:pt x="9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42"/>
              <p:cNvSpPr/>
              <p:nvPr/>
            </p:nvSpPr>
            <p:spPr>
              <a:xfrm>
                <a:off x="5318750" y="3421200"/>
                <a:ext cx="63100" cy="86800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3472" extrusionOk="0">
                    <a:moveTo>
                      <a:pt x="1208" y="0"/>
                    </a:moveTo>
                    <a:cubicBezTo>
                      <a:pt x="1180" y="0"/>
                      <a:pt x="1152" y="2"/>
                      <a:pt x="1125" y="5"/>
                    </a:cubicBezTo>
                    <a:cubicBezTo>
                      <a:pt x="791" y="66"/>
                      <a:pt x="578" y="400"/>
                      <a:pt x="426" y="643"/>
                    </a:cubicBezTo>
                    <a:cubicBezTo>
                      <a:pt x="122" y="1008"/>
                      <a:pt x="1" y="1130"/>
                      <a:pt x="122" y="1616"/>
                    </a:cubicBezTo>
                    <a:cubicBezTo>
                      <a:pt x="213" y="2102"/>
                      <a:pt x="244" y="2497"/>
                      <a:pt x="274" y="2984"/>
                    </a:cubicBezTo>
                    <a:cubicBezTo>
                      <a:pt x="274" y="3166"/>
                      <a:pt x="244" y="3349"/>
                      <a:pt x="457" y="3440"/>
                    </a:cubicBezTo>
                    <a:cubicBezTo>
                      <a:pt x="501" y="3462"/>
                      <a:pt x="544" y="3472"/>
                      <a:pt x="586" y="3472"/>
                    </a:cubicBezTo>
                    <a:cubicBezTo>
                      <a:pt x="885" y="3472"/>
                      <a:pt x="1102" y="2950"/>
                      <a:pt x="1156" y="2710"/>
                    </a:cubicBezTo>
                    <a:cubicBezTo>
                      <a:pt x="1156" y="2649"/>
                      <a:pt x="1186" y="2589"/>
                      <a:pt x="1186" y="2528"/>
                    </a:cubicBezTo>
                    <a:cubicBezTo>
                      <a:pt x="1186" y="2558"/>
                      <a:pt x="1186" y="2558"/>
                      <a:pt x="1186" y="2558"/>
                    </a:cubicBezTo>
                    <a:cubicBezTo>
                      <a:pt x="1186" y="2723"/>
                      <a:pt x="1236" y="2962"/>
                      <a:pt x="1424" y="2962"/>
                    </a:cubicBezTo>
                    <a:cubicBezTo>
                      <a:pt x="1445" y="2962"/>
                      <a:pt x="1467" y="2959"/>
                      <a:pt x="1490" y="2953"/>
                    </a:cubicBezTo>
                    <a:cubicBezTo>
                      <a:pt x="1733" y="2923"/>
                      <a:pt x="1824" y="2467"/>
                      <a:pt x="1855" y="2285"/>
                    </a:cubicBezTo>
                    <a:cubicBezTo>
                      <a:pt x="1916" y="2011"/>
                      <a:pt x="1885" y="1768"/>
                      <a:pt x="1885" y="1525"/>
                    </a:cubicBezTo>
                    <a:cubicBezTo>
                      <a:pt x="1855" y="1190"/>
                      <a:pt x="1976" y="1099"/>
                      <a:pt x="2159" y="856"/>
                    </a:cubicBezTo>
                    <a:cubicBezTo>
                      <a:pt x="2250" y="735"/>
                      <a:pt x="2524" y="491"/>
                      <a:pt x="2463" y="309"/>
                    </a:cubicBezTo>
                    <a:cubicBezTo>
                      <a:pt x="2372" y="157"/>
                      <a:pt x="2068" y="157"/>
                      <a:pt x="1946" y="127"/>
                    </a:cubicBezTo>
                    <a:cubicBezTo>
                      <a:pt x="1729" y="100"/>
                      <a:pt x="1441" y="0"/>
                      <a:pt x="12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42"/>
              <p:cNvSpPr/>
              <p:nvPr/>
            </p:nvSpPr>
            <p:spPr>
              <a:xfrm>
                <a:off x="5304325" y="3345875"/>
                <a:ext cx="115525" cy="161350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6454" extrusionOk="0">
                    <a:moveTo>
                      <a:pt x="2612" y="1"/>
                    </a:moveTo>
                    <a:cubicBezTo>
                      <a:pt x="2367" y="1"/>
                      <a:pt x="2153" y="92"/>
                      <a:pt x="1915" y="282"/>
                    </a:cubicBezTo>
                    <a:cubicBezTo>
                      <a:pt x="973" y="1133"/>
                      <a:pt x="1034" y="1559"/>
                      <a:pt x="547" y="2684"/>
                    </a:cubicBezTo>
                    <a:cubicBezTo>
                      <a:pt x="213" y="3383"/>
                      <a:pt x="365" y="4051"/>
                      <a:pt x="304" y="4781"/>
                    </a:cubicBezTo>
                    <a:cubicBezTo>
                      <a:pt x="274" y="5085"/>
                      <a:pt x="213" y="5358"/>
                      <a:pt x="152" y="5602"/>
                    </a:cubicBezTo>
                    <a:cubicBezTo>
                      <a:pt x="122" y="5784"/>
                      <a:pt x="0" y="5966"/>
                      <a:pt x="0" y="6149"/>
                    </a:cubicBezTo>
                    <a:cubicBezTo>
                      <a:pt x="31" y="6331"/>
                      <a:pt x="152" y="6422"/>
                      <a:pt x="335" y="6453"/>
                    </a:cubicBezTo>
                    <a:cubicBezTo>
                      <a:pt x="344" y="6453"/>
                      <a:pt x="354" y="6453"/>
                      <a:pt x="364" y="6453"/>
                    </a:cubicBezTo>
                    <a:cubicBezTo>
                      <a:pt x="977" y="6453"/>
                      <a:pt x="1126" y="5504"/>
                      <a:pt x="1186" y="5085"/>
                    </a:cubicBezTo>
                    <a:cubicBezTo>
                      <a:pt x="1246" y="4659"/>
                      <a:pt x="1338" y="4295"/>
                      <a:pt x="1520" y="3930"/>
                    </a:cubicBezTo>
                    <a:cubicBezTo>
                      <a:pt x="1611" y="3687"/>
                      <a:pt x="1429" y="3687"/>
                      <a:pt x="1945" y="3687"/>
                    </a:cubicBezTo>
                    <a:cubicBezTo>
                      <a:pt x="2037" y="3687"/>
                      <a:pt x="2128" y="3717"/>
                      <a:pt x="2219" y="3717"/>
                    </a:cubicBezTo>
                    <a:cubicBezTo>
                      <a:pt x="2341" y="3748"/>
                      <a:pt x="2493" y="3748"/>
                      <a:pt x="2645" y="3748"/>
                    </a:cubicBezTo>
                    <a:cubicBezTo>
                      <a:pt x="3101" y="3717"/>
                      <a:pt x="3404" y="3504"/>
                      <a:pt x="3617" y="3109"/>
                    </a:cubicBezTo>
                    <a:cubicBezTo>
                      <a:pt x="3921" y="2562"/>
                      <a:pt x="4164" y="1924"/>
                      <a:pt x="4377" y="1316"/>
                    </a:cubicBezTo>
                    <a:cubicBezTo>
                      <a:pt x="4620" y="738"/>
                      <a:pt x="3982" y="465"/>
                      <a:pt x="3404" y="222"/>
                    </a:cubicBezTo>
                    <a:cubicBezTo>
                      <a:pt x="3085" y="77"/>
                      <a:pt x="2835" y="1"/>
                      <a:pt x="26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42"/>
              <p:cNvSpPr/>
              <p:nvPr/>
            </p:nvSpPr>
            <p:spPr>
              <a:xfrm>
                <a:off x="5333200" y="3381275"/>
                <a:ext cx="47900" cy="6632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653" extrusionOk="0">
                    <a:moveTo>
                      <a:pt x="1431" y="1"/>
                    </a:moveTo>
                    <a:cubicBezTo>
                      <a:pt x="1183" y="1"/>
                      <a:pt x="793" y="61"/>
                      <a:pt x="487" y="386"/>
                    </a:cubicBezTo>
                    <a:cubicBezTo>
                      <a:pt x="0" y="873"/>
                      <a:pt x="91" y="1420"/>
                      <a:pt x="91" y="1420"/>
                    </a:cubicBezTo>
                    <a:cubicBezTo>
                      <a:pt x="122" y="1724"/>
                      <a:pt x="152" y="1997"/>
                      <a:pt x="213" y="2301"/>
                    </a:cubicBezTo>
                    <a:cubicBezTo>
                      <a:pt x="213" y="2392"/>
                      <a:pt x="243" y="2514"/>
                      <a:pt x="335" y="2575"/>
                    </a:cubicBezTo>
                    <a:cubicBezTo>
                      <a:pt x="388" y="2628"/>
                      <a:pt x="465" y="2652"/>
                      <a:pt x="544" y="2652"/>
                    </a:cubicBezTo>
                    <a:cubicBezTo>
                      <a:pt x="646" y="2652"/>
                      <a:pt x="753" y="2613"/>
                      <a:pt x="821" y="2544"/>
                    </a:cubicBezTo>
                    <a:cubicBezTo>
                      <a:pt x="973" y="2423"/>
                      <a:pt x="1003" y="2240"/>
                      <a:pt x="1003" y="2088"/>
                    </a:cubicBezTo>
                    <a:cubicBezTo>
                      <a:pt x="1034" y="1815"/>
                      <a:pt x="1064" y="1541"/>
                      <a:pt x="1246" y="1359"/>
                    </a:cubicBezTo>
                    <a:cubicBezTo>
                      <a:pt x="1338" y="1237"/>
                      <a:pt x="1490" y="1146"/>
                      <a:pt x="1611" y="1055"/>
                    </a:cubicBezTo>
                    <a:cubicBezTo>
                      <a:pt x="1885" y="781"/>
                      <a:pt x="1915" y="325"/>
                      <a:pt x="1672" y="21"/>
                    </a:cubicBezTo>
                    <a:cubicBezTo>
                      <a:pt x="1672" y="21"/>
                      <a:pt x="1576" y="1"/>
                      <a:pt x="1431" y="1"/>
                    </a:cubicBezTo>
                    <a:close/>
                  </a:path>
                </a:pathLst>
              </a:custGeom>
              <a:solidFill>
                <a:srgbClr val="FFDC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42"/>
              <p:cNvSpPr/>
              <p:nvPr/>
            </p:nvSpPr>
            <p:spPr>
              <a:xfrm>
                <a:off x="5334700" y="3378700"/>
                <a:ext cx="52475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2923" extrusionOk="0">
                    <a:moveTo>
                      <a:pt x="1607" y="1"/>
                    </a:moveTo>
                    <a:cubicBezTo>
                      <a:pt x="1498" y="1"/>
                      <a:pt x="1395" y="108"/>
                      <a:pt x="1460" y="216"/>
                    </a:cubicBezTo>
                    <a:cubicBezTo>
                      <a:pt x="1855" y="763"/>
                      <a:pt x="1369" y="1006"/>
                      <a:pt x="1095" y="1462"/>
                    </a:cubicBezTo>
                    <a:cubicBezTo>
                      <a:pt x="955" y="1687"/>
                      <a:pt x="944" y="2667"/>
                      <a:pt x="582" y="2667"/>
                    </a:cubicBezTo>
                    <a:cubicBezTo>
                      <a:pt x="553" y="2667"/>
                      <a:pt x="521" y="2661"/>
                      <a:pt x="487" y="2647"/>
                    </a:cubicBezTo>
                    <a:cubicBezTo>
                      <a:pt x="31" y="2465"/>
                      <a:pt x="427" y="1188"/>
                      <a:pt x="183" y="793"/>
                    </a:cubicBezTo>
                    <a:lnTo>
                      <a:pt x="183" y="793"/>
                    </a:lnTo>
                    <a:cubicBezTo>
                      <a:pt x="183" y="793"/>
                      <a:pt x="153" y="793"/>
                      <a:pt x="153" y="824"/>
                    </a:cubicBezTo>
                    <a:cubicBezTo>
                      <a:pt x="62" y="1279"/>
                      <a:pt x="1" y="1948"/>
                      <a:pt x="62" y="2435"/>
                    </a:cubicBezTo>
                    <a:cubicBezTo>
                      <a:pt x="112" y="2709"/>
                      <a:pt x="264" y="2922"/>
                      <a:pt x="519" y="2922"/>
                    </a:cubicBezTo>
                    <a:cubicBezTo>
                      <a:pt x="575" y="2922"/>
                      <a:pt x="635" y="2912"/>
                      <a:pt x="700" y="2890"/>
                    </a:cubicBezTo>
                    <a:cubicBezTo>
                      <a:pt x="913" y="2860"/>
                      <a:pt x="1095" y="2647"/>
                      <a:pt x="1156" y="2465"/>
                    </a:cubicBezTo>
                    <a:cubicBezTo>
                      <a:pt x="1308" y="2070"/>
                      <a:pt x="1217" y="1766"/>
                      <a:pt x="1521" y="1401"/>
                    </a:cubicBezTo>
                    <a:cubicBezTo>
                      <a:pt x="1855" y="1006"/>
                      <a:pt x="2098" y="580"/>
                      <a:pt x="1734" y="64"/>
                    </a:cubicBezTo>
                    <a:cubicBezTo>
                      <a:pt x="1698" y="19"/>
                      <a:pt x="1652" y="1"/>
                      <a:pt x="16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42"/>
              <p:cNvSpPr/>
              <p:nvPr/>
            </p:nvSpPr>
            <p:spPr>
              <a:xfrm>
                <a:off x="5374300" y="1629900"/>
                <a:ext cx="900550" cy="668875"/>
              </a:xfrm>
              <a:custGeom>
                <a:avLst/>
                <a:gdLst/>
                <a:ahLst/>
                <a:cxnLst/>
                <a:rect l="l" t="t" r="r" b="b"/>
                <a:pathLst>
                  <a:path w="36022" h="26755" extrusionOk="0">
                    <a:moveTo>
                      <a:pt x="17961" y="1"/>
                    </a:moveTo>
                    <a:cubicBezTo>
                      <a:pt x="11238" y="1"/>
                      <a:pt x="4454" y="3619"/>
                      <a:pt x="2520" y="10410"/>
                    </a:cubicBezTo>
                    <a:cubicBezTo>
                      <a:pt x="1761" y="13115"/>
                      <a:pt x="1943" y="15912"/>
                      <a:pt x="1761" y="18708"/>
                    </a:cubicBezTo>
                    <a:cubicBezTo>
                      <a:pt x="1639" y="20623"/>
                      <a:pt x="2125" y="24848"/>
                      <a:pt x="362" y="26003"/>
                    </a:cubicBezTo>
                    <a:cubicBezTo>
                      <a:pt x="0" y="26236"/>
                      <a:pt x="210" y="26754"/>
                      <a:pt x="562" y="26754"/>
                    </a:cubicBezTo>
                    <a:cubicBezTo>
                      <a:pt x="623" y="26754"/>
                      <a:pt x="689" y="26738"/>
                      <a:pt x="757" y="26702"/>
                    </a:cubicBezTo>
                    <a:cubicBezTo>
                      <a:pt x="4344" y="24696"/>
                      <a:pt x="5773" y="20592"/>
                      <a:pt x="7080" y="16945"/>
                    </a:cubicBezTo>
                    <a:cubicBezTo>
                      <a:pt x="7931" y="14513"/>
                      <a:pt x="8721" y="12082"/>
                      <a:pt x="9907" y="9802"/>
                    </a:cubicBezTo>
                    <a:cubicBezTo>
                      <a:pt x="10636" y="8373"/>
                      <a:pt x="11518" y="6914"/>
                      <a:pt x="12916" y="6033"/>
                    </a:cubicBezTo>
                    <a:cubicBezTo>
                      <a:pt x="13524" y="5664"/>
                      <a:pt x="14249" y="5465"/>
                      <a:pt x="14954" y="5465"/>
                    </a:cubicBezTo>
                    <a:cubicBezTo>
                      <a:pt x="16222" y="5465"/>
                      <a:pt x="17427" y="6107"/>
                      <a:pt x="17779" y="7553"/>
                    </a:cubicBezTo>
                    <a:cubicBezTo>
                      <a:pt x="17817" y="7723"/>
                      <a:pt x="17984" y="7822"/>
                      <a:pt x="18148" y="7822"/>
                    </a:cubicBezTo>
                    <a:cubicBezTo>
                      <a:pt x="18249" y="7822"/>
                      <a:pt x="18348" y="7785"/>
                      <a:pt x="18417" y="7705"/>
                    </a:cubicBezTo>
                    <a:cubicBezTo>
                      <a:pt x="19305" y="6795"/>
                      <a:pt x="20565" y="5205"/>
                      <a:pt x="21843" y="5205"/>
                    </a:cubicBezTo>
                    <a:cubicBezTo>
                      <a:pt x="22316" y="5205"/>
                      <a:pt x="22791" y="5422"/>
                      <a:pt x="23250" y="5972"/>
                    </a:cubicBezTo>
                    <a:cubicBezTo>
                      <a:pt x="24071" y="6975"/>
                      <a:pt x="24648" y="8617"/>
                      <a:pt x="25135" y="9772"/>
                    </a:cubicBezTo>
                    <a:cubicBezTo>
                      <a:pt x="26229" y="12416"/>
                      <a:pt x="26411" y="14969"/>
                      <a:pt x="26776" y="17735"/>
                    </a:cubicBezTo>
                    <a:cubicBezTo>
                      <a:pt x="27384" y="22021"/>
                      <a:pt x="29785" y="25517"/>
                      <a:pt x="34132" y="26550"/>
                    </a:cubicBezTo>
                    <a:cubicBezTo>
                      <a:pt x="34170" y="26561"/>
                      <a:pt x="34207" y="26566"/>
                      <a:pt x="34242" y="26566"/>
                    </a:cubicBezTo>
                    <a:cubicBezTo>
                      <a:pt x="34601" y="26566"/>
                      <a:pt x="34796" y="26045"/>
                      <a:pt x="34436" y="25851"/>
                    </a:cubicBezTo>
                    <a:cubicBezTo>
                      <a:pt x="33372" y="25182"/>
                      <a:pt x="32673" y="24179"/>
                      <a:pt x="32491" y="23024"/>
                    </a:cubicBezTo>
                    <a:lnTo>
                      <a:pt x="32491" y="23024"/>
                    </a:lnTo>
                    <a:cubicBezTo>
                      <a:pt x="33159" y="23966"/>
                      <a:pt x="34132" y="24513"/>
                      <a:pt x="35439" y="24939"/>
                    </a:cubicBezTo>
                    <a:cubicBezTo>
                      <a:pt x="35476" y="24951"/>
                      <a:pt x="35512" y="24957"/>
                      <a:pt x="35547" y="24957"/>
                    </a:cubicBezTo>
                    <a:cubicBezTo>
                      <a:pt x="35848" y="24957"/>
                      <a:pt x="36022" y="24516"/>
                      <a:pt x="35804" y="24270"/>
                    </a:cubicBezTo>
                    <a:cubicBezTo>
                      <a:pt x="33524" y="21839"/>
                      <a:pt x="34254" y="18830"/>
                      <a:pt x="34162" y="15790"/>
                    </a:cubicBezTo>
                    <a:cubicBezTo>
                      <a:pt x="34102" y="13419"/>
                      <a:pt x="33433" y="11079"/>
                      <a:pt x="32399" y="8921"/>
                    </a:cubicBezTo>
                    <a:cubicBezTo>
                      <a:pt x="30393" y="4878"/>
                      <a:pt x="26898" y="1686"/>
                      <a:pt x="22460" y="562"/>
                    </a:cubicBezTo>
                    <a:cubicBezTo>
                      <a:pt x="21001" y="186"/>
                      <a:pt x="19483" y="1"/>
                      <a:pt x="17961" y="1"/>
                    </a:cubicBezTo>
                    <a:close/>
                  </a:path>
                </a:pathLst>
              </a:custGeom>
              <a:solidFill>
                <a:srgbClr val="1340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42"/>
              <p:cNvSpPr/>
              <p:nvPr/>
            </p:nvSpPr>
            <p:spPr>
              <a:xfrm>
                <a:off x="5975775" y="2309450"/>
                <a:ext cx="382525" cy="530450"/>
              </a:xfrm>
              <a:custGeom>
                <a:avLst/>
                <a:gdLst/>
                <a:ahLst/>
                <a:cxnLst/>
                <a:rect l="l" t="t" r="r" b="b"/>
                <a:pathLst>
                  <a:path w="15301" h="21218" extrusionOk="0">
                    <a:moveTo>
                      <a:pt x="5366" y="1"/>
                    </a:moveTo>
                    <a:cubicBezTo>
                      <a:pt x="4539" y="1"/>
                      <a:pt x="3664" y="616"/>
                      <a:pt x="3720" y="1556"/>
                    </a:cubicBezTo>
                    <a:cubicBezTo>
                      <a:pt x="3994" y="5781"/>
                      <a:pt x="6334" y="9794"/>
                      <a:pt x="8371" y="13593"/>
                    </a:cubicBezTo>
                    <a:cubicBezTo>
                      <a:pt x="7155" y="12529"/>
                      <a:pt x="6000" y="11405"/>
                      <a:pt x="4723" y="10402"/>
                    </a:cubicBezTo>
                    <a:cubicBezTo>
                      <a:pt x="4288" y="10047"/>
                      <a:pt x="3763" y="9892"/>
                      <a:pt x="3240" y="9892"/>
                    </a:cubicBezTo>
                    <a:cubicBezTo>
                      <a:pt x="1610" y="9892"/>
                      <a:pt x="1" y="11404"/>
                      <a:pt x="1197" y="13107"/>
                    </a:cubicBezTo>
                    <a:cubicBezTo>
                      <a:pt x="3204" y="15964"/>
                      <a:pt x="6517" y="18548"/>
                      <a:pt x="9526" y="20250"/>
                    </a:cubicBezTo>
                    <a:cubicBezTo>
                      <a:pt x="10388" y="20734"/>
                      <a:pt x="11411" y="21218"/>
                      <a:pt x="12423" y="21218"/>
                    </a:cubicBezTo>
                    <a:cubicBezTo>
                      <a:pt x="12873" y="21218"/>
                      <a:pt x="13320" y="21122"/>
                      <a:pt x="13751" y="20888"/>
                    </a:cubicBezTo>
                    <a:cubicBezTo>
                      <a:pt x="14967" y="20250"/>
                      <a:pt x="15301" y="18943"/>
                      <a:pt x="15179" y="17666"/>
                    </a:cubicBezTo>
                    <a:cubicBezTo>
                      <a:pt x="14845" y="14870"/>
                      <a:pt x="12930" y="12104"/>
                      <a:pt x="11562" y="9733"/>
                    </a:cubicBezTo>
                    <a:cubicBezTo>
                      <a:pt x="9830" y="6785"/>
                      <a:pt x="8067" y="3836"/>
                      <a:pt x="6608" y="766"/>
                    </a:cubicBezTo>
                    <a:cubicBezTo>
                      <a:pt x="6365" y="234"/>
                      <a:pt x="5875" y="1"/>
                      <a:pt x="53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42"/>
              <p:cNvSpPr/>
              <p:nvPr/>
            </p:nvSpPr>
            <p:spPr>
              <a:xfrm>
                <a:off x="6048250" y="2196950"/>
                <a:ext cx="138325" cy="176175"/>
              </a:xfrm>
              <a:custGeom>
                <a:avLst/>
                <a:gdLst/>
                <a:ahLst/>
                <a:cxnLst/>
                <a:rect l="l" t="t" r="r" b="b"/>
                <a:pathLst>
                  <a:path w="5533" h="7047" extrusionOk="0">
                    <a:moveTo>
                      <a:pt x="3236" y="0"/>
                    </a:moveTo>
                    <a:cubicBezTo>
                      <a:pt x="3046" y="0"/>
                      <a:pt x="2833" y="68"/>
                      <a:pt x="2706" y="221"/>
                    </a:cubicBezTo>
                    <a:cubicBezTo>
                      <a:pt x="2509" y="473"/>
                      <a:pt x="2364" y="934"/>
                      <a:pt x="2248" y="1602"/>
                    </a:cubicBezTo>
                    <a:lnTo>
                      <a:pt x="2248" y="1602"/>
                    </a:lnTo>
                    <a:cubicBezTo>
                      <a:pt x="2211" y="927"/>
                      <a:pt x="1916" y="714"/>
                      <a:pt x="1664" y="714"/>
                    </a:cubicBezTo>
                    <a:cubicBezTo>
                      <a:pt x="1613" y="714"/>
                      <a:pt x="1565" y="722"/>
                      <a:pt x="1520" y="737"/>
                    </a:cubicBezTo>
                    <a:cubicBezTo>
                      <a:pt x="1156" y="859"/>
                      <a:pt x="973" y="1497"/>
                      <a:pt x="1034" y="2379"/>
                    </a:cubicBezTo>
                    <a:cubicBezTo>
                      <a:pt x="1034" y="2804"/>
                      <a:pt x="912" y="3169"/>
                      <a:pt x="700" y="3564"/>
                    </a:cubicBezTo>
                    <a:cubicBezTo>
                      <a:pt x="1" y="4932"/>
                      <a:pt x="213" y="5783"/>
                      <a:pt x="943" y="6421"/>
                    </a:cubicBezTo>
                    <a:cubicBezTo>
                      <a:pt x="1457" y="6884"/>
                      <a:pt x="2279" y="7047"/>
                      <a:pt x="2954" y="7047"/>
                    </a:cubicBezTo>
                    <a:cubicBezTo>
                      <a:pt x="3477" y="7047"/>
                      <a:pt x="3911" y="6949"/>
                      <a:pt x="4043" y="6816"/>
                    </a:cubicBezTo>
                    <a:cubicBezTo>
                      <a:pt x="4530" y="6300"/>
                      <a:pt x="4925" y="4689"/>
                      <a:pt x="4955" y="4476"/>
                    </a:cubicBezTo>
                    <a:cubicBezTo>
                      <a:pt x="5168" y="3412"/>
                      <a:pt x="5259" y="2987"/>
                      <a:pt x="5441" y="1831"/>
                    </a:cubicBezTo>
                    <a:cubicBezTo>
                      <a:pt x="5533" y="1345"/>
                      <a:pt x="5441" y="1041"/>
                      <a:pt x="5320" y="889"/>
                    </a:cubicBezTo>
                    <a:cubicBezTo>
                      <a:pt x="5167" y="708"/>
                      <a:pt x="4944" y="598"/>
                      <a:pt x="4715" y="598"/>
                    </a:cubicBezTo>
                    <a:cubicBezTo>
                      <a:pt x="4462" y="598"/>
                      <a:pt x="4202" y="733"/>
                      <a:pt x="4021" y="1058"/>
                    </a:cubicBezTo>
                    <a:lnTo>
                      <a:pt x="4021" y="1058"/>
                    </a:lnTo>
                    <a:cubicBezTo>
                      <a:pt x="4083" y="382"/>
                      <a:pt x="3784" y="96"/>
                      <a:pt x="3344" y="8"/>
                    </a:cubicBezTo>
                    <a:cubicBezTo>
                      <a:pt x="3310" y="3"/>
                      <a:pt x="3273" y="0"/>
                      <a:pt x="32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42"/>
              <p:cNvSpPr/>
              <p:nvPr/>
            </p:nvSpPr>
            <p:spPr>
              <a:xfrm>
                <a:off x="6134125" y="2227325"/>
                <a:ext cx="15225" cy="636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47" extrusionOk="0">
                    <a:moveTo>
                      <a:pt x="544" y="1"/>
                    </a:moveTo>
                    <a:cubicBezTo>
                      <a:pt x="509" y="1"/>
                      <a:pt x="471" y="24"/>
                      <a:pt x="456" y="69"/>
                    </a:cubicBezTo>
                    <a:cubicBezTo>
                      <a:pt x="365" y="860"/>
                      <a:pt x="91" y="1863"/>
                      <a:pt x="0" y="2440"/>
                    </a:cubicBezTo>
                    <a:cubicBezTo>
                      <a:pt x="0" y="2500"/>
                      <a:pt x="65" y="2546"/>
                      <a:pt x="118" y="2546"/>
                    </a:cubicBezTo>
                    <a:cubicBezTo>
                      <a:pt x="147" y="2546"/>
                      <a:pt x="172" y="2533"/>
                      <a:pt x="183" y="2501"/>
                    </a:cubicBezTo>
                    <a:cubicBezTo>
                      <a:pt x="426" y="1863"/>
                      <a:pt x="547" y="860"/>
                      <a:pt x="608" y="69"/>
                    </a:cubicBezTo>
                    <a:cubicBezTo>
                      <a:pt x="608" y="24"/>
                      <a:pt x="578" y="1"/>
                      <a:pt x="5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2"/>
              <p:cNvSpPr/>
              <p:nvPr/>
            </p:nvSpPr>
            <p:spPr>
              <a:xfrm>
                <a:off x="6096875" y="2239575"/>
                <a:ext cx="10300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412" h="1732" extrusionOk="0">
                    <a:moveTo>
                      <a:pt x="305" y="1"/>
                    </a:moveTo>
                    <a:cubicBezTo>
                      <a:pt x="254" y="1"/>
                      <a:pt x="198" y="39"/>
                      <a:pt x="183" y="126"/>
                    </a:cubicBezTo>
                    <a:cubicBezTo>
                      <a:pt x="153" y="613"/>
                      <a:pt x="92" y="1160"/>
                      <a:pt x="1" y="1646"/>
                    </a:cubicBezTo>
                    <a:cubicBezTo>
                      <a:pt x="1" y="1699"/>
                      <a:pt x="42" y="1732"/>
                      <a:pt x="82" y="1732"/>
                    </a:cubicBezTo>
                    <a:cubicBezTo>
                      <a:pt x="111" y="1732"/>
                      <a:pt x="140" y="1715"/>
                      <a:pt x="153" y="1677"/>
                    </a:cubicBezTo>
                    <a:cubicBezTo>
                      <a:pt x="274" y="1251"/>
                      <a:pt x="366" y="643"/>
                      <a:pt x="396" y="126"/>
                    </a:cubicBezTo>
                    <a:cubicBezTo>
                      <a:pt x="412" y="47"/>
                      <a:pt x="361" y="1"/>
                      <a:pt x="3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42"/>
              <p:cNvSpPr/>
              <p:nvPr/>
            </p:nvSpPr>
            <p:spPr>
              <a:xfrm>
                <a:off x="5428575" y="1706775"/>
                <a:ext cx="398475" cy="542350"/>
              </a:xfrm>
              <a:custGeom>
                <a:avLst/>
                <a:gdLst/>
                <a:ahLst/>
                <a:cxnLst/>
                <a:rect l="l" t="t" r="r" b="b"/>
                <a:pathLst>
                  <a:path w="15939" h="21694" extrusionOk="0">
                    <a:moveTo>
                      <a:pt x="13331" y="0"/>
                    </a:moveTo>
                    <a:cubicBezTo>
                      <a:pt x="10183" y="0"/>
                      <a:pt x="7170" y="3322"/>
                      <a:pt x="5881" y="5876"/>
                    </a:cubicBezTo>
                    <a:cubicBezTo>
                      <a:pt x="4605" y="8338"/>
                      <a:pt x="4027" y="11074"/>
                      <a:pt x="3146" y="13657"/>
                    </a:cubicBezTo>
                    <a:cubicBezTo>
                      <a:pt x="2234" y="16271"/>
                      <a:pt x="197" y="18703"/>
                      <a:pt x="15" y="21499"/>
                    </a:cubicBezTo>
                    <a:cubicBezTo>
                      <a:pt x="0" y="21632"/>
                      <a:pt x="93" y="21693"/>
                      <a:pt x="196" y="21693"/>
                    </a:cubicBezTo>
                    <a:cubicBezTo>
                      <a:pt x="305" y="21693"/>
                      <a:pt x="425" y="21624"/>
                      <a:pt x="441" y="21499"/>
                    </a:cubicBezTo>
                    <a:cubicBezTo>
                      <a:pt x="714" y="19128"/>
                      <a:pt x="2264" y="17213"/>
                      <a:pt x="3115" y="15055"/>
                    </a:cubicBezTo>
                    <a:cubicBezTo>
                      <a:pt x="3936" y="12958"/>
                      <a:pt x="4453" y="10739"/>
                      <a:pt x="5213" y="8612"/>
                    </a:cubicBezTo>
                    <a:cubicBezTo>
                      <a:pt x="6632" y="4670"/>
                      <a:pt x="9459" y="638"/>
                      <a:pt x="13733" y="638"/>
                    </a:cubicBezTo>
                    <a:cubicBezTo>
                      <a:pt x="14403" y="638"/>
                      <a:pt x="15109" y="738"/>
                      <a:pt x="15851" y="952"/>
                    </a:cubicBezTo>
                    <a:cubicBezTo>
                      <a:pt x="15860" y="956"/>
                      <a:pt x="15867" y="958"/>
                      <a:pt x="15874" y="958"/>
                    </a:cubicBezTo>
                    <a:cubicBezTo>
                      <a:pt x="15919" y="958"/>
                      <a:pt x="15938" y="883"/>
                      <a:pt x="15912" y="830"/>
                    </a:cubicBezTo>
                    <a:cubicBezTo>
                      <a:pt x="15063" y="249"/>
                      <a:pt x="14192" y="0"/>
                      <a:pt x="133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42"/>
              <p:cNvSpPr/>
              <p:nvPr/>
            </p:nvSpPr>
            <p:spPr>
              <a:xfrm>
                <a:off x="5421350" y="1668250"/>
                <a:ext cx="341200" cy="451375"/>
              </a:xfrm>
              <a:custGeom>
                <a:avLst/>
                <a:gdLst/>
                <a:ahLst/>
                <a:cxnLst/>
                <a:rect l="l" t="t" r="r" b="b"/>
                <a:pathLst>
                  <a:path w="13648" h="18055" extrusionOk="0">
                    <a:moveTo>
                      <a:pt x="13592" y="0"/>
                    </a:moveTo>
                    <a:cubicBezTo>
                      <a:pt x="9847" y="0"/>
                      <a:pt x="6677" y="3054"/>
                      <a:pt x="4590" y="5897"/>
                    </a:cubicBezTo>
                    <a:cubicBezTo>
                      <a:pt x="2219" y="9119"/>
                      <a:pt x="0" y="13830"/>
                      <a:pt x="365" y="17934"/>
                    </a:cubicBezTo>
                    <a:cubicBezTo>
                      <a:pt x="365" y="18004"/>
                      <a:pt x="426" y="18054"/>
                      <a:pt x="484" y="18054"/>
                    </a:cubicBezTo>
                    <a:cubicBezTo>
                      <a:pt x="525" y="18054"/>
                      <a:pt x="565" y="18028"/>
                      <a:pt x="578" y="17964"/>
                    </a:cubicBezTo>
                    <a:cubicBezTo>
                      <a:pt x="1003" y="16171"/>
                      <a:pt x="1125" y="14378"/>
                      <a:pt x="1702" y="12584"/>
                    </a:cubicBezTo>
                    <a:cubicBezTo>
                      <a:pt x="2280" y="10669"/>
                      <a:pt x="3161" y="8815"/>
                      <a:pt x="4255" y="7113"/>
                    </a:cubicBezTo>
                    <a:cubicBezTo>
                      <a:pt x="6505" y="3587"/>
                      <a:pt x="9514" y="912"/>
                      <a:pt x="13648" y="0"/>
                    </a:cubicBezTo>
                    <a:cubicBezTo>
                      <a:pt x="13629" y="0"/>
                      <a:pt x="13611" y="0"/>
                      <a:pt x="135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2"/>
              <p:cNvSpPr/>
              <p:nvPr/>
            </p:nvSpPr>
            <p:spPr>
              <a:xfrm>
                <a:off x="5841450" y="1707400"/>
                <a:ext cx="303675" cy="468775"/>
              </a:xfrm>
              <a:custGeom>
                <a:avLst/>
                <a:gdLst/>
                <a:ahLst/>
                <a:cxnLst/>
                <a:rect l="l" t="t" r="r" b="b"/>
                <a:pathLst>
                  <a:path w="12147" h="18751" extrusionOk="0">
                    <a:moveTo>
                      <a:pt x="3447" y="1"/>
                    </a:moveTo>
                    <a:cubicBezTo>
                      <a:pt x="2275" y="1"/>
                      <a:pt x="1093" y="440"/>
                      <a:pt x="96" y="1413"/>
                    </a:cubicBezTo>
                    <a:cubicBezTo>
                      <a:pt x="1" y="1485"/>
                      <a:pt x="73" y="1593"/>
                      <a:pt x="168" y="1593"/>
                    </a:cubicBezTo>
                    <a:cubicBezTo>
                      <a:pt x="194" y="1593"/>
                      <a:pt x="222" y="1585"/>
                      <a:pt x="248" y="1565"/>
                    </a:cubicBezTo>
                    <a:cubicBezTo>
                      <a:pt x="1216" y="794"/>
                      <a:pt x="2332" y="398"/>
                      <a:pt x="3430" y="398"/>
                    </a:cubicBezTo>
                    <a:cubicBezTo>
                      <a:pt x="4712" y="398"/>
                      <a:pt x="5969" y="938"/>
                      <a:pt x="6935" y="2052"/>
                    </a:cubicBezTo>
                    <a:cubicBezTo>
                      <a:pt x="8516" y="3845"/>
                      <a:pt x="8698" y="6368"/>
                      <a:pt x="8972" y="8647"/>
                    </a:cubicBezTo>
                    <a:cubicBezTo>
                      <a:pt x="9336" y="12052"/>
                      <a:pt x="9884" y="15608"/>
                      <a:pt x="11616" y="18617"/>
                    </a:cubicBezTo>
                    <a:cubicBezTo>
                      <a:pt x="11673" y="18712"/>
                      <a:pt x="11750" y="18750"/>
                      <a:pt x="11826" y="18750"/>
                    </a:cubicBezTo>
                    <a:cubicBezTo>
                      <a:pt x="11992" y="18750"/>
                      <a:pt x="12146" y="18562"/>
                      <a:pt x="12042" y="18374"/>
                    </a:cubicBezTo>
                    <a:cubicBezTo>
                      <a:pt x="10795" y="15547"/>
                      <a:pt x="10066" y="12720"/>
                      <a:pt x="9671" y="9620"/>
                    </a:cubicBezTo>
                    <a:cubicBezTo>
                      <a:pt x="9397" y="7371"/>
                      <a:pt x="9306" y="5000"/>
                      <a:pt x="8181" y="2963"/>
                    </a:cubicBezTo>
                    <a:cubicBezTo>
                      <a:pt x="7154" y="1115"/>
                      <a:pt x="5313" y="1"/>
                      <a:pt x="34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2"/>
              <p:cNvSpPr/>
              <p:nvPr/>
            </p:nvSpPr>
            <p:spPr>
              <a:xfrm>
                <a:off x="5848075" y="1661600"/>
                <a:ext cx="356175" cy="528800"/>
              </a:xfrm>
              <a:custGeom>
                <a:avLst/>
                <a:gdLst/>
                <a:ahLst/>
                <a:cxnLst/>
                <a:rect l="l" t="t" r="r" b="b"/>
                <a:pathLst>
                  <a:path w="14247" h="21152" extrusionOk="0">
                    <a:moveTo>
                      <a:pt x="4155" y="1"/>
                    </a:moveTo>
                    <a:cubicBezTo>
                      <a:pt x="2770" y="1"/>
                      <a:pt x="1365" y="419"/>
                      <a:pt x="105" y="1330"/>
                    </a:cubicBezTo>
                    <a:cubicBezTo>
                      <a:pt x="0" y="1383"/>
                      <a:pt x="53" y="1525"/>
                      <a:pt x="147" y="1525"/>
                    </a:cubicBezTo>
                    <a:cubicBezTo>
                      <a:pt x="162" y="1525"/>
                      <a:pt x="179" y="1521"/>
                      <a:pt x="196" y="1513"/>
                    </a:cubicBezTo>
                    <a:cubicBezTo>
                      <a:pt x="1366" y="844"/>
                      <a:pt x="2711" y="479"/>
                      <a:pt x="4049" y="479"/>
                    </a:cubicBezTo>
                    <a:cubicBezTo>
                      <a:pt x="5386" y="479"/>
                      <a:pt x="6716" y="844"/>
                      <a:pt x="7856" y="1634"/>
                    </a:cubicBezTo>
                    <a:cubicBezTo>
                      <a:pt x="10257" y="3245"/>
                      <a:pt x="10986" y="6315"/>
                      <a:pt x="11290" y="9051"/>
                    </a:cubicBezTo>
                    <a:cubicBezTo>
                      <a:pt x="11685" y="12850"/>
                      <a:pt x="11108" y="17987"/>
                      <a:pt x="13874" y="21087"/>
                    </a:cubicBezTo>
                    <a:cubicBezTo>
                      <a:pt x="13912" y="21133"/>
                      <a:pt x="13956" y="21152"/>
                      <a:pt x="13998" y="21152"/>
                    </a:cubicBezTo>
                    <a:cubicBezTo>
                      <a:pt x="14127" y="21152"/>
                      <a:pt x="14246" y="20981"/>
                      <a:pt x="14178" y="20844"/>
                    </a:cubicBezTo>
                    <a:cubicBezTo>
                      <a:pt x="12658" y="17653"/>
                      <a:pt x="12385" y="14765"/>
                      <a:pt x="12293" y="11300"/>
                    </a:cubicBezTo>
                    <a:cubicBezTo>
                      <a:pt x="12202" y="8899"/>
                      <a:pt x="11929" y="6437"/>
                      <a:pt x="10865" y="4279"/>
                    </a:cubicBezTo>
                    <a:cubicBezTo>
                      <a:pt x="9535" y="1619"/>
                      <a:pt x="6882" y="1"/>
                      <a:pt x="4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42"/>
              <p:cNvSpPr/>
              <p:nvPr/>
            </p:nvSpPr>
            <p:spPr>
              <a:xfrm>
                <a:off x="6160300" y="1781725"/>
                <a:ext cx="68825" cy="196000"/>
              </a:xfrm>
              <a:custGeom>
                <a:avLst/>
                <a:gdLst/>
                <a:ahLst/>
                <a:cxnLst/>
                <a:rect l="l" t="t" r="r" b="b"/>
                <a:pathLst>
                  <a:path w="2753" h="7840" extrusionOk="0">
                    <a:moveTo>
                      <a:pt x="94" y="1"/>
                    </a:moveTo>
                    <a:cubicBezTo>
                      <a:pt x="44" y="1"/>
                      <a:pt x="1" y="65"/>
                      <a:pt x="48" y="112"/>
                    </a:cubicBezTo>
                    <a:cubicBezTo>
                      <a:pt x="534" y="1176"/>
                      <a:pt x="807" y="2209"/>
                      <a:pt x="1051" y="3334"/>
                    </a:cubicBezTo>
                    <a:cubicBezTo>
                      <a:pt x="1324" y="4580"/>
                      <a:pt x="2023" y="6282"/>
                      <a:pt x="1750" y="7528"/>
                    </a:cubicBezTo>
                    <a:cubicBezTo>
                      <a:pt x="1709" y="7691"/>
                      <a:pt x="1858" y="7839"/>
                      <a:pt x="1997" y="7839"/>
                    </a:cubicBezTo>
                    <a:cubicBezTo>
                      <a:pt x="2067" y="7839"/>
                      <a:pt x="2135" y="7802"/>
                      <a:pt x="2175" y="7711"/>
                    </a:cubicBezTo>
                    <a:cubicBezTo>
                      <a:pt x="2753" y="6434"/>
                      <a:pt x="2114" y="5066"/>
                      <a:pt x="1780" y="3759"/>
                    </a:cubicBezTo>
                    <a:cubicBezTo>
                      <a:pt x="1415" y="2452"/>
                      <a:pt x="1142" y="1024"/>
                      <a:pt x="139" y="21"/>
                    </a:cubicBezTo>
                    <a:cubicBezTo>
                      <a:pt x="125" y="7"/>
                      <a:pt x="109" y="1"/>
                      <a:pt x="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42"/>
              <p:cNvSpPr/>
              <p:nvPr/>
            </p:nvSpPr>
            <p:spPr>
              <a:xfrm>
                <a:off x="6242325" y="1836575"/>
                <a:ext cx="28600" cy="120325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4813" extrusionOk="0">
                    <a:moveTo>
                      <a:pt x="176" y="1"/>
                    </a:moveTo>
                    <a:cubicBezTo>
                      <a:pt x="131" y="1"/>
                      <a:pt x="80" y="47"/>
                      <a:pt x="80" y="106"/>
                    </a:cubicBezTo>
                    <a:cubicBezTo>
                      <a:pt x="201" y="897"/>
                      <a:pt x="353" y="1687"/>
                      <a:pt x="323" y="2508"/>
                    </a:cubicBezTo>
                    <a:cubicBezTo>
                      <a:pt x="292" y="3237"/>
                      <a:pt x="80" y="3906"/>
                      <a:pt x="19" y="4635"/>
                    </a:cubicBezTo>
                    <a:cubicBezTo>
                      <a:pt x="0" y="4747"/>
                      <a:pt x="95" y="4813"/>
                      <a:pt x="192" y="4813"/>
                    </a:cubicBezTo>
                    <a:cubicBezTo>
                      <a:pt x="254" y="4813"/>
                      <a:pt x="318" y="4786"/>
                      <a:pt x="353" y="4727"/>
                    </a:cubicBezTo>
                    <a:cubicBezTo>
                      <a:pt x="1143" y="3389"/>
                      <a:pt x="961" y="1353"/>
                      <a:pt x="232" y="46"/>
                    </a:cubicBezTo>
                    <a:cubicBezTo>
                      <a:pt x="221" y="14"/>
                      <a:pt x="199" y="1"/>
                      <a:pt x="1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42"/>
              <p:cNvSpPr/>
              <p:nvPr/>
            </p:nvSpPr>
            <p:spPr>
              <a:xfrm>
                <a:off x="5414500" y="1764250"/>
                <a:ext cx="97700" cy="192925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7717" extrusionOk="0">
                    <a:moveTo>
                      <a:pt x="3813" y="1"/>
                    </a:moveTo>
                    <a:cubicBezTo>
                      <a:pt x="3799" y="1"/>
                      <a:pt x="3783" y="7"/>
                      <a:pt x="3770" y="21"/>
                    </a:cubicBezTo>
                    <a:cubicBezTo>
                      <a:pt x="1703" y="1753"/>
                      <a:pt x="1" y="4762"/>
                      <a:pt x="122" y="7528"/>
                    </a:cubicBezTo>
                    <a:cubicBezTo>
                      <a:pt x="122" y="7645"/>
                      <a:pt x="223" y="7716"/>
                      <a:pt x="319" y="7716"/>
                    </a:cubicBezTo>
                    <a:cubicBezTo>
                      <a:pt x="398" y="7716"/>
                      <a:pt x="473" y="7668"/>
                      <a:pt x="487" y="7559"/>
                    </a:cubicBezTo>
                    <a:cubicBezTo>
                      <a:pt x="852" y="6221"/>
                      <a:pt x="1034" y="4914"/>
                      <a:pt x="1612" y="3607"/>
                    </a:cubicBezTo>
                    <a:cubicBezTo>
                      <a:pt x="2189" y="2331"/>
                      <a:pt x="2979" y="1206"/>
                      <a:pt x="3861" y="142"/>
                    </a:cubicBezTo>
                    <a:cubicBezTo>
                      <a:pt x="3908" y="72"/>
                      <a:pt x="3864" y="1"/>
                      <a:pt x="38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42"/>
              <p:cNvSpPr/>
              <p:nvPr/>
            </p:nvSpPr>
            <p:spPr>
              <a:xfrm>
                <a:off x="5366625" y="1811050"/>
                <a:ext cx="45325" cy="146500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5860" extrusionOk="0">
                    <a:moveTo>
                      <a:pt x="1747" y="0"/>
                    </a:moveTo>
                    <a:cubicBezTo>
                      <a:pt x="1723" y="0"/>
                      <a:pt x="1696" y="10"/>
                      <a:pt x="1672" y="33"/>
                    </a:cubicBezTo>
                    <a:cubicBezTo>
                      <a:pt x="548" y="1553"/>
                      <a:pt x="1" y="3833"/>
                      <a:pt x="578" y="5717"/>
                    </a:cubicBezTo>
                    <a:cubicBezTo>
                      <a:pt x="605" y="5813"/>
                      <a:pt x="701" y="5859"/>
                      <a:pt x="794" y="5859"/>
                    </a:cubicBezTo>
                    <a:cubicBezTo>
                      <a:pt x="908" y="5859"/>
                      <a:pt x="1020" y="5790"/>
                      <a:pt x="1004" y="5656"/>
                    </a:cubicBezTo>
                    <a:cubicBezTo>
                      <a:pt x="821" y="3620"/>
                      <a:pt x="943" y="1979"/>
                      <a:pt x="1794" y="64"/>
                    </a:cubicBezTo>
                    <a:cubicBezTo>
                      <a:pt x="1813" y="26"/>
                      <a:pt x="1785" y="0"/>
                      <a:pt x="17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65C36-7DA8-49AD-9867-D39282A34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Recordamos: Saltarinas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0CB19A-1691-4C54-91E1-CB04C1D1AE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445" t="21518" r="11514" b="-1"/>
          <a:stretch/>
        </p:blipFill>
        <p:spPr>
          <a:xfrm>
            <a:off x="467544" y="1169851"/>
            <a:ext cx="7956456" cy="343364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B3407F7-5098-4E43-A164-2D477023FEE8}"/>
              </a:ext>
            </a:extLst>
          </p:cNvPr>
          <p:cNvSpPr txBox="1"/>
          <p:nvPr/>
        </p:nvSpPr>
        <p:spPr>
          <a:xfrm>
            <a:off x="1763688" y="2332677"/>
            <a:ext cx="96429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as</a:t>
            </a:r>
            <a:r>
              <a:rPr lang="es-MX" sz="6600" dirty="0">
                <a:latin typeface="Century Gothic" panose="020B0502020202020204" pitchFamily="34" charset="0"/>
              </a:rPr>
              <a:t>, </a:t>
            </a:r>
            <a:r>
              <a:rPr lang="es-MX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es</a:t>
            </a:r>
            <a:r>
              <a:rPr lang="es-MX" sz="6600" dirty="0">
                <a:latin typeface="Century Gothic" panose="020B0502020202020204" pitchFamily="34" charset="0"/>
              </a:rPr>
              <a:t>,  </a:t>
            </a:r>
            <a:r>
              <a:rPr lang="es-MX" sz="6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is</a:t>
            </a:r>
            <a:r>
              <a:rPr lang="es-MX" sz="6600" dirty="0">
                <a:latin typeface="Century Gothic" panose="020B0502020202020204" pitchFamily="34" charset="0"/>
              </a:rPr>
              <a:t>,  </a:t>
            </a:r>
            <a:r>
              <a:rPr lang="es-MX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os</a:t>
            </a:r>
            <a:r>
              <a:rPr lang="es-MX" sz="6600" dirty="0">
                <a:latin typeface="Century Gothic" panose="020B0502020202020204" pitchFamily="34" charset="0"/>
              </a:rPr>
              <a:t>, </a:t>
            </a:r>
            <a:r>
              <a:rPr lang="es-MX" sz="6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us</a:t>
            </a:r>
            <a:r>
              <a:rPr lang="es-MX" sz="6600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DB39B8-F02C-40CA-AD07-D11025111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77" y="1142417"/>
            <a:ext cx="1353429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68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B6005-216B-4E13-A830-6E5E06D1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40768" y="-428158"/>
            <a:ext cx="7704000" cy="572700"/>
          </a:xfrm>
        </p:spPr>
        <p:txBody>
          <a:bodyPr/>
          <a:lstStyle/>
          <a:p>
            <a:r>
              <a:rPr lang="es-MX" dirty="0"/>
              <a:t>Recordamos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946D93-FEE8-469D-99F3-517242D1B0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75000"/>
          </a:blip>
          <a:srcRect l="11313" t="27563" r="38719" b="39323"/>
          <a:stretch/>
        </p:blipFill>
        <p:spPr>
          <a:xfrm>
            <a:off x="73847" y="232886"/>
            <a:ext cx="6135757" cy="4910614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3E4152E-046B-492C-B6D0-8C933743BBE9}"/>
              </a:ext>
            </a:extLst>
          </p:cNvPr>
          <p:cNvCxnSpPr/>
          <p:nvPr/>
        </p:nvCxnSpPr>
        <p:spPr>
          <a:xfrm>
            <a:off x="6275446" y="582197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BD72F61-CD1D-420C-8777-2BF2ED436532}"/>
              </a:ext>
            </a:extLst>
          </p:cNvPr>
          <p:cNvCxnSpPr/>
          <p:nvPr/>
        </p:nvCxnSpPr>
        <p:spPr>
          <a:xfrm>
            <a:off x="7859081" y="595449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BB6BAD3-5B90-46B4-93CE-EBA98A96366F}"/>
              </a:ext>
            </a:extLst>
          </p:cNvPr>
          <p:cNvSpPr txBox="1"/>
          <p:nvPr/>
        </p:nvSpPr>
        <p:spPr>
          <a:xfrm>
            <a:off x="6282072" y="-65305"/>
            <a:ext cx="1152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Sí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B6CD7A7-0629-4436-86A5-3D0E0BB796AE}"/>
              </a:ext>
            </a:extLst>
          </p:cNvPr>
          <p:cNvSpPr txBox="1"/>
          <p:nvPr/>
        </p:nvSpPr>
        <p:spPr>
          <a:xfrm>
            <a:off x="7859080" y="-31841"/>
            <a:ext cx="1152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No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11CAF9B2-BD8F-4A97-A81A-E58FFE8CE2FA}"/>
              </a:ext>
            </a:extLst>
          </p:cNvPr>
          <p:cNvCxnSpPr/>
          <p:nvPr/>
        </p:nvCxnSpPr>
        <p:spPr>
          <a:xfrm>
            <a:off x="6275446" y="1065901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01DE2B66-033A-42F8-AF7C-560F0030A832}"/>
              </a:ext>
            </a:extLst>
          </p:cNvPr>
          <p:cNvCxnSpPr/>
          <p:nvPr/>
        </p:nvCxnSpPr>
        <p:spPr>
          <a:xfrm>
            <a:off x="7859081" y="1079153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59EE486-EE44-4FD3-BA18-41EF2AAC1C88}"/>
              </a:ext>
            </a:extLst>
          </p:cNvPr>
          <p:cNvCxnSpPr/>
          <p:nvPr/>
        </p:nvCxnSpPr>
        <p:spPr>
          <a:xfrm>
            <a:off x="6275446" y="1728510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5FDB9BC-B950-409C-8D8A-54077315485D}"/>
              </a:ext>
            </a:extLst>
          </p:cNvPr>
          <p:cNvCxnSpPr/>
          <p:nvPr/>
        </p:nvCxnSpPr>
        <p:spPr>
          <a:xfrm>
            <a:off x="7859081" y="1741762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78A40104-E4F4-4853-8888-3595D5AC447F}"/>
              </a:ext>
            </a:extLst>
          </p:cNvPr>
          <p:cNvCxnSpPr/>
          <p:nvPr/>
        </p:nvCxnSpPr>
        <p:spPr>
          <a:xfrm>
            <a:off x="6282072" y="2417623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E0EDF5D-F4F0-467F-8EC1-2D5146EB77C4}"/>
              </a:ext>
            </a:extLst>
          </p:cNvPr>
          <p:cNvCxnSpPr/>
          <p:nvPr/>
        </p:nvCxnSpPr>
        <p:spPr>
          <a:xfrm>
            <a:off x="7865707" y="2430875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2BEAEAA-5941-401F-BD97-B912B56EDC72}"/>
              </a:ext>
            </a:extLst>
          </p:cNvPr>
          <p:cNvCxnSpPr/>
          <p:nvPr/>
        </p:nvCxnSpPr>
        <p:spPr>
          <a:xfrm>
            <a:off x="6361585" y="3148706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7CF62D5-9918-4B71-B976-91D9C6EEE4E4}"/>
              </a:ext>
            </a:extLst>
          </p:cNvPr>
          <p:cNvCxnSpPr/>
          <p:nvPr/>
        </p:nvCxnSpPr>
        <p:spPr>
          <a:xfrm>
            <a:off x="7945220" y="3161958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1DA6C1E-B1FB-42DD-B3E0-6A200C2244B2}"/>
              </a:ext>
            </a:extLst>
          </p:cNvPr>
          <p:cNvCxnSpPr/>
          <p:nvPr/>
        </p:nvCxnSpPr>
        <p:spPr>
          <a:xfrm>
            <a:off x="6156176" y="3941623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F75E36F2-ECD1-4331-96E4-B434E66C6365}"/>
              </a:ext>
            </a:extLst>
          </p:cNvPr>
          <p:cNvCxnSpPr/>
          <p:nvPr/>
        </p:nvCxnSpPr>
        <p:spPr>
          <a:xfrm>
            <a:off x="7739811" y="3954875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BD620FC0-213B-46A2-AAB2-3583018BD7B4}"/>
              </a:ext>
            </a:extLst>
          </p:cNvPr>
          <p:cNvCxnSpPr/>
          <p:nvPr/>
        </p:nvCxnSpPr>
        <p:spPr>
          <a:xfrm>
            <a:off x="6275445" y="4776510"/>
            <a:ext cx="127220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BACC1936-AF8A-4428-B211-6CBB2949D8C8}"/>
              </a:ext>
            </a:extLst>
          </p:cNvPr>
          <p:cNvCxnSpPr/>
          <p:nvPr/>
        </p:nvCxnSpPr>
        <p:spPr>
          <a:xfrm>
            <a:off x="7859080" y="4789762"/>
            <a:ext cx="1213338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4" descr="palomita correcto - Español Sí">
            <a:extLst>
              <a:ext uri="{FF2B5EF4-FFF2-40B4-BE49-F238E27FC236}">
                <a16:creationId xmlns:a16="http://schemas.microsoft.com/office/drawing/2014/main" id="{1D363577-69A9-4EBF-90EB-984B3D1F3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892" y="144542"/>
            <a:ext cx="564712" cy="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palomita correcto - Español Sí">
            <a:extLst>
              <a:ext uri="{FF2B5EF4-FFF2-40B4-BE49-F238E27FC236}">
                <a16:creationId xmlns:a16="http://schemas.microsoft.com/office/drawing/2014/main" id="{4A1C3B85-A6C5-44FA-B4A3-7DD6E9E01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219" y="722773"/>
            <a:ext cx="564712" cy="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palomita correcto - Español Sí">
            <a:extLst>
              <a:ext uri="{FF2B5EF4-FFF2-40B4-BE49-F238E27FC236}">
                <a16:creationId xmlns:a16="http://schemas.microsoft.com/office/drawing/2014/main" id="{D0E3AFE0-4876-4BF1-9A18-3FE96F841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220" y="1378632"/>
            <a:ext cx="564712" cy="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palomita correcto - Español Sí">
            <a:extLst>
              <a:ext uri="{FF2B5EF4-FFF2-40B4-BE49-F238E27FC236}">
                <a16:creationId xmlns:a16="http://schemas.microsoft.com/office/drawing/2014/main" id="{38E49691-D53D-47D2-BD90-DEE747BA0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887" y="1966436"/>
            <a:ext cx="564712" cy="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palomita correcto - Español Sí">
            <a:extLst>
              <a:ext uri="{FF2B5EF4-FFF2-40B4-BE49-F238E27FC236}">
                <a16:creationId xmlns:a16="http://schemas.microsoft.com/office/drawing/2014/main" id="{DEA49668-C585-433D-B3BE-1CF173E39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906" y="2690351"/>
            <a:ext cx="564712" cy="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palomita correcto - Español Sí">
            <a:extLst>
              <a:ext uri="{FF2B5EF4-FFF2-40B4-BE49-F238E27FC236}">
                <a16:creationId xmlns:a16="http://schemas.microsoft.com/office/drawing/2014/main" id="{8AA40CA7-65DD-4D6C-A446-DB691F99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906" y="3512839"/>
            <a:ext cx="564712" cy="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palomita correcto - Español Sí">
            <a:extLst>
              <a:ext uri="{FF2B5EF4-FFF2-40B4-BE49-F238E27FC236}">
                <a16:creationId xmlns:a16="http://schemas.microsoft.com/office/drawing/2014/main" id="{C19C3178-B5BB-4FFC-81B3-54A35DB9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220" y="4335327"/>
            <a:ext cx="564712" cy="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651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p47"/>
          <p:cNvSpPr txBox="1">
            <a:spLocks noGrp="1"/>
          </p:cNvSpPr>
          <p:nvPr>
            <p:ph type="title"/>
          </p:nvPr>
        </p:nvSpPr>
        <p:spPr>
          <a:xfrm>
            <a:off x="4932040" y="-164554"/>
            <a:ext cx="4062785" cy="9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accent1"/>
                </a:solidFill>
              </a:rPr>
              <a:t>Engordamos </a:t>
            </a:r>
            <a:endParaRPr sz="4400" dirty="0">
              <a:solidFill>
                <a:schemeClr val="accent1"/>
              </a:solidFill>
            </a:endParaRPr>
          </a:p>
        </p:txBody>
      </p:sp>
      <p:sp>
        <p:nvSpPr>
          <p:cNvPr id="3037" name="Google Shape;3037;p47"/>
          <p:cNvSpPr/>
          <p:nvPr/>
        </p:nvSpPr>
        <p:spPr>
          <a:xfrm>
            <a:off x="6005926" y="3550208"/>
            <a:ext cx="105563" cy="8374"/>
          </a:xfrm>
          <a:custGeom>
            <a:avLst/>
            <a:gdLst/>
            <a:ahLst/>
            <a:cxnLst/>
            <a:rect l="l" t="t" r="r" b="b"/>
            <a:pathLst>
              <a:path w="5471" h="434" extrusionOk="0">
                <a:moveTo>
                  <a:pt x="0" y="0"/>
                </a:moveTo>
                <a:lnTo>
                  <a:pt x="0" y="434"/>
                </a:lnTo>
                <a:lnTo>
                  <a:pt x="5471" y="434"/>
                </a:lnTo>
                <a:lnTo>
                  <a:pt x="547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2" name="Google Shape;3042;p47"/>
          <p:cNvSpPr/>
          <p:nvPr/>
        </p:nvSpPr>
        <p:spPr>
          <a:xfrm>
            <a:off x="6005926" y="3612630"/>
            <a:ext cx="32840" cy="8393"/>
          </a:xfrm>
          <a:custGeom>
            <a:avLst/>
            <a:gdLst/>
            <a:ahLst/>
            <a:cxnLst/>
            <a:rect l="l" t="t" r="r" b="b"/>
            <a:pathLst>
              <a:path w="1702" h="435" extrusionOk="0">
                <a:moveTo>
                  <a:pt x="0" y="1"/>
                </a:moveTo>
                <a:lnTo>
                  <a:pt x="0" y="435"/>
                </a:lnTo>
                <a:lnTo>
                  <a:pt x="1701" y="435"/>
                </a:lnTo>
                <a:lnTo>
                  <a:pt x="170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4" name="Google Shape;3044;p47"/>
          <p:cNvSpPr/>
          <p:nvPr/>
        </p:nvSpPr>
        <p:spPr>
          <a:xfrm>
            <a:off x="6244708" y="3577878"/>
            <a:ext cx="16111" cy="16111"/>
          </a:xfrm>
          <a:custGeom>
            <a:avLst/>
            <a:gdLst/>
            <a:ahLst/>
            <a:cxnLst/>
            <a:rect l="l" t="t" r="r" b="b"/>
            <a:pathLst>
              <a:path w="835" h="835" extrusionOk="0">
                <a:moveTo>
                  <a:pt x="434" y="1"/>
                </a:moveTo>
                <a:cubicBezTo>
                  <a:pt x="201" y="1"/>
                  <a:pt x="1" y="167"/>
                  <a:pt x="1" y="401"/>
                </a:cubicBezTo>
                <a:cubicBezTo>
                  <a:pt x="1" y="634"/>
                  <a:pt x="201" y="835"/>
                  <a:pt x="434" y="835"/>
                </a:cubicBezTo>
                <a:cubicBezTo>
                  <a:pt x="634" y="835"/>
                  <a:pt x="834" y="634"/>
                  <a:pt x="834" y="401"/>
                </a:cubicBezTo>
                <a:cubicBezTo>
                  <a:pt x="834" y="167"/>
                  <a:pt x="634" y="1"/>
                  <a:pt x="43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6" name="Google Shape;3046;p47"/>
          <p:cNvSpPr/>
          <p:nvPr/>
        </p:nvSpPr>
        <p:spPr>
          <a:xfrm>
            <a:off x="6311007" y="3577878"/>
            <a:ext cx="16111" cy="16111"/>
          </a:xfrm>
          <a:custGeom>
            <a:avLst/>
            <a:gdLst/>
            <a:ahLst/>
            <a:cxnLst/>
            <a:rect l="l" t="t" r="r" b="b"/>
            <a:pathLst>
              <a:path w="835" h="835" extrusionOk="0">
                <a:moveTo>
                  <a:pt x="434" y="1"/>
                </a:moveTo>
                <a:cubicBezTo>
                  <a:pt x="200" y="1"/>
                  <a:pt x="0" y="167"/>
                  <a:pt x="0" y="401"/>
                </a:cubicBezTo>
                <a:cubicBezTo>
                  <a:pt x="0" y="634"/>
                  <a:pt x="200" y="835"/>
                  <a:pt x="434" y="835"/>
                </a:cubicBezTo>
                <a:cubicBezTo>
                  <a:pt x="667" y="835"/>
                  <a:pt x="834" y="634"/>
                  <a:pt x="834" y="401"/>
                </a:cubicBezTo>
                <a:cubicBezTo>
                  <a:pt x="834" y="167"/>
                  <a:pt x="667" y="1"/>
                  <a:pt x="43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5C37090-A902-424B-87D9-8DB9EC1B57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16" t="31399" r="31413" b="23700"/>
          <a:stretch/>
        </p:blipFill>
        <p:spPr>
          <a:xfrm>
            <a:off x="755576" y="456056"/>
            <a:ext cx="3368265" cy="423138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D9C4852-BC91-4F73-98F2-F3D6288112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552" t="38796" r="30806" b="15296"/>
          <a:stretch/>
        </p:blipFill>
        <p:spPr>
          <a:xfrm>
            <a:off x="4691359" y="791546"/>
            <a:ext cx="2840260" cy="39324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-Pop Funny Lesson for Pre-K by Slidesgo">
  <a:themeElements>
    <a:clrScheme name="Simple Light">
      <a:dk1>
        <a:srgbClr val="353535"/>
      </a:dk1>
      <a:lt1>
        <a:srgbClr val="FFFFFF"/>
      </a:lt1>
      <a:dk2>
        <a:srgbClr val="FCE277"/>
      </a:dk2>
      <a:lt2>
        <a:srgbClr val="FFD9AB"/>
      </a:lt2>
      <a:accent1>
        <a:srgbClr val="F76DB2"/>
      </a:accent1>
      <a:accent2>
        <a:srgbClr val="ACEFB3"/>
      </a:accent2>
      <a:accent3>
        <a:srgbClr val="6FE2E2"/>
      </a:accent3>
      <a:accent4>
        <a:srgbClr val="13407D"/>
      </a:accent4>
      <a:accent5>
        <a:srgbClr val="5A55CE"/>
      </a:accent5>
      <a:accent6>
        <a:srgbClr val="883600"/>
      </a:accent6>
      <a:hlink>
        <a:srgbClr val="3535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292</Words>
  <Application>Microsoft Office PowerPoint</Application>
  <PresentationFormat>Presentación en pantalla (16:9)</PresentationFormat>
  <Paragraphs>85</Paragraphs>
  <Slides>42</Slides>
  <Notes>16</Notes>
  <HiddenSlides>0</HiddenSlides>
  <MMClips>7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50" baseType="lpstr">
      <vt:lpstr>Anaheim</vt:lpstr>
      <vt:lpstr>Century Gothic</vt:lpstr>
      <vt:lpstr>Comic Sans MS</vt:lpstr>
      <vt:lpstr>Work Sans</vt:lpstr>
      <vt:lpstr>Barlow</vt:lpstr>
      <vt:lpstr>Aharoni</vt:lpstr>
      <vt:lpstr>Arial</vt:lpstr>
      <vt:lpstr>K-Pop Funny Lesson for Pre-K by Slidesgo</vt:lpstr>
      <vt:lpstr>Presentación de PowerPoint</vt:lpstr>
      <vt:lpstr>Martes </vt:lpstr>
      <vt:lpstr>PRÁCTICA DE LENGUAJE ORAL</vt:lpstr>
      <vt:lpstr>¿DE QUÉ TRATARÁ EL CUENTO?</vt:lpstr>
      <vt:lpstr>LECTURA DEL CUENTO</vt:lpstr>
      <vt:lpstr>LECTURA DEL CUENTO</vt:lpstr>
      <vt:lpstr>LECTURA DEL CUENTO</vt:lpstr>
      <vt:lpstr>Compartimos dibujos de nuestras respuestas: </vt:lpstr>
      <vt:lpstr>Miércoles </vt:lpstr>
      <vt:lpstr>MOTRICIDAD FINA</vt:lpstr>
      <vt:lpstr>Observamos: Hasta el minuto 3:17</vt:lpstr>
      <vt:lpstr>Recordamos</vt:lpstr>
      <vt:lpstr>Saltarinas</vt:lpstr>
      <vt:lpstr>Formar enunciados</vt:lpstr>
      <vt:lpstr>Formar enunciados</vt:lpstr>
      <vt:lpstr>Formar enunciados</vt:lpstr>
      <vt:lpstr>Formar enunciados</vt:lpstr>
      <vt:lpstr>Formar enunciados</vt:lpstr>
      <vt:lpstr>Formar enunciados</vt:lpstr>
      <vt:lpstr>Jueves </vt:lpstr>
      <vt:lpstr>PRÁCTICA DE LENGUAJE ORAL</vt:lpstr>
      <vt:lpstr>Lectura de relámpago </vt:lpstr>
      <vt:lpstr>Lectura de relámpago </vt:lpstr>
      <vt:lpstr>Lectura de relámpago </vt:lpstr>
      <vt:lpstr>Lectura de relámpago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Viernes </vt:lpstr>
      <vt:lpstr>MOTRICIDAD FINA</vt:lpstr>
      <vt:lpstr>Recordamos: Saltarinas</vt:lpstr>
      <vt:lpstr>Recordamos</vt:lpstr>
      <vt:lpstr>Engordamos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K-POP FUNNY LESSON FOR PRE-K</dc:title>
  <dc:creator>user</dc:creator>
  <cp:lastModifiedBy>Marina Villarreal</cp:lastModifiedBy>
  <cp:revision>19</cp:revision>
  <dcterms:modified xsi:type="dcterms:W3CDTF">2022-04-22T18:21:20Z</dcterms:modified>
</cp:coreProperties>
</file>