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41"/>
  </p:notesMasterIdLst>
  <p:sldIdLst>
    <p:sldId id="293" r:id="rId2"/>
    <p:sldId id="294" r:id="rId3"/>
    <p:sldId id="257" r:id="rId4"/>
    <p:sldId id="258" r:id="rId5"/>
    <p:sldId id="296" r:id="rId6"/>
    <p:sldId id="311" r:id="rId7"/>
    <p:sldId id="310" r:id="rId8"/>
    <p:sldId id="260" r:id="rId9"/>
    <p:sldId id="312" r:id="rId10"/>
    <p:sldId id="297" r:id="rId11"/>
    <p:sldId id="300" r:id="rId12"/>
    <p:sldId id="263" r:id="rId13"/>
    <p:sldId id="320" r:id="rId14"/>
    <p:sldId id="322" r:id="rId15"/>
    <p:sldId id="323" r:id="rId16"/>
    <p:sldId id="321" r:id="rId17"/>
    <p:sldId id="317" r:id="rId18"/>
    <p:sldId id="319" r:id="rId19"/>
    <p:sldId id="318" r:id="rId20"/>
    <p:sldId id="316" r:id="rId21"/>
    <p:sldId id="314" r:id="rId22"/>
    <p:sldId id="313" r:id="rId23"/>
    <p:sldId id="324" r:id="rId24"/>
    <p:sldId id="315" r:id="rId25"/>
    <p:sldId id="262" r:id="rId26"/>
    <p:sldId id="264" r:id="rId27"/>
    <p:sldId id="298" r:id="rId28"/>
    <p:sldId id="326" r:id="rId29"/>
    <p:sldId id="325" r:id="rId30"/>
    <p:sldId id="327" r:id="rId31"/>
    <p:sldId id="299" r:id="rId32"/>
    <p:sldId id="301" r:id="rId33"/>
    <p:sldId id="302" r:id="rId34"/>
    <p:sldId id="265" r:id="rId35"/>
    <p:sldId id="303" r:id="rId36"/>
    <p:sldId id="329" r:id="rId37"/>
    <p:sldId id="328" r:id="rId38"/>
    <p:sldId id="308" r:id="rId39"/>
    <p:sldId id="307" r:id="rId40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2"/>
    </p:embeddedFont>
    <p:embeddedFont>
      <p:font typeface="Barlow" panose="020B0604020202020204" charset="0"/>
      <p:regular r:id="rId43"/>
      <p:bold r:id="rId44"/>
      <p:italic r:id="rId45"/>
      <p:boldItalic r:id="rId46"/>
    </p:embeddedFont>
    <p:embeddedFont>
      <p:font typeface="Berlin Sans FB" panose="020E0602020502020306" pitchFamily="34" charset="0"/>
      <p:regular r:id="rId47"/>
      <p:bold r:id="rId48"/>
    </p:embeddedFont>
    <p:embeddedFont>
      <p:font typeface="Poppins ExtraBold" panose="020B0604020202020204" charset="0"/>
      <p:bold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B077E0-2E6E-413F-9215-DA2F015D5EF6}">
  <a:tblStyle styleId="{4BB077E0-2E6E-413F-9215-DA2F015D5E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-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d9a85cb85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d9a85cb85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b093402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7b093402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7b0934022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7b0934022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7b0934022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7b0934022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398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7b0934022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7b0934022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5763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5062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d9a85cb85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d9a85cb85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063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2052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594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5173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270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2653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3893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48238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801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6334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15852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8187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7b0934022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7b0934022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d9a85cb859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d9a85cb859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08038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0322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d9a85cb859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d9a85cb859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0088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d9a85cb85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d9a85cb85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d9a85cb859_0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d9a85cb859_0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d9a85cb859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d9a85cb859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d9a85cb859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d9a85cb859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d9a85cb859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d9a85cb859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4789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d9a85cb859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d9a85cb859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30341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64847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9a85cb8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9a85cb8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52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737550"/>
            <a:ext cx="5921400" cy="2991900"/>
          </a:xfrm>
          <a:prstGeom prst="rect">
            <a:avLst/>
          </a:prstGeom>
          <a:noFill/>
          <a:effectLst>
            <a:outerShdw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4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oppins ExtraBold"/>
              <a:buNone/>
              <a:defRPr sz="52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3855875"/>
            <a:ext cx="5566500" cy="487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dist="57150" dir="330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356375" y="2818525"/>
            <a:ext cx="5067600" cy="7041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3356375" y="847950"/>
            <a:ext cx="3849900" cy="222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356375" y="3591450"/>
            <a:ext cx="2780400" cy="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>
            <a:off x="1422100" y="3604625"/>
            <a:ext cx="2865900" cy="10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2"/>
          </p:nvPr>
        </p:nvSpPr>
        <p:spPr>
          <a:xfrm>
            <a:off x="1422100" y="3017975"/>
            <a:ext cx="28659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3"/>
          </p:nvPr>
        </p:nvSpPr>
        <p:spPr>
          <a:xfrm>
            <a:off x="4856075" y="3604625"/>
            <a:ext cx="2865900" cy="10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4856075" y="3017975"/>
            <a:ext cx="28659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subTitle" idx="1"/>
          </p:nvPr>
        </p:nvSpPr>
        <p:spPr>
          <a:xfrm>
            <a:off x="1959375" y="2174325"/>
            <a:ext cx="236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ubTitle" idx="2"/>
          </p:nvPr>
        </p:nvSpPr>
        <p:spPr>
          <a:xfrm>
            <a:off x="1959375" y="1694025"/>
            <a:ext cx="2363700" cy="4803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title" hasCustomPrompt="1"/>
          </p:nvPr>
        </p:nvSpPr>
        <p:spPr>
          <a:xfrm>
            <a:off x="535900" y="1463625"/>
            <a:ext cx="1423500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3"/>
          </p:nvPr>
        </p:nvSpPr>
        <p:spPr>
          <a:xfrm>
            <a:off x="5913000" y="2174325"/>
            <a:ext cx="236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4"/>
          </p:nvPr>
        </p:nvSpPr>
        <p:spPr>
          <a:xfrm>
            <a:off x="5913000" y="1694025"/>
            <a:ext cx="2363700" cy="4803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5" hasCustomPrompt="1"/>
          </p:nvPr>
        </p:nvSpPr>
        <p:spPr>
          <a:xfrm>
            <a:off x="4489525" y="1463625"/>
            <a:ext cx="1423500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6"/>
          </p:nvPr>
        </p:nvSpPr>
        <p:spPr>
          <a:xfrm>
            <a:off x="1959375" y="3772050"/>
            <a:ext cx="236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7"/>
          </p:nvPr>
        </p:nvSpPr>
        <p:spPr>
          <a:xfrm>
            <a:off x="1959375" y="3291750"/>
            <a:ext cx="2363700" cy="4803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8" hasCustomPrompt="1"/>
          </p:nvPr>
        </p:nvSpPr>
        <p:spPr>
          <a:xfrm>
            <a:off x="535900" y="3061350"/>
            <a:ext cx="1423500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9"/>
          </p:nvPr>
        </p:nvSpPr>
        <p:spPr>
          <a:xfrm>
            <a:off x="5913000" y="3772050"/>
            <a:ext cx="236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13"/>
          </p:nvPr>
        </p:nvSpPr>
        <p:spPr>
          <a:xfrm>
            <a:off x="5913000" y="3291750"/>
            <a:ext cx="2363700" cy="4803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4" hasCustomPrompt="1"/>
          </p:nvPr>
        </p:nvSpPr>
        <p:spPr>
          <a:xfrm>
            <a:off x="4489525" y="3061350"/>
            <a:ext cx="1423500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  <a:effectLst>
            <a:outerShdw dist="38100" dir="372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720000" y="3604625"/>
            <a:ext cx="2461800" cy="10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ubTitle" idx="2"/>
          </p:nvPr>
        </p:nvSpPr>
        <p:spPr>
          <a:xfrm>
            <a:off x="720000" y="3017975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3"/>
          </p:nvPr>
        </p:nvSpPr>
        <p:spPr>
          <a:xfrm>
            <a:off x="3341100" y="3604625"/>
            <a:ext cx="2461800" cy="10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4"/>
          </p:nvPr>
        </p:nvSpPr>
        <p:spPr>
          <a:xfrm>
            <a:off x="3341100" y="3017975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5"/>
          </p:nvPr>
        </p:nvSpPr>
        <p:spPr>
          <a:xfrm>
            <a:off x="5962200" y="3604625"/>
            <a:ext cx="2461800" cy="10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6"/>
          </p:nvPr>
        </p:nvSpPr>
        <p:spPr>
          <a:xfrm>
            <a:off x="5962200" y="3017975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TWO_COLUMNS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720000" y="3761075"/>
            <a:ext cx="22974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2"/>
          </p:nvPr>
        </p:nvSpPr>
        <p:spPr>
          <a:xfrm>
            <a:off x="720000" y="3174425"/>
            <a:ext cx="22974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3"/>
          </p:nvPr>
        </p:nvSpPr>
        <p:spPr>
          <a:xfrm>
            <a:off x="6126600" y="3761075"/>
            <a:ext cx="22974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4"/>
          </p:nvPr>
        </p:nvSpPr>
        <p:spPr>
          <a:xfrm>
            <a:off x="6126600" y="3174425"/>
            <a:ext cx="22974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5"/>
          </p:nvPr>
        </p:nvSpPr>
        <p:spPr>
          <a:xfrm>
            <a:off x="720000" y="2165375"/>
            <a:ext cx="22974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6"/>
          </p:nvPr>
        </p:nvSpPr>
        <p:spPr>
          <a:xfrm>
            <a:off x="720000" y="1578725"/>
            <a:ext cx="22974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7"/>
          </p:nvPr>
        </p:nvSpPr>
        <p:spPr>
          <a:xfrm>
            <a:off x="6126600" y="2165375"/>
            <a:ext cx="22974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8"/>
          </p:nvPr>
        </p:nvSpPr>
        <p:spPr>
          <a:xfrm>
            <a:off x="6126600" y="1578725"/>
            <a:ext cx="22974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AND_TWO_COLUMNS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720000" y="4067400"/>
            <a:ext cx="24618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2"/>
          </p:nvPr>
        </p:nvSpPr>
        <p:spPr>
          <a:xfrm>
            <a:off x="720000" y="3556950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3"/>
          </p:nvPr>
        </p:nvSpPr>
        <p:spPr>
          <a:xfrm>
            <a:off x="3341100" y="4067400"/>
            <a:ext cx="24618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4"/>
          </p:nvPr>
        </p:nvSpPr>
        <p:spPr>
          <a:xfrm>
            <a:off x="3341100" y="3556950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5"/>
          </p:nvPr>
        </p:nvSpPr>
        <p:spPr>
          <a:xfrm>
            <a:off x="5962200" y="4067400"/>
            <a:ext cx="24618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6"/>
          </p:nvPr>
        </p:nvSpPr>
        <p:spPr>
          <a:xfrm>
            <a:off x="5962200" y="3556950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7"/>
          </p:nvPr>
        </p:nvSpPr>
        <p:spPr>
          <a:xfrm>
            <a:off x="720000" y="2358400"/>
            <a:ext cx="24618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8"/>
          </p:nvPr>
        </p:nvSpPr>
        <p:spPr>
          <a:xfrm>
            <a:off x="720000" y="1847950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9"/>
          </p:nvPr>
        </p:nvSpPr>
        <p:spPr>
          <a:xfrm>
            <a:off x="3341100" y="2358400"/>
            <a:ext cx="24618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3"/>
          </p:nvPr>
        </p:nvSpPr>
        <p:spPr>
          <a:xfrm>
            <a:off x="3341100" y="1847950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14"/>
          </p:nvPr>
        </p:nvSpPr>
        <p:spPr>
          <a:xfrm>
            <a:off x="5962200" y="2358400"/>
            <a:ext cx="24618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15"/>
          </p:nvPr>
        </p:nvSpPr>
        <p:spPr>
          <a:xfrm>
            <a:off x="5962200" y="1847950"/>
            <a:ext cx="2461800" cy="5310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720000" y="1702275"/>
            <a:ext cx="3977400" cy="24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18254B"/>
              </a:buClr>
              <a:buSzPts val="1600"/>
              <a:buFont typeface="Red Hat Text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482625" y="1936525"/>
            <a:ext cx="6178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193300" y="3418825"/>
            <a:ext cx="47574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150775" y="2298900"/>
            <a:ext cx="4968900" cy="23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3200375" y="1222725"/>
            <a:ext cx="5223600" cy="21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2"/>
          </p:nvPr>
        </p:nvSpPr>
        <p:spPr>
          <a:xfrm>
            <a:off x="3200375" y="3440475"/>
            <a:ext cx="4967700" cy="480300"/>
          </a:xfrm>
          <a:prstGeom prst="rect">
            <a:avLst/>
          </a:prstGeom>
          <a:solidFill>
            <a:schemeClr val="dk2"/>
          </a:solidFill>
          <a:effectLst>
            <a:outerShdw dist="38100" dir="3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ExtraBold"/>
              <a:buNone/>
              <a:defRPr sz="22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  <a:noFill/>
          <a:ln>
            <a:noFill/>
          </a:ln>
          <a:effectLst>
            <a:outerShdw dist="38100" dir="37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Poppins ExtraBold"/>
              <a:buNone/>
              <a:defRPr sz="35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●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○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■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●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○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■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●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○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Barlow"/>
              <a:buChar char="■"/>
              <a:defRPr sz="16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72" r:id="rId10"/>
    <p:sldLayoutId id="2147483676" r:id="rId11"/>
    <p:sldLayoutId id="2147483677" r:id="rId12"/>
    <p:sldLayoutId id="2147483678" r:id="rId13"/>
    <p:sldLayoutId id="2147483679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UQ34zIP3gsE?feature=oembed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bb0n1qXyeI?feature=oembed" TargetMode="External"/><Relationship Id="rId5" Type="http://schemas.openxmlformats.org/officeDocument/2006/relationships/hyperlink" Target="https://www.youtube.com/watch?v=Ebb0n1qXyeI" TargetMode="Externa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Nux3VBEtdI?feature=oembed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2RSN2ll2dyo?feature=oembed" TargetMode="External"/><Relationship Id="rId5" Type="http://schemas.openxmlformats.org/officeDocument/2006/relationships/image" Target="../media/image32.jpeg"/><Relationship Id="rId4" Type="http://schemas.openxmlformats.org/officeDocument/2006/relationships/hyperlink" Target="https://www.youtube.com/watch?v=2RSN2ll2dyo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es.liveworksheets.com/on1128203pc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G0JHaoBZbI?feature=oembed" TargetMode="External"/><Relationship Id="rId5" Type="http://schemas.openxmlformats.org/officeDocument/2006/relationships/image" Target="../media/image34.jpeg"/><Relationship Id="rId4" Type="http://schemas.openxmlformats.org/officeDocument/2006/relationships/hyperlink" Target="https://www.youtube.com/watch?v=eG0JHaoBZbI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r-qehKFbT8?feature=oembed" TargetMode="External"/><Relationship Id="rId5" Type="http://schemas.openxmlformats.org/officeDocument/2006/relationships/hyperlink" Target="https://www.youtube.com/watch?v=Gr-qehKFbT8" TargetMode="Externa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2KOux29sB8c?feature=oembed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-gsf0lIGlkI?feature=oembed" TargetMode="Externa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png"/><Relationship Id="rId4" Type="http://schemas.openxmlformats.org/officeDocument/2006/relationships/hyperlink" Target="https://wordwall.net/es/resource/18031993/letra-s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ordwall.net/es/resource/6430512/jugamos-con-la-letra-s" TargetMode="Externa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hyperlink" Target="https://es.liveworksheets.com/fs3005862ux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4;p29"/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35" name="Google Shape;135;p29"/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9"/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9"/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8" name="Google Shape;1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3249" y="0"/>
            <a:ext cx="1710751" cy="16405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140;p29"/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41" name="Google Shape;141;p29"/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9"/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9"/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9"/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9"/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9"/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9"/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9"/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9"/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9"/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9"/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9"/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9"/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9"/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9"/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9"/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9"/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9"/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9"/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9"/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9"/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9"/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9"/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9"/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9"/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68B29FE-52E1-4B9E-8B93-F4E1A4BE1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98" y="153175"/>
            <a:ext cx="901744" cy="943014"/>
          </a:xfrm>
          <a:prstGeom prst="rect">
            <a:avLst/>
          </a:prstGeom>
        </p:spPr>
      </p:pic>
      <p:sp>
        <p:nvSpPr>
          <p:cNvPr id="6" name="Subtítulo 5">
            <a:extLst>
              <a:ext uri="{FF2B5EF4-FFF2-40B4-BE49-F238E27FC236}">
                <a16:creationId xmlns:a16="http://schemas.microsoft.com/office/drawing/2014/main" id="{D7DB3DE0-0252-443A-9E39-C1A70CB21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6552" y="4599291"/>
            <a:ext cx="5566500" cy="487200"/>
          </a:xfrm>
        </p:spPr>
        <p:txBody>
          <a:bodyPr/>
          <a:lstStyle/>
          <a:p>
            <a:pPr algn="ctr"/>
            <a:r>
              <a:rPr lang="es-MX" sz="2800" dirty="0">
                <a:latin typeface="Aharoni" panose="02010803020104030203" pitchFamily="2" charset="-79"/>
                <a:cs typeface="Aharoni" panose="02010803020104030203" pitchFamily="2" charset="-79"/>
              </a:rPr>
              <a:t>¡BIENVENIDOS!</a:t>
            </a: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59D1F191-F57E-4C62-9B32-C42A1DE3D5F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0" b="100000" l="0" r="97642">
                        <a14:foregroundMark x1="4717" y1="43114" x2="4717" y2="43114"/>
                        <a14:foregroundMark x1="15094" y1="48503" x2="15094" y2="48503"/>
                        <a14:foregroundMark x1="12736" y1="59281" x2="12736" y2="59281"/>
                        <a14:foregroundMark x1="15094" y1="68862" x2="15094" y2="68862"/>
                        <a14:foregroundMark x1="15094" y1="64072" x2="15094" y2="64072"/>
                        <a14:foregroundMark x1="18868" y1="62275" x2="18868" y2="62275"/>
                        <a14:foregroundMark x1="19340" y1="60479" x2="19340" y2="60479"/>
                        <a14:foregroundMark x1="16509" y1="58683" x2="16509" y2="58683"/>
                        <a14:foregroundMark x1="15094" y1="60479" x2="15566" y2="61677"/>
                        <a14:foregroundMark x1="17453" y1="73054" x2="18396" y2="76048"/>
                        <a14:foregroundMark x1="16981" y1="77844" x2="16981" y2="82036"/>
                        <a14:foregroundMark x1="18868" y1="95210" x2="18868" y2="95210"/>
                        <a14:foregroundMark x1="26887" y1="92216" x2="26887" y2="92216"/>
                        <a14:foregroundMark x1="24057" y1="94611" x2="24528" y2="93413"/>
                        <a14:foregroundMark x1="20283" y1="93413" x2="20283" y2="93413"/>
                        <a14:foregroundMark x1="18396" y1="92814" x2="18396" y2="92814"/>
                        <a14:foregroundMark x1="18868" y1="60479" x2="18868" y2="60479"/>
                        <a14:foregroundMark x1="21698" y1="61677" x2="21698" y2="61677"/>
                        <a14:foregroundMark x1="21226" y1="64671" x2="21698" y2="65868"/>
                        <a14:foregroundMark x1="22642" y1="68263" x2="22642" y2="68263"/>
                        <a14:foregroundMark x1="21698" y1="71257" x2="21698" y2="71257"/>
                        <a14:foregroundMark x1="19340" y1="71257" x2="19340" y2="71257"/>
                        <a14:foregroundMark x1="33962" y1="41317" x2="33962" y2="41317"/>
                        <a14:foregroundMark x1="33962" y1="39521" x2="33962" y2="39521"/>
                        <a14:foregroundMark x1="36792" y1="37126" x2="37264" y2="36527"/>
                        <a14:foregroundMark x1="68396" y1="98802" x2="68396" y2="98802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1302" y="378269"/>
            <a:ext cx="4742810" cy="42210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subTitle" idx="1"/>
          </p:nvPr>
        </p:nvSpPr>
        <p:spPr>
          <a:xfrm>
            <a:off x="720000" y="3855875"/>
            <a:ext cx="5566500" cy="4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ACTIVACIÓN FÍSICA EN CASA</a:t>
            </a:r>
            <a:endParaRPr dirty="0"/>
          </a:p>
        </p:txBody>
      </p:sp>
      <p:grpSp>
        <p:nvGrpSpPr>
          <p:cNvPr id="2" name="Google Shape;134;p29"/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35" name="Google Shape;135;p29"/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9"/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9"/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8" name="Google Shape;1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3600" y="310550"/>
            <a:ext cx="2160400" cy="160709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>
            <a:spLocks noGrp="1"/>
          </p:cNvSpPr>
          <p:nvPr>
            <p:ph type="subTitle" idx="1"/>
          </p:nvPr>
        </p:nvSpPr>
        <p:spPr>
          <a:xfrm>
            <a:off x="7108165" y="621102"/>
            <a:ext cx="1811548" cy="726122"/>
          </a:xfrm>
          <a:prstGeom prst="rect">
            <a:avLst/>
          </a:prstGeom>
          <a:noFill/>
          <a:ln>
            <a:noFill/>
          </a:ln>
          <a:effectLst>
            <a:outerShdw dist="9525" dir="3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5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ACTIVACIÓN</a:t>
            </a:r>
            <a:endParaRPr sz="1800" dirty="0">
              <a:solidFill>
                <a:schemeClr val="accent5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3" name="Google Shape;140;p29"/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41" name="Google Shape;141;p29"/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9"/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9"/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9"/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9"/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9"/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9"/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9"/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9"/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9"/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9"/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9"/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9"/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9"/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9"/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9"/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9"/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9"/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9"/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9"/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9"/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9"/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9"/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9"/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9"/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52 Rectángulo"/>
          <p:cNvSpPr/>
          <p:nvPr/>
        </p:nvSpPr>
        <p:spPr>
          <a:xfrm>
            <a:off x="2112238" y="4539961"/>
            <a:ext cx="4289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https://youtu.be/K4TyM-4HidA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15B956-383D-42C1-84E0-0208B45B66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0" t="19408" r="36005" b="17735"/>
          <a:stretch/>
        </p:blipFill>
        <p:spPr>
          <a:xfrm>
            <a:off x="674882" y="202121"/>
            <a:ext cx="5566500" cy="32314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943800" y="0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DEL LENGUAJE ORAL</a:t>
            </a:r>
            <a:endParaRPr dirty="0"/>
          </a:p>
        </p:txBody>
      </p:sp>
      <p:grpSp>
        <p:nvGrpSpPr>
          <p:cNvPr id="189" name="Google Shape;189;p30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190" name="Google Shape;190;p3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11 Rectángulo"/>
          <p:cNvSpPr/>
          <p:nvPr/>
        </p:nvSpPr>
        <p:spPr>
          <a:xfrm>
            <a:off x="2654739" y="4467015"/>
            <a:ext cx="4323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https://youtu.be/UQ34zIP3gsE</a:t>
            </a:r>
          </a:p>
        </p:txBody>
      </p:sp>
      <p:pic>
        <p:nvPicPr>
          <p:cNvPr id="2" name="Elementos multimedia en línea 1" title="PIM PAU ￢ﾀﾢ PICA PIEDRA (Juego de Manos)">
            <a:hlinkClick r:id="" action="ppaction://media"/>
            <a:extLst>
              <a:ext uri="{FF2B5EF4-FFF2-40B4-BE49-F238E27FC236}">
                <a16:creationId xmlns:a16="http://schemas.microsoft.com/office/drawing/2014/main" id="{9635DC1A-6E2D-40ED-A795-E649A0007F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58265" y="728068"/>
            <a:ext cx="5878614" cy="3583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75" b="94825" l="16494" r="85974"/>
                    </a14:imgEffect>
                  </a14:imgLayer>
                </a14:imgProps>
              </a:ext>
            </a:extLst>
          </a:blip>
          <a:srcRect l="14479" t="4963" r="14008" b="5161"/>
          <a:stretch>
            <a:fillRect/>
          </a:stretch>
        </p:blipFill>
        <p:spPr bwMode="auto">
          <a:xfrm>
            <a:off x="2412789" y="622313"/>
            <a:ext cx="4041174" cy="433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Google Shape;21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2951" y="1380226"/>
            <a:ext cx="1531049" cy="12245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31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215" name="Google Shape;215;p31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1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1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1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1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1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200;p31"/>
          <p:cNvSpPr txBox="1">
            <a:spLocks noGrp="1"/>
          </p:cNvSpPr>
          <p:nvPr>
            <p:ph type="title" idx="15"/>
          </p:nvPr>
        </p:nvSpPr>
        <p:spPr>
          <a:xfrm>
            <a:off x="1012060" y="112666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Descripción de un oso de peluche</a:t>
            </a:r>
            <a:endParaRPr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80;p34"/>
          <p:cNvGrpSpPr/>
          <p:nvPr/>
        </p:nvGrpSpPr>
        <p:grpSpPr>
          <a:xfrm>
            <a:off x="7543301" y="1542798"/>
            <a:ext cx="1600699" cy="1572254"/>
            <a:chOff x="1720025" y="4871225"/>
            <a:chExt cx="616175" cy="605225"/>
          </a:xfrm>
        </p:grpSpPr>
        <p:sp>
          <p:nvSpPr>
            <p:cNvPr id="381" name="Google Shape;381;p34"/>
            <p:cNvSpPr/>
            <p:nvPr/>
          </p:nvSpPr>
          <p:spPr>
            <a:xfrm>
              <a:off x="1720025" y="5395050"/>
              <a:ext cx="81400" cy="81400"/>
            </a:xfrm>
            <a:custGeom>
              <a:avLst/>
              <a:gdLst/>
              <a:ahLst/>
              <a:cxnLst/>
              <a:rect l="l" t="t" r="r" b="b"/>
              <a:pathLst>
                <a:path w="3256" h="3256" extrusionOk="0">
                  <a:moveTo>
                    <a:pt x="1" y="1"/>
                  </a:moveTo>
                  <a:lnTo>
                    <a:pt x="1" y="1056"/>
                  </a:lnTo>
                  <a:lnTo>
                    <a:pt x="2200" y="3255"/>
                  </a:lnTo>
                  <a:lnTo>
                    <a:pt x="3255" y="32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1720025" y="5326375"/>
              <a:ext cx="150075" cy="150075"/>
            </a:xfrm>
            <a:custGeom>
              <a:avLst/>
              <a:gdLst/>
              <a:ahLst/>
              <a:cxnLst/>
              <a:rect l="l" t="t" r="r" b="b"/>
              <a:pathLst>
                <a:path w="6003" h="6003" extrusionOk="0">
                  <a:moveTo>
                    <a:pt x="1" y="1"/>
                  </a:moveTo>
                  <a:lnTo>
                    <a:pt x="1" y="1056"/>
                  </a:lnTo>
                  <a:lnTo>
                    <a:pt x="4947" y="6002"/>
                  </a:lnTo>
                  <a:lnTo>
                    <a:pt x="6002" y="60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1720025" y="5257700"/>
              <a:ext cx="218750" cy="218750"/>
            </a:xfrm>
            <a:custGeom>
              <a:avLst/>
              <a:gdLst/>
              <a:ahLst/>
              <a:cxnLst/>
              <a:rect l="l" t="t" r="r" b="b"/>
              <a:pathLst>
                <a:path w="8750" h="8750" extrusionOk="0">
                  <a:moveTo>
                    <a:pt x="1" y="0"/>
                  </a:moveTo>
                  <a:lnTo>
                    <a:pt x="1" y="1055"/>
                  </a:lnTo>
                  <a:lnTo>
                    <a:pt x="7695" y="8749"/>
                  </a:lnTo>
                  <a:lnTo>
                    <a:pt x="8750" y="8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1720025" y="5188750"/>
              <a:ext cx="287450" cy="287700"/>
            </a:xfrm>
            <a:custGeom>
              <a:avLst/>
              <a:gdLst/>
              <a:ahLst/>
              <a:cxnLst/>
              <a:rect l="l" t="t" r="r" b="b"/>
              <a:pathLst>
                <a:path w="11498" h="11508" extrusionOk="0">
                  <a:moveTo>
                    <a:pt x="1" y="1"/>
                  </a:moveTo>
                  <a:lnTo>
                    <a:pt x="1" y="1056"/>
                  </a:lnTo>
                  <a:lnTo>
                    <a:pt x="10442" y="11507"/>
                  </a:lnTo>
                  <a:lnTo>
                    <a:pt x="11497" y="115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4"/>
            <p:cNvSpPr/>
            <p:nvPr/>
          </p:nvSpPr>
          <p:spPr>
            <a:xfrm>
              <a:off x="1720025" y="5120075"/>
              <a:ext cx="356375" cy="356375"/>
            </a:xfrm>
            <a:custGeom>
              <a:avLst/>
              <a:gdLst/>
              <a:ahLst/>
              <a:cxnLst/>
              <a:rect l="l" t="t" r="r" b="b"/>
              <a:pathLst>
                <a:path w="14255" h="14255" extrusionOk="0">
                  <a:moveTo>
                    <a:pt x="1" y="0"/>
                  </a:moveTo>
                  <a:lnTo>
                    <a:pt x="1" y="1055"/>
                  </a:lnTo>
                  <a:lnTo>
                    <a:pt x="13200" y="14254"/>
                  </a:lnTo>
                  <a:lnTo>
                    <a:pt x="14255" y="142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1720025" y="5051375"/>
              <a:ext cx="425075" cy="425075"/>
            </a:xfrm>
            <a:custGeom>
              <a:avLst/>
              <a:gdLst/>
              <a:ahLst/>
              <a:cxnLst/>
              <a:rect l="l" t="t" r="r" b="b"/>
              <a:pathLst>
                <a:path w="17003" h="17003" extrusionOk="0">
                  <a:moveTo>
                    <a:pt x="1" y="1"/>
                  </a:moveTo>
                  <a:lnTo>
                    <a:pt x="1" y="1056"/>
                  </a:lnTo>
                  <a:lnTo>
                    <a:pt x="15947" y="17002"/>
                  </a:lnTo>
                  <a:lnTo>
                    <a:pt x="17002" y="170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1720025" y="4982700"/>
              <a:ext cx="493750" cy="493750"/>
            </a:xfrm>
            <a:custGeom>
              <a:avLst/>
              <a:gdLst/>
              <a:ahLst/>
              <a:cxnLst/>
              <a:rect l="l" t="t" r="r" b="b"/>
              <a:pathLst>
                <a:path w="19750" h="19750" extrusionOk="0">
                  <a:moveTo>
                    <a:pt x="1" y="1"/>
                  </a:moveTo>
                  <a:lnTo>
                    <a:pt x="1" y="1056"/>
                  </a:lnTo>
                  <a:lnTo>
                    <a:pt x="18694" y="19749"/>
                  </a:lnTo>
                  <a:lnTo>
                    <a:pt x="19749" y="197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1720025" y="4914025"/>
              <a:ext cx="562425" cy="562425"/>
            </a:xfrm>
            <a:custGeom>
              <a:avLst/>
              <a:gdLst/>
              <a:ahLst/>
              <a:cxnLst/>
              <a:rect l="l" t="t" r="r" b="b"/>
              <a:pathLst>
                <a:path w="22497" h="22497" extrusionOk="0">
                  <a:moveTo>
                    <a:pt x="1" y="0"/>
                  </a:moveTo>
                  <a:lnTo>
                    <a:pt x="1" y="1055"/>
                  </a:lnTo>
                  <a:lnTo>
                    <a:pt x="21442" y="22496"/>
                  </a:lnTo>
                  <a:lnTo>
                    <a:pt x="22497" y="224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1720025" y="4871225"/>
              <a:ext cx="616175" cy="605225"/>
            </a:xfrm>
            <a:custGeom>
              <a:avLst/>
              <a:gdLst/>
              <a:ahLst/>
              <a:cxnLst/>
              <a:rect l="l" t="t" r="r" b="b"/>
              <a:pathLst>
                <a:path w="24647" h="24209" extrusionOk="0">
                  <a:moveTo>
                    <a:pt x="1" y="0"/>
                  </a:moveTo>
                  <a:lnTo>
                    <a:pt x="1" y="11"/>
                  </a:lnTo>
                  <a:lnTo>
                    <a:pt x="24198" y="24208"/>
                  </a:lnTo>
                  <a:lnTo>
                    <a:pt x="24647" y="24208"/>
                  </a:lnTo>
                  <a:lnTo>
                    <a:pt x="24647" y="23611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1788450" y="4871225"/>
              <a:ext cx="547750" cy="547750"/>
            </a:xfrm>
            <a:custGeom>
              <a:avLst/>
              <a:gdLst/>
              <a:ahLst/>
              <a:cxnLst/>
              <a:rect l="l" t="t" r="r" b="b"/>
              <a:pathLst>
                <a:path w="21910" h="21910" extrusionOk="0">
                  <a:moveTo>
                    <a:pt x="1" y="0"/>
                  </a:moveTo>
                  <a:lnTo>
                    <a:pt x="21910" y="21910"/>
                  </a:lnTo>
                  <a:lnTo>
                    <a:pt x="21910" y="20854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4"/>
            <p:cNvSpPr/>
            <p:nvPr/>
          </p:nvSpPr>
          <p:spPr>
            <a:xfrm>
              <a:off x="1857400" y="4871225"/>
              <a:ext cx="478800" cy="479075"/>
            </a:xfrm>
            <a:custGeom>
              <a:avLst/>
              <a:gdLst/>
              <a:ahLst/>
              <a:cxnLst/>
              <a:rect l="l" t="t" r="r" b="b"/>
              <a:pathLst>
                <a:path w="19152" h="19163" extrusionOk="0">
                  <a:moveTo>
                    <a:pt x="0" y="0"/>
                  </a:moveTo>
                  <a:lnTo>
                    <a:pt x="19152" y="19162"/>
                  </a:lnTo>
                  <a:lnTo>
                    <a:pt x="19152" y="18107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1926075" y="4871225"/>
              <a:ext cx="410125" cy="410375"/>
            </a:xfrm>
            <a:custGeom>
              <a:avLst/>
              <a:gdLst/>
              <a:ahLst/>
              <a:cxnLst/>
              <a:rect l="l" t="t" r="r" b="b"/>
              <a:pathLst>
                <a:path w="16405" h="16415" extrusionOk="0">
                  <a:moveTo>
                    <a:pt x="1" y="0"/>
                  </a:moveTo>
                  <a:lnTo>
                    <a:pt x="16405" y="16415"/>
                  </a:lnTo>
                  <a:lnTo>
                    <a:pt x="16405" y="15360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1994750" y="4871225"/>
              <a:ext cx="341450" cy="341700"/>
            </a:xfrm>
            <a:custGeom>
              <a:avLst/>
              <a:gdLst/>
              <a:ahLst/>
              <a:cxnLst/>
              <a:rect l="l" t="t" r="r" b="b"/>
              <a:pathLst>
                <a:path w="13658" h="13668" extrusionOk="0">
                  <a:moveTo>
                    <a:pt x="1" y="0"/>
                  </a:moveTo>
                  <a:lnTo>
                    <a:pt x="13658" y="13668"/>
                  </a:lnTo>
                  <a:lnTo>
                    <a:pt x="13658" y="12612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2063450" y="4871225"/>
              <a:ext cx="272750" cy="273025"/>
            </a:xfrm>
            <a:custGeom>
              <a:avLst/>
              <a:gdLst/>
              <a:ahLst/>
              <a:cxnLst/>
              <a:rect l="l" t="t" r="r" b="b"/>
              <a:pathLst>
                <a:path w="10910" h="10921" extrusionOk="0">
                  <a:moveTo>
                    <a:pt x="0" y="0"/>
                  </a:moveTo>
                  <a:lnTo>
                    <a:pt x="10910" y="10920"/>
                  </a:lnTo>
                  <a:lnTo>
                    <a:pt x="10910" y="9865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2132125" y="4871225"/>
              <a:ext cx="204075" cy="204075"/>
            </a:xfrm>
            <a:custGeom>
              <a:avLst/>
              <a:gdLst/>
              <a:ahLst/>
              <a:cxnLst/>
              <a:rect l="l" t="t" r="r" b="b"/>
              <a:pathLst>
                <a:path w="8163" h="8163" extrusionOk="0">
                  <a:moveTo>
                    <a:pt x="0" y="0"/>
                  </a:moveTo>
                  <a:lnTo>
                    <a:pt x="8163" y="8163"/>
                  </a:lnTo>
                  <a:lnTo>
                    <a:pt x="8163" y="7107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4"/>
            <p:cNvSpPr/>
            <p:nvPr/>
          </p:nvSpPr>
          <p:spPr>
            <a:xfrm>
              <a:off x="2201050" y="4871225"/>
              <a:ext cx="135150" cy="135400"/>
            </a:xfrm>
            <a:custGeom>
              <a:avLst/>
              <a:gdLst/>
              <a:ahLst/>
              <a:cxnLst/>
              <a:rect l="l" t="t" r="r" b="b"/>
              <a:pathLst>
                <a:path w="5406" h="5416" extrusionOk="0">
                  <a:moveTo>
                    <a:pt x="0" y="0"/>
                  </a:moveTo>
                  <a:lnTo>
                    <a:pt x="5406" y="5415"/>
                  </a:lnTo>
                  <a:lnTo>
                    <a:pt x="5406" y="4360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4"/>
            <p:cNvSpPr/>
            <p:nvPr/>
          </p:nvSpPr>
          <p:spPr>
            <a:xfrm>
              <a:off x="2269725" y="4871225"/>
              <a:ext cx="66475" cy="66700"/>
            </a:xfrm>
            <a:custGeom>
              <a:avLst/>
              <a:gdLst/>
              <a:ahLst/>
              <a:cxnLst/>
              <a:rect l="l" t="t" r="r" b="b"/>
              <a:pathLst>
                <a:path w="2659" h="2668" extrusionOk="0">
                  <a:moveTo>
                    <a:pt x="1" y="0"/>
                  </a:moveTo>
                  <a:lnTo>
                    <a:pt x="2659" y="2668"/>
                  </a:lnTo>
                  <a:lnTo>
                    <a:pt x="2659" y="1613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34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Leer</a:t>
            </a:r>
            <a:endParaRPr sz="2400" dirty="0"/>
          </a:p>
        </p:txBody>
      </p:sp>
      <p:grpSp>
        <p:nvGrpSpPr>
          <p:cNvPr id="3" name="Google Shape;400;p34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01" name="Google Shape;401;p34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7" name="Google Shape;4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157" y="2138215"/>
            <a:ext cx="2705843" cy="22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818E6C-A8C8-4A54-963B-47B9B9D149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00" t="42690" r="32113" b="11017"/>
          <a:stretch/>
        </p:blipFill>
        <p:spPr>
          <a:xfrm>
            <a:off x="318036" y="1093925"/>
            <a:ext cx="6106009" cy="38852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80;p34"/>
          <p:cNvGrpSpPr/>
          <p:nvPr/>
        </p:nvGrpSpPr>
        <p:grpSpPr>
          <a:xfrm>
            <a:off x="7543301" y="1542798"/>
            <a:ext cx="1600699" cy="1572254"/>
            <a:chOff x="1720025" y="4871225"/>
            <a:chExt cx="616175" cy="605225"/>
          </a:xfrm>
        </p:grpSpPr>
        <p:sp>
          <p:nvSpPr>
            <p:cNvPr id="381" name="Google Shape;381;p34"/>
            <p:cNvSpPr/>
            <p:nvPr/>
          </p:nvSpPr>
          <p:spPr>
            <a:xfrm>
              <a:off x="1720025" y="5395050"/>
              <a:ext cx="81400" cy="81400"/>
            </a:xfrm>
            <a:custGeom>
              <a:avLst/>
              <a:gdLst/>
              <a:ahLst/>
              <a:cxnLst/>
              <a:rect l="l" t="t" r="r" b="b"/>
              <a:pathLst>
                <a:path w="3256" h="3256" extrusionOk="0">
                  <a:moveTo>
                    <a:pt x="1" y="1"/>
                  </a:moveTo>
                  <a:lnTo>
                    <a:pt x="1" y="1056"/>
                  </a:lnTo>
                  <a:lnTo>
                    <a:pt x="2200" y="3255"/>
                  </a:lnTo>
                  <a:lnTo>
                    <a:pt x="3255" y="32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1720025" y="5326375"/>
              <a:ext cx="150075" cy="150075"/>
            </a:xfrm>
            <a:custGeom>
              <a:avLst/>
              <a:gdLst/>
              <a:ahLst/>
              <a:cxnLst/>
              <a:rect l="l" t="t" r="r" b="b"/>
              <a:pathLst>
                <a:path w="6003" h="6003" extrusionOk="0">
                  <a:moveTo>
                    <a:pt x="1" y="1"/>
                  </a:moveTo>
                  <a:lnTo>
                    <a:pt x="1" y="1056"/>
                  </a:lnTo>
                  <a:lnTo>
                    <a:pt x="4947" y="6002"/>
                  </a:lnTo>
                  <a:lnTo>
                    <a:pt x="6002" y="60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1720025" y="5257700"/>
              <a:ext cx="218750" cy="218750"/>
            </a:xfrm>
            <a:custGeom>
              <a:avLst/>
              <a:gdLst/>
              <a:ahLst/>
              <a:cxnLst/>
              <a:rect l="l" t="t" r="r" b="b"/>
              <a:pathLst>
                <a:path w="8750" h="8750" extrusionOk="0">
                  <a:moveTo>
                    <a:pt x="1" y="0"/>
                  </a:moveTo>
                  <a:lnTo>
                    <a:pt x="1" y="1055"/>
                  </a:lnTo>
                  <a:lnTo>
                    <a:pt x="7695" y="8749"/>
                  </a:lnTo>
                  <a:lnTo>
                    <a:pt x="8750" y="8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1720025" y="5188750"/>
              <a:ext cx="287450" cy="287700"/>
            </a:xfrm>
            <a:custGeom>
              <a:avLst/>
              <a:gdLst/>
              <a:ahLst/>
              <a:cxnLst/>
              <a:rect l="l" t="t" r="r" b="b"/>
              <a:pathLst>
                <a:path w="11498" h="11508" extrusionOk="0">
                  <a:moveTo>
                    <a:pt x="1" y="1"/>
                  </a:moveTo>
                  <a:lnTo>
                    <a:pt x="1" y="1056"/>
                  </a:lnTo>
                  <a:lnTo>
                    <a:pt x="10442" y="11507"/>
                  </a:lnTo>
                  <a:lnTo>
                    <a:pt x="11497" y="115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4"/>
            <p:cNvSpPr/>
            <p:nvPr/>
          </p:nvSpPr>
          <p:spPr>
            <a:xfrm>
              <a:off x="1720025" y="5120075"/>
              <a:ext cx="356375" cy="356375"/>
            </a:xfrm>
            <a:custGeom>
              <a:avLst/>
              <a:gdLst/>
              <a:ahLst/>
              <a:cxnLst/>
              <a:rect l="l" t="t" r="r" b="b"/>
              <a:pathLst>
                <a:path w="14255" h="14255" extrusionOk="0">
                  <a:moveTo>
                    <a:pt x="1" y="0"/>
                  </a:moveTo>
                  <a:lnTo>
                    <a:pt x="1" y="1055"/>
                  </a:lnTo>
                  <a:lnTo>
                    <a:pt x="13200" y="14254"/>
                  </a:lnTo>
                  <a:lnTo>
                    <a:pt x="14255" y="142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1720025" y="5051375"/>
              <a:ext cx="425075" cy="425075"/>
            </a:xfrm>
            <a:custGeom>
              <a:avLst/>
              <a:gdLst/>
              <a:ahLst/>
              <a:cxnLst/>
              <a:rect l="l" t="t" r="r" b="b"/>
              <a:pathLst>
                <a:path w="17003" h="17003" extrusionOk="0">
                  <a:moveTo>
                    <a:pt x="1" y="1"/>
                  </a:moveTo>
                  <a:lnTo>
                    <a:pt x="1" y="1056"/>
                  </a:lnTo>
                  <a:lnTo>
                    <a:pt x="15947" y="17002"/>
                  </a:lnTo>
                  <a:lnTo>
                    <a:pt x="17002" y="170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1720025" y="4982700"/>
              <a:ext cx="493750" cy="493750"/>
            </a:xfrm>
            <a:custGeom>
              <a:avLst/>
              <a:gdLst/>
              <a:ahLst/>
              <a:cxnLst/>
              <a:rect l="l" t="t" r="r" b="b"/>
              <a:pathLst>
                <a:path w="19750" h="19750" extrusionOk="0">
                  <a:moveTo>
                    <a:pt x="1" y="1"/>
                  </a:moveTo>
                  <a:lnTo>
                    <a:pt x="1" y="1056"/>
                  </a:lnTo>
                  <a:lnTo>
                    <a:pt x="18694" y="19749"/>
                  </a:lnTo>
                  <a:lnTo>
                    <a:pt x="19749" y="197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1720025" y="4914025"/>
              <a:ext cx="562425" cy="562425"/>
            </a:xfrm>
            <a:custGeom>
              <a:avLst/>
              <a:gdLst/>
              <a:ahLst/>
              <a:cxnLst/>
              <a:rect l="l" t="t" r="r" b="b"/>
              <a:pathLst>
                <a:path w="22497" h="22497" extrusionOk="0">
                  <a:moveTo>
                    <a:pt x="1" y="0"/>
                  </a:moveTo>
                  <a:lnTo>
                    <a:pt x="1" y="1055"/>
                  </a:lnTo>
                  <a:lnTo>
                    <a:pt x="21442" y="22496"/>
                  </a:lnTo>
                  <a:lnTo>
                    <a:pt x="22497" y="224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1720025" y="4871225"/>
              <a:ext cx="616175" cy="605225"/>
            </a:xfrm>
            <a:custGeom>
              <a:avLst/>
              <a:gdLst/>
              <a:ahLst/>
              <a:cxnLst/>
              <a:rect l="l" t="t" r="r" b="b"/>
              <a:pathLst>
                <a:path w="24647" h="24209" extrusionOk="0">
                  <a:moveTo>
                    <a:pt x="1" y="0"/>
                  </a:moveTo>
                  <a:lnTo>
                    <a:pt x="1" y="11"/>
                  </a:lnTo>
                  <a:lnTo>
                    <a:pt x="24198" y="24208"/>
                  </a:lnTo>
                  <a:lnTo>
                    <a:pt x="24647" y="24208"/>
                  </a:lnTo>
                  <a:lnTo>
                    <a:pt x="24647" y="23611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1788450" y="4871225"/>
              <a:ext cx="547750" cy="547750"/>
            </a:xfrm>
            <a:custGeom>
              <a:avLst/>
              <a:gdLst/>
              <a:ahLst/>
              <a:cxnLst/>
              <a:rect l="l" t="t" r="r" b="b"/>
              <a:pathLst>
                <a:path w="21910" h="21910" extrusionOk="0">
                  <a:moveTo>
                    <a:pt x="1" y="0"/>
                  </a:moveTo>
                  <a:lnTo>
                    <a:pt x="21910" y="21910"/>
                  </a:lnTo>
                  <a:lnTo>
                    <a:pt x="21910" y="20854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4"/>
            <p:cNvSpPr/>
            <p:nvPr/>
          </p:nvSpPr>
          <p:spPr>
            <a:xfrm>
              <a:off x="1857400" y="4871225"/>
              <a:ext cx="478800" cy="479075"/>
            </a:xfrm>
            <a:custGeom>
              <a:avLst/>
              <a:gdLst/>
              <a:ahLst/>
              <a:cxnLst/>
              <a:rect l="l" t="t" r="r" b="b"/>
              <a:pathLst>
                <a:path w="19152" h="19163" extrusionOk="0">
                  <a:moveTo>
                    <a:pt x="0" y="0"/>
                  </a:moveTo>
                  <a:lnTo>
                    <a:pt x="19152" y="19162"/>
                  </a:lnTo>
                  <a:lnTo>
                    <a:pt x="19152" y="18107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1926075" y="4871225"/>
              <a:ext cx="410125" cy="410375"/>
            </a:xfrm>
            <a:custGeom>
              <a:avLst/>
              <a:gdLst/>
              <a:ahLst/>
              <a:cxnLst/>
              <a:rect l="l" t="t" r="r" b="b"/>
              <a:pathLst>
                <a:path w="16405" h="16415" extrusionOk="0">
                  <a:moveTo>
                    <a:pt x="1" y="0"/>
                  </a:moveTo>
                  <a:lnTo>
                    <a:pt x="16405" y="16415"/>
                  </a:lnTo>
                  <a:lnTo>
                    <a:pt x="16405" y="15360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1994750" y="4871225"/>
              <a:ext cx="341450" cy="341700"/>
            </a:xfrm>
            <a:custGeom>
              <a:avLst/>
              <a:gdLst/>
              <a:ahLst/>
              <a:cxnLst/>
              <a:rect l="l" t="t" r="r" b="b"/>
              <a:pathLst>
                <a:path w="13658" h="13668" extrusionOk="0">
                  <a:moveTo>
                    <a:pt x="1" y="0"/>
                  </a:moveTo>
                  <a:lnTo>
                    <a:pt x="13658" y="13668"/>
                  </a:lnTo>
                  <a:lnTo>
                    <a:pt x="13658" y="12612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2063450" y="4871225"/>
              <a:ext cx="272750" cy="273025"/>
            </a:xfrm>
            <a:custGeom>
              <a:avLst/>
              <a:gdLst/>
              <a:ahLst/>
              <a:cxnLst/>
              <a:rect l="l" t="t" r="r" b="b"/>
              <a:pathLst>
                <a:path w="10910" h="10921" extrusionOk="0">
                  <a:moveTo>
                    <a:pt x="0" y="0"/>
                  </a:moveTo>
                  <a:lnTo>
                    <a:pt x="10910" y="10920"/>
                  </a:lnTo>
                  <a:lnTo>
                    <a:pt x="10910" y="9865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2132125" y="4871225"/>
              <a:ext cx="204075" cy="204075"/>
            </a:xfrm>
            <a:custGeom>
              <a:avLst/>
              <a:gdLst/>
              <a:ahLst/>
              <a:cxnLst/>
              <a:rect l="l" t="t" r="r" b="b"/>
              <a:pathLst>
                <a:path w="8163" h="8163" extrusionOk="0">
                  <a:moveTo>
                    <a:pt x="0" y="0"/>
                  </a:moveTo>
                  <a:lnTo>
                    <a:pt x="8163" y="8163"/>
                  </a:lnTo>
                  <a:lnTo>
                    <a:pt x="8163" y="7107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4"/>
            <p:cNvSpPr/>
            <p:nvPr/>
          </p:nvSpPr>
          <p:spPr>
            <a:xfrm>
              <a:off x="2201050" y="4871225"/>
              <a:ext cx="135150" cy="135400"/>
            </a:xfrm>
            <a:custGeom>
              <a:avLst/>
              <a:gdLst/>
              <a:ahLst/>
              <a:cxnLst/>
              <a:rect l="l" t="t" r="r" b="b"/>
              <a:pathLst>
                <a:path w="5406" h="5416" extrusionOk="0">
                  <a:moveTo>
                    <a:pt x="0" y="0"/>
                  </a:moveTo>
                  <a:lnTo>
                    <a:pt x="5406" y="5415"/>
                  </a:lnTo>
                  <a:lnTo>
                    <a:pt x="5406" y="4360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4"/>
            <p:cNvSpPr/>
            <p:nvPr/>
          </p:nvSpPr>
          <p:spPr>
            <a:xfrm>
              <a:off x="2269725" y="4871225"/>
              <a:ext cx="66475" cy="66700"/>
            </a:xfrm>
            <a:custGeom>
              <a:avLst/>
              <a:gdLst/>
              <a:ahLst/>
              <a:cxnLst/>
              <a:rect l="l" t="t" r="r" b="b"/>
              <a:pathLst>
                <a:path w="2659" h="2668" extrusionOk="0">
                  <a:moveTo>
                    <a:pt x="1" y="0"/>
                  </a:moveTo>
                  <a:lnTo>
                    <a:pt x="2659" y="2668"/>
                  </a:lnTo>
                  <a:lnTo>
                    <a:pt x="2659" y="1613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34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Leer</a:t>
            </a:r>
            <a:endParaRPr sz="2400" dirty="0"/>
          </a:p>
        </p:txBody>
      </p:sp>
      <p:grpSp>
        <p:nvGrpSpPr>
          <p:cNvPr id="3" name="Google Shape;400;p34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01" name="Google Shape;401;p34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7" name="Google Shape;4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157" y="2138215"/>
            <a:ext cx="2705843" cy="22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251187BD-B1BB-4CD9-B6A3-3D4AE2A44E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00" t="28990" r="31100" b="24788"/>
          <a:stretch/>
        </p:blipFill>
        <p:spPr>
          <a:xfrm>
            <a:off x="0" y="1146226"/>
            <a:ext cx="6438157" cy="390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80;p34"/>
          <p:cNvGrpSpPr/>
          <p:nvPr/>
        </p:nvGrpSpPr>
        <p:grpSpPr>
          <a:xfrm>
            <a:off x="7543301" y="1542798"/>
            <a:ext cx="1600699" cy="1572254"/>
            <a:chOff x="1720025" y="4871225"/>
            <a:chExt cx="616175" cy="605225"/>
          </a:xfrm>
        </p:grpSpPr>
        <p:sp>
          <p:nvSpPr>
            <p:cNvPr id="381" name="Google Shape;381;p34"/>
            <p:cNvSpPr/>
            <p:nvPr/>
          </p:nvSpPr>
          <p:spPr>
            <a:xfrm>
              <a:off x="1720025" y="5395050"/>
              <a:ext cx="81400" cy="81400"/>
            </a:xfrm>
            <a:custGeom>
              <a:avLst/>
              <a:gdLst/>
              <a:ahLst/>
              <a:cxnLst/>
              <a:rect l="l" t="t" r="r" b="b"/>
              <a:pathLst>
                <a:path w="3256" h="3256" extrusionOk="0">
                  <a:moveTo>
                    <a:pt x="1" y="1"/>
                  </a:moveTo>
                  <a:lnTo>
                    <a:pt x="1" y="1056"/>
                  </a:lnTo>
                  <a:lnTo>
                    <a:pt x="2200" y="3255"/>
                  </a:lnTo>
                  <a:lnTo>
                    <a:pt x="3255" y="32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1720025" y="5326375"/>
              <a:ext cx="150075" cy="150075"/>
            </a:xfrm>
            <a:custGeom>
              <a:avLst/>
              <a:gdLst/>
              <a:ahLst/>
              <a:cxnLst/>
              <a:rect l="l" t="t" r="r" b="b"/>
              <a:pathLst>
                <a:path w="6003" h="6003" extrusionOk="0">
                  <a:moveTo>
                    <a:pt x="1" y="1"/>
                  </a:moveTo>
                  <a:lnTo>
                    <a:pt x="1" y="1056"/>
                  </a:lnTo>
                  <a:lnTo>
                    <a:pt x="4947" y="6002"/>
                  </a:lnTo>
                  <a:lnTo>
                    <a:pt x="6002" y="60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1720025" y="5257700"/>
              <a:ext cx="218750" cy="218750"/>
            </a:xfrm>
            <a:custGeom>
              <a:avLst/>
              <a:gdLst/>
              <a:ahLst/>
              <a:cxnLst/>
              <a:rect l="l" t="t" r="r" b="b"/>
              <a:pathLst>
                <a:path w="8750" h="8750" extrusionOk="0">
                  <a:moveTo>
                    <a:pt x="1" y="0"/>
                  </a:moveTo>
                  <a:lnTo>
                    <a:pt x="1" y="1055"/>
                  </a:lnTo>
                  <a:lnTo>
                    <a:pt x="7695" y="8749"/>
                  </a:lnTo>
                  <a:lnTo>
                    <a:pt x="8750" y="8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1720025" y="5188750"/>
              <a:ext cx="287450" cy="287700"/>
            </a:xfrm>
            <a:custGeom>
              <a:avLst/>
              <a:gdLst/>
              <a:ahLst/>
              <a:cxnLst/>
              <a:rect l="l" t="t" r="r" b="b"/>
              <a:pathLst>
                <a:path w="11498" h="11508" extrusionOk="0">
                  <a:moveTo>
                    <a:pt x="1" y="1"/>
                  </a:moveTo>
                  <a:lnTo>
                    <a:pt x="1" y="1056"/>
                  </a:lnTo>
                  <a:lnTo>
                    <a:pt x="10442" y="11507"/>
                  </a:lnTo>
                  <a:lnTo>
                    <a:pt x="11497" y="115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4"/>
            <p:cNvSpPr/>
            <p:nvPr/>
          </p:nvSpPr>
          <p:spPr>
            <a:xfrm>
              <a:off x="1720025" y="5120075"/>
              <a:ext cx="356375" cy="356375"/>
            </a:xfrm>
            <a:custGeom>
              <a:avLst/>
              <a:gdLst/>
              <a:ahLst/>
              <a:cxnLst/>
              <a:rect l="l" t="t" r="r" b="b"/>
              <a:pathLst>
                <a:path w="14255" h="14255" extrusionOk="0">
                  <a:moveTo>
                    <a:pt x="1" y="0"/>
                  </a:moveTo>
                  <a:lnTo>
                    <a:pt x="1" y="1055"/>
                  </a:lnTo>
                  <a:lnTo>
                    <a:pt x="13200" y="14254"/>
                  </a:lnTo>
                  <a:lnTo>
                    <a:pt x="14255" y="142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1720025" y="5051375"/>
              <a:ext cx="425075" cy="425075"/>
            </a:xfrm>
            <a:custGeom>
              <a:avLst/>
              <a:gdLst/>
              <a:ahLst/>
              <a:cxnLst/>
              <a:rect l="l" t="t" r="r" b="b"/>
              <a:pathLst>
                <a:path w="17003" h="17003" extrusionOk="0">
                  <a:moveTo>
                    <a:pt x="1" y="1"/>
                  </a:moveTo>
                  <a:lnTo>
                    <a:pt x="1" y="1056"/>
                  </a:lnTo>
                  <a:lnTo>
                    <a:pt x="15947" y="17002"/>
                  </a:lnTo>
                  <a:lnTo>
                    <a:pt x="17002" y="170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1720025" y="4982700"/>
              <a:ext cx="493750" cy="493750"/>
            </a:xfrm>
            <a:custGeom>
              <a:avLst/>
              <a:gdLst/>
              <a:ahLst/>
              <a:cxnLst/>
              <a:rect l="l" t="t" r="r" b="b"/>
              <a:pathLst>
                <a:path w="19750" h="19750" extrusionOk="0">
                  <a:moveTo>
                    <a:pt x="1" y="1"/>
                  </a:moveTo>
                  <a:lnTo>
                    <a:pt x="1" y="1056"/>
                  </a:lnTo>
                  <a:lnTo>
                    <a:pt x="18694" y="19749"/>
                  </a:lnTo>
                  <a:lnTo>
                    <a:pt x="19749" y="197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1720025" y="4914025"/>
              <a:ext cx="562425" cy="562425"/>
            </a:xfrm>
            <a:custGeom>
              <a:avLst/>
              <a:gdLst/>
              <a:ahLst/>
              <a:cxnLst/>
              <a:rect l="l" t="t" r="r" b="b"/>
              <a:pathLst>
                <a:path w="22497" h="22497" extrusionOk="0">
                  <a:moveTo>
                    <a:pt x="1" y="0"/>
                  </a:moveTo>
                  <a:lnTo>
                    <a:pt x="1" y="1055"/>
                  </a:lnTo>
                  <a:lnTo>
                    <a:pt x="21442" y="22496"/>
                  </a:lnTo>
                  <a:lnTo>
                    <a:pt x="22497" y="224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1720025" y="4871225"/>
              <a:ext cx="616175" cy="605225"/>
            </a:xfrm>
            <a:custGeom>
              <a:avLst/>
              <a:gdLst/>
              <a:ahLst/>
              <a:cxnLst/>
              <a:rect l="l" t="t" r="r" b="b"/>
              <a:pathLst>
                <a:path w="24647" h="24209" extrusionOk="0">
                  <a:moveTo>
                    <a:pt x="1" y="0"/>
                  </a:moveTo>
                  <a:lnTo>
                    <a:pt x="1" y="11"/>
                  </a:lnTo>
                  <a:lnTo>
                    <a:pt x="24198" y="24208"/>
                  </a:lnTo>
                  <a:lnTo>
                    <a:pt x="24647" y="24208"/>
                  </a:lnTo>
                  <a:lnTo>
                    <a:pt x="24647" y="23611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1788450" y="4871225"/>
              <a:ext cx="547750" cy="547750"/>
            </a:xfrm>
            <a:custGeom>
              <a:avLst/>
              <a:gdLst/>
              <a:ahLst/>
              <a:cxnLst/>
              <a:rect l="l" t="t" r="r" b="b"/>
              <a:pathLst>
                <a:path w="21910" h="21910" extrusionOk="0">
                  <a:moveTo>
                    <a:pt x="1" y="0"/>
                  </a:moveTo>
                  <a:lnTo>
                    <a:pt x="21910" y="21910"/>
                  </a:lnTo>
                  <a:lnTo>
                    <a:pt x="21910" y="20854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4"/>
            <p:cNvSpPr/>
            <p:nvPr/>
          </p:nvSpPr>
          <p:spPr>
            <a:xfrm>
              <a:off x="1857400" y="4871225"/>
              <a:ext cx="478800" cy="479075"/>
            </a:xfrm>
            <a:custGeom>
              <a:avLst/>
              <a:gdLst/>
              <a:ahLst/>
              <a:cxnLst/>
              <a:rect l="l" t="t" r="r" b="b"/>
              <a:pathLst>
                <a:path w="19152" h="19163" extrusionOk="0">
                  <a:moveTo>
                    <a:pt x="0" y="0"/>
                  </a:moveTo>
                  <a:lnTo>
                    <a:pt x="19152" y="19162"/>
                  </a:lnTo>
                  <a:lnTo>
                    <a:pt x="19152" y="18107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1926075" y="4871225"/>
              <a:ext cx="410125" cy="410375"/>
            </a:xfrm>
            <a:custGeom>
              <a:avLst/>
              <a:gdLst/>
              <a:ahLst/>
              <a:cxnLst/>
              <a:rect l="l" t="t" r="r" b="b"/>
              <a:pathLst>
                <a:path w="16405" h="16415" extrusionOk="0">
                  <a:moveTo>
                    <a:pt x="1" y="0"/>
                  </a:moveTo>
                  <a:lnTo>
                    <a:pt x="16405" y="16415"/>
                  </a:lnTo>
                  <a:lnTo>
                    <a:pt x="16405" y="15360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1994750" y="4871225"/>
              <a:ext cx="341450" cy="341700"/>
            </a:xfrm>
            <a:custGeom>
              <a:avLst/>
              <a:gdLst/>
              <a:ahLst/>
              <a:cxnLst/>
              <a:rect l="l" t="t" r="r" b="b"/>
              <a:pathLst>
                <a:path w="13658" h="13668" extrusionOk="0">
                  <a:moveTo>
                    <a:pt x="1" y="0"/>
                  </a:moveTo>
                  <a:lnTo>
                    <a:pt x="13658" y="13668"/>
                  </a:lnTo>
                  <a:lnTo>
                    <a:pt x="13658" y="12612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2063450" y="4871225"/>
              <a:ext cx="272750" cy="273025"/>
            </a:xfrm>
            <a:custGeom>
              <a:avLst/>
              <a:gdLst/>
              <a:ahLst/>
              <a:cxnLst/>
              <a:rect l="l" t="t" r="r" b="b"/>
              <a:pathLst>
                <a:path w="10910" h="10921" extrusionOk="0">
                  <a:moveTo>
                    <a:pt x="0" y="0"/>
                  </a:moveTo>
                  <a:lnTo>
                    <a:pt x="10910" y="10920"/>
                  </a:lnTo>
                  <a:lnTo>
                    <a:pt x="10910" y="9865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2132125" y="4871225"/>
              <a:ext cx="204075" cy="204075"/>
            </a:xfrm>
            <a:custGeom>
              <a:avLst/>
              <a:gdLst/>
              <a:ahLst/>
              <a:cxnLst/>
              <a:rect l="l" t="t" r="r" b="b"/>
              <a:pathLst>
                <a:path w="8163" h="8163" extrusionOk="0">
                  <a:moveTo>
                    <a:pt x="0" y="0"/>
                  </a:moveTo>
                  <a:lnTo>
                    <a:pt x="8163" y="8163"/>
                  </a:lnTo>
                  <a:lnTo>
                    <a:pt x="8163" y="7107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4"/>
            <p:cNvSpPr/>
            <p:nvPr/>
          </p:nvSpPr>
          <p:spPr>
            <a:xfrm>
              <a:off x="2201050" y="4871225"/>
              <a:ext cx="135150" cy="135400"/>
            </a:xfrm>
            <a:custGeom>
              <a:avLst/>
              <a:gdLst/>
              <a:ahLst/>
              <a:cxnLst/>
              <a:rect l="l" t="t" r="r" b="b"/>
              <a:pathLst>
                <a:path w="5406" h="5416" extrusionOk="0">
                  <a:moveTo>
                    <a:pt x="0" y="0"/>
                  </a:moveTo>
                  <a:lnTo>
                    <a:pt x="5406" y="5415"/>
                  </a:lnTo>
                  <a:lnTo>
                    <a:pt x="5406" y="4360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4"/>
            <p:cNvSpPr/>
            <p:nvPr/>
          </p:nvSpPr>
          <p:spPr>
            <a:xfrm>
              <a:off x="2269725" y="4871225"/>
              <a:ext cx="66475" cy="66700"/>
            </a:xfrm>
            <a:custGeom>
              <a:avLst/>
              <a:gdLst/>
              <a:ahLst/>
              <a:cxnLst/>
              <a:rect l="l" t="t" r="r" b="b"/>
              <a:pathLst>
                <a:path w="2659" h="2668" extrusionOk="0">
                  <a:moveTo>
                    <a:pt x="1" y="0"/>
                  </a:moveTo>
                  <a:lnTo>
                    <a:pt x="2659" y="2668"/>
                  </a:lnTo>
                  <a:lnTo>
                    <a:pt x="2659" y="1613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34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Leer</a:t>
            </a:r>
            <a:endParaRPr sz="2400" dirty="0"/>
          </a:p>
        </p:txBody>
      </p:sp>
      <p:grpSp>
        <p:nvGrpSpPr>
          <p:cNvPr id="3" name="Google Shape;400;p34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01" name="Google Shape;401;p34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7" name="Google Shape;4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157" y="2138215"/>
            <a:ext cx="2705843" cy="22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C587091-3731-4206-93FD-574AEC4335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74" t="28990" r="10015" b="24788"/>
          <a:stretch/>
        </p:blipFill>
        <p:spPr>
          <a:xfrm>
            <a:off x="279330" y="1093925"/>
            <a:ext cx="5977034" cy="379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28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2415396" y="0"/>
            <a:ext cx="3726611" cy="6211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Observamos</a:t>
            </a:r>
            <a:endParaRPr dirty="0"/>
          </a:p>
        </p:txBody>
      </p:sp>
      <p:grpSp>
        <p:nvGrpSpPr>
          <p:cNvPr id="305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Elementos multimedia en línea 1" title="Resolver cubo de Rubik 3x3 (NIￃﾑOS) | TUTORIAL | Espaￃﾱol">
            <a:hlinkClick r:id="" action="ppaction://media"/>
            <a:extLst>
              <a:ext uri="{FF2B5EF4-FFF2-40B4-BE49-F238E27FC236}">
                <a16:creationId xmlns:a16="http://schemas.microsoft.com/office/drawing/2014/main" id="{0856E20D-6213-40C9-B0B9-343FA01BAE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02000" y="672046"/>
            <a:ext cx="4632308" cy="369640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A0ADE3D-B6B0-4DAF-9084-CB5C7DC46256}"/>
              </a:ext>
            </a:extLst>
          </p:cNvPr>
          <p:cNvSpPr/>
          <p:nvPr/>
        </p:nvSpPr>
        <p:spPr>
          <a:xfrm>
            <a:off x="2256098" y="4556506"/>
            <a:ext cx="5354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https://www.youtube.com/watch?v=Ebb0n1qXyeI</a:t>
            </a:r>
            <a:endParaRPr lang="es-MX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2415396" y="0"/>
            <a:ext cx="3726611" cy="6211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</a:t>
            </a:r>
            <a:endParaRPr dirty="0"/>
          </a:p>
        </p:txBody>
      </p:sp>
      <p:grpSp>
        <p:nvGrpSpPr>
          <p:cNvPr id="355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AB0AAE1F-AD8D-40BF-9325-A08E33CAF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42" t="20351" r="7167" b="27243"/>
          <a:stretch/>
        </p:blipFill>
        <p:spPr>
          <a:xfrm>
            <a:off x="2864254" y="770077"/>
            <a:ext cx="4920602" cy="4195328"/>
          </a:xfrm>
          <a:prstGeom prst="rect">
            <a:avLst/>
          </a:prstGeom>
        </p:spPr>
      </p:pic>
      <p:grpSp>
        <p:nvGrpSpPr>
          <p:cNvPr id="305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88767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4;p29"/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35" name="Google Shape;135;p29"/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9"/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9"/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8" name="Google Shape;13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600" y="310550"/>
            <a:ext cx="2160400" cy="160709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>
            <a:spLocks noGrp="1"/>
          </p:cNvSpPr>
          <p:nvPr>
            <p:ph type="subTitle" idx="1"/>
          </p:nvPr>
        </p:nvSpPr>
        <p:spPr>
          <a:xfrm>
            <a:off x="7108165" y="621102"/>
            <a:ext cx="1811548" cy="726122"/>
          </a:xfrm>
          <a:prstGeom prst="rect">
            <a:avLst/>
          </a:prstGeom>
          <a:noFill/>
          <a:ln>
            <a:noFill/>
          </a:ln>
          <a:effectLst>
            <a:outerShdw dist="9525" dir="3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5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ACTIVACIÓN</a:t>
            </a:r>
            <a:endParaRPr sz="1800" dirty="0">
              <a:solidFill>
                <a:schemeClr val="accent5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3" name="Google Shape;140;p29"/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41" name="Google Shape;141;p29"/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9"/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9"/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9"/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9"/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9"/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9"/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9"/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9"/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9"/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9"/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9"/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9"/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9"/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9"/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9"/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9"/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9"/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9"/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9"/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9"/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9"/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9"/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9"/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9"/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Elementos multimedia en línea 3" title="Activaciￃﾳn Fￃﾭsica en casa para preescolar canciￃﾳn el tren">
            <a:hlinkClick r:id="" action="ppaction://media"/>
            <a:extLst>
              <a:ext uri="{FF2B5EF4-FFF2-40B4-BE49-F238E27FC236}">
                <a16:creationId xmlns:a16="http://schemas.microsoft.com/office/drawing/2014/main" id="{F5150F21-4F42-464B-A57B-A68AE9C280B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8711" y="249848"/>
            <a:ext cx="6097372" cy="4042750"/>
          </a:xfrm>
          <a:prstGeom prst="rect">
            <a:avLst/>
          </a:prstGeom>
        </p:spPr>
      </p:pic>
      <p:sp>
        <p:nvSpPr>
          <p:cNvPr id="6" name="Subtítulo 5">
            <a:extLst>
              <a:ext uri="{FF2B5EF4-FFF2-40B4-BE49-F238E27FC236}">
                <a16:creationId xmlns:a16="http://schemas.microsoft.com/office/drawing/2014/main" id="{2C8B9D05-555A-4627-883B-A4375533F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53" y="4479625"/>
            <a:ext cx="5566500" cy="487200"/>
          </a:xfrm>
        </p:spPr>
        <p:txBody>
          <a:bodyPr/>
          <a:lstStyle/>
          <a:p>
            <a:pPr algn="ctr"/>
            <a:r>
              <a:rPr lang="es-MX" sz="2400" dirty="0"/>
              <a:t>https://youtu.be/iNux3VBEtdI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7;p32"/>
          <p:cNvGrpSpPr/>
          <p:nvPr/>
        </p:nvGrpSpPr>
        <p:grpSpPr>
          <a:xfrm rot="10800000" flipH="1">
            <a:off x="512909" y="540001"/>
            <a:ext cx="773799" cy="988024"/>
            <a:chOff x="5138046" y="406325"/>
            <a:chExt cx="188428" cy="240594"/>
          </a:xfrm>
        </p:grpSpPr>
        <p:sp>
          <p:nvSpPr>
            <p:cNvPr id="228" name="Google Shape;228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34;p32"/>
          <p:cNvGrpSpPr/>
          <p:nvPr/>
        </p:nvGrpSpPr>
        <p:grpSpPr>
          <a:xfrm rot="10800000">
            <a:off x="7857309" y="540001"/>
            <a:ext cx="773799" cy="988024"/>
            <a:chOff x="5138046" y="406325"/>
            <a:chExt cx="188428" cy="240594"/>
          </a:xfrm>
        </p:grpSpPr>
        <p:sp>
          <p:nvSpPr>
            <p:cNvPr id="235" name="Google Shape;235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241;p32"/>
          <p:cNvGrpSpPr/>
          <p:nvPr/>
        </p:nvGrpSpPr>
        <p:grpSpPr>
          <a:xfrm rot="-373931" flipH="1">
            <a:off x="665529" y="3603046"/>
            <a:ext cx="773793" cy="988016"/>
            <a:chOff x="5138046" y="406325"/>
            <a:chExt cx="188428" cy="240594"/>
          </a:xfrm>
        </p:grpSpPr>
        <p:sp>
          <p:nvSpPr>
            <p:cNvPr id="242" name="Google Shape;242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248;p32"/>
          <p:cNvGrpSpPr/>
          <p:nvPr/>
        </p:nvGrpSpPr>
        <p:grpSpPr>
          <a:xfrm rot="1159149">
            <a:off x="7767882" y="3603025"/>
            <a:ext cx="773807" cy="988034"/>
            <a:chOff x="5138046" y="406325"/>
            <a:chExt cx="188428" cy="240594"/>
          </a:xfrm>
        </p:grpSpPr>
        <p:sp>
          <p:nvSpPr>
            <p:cNvPr id="249" name="Google Shape;249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255;p32"/>
          <p:cNvGrpSpPr/>
          <p:nvPr/>
        </p:nvGrpSpPr>
        <p:grpSpPr>
          <a:xfrm flipH="1">
            <a:off x="7181229" y="69331"/>
            <a:ext cx="2094970" cy="1668232"/>
            <a:chOff x="3397275" y="2075075"/>
            <a:chExt cx="692575" cy="551500"/>
          </a:xfrm>
        </p:grpSpPr>
        <p:sp>
          <p:nvSpPr>
            <p:cNvPr id="256" name="Google Shape;256;p32"/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2"/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2"/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2"/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2"/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2"/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2"/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2"/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2"/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2"/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2"/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2"/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2"/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2"/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2"/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2"/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2"/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2"/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2"/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2"/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2"/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2"/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2"/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2"/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2"/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2"/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2"/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2"/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2"/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2"/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2"/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2"/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2"/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2"/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2"/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226;p32"/>
          <p:cNvSpPr txBox="1">
            <a:spLocks noGrp="1"/>
          </p:cNvSpPr>
          <p:nvPr>
            <p:ph type="title"/>
          </p:nvPr>
        </p:nvSpPr>
        <p:spPr>
          <a:xfrm>
            <a:off x="15004" y="-95973"/>
            <a:ext cx="6885048" cy="88265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PRÁCTICA DE MOTRICIDAD FINA</a:t>
            </a:r>
            <a:endParaRPr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3797" t="28377" r="18278" b="10000"/>
          <a:stretch>
            <a:fillRect/>
          </a:stretch>
        </p:blipFill>
        <p:spPr bwMode="auto">
          <a:xfrm>
            <a:off x="1249706" y="1397643"/>
            <a:ext cx="6625087" cy="3521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26" name="Google Shape;134;p29">
            <a:extLst>
              <a:ext uri="{FF2B5EF4-FFF2-40B4-BE49-F238E27FC236}">
                <a16:creationId xmlns:a16="http://schemas.microsoft.com/office/drawing/2014/main" id="{CFE0A109-835F-422A-BEC7-AABA9194729D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27" name="Google Shape;135;p29">
              <a:extLst>
                <a:ext uri="{FF2B5EF4-FFF2-40B4-BE49-F238E27FC236}">
                  <a16:creationId xmlns:a16="http://schemas.microsoft.com/office/drawing/2014/main" id="{702AFA02-1D76-4ED7-91A0-445DE890D2CC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36;p29">
              <a:extLst>
                <a:ext uri="{FF2B5EF4-FFF2-40B4-BE49-F238E27FC236}">
                  <a16:creationId xmlns:a16="http://schemas.microsoft.com/office/drawing/2014/main" id="{AD1C239F-D67F-4DED-A4CC-3B3E2168B141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7;p29">
              <a:extLst>
                <a:ext uri="{FF2B5EF4-FFF2-40B4-BE49-F238E27FC236}">
                  <a16:creationId xmlns:a16="http://schemas.microsoft.com/office/drawing/2014/main" id="{3CB36F07-78EC-438A-A438-B559CE1CC9D8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140;p29">
            <a:extLst>
              <a:ext uri="{FF2B5EF4-FFF2-40B4-BE49-F238E27FC236}">
                <a16:creationId xmlns:a16="http://schemas.microsoft.com/office/drawing/2014/main" id="{C0901637-61C2-4569-92E2-3D6C3B1AD8A0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31" name="Google Shape;141;p29">
              <a:extLst>
                <a:ext uri="{FF2B5EF4-FFF2-40B4-BE49-F238E27FC236}">
                  <a16:creationId xmlns:a16="http://schemas.microsoft.com/office/drawing/2014/main" id="{1DA90F86-66CE-4F4C-9B2D-F6412F6B993B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2;p29">
              <a:extLst>
                <a:ext uri="{FF2B5EF4-FFF2-40B4-BE49-F238E27FC236}">
                  <a16:creationId xmlns:a16="http://schemas.microsoft.com/office/drawing/2014/main" id="{116EC151-94D3-4D8E-B539-61866A987263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3;p29">
              <a:extLst>
                <a:ext uri="{FF2B5EF4-FFF2-40B4-BE49-F238E27FC236}">
                  <a16:creationId xmlns:a16="http://schemas.microsoft.com/office/drawing/2014/main" id="{5E7FE15B-BBD4-44C2-B087-3176A183FCBC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4;p29">
              <a:extLst>
                <a:ext uri="{FF2B5EF4-FFF2-40B4-BE49-F238E27FC236}">
                  <a16:creationId xmlns:a16="http://schemas.microsoft.com/office/drawing/2014/main" id="{87D8C926-466D-4609-A171-BCA749483A2C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5;p29">
              <a:extLst>
                <a:ext uri="{FF2B5EF4-FFF2-40B4-BE49-F238E27FC236}">
                  <a16:creationId xmlns:a16="http://schemas.microsoft.com/office/drawing/2014/main" id="{48714023-0AA2-410D-B104-ADC4B06B9779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6;p29">
              <a:extLst>
                <a:ext uri="{FF2B5EF4-FFF2-40B4-BE49-F238E27FC236}">
                  <a16:creationId xmlns:a16="http://schemas.microsoft.com/office/drawing/2014/main" id="{CC5721B7-3DE2-4143-9E8D-49105A5EB03B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7;p29">
              <a:extLst>
                <a:ext uri="{FF2B5EF4-FFF2-40B4-BE49-F238E27FC236}">
                  <a16:creationId xmlns:a16="http://schemas.microsoft.com/office/drawing/2014/main" id="{C8B49D18-131B-45E2-83F7-04177F6C7611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8;p29">
              <a:extLst>
                <a:ext uri="{FF2B5EF4-FFF2-40B4-BE49-F238E27FC236}">
                  <a16:creationId xmlns:a16="http://schemas.microsoft.com/office/drawing/2014/main" id="{2FDBB344-7092-4446-A282-9C46563E4F19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9;p29">
              <a:extLst>
                <a:ext uri="{FF2B5EF4-FFF2-40B4-BE49-F238E27FC236}">
                  <a16:creationId xmlns:a16="http://schemas.microsoft.com/office/drawing/2014/main" id="{307D815E-7B90-4657-92ED-491E304B4D00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50;p29">
              <a:extLst>
                <a:ext uri="{FF2B5EF4-FFF2-40B4-BE49-F238E27FC236}">
                  <a16:creationId xmlns:a16="http://schemas.microsoft.com/office/drawing/2014/main" id="{3E8A6EE7-55E1-46A8-B51E-A57A5E685F60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51;p29">
              <a:extLst>
                <a:ext uri="{FF2B5EF4-FFF2-40B4-BE49-F238E27FC236}">
                  <a16:creationId xmlns:a16="http://schemas.microsoft.com/office/drawing/2014/main" id="{162300C5-B828-4107-9F7A-23F7B7C44C6C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52;p29">
              <a:extLst>
                <a:ext uri="{FF2B5EF4-FFF2-40B4-BE49-F238E27FC236}">
                  <a16:creationId xmlns:a16="http://schemas.microsoft.com/office/drawing/2014/main" id="{CF679321-CA4B-4562-A1CC-F674D4DE6F52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53;p29">
              <a:extLst>
                <a:ext uri="{FF2B5EF4-FFF2-40B4-BE49-F238E27FC236}">
                  <a16:creationId xmlns:a16="http://schemas.microsoft.com/office/drawing/2014/main" id="{C8C1FEF7-0969-4460-B2E9-916AD8351F11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54;p29">
              <a:extLst>
                <a:ext uri="{FF2B5EF4-FFF2-40B4-BE49-F238E27FC236}">
                  <a16:creationId xmlns:a16="http://schemas.microsoft.com/office/drawing/2014/main" id="{67EAEB5F-B19A-476A-89B2-9C6EC4C025D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55;p29">
              <a:extLst>
                <a:ext uri="{FF2B5EF4-FFF2-40B4-BE49-F238E27FC236}">
                  <a16:creationId xmlns:a16="http://schemas.microsoft.com/office/drawing/2014/main" id="{E1DC2147-D3BF-4874-8238-E721142C43A1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56;p29">
              <a:extLst>
                <a:ext uri="{FF2B5EF4-FFF2-40B4-BE49-F238E27FC236}">
                  <a16:creationId xmlns:a16="http://schemas.microsoft.com/office/drawing/2014/main" id="{DF6D1B7F-93FE-494C-B579-9354291C7593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57;p29">
              <a:extLst>
                <a:ext uri="{FF2B5EF4-FFF2-40B4-BE49-F238E27FC236}">
                  <a16:creationId xmlns:a16="http://schemas.microsoft.com/office/drawing/2014/main" id="{972941C5-72D8-48EE-95B2-4A6B650CC9DC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58;p29">
              <a:extLst>
                <a:ext uri="{FF2B5EF4-FFF2-40B4-BE49-F238E27FC236}">
                  <a16:creationId xmlns:a16="http://schemas.microsoft.com/office/drawing/2014/main" id="{7E4E4A4E-0097-4B5D-B3F7-670F855E8A2B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9;p29">
              <a:extLst>
                <a:ext uri="{FF2B5EF4-FFF2-40B4-BE49-F238E27FC236}">
                  <a16:creationId xmlns:a16="http://schemas.microsoft.com/office/drawing/2014/main" id="{3D5BD735-1A90-416E-878F-D076EB2F542A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0;p29">
              <a:extLst>
                <a:ext uri="{FF2B5EF4-FFF2-40B4-BE49-F238E27FC236}">
                  <a16:creationId xmlns:a16="http://schemas.microsoft.com/office/drawing/2014/main" id="{CB55D3C4-4F13-4DC5-927A-81DF96C89A1A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1;p29">
              <a:extLst>
                <a:ext uri="{FF2B5EF4-FFF2-40B4-BE49-F238E27FC236}">
                  <a16:creationId xmlns:a16="http://schemas.microsoft.com/office/drawing/2014/main" id="{23DD3C69-B207-4CEF-BF99-470C0E867847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2;p29">
              <a:extLst>
                <a:ext uri="{FF2B5EF4-FFF2-40B4-BE49-F238E27FC236}">
                  <a16:creationId xmlns:a16="http://schemas.microsoft.com/office/drawing/2014/main" id="{20C08EEB-113E-4E1F-821A-A3AD9B7A3CB6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3;p29">
              <a:extLst>
                <a:ext uri="{FF2B5EF4-FFF2-40B4-BE49-F238E27FC236}">
                  <a16:creationId xmlns:a16="http://schemas.microsoft.com/office/drawing/2014/main" id="{7ADEF7EF-8B25-4354-A4B3-FA7B6DC78FE3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4;p29">
              <a:extLst>
                <a:ext uri="{FF2B5EF4-FFF2-40B4-BE49-F238E27FC236}">
                  <a16:creationId xmlns:a16="http://schemas.microsoft.com/office/drawing/2014/main" id="{84CA19C5-8267-48D4-B725-8E3C6522EBC8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;p29">
              <a:extLst>
                <a:ext uri="{FF2B5EF4-FFF2-40B4-BE49-F238E27FC236}">
                  <a16:creationId xmlns:a16="http://schemas.microsoft.com/office/drawing/2014/main" id="{BEDF94A7-B51E-4BE4-95E2-2C49175801CA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6;p29">
              <a:extLst>
                <a:ext uri="{FF2B5EF4-FFF2-40B4-BE49-F238E27FC236}">
                  <a16:creationId xmlns:a16="http://schemas.microsoft.com/office/drawing/2014/main" id="{9636BC1F-0DB5-4148-878D-8BE6A18F4AE5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7;p29">
              <a:extLst>
                <a:ext uri="{FF2B5EF4-FFF2-40B4-BE49-F238E27FC236}">
                  <a16:creationId xmlns:a16="http://schemas.microsoft.com/office/drawing/2014/main" id="{0C3CBCC8-A6BE-4F5D-AE3B-7F9DC7EB7B60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8;p29">
              <a:extLst>
                <a:ext uri="{FF2B5EF4-FFF2-40B4-BE49-F238E27FC236}">
                  <a16:creationId xmlns:a16="http://schemas.microsoft.com/office/drawing/2014/main" id="{7560759E-589E-43F3-A42B-2945DA7E52D4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9;p29">
              <a:extLst>
                <a:ext uri="{FF2B5EF4-FFF2-40B4-BE49-F238E27FC236}">
                  <a16:creationId xmlns:a16="http://schemas.microsoft.com/office/drawing/2014/main" id="{CB18E28F-968A-488E-8935-AAEF3763AFA0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0;p29">
              <a:extLst>
                <a:ext uri="{FF2B5EF4-FFF2-40B4-BE49-F238E27FC236}">
                  <a16:creationId xmlns:a16="http://schemas.microsoft.com/office/drawing/2014/main" id="{C8D0749E-F326-40E5-9962-D04BD3EDA587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1;p29">
              <a:extLst>
                <a:ext uri="{FF2B5EF4-FFF2-40B4-BE49-F238E27FC236}">
                  <a16:creationId xmlns:a16="http://schemas.microsoft.com/office/drawing/2014/main" id="{911C48EE-CB2A-42F7-A6DA-AD89B68E0911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2;p29">
              <a:extLst>
                <a:ext uri="{FF2B5EF4-FFF2-40B4-BE49-F238E27FC236}">
                  <a16:creationId xmlns:a16="http://schemas.microsoft.com/office/drawing/2014/main" id="{AB1352B1-CD83-4C3E-A7AE-A43DCFEF2B89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3;p29">
              <a:extLst>
                <a:ext uri="{FF2B5EF4-FFF2-40B4-BE49-F238E27FC236}">
                  <a16:creationId xmlns:a16="http://schemas.microsoft.com/office/drawing/2014/main" id="{A4548101-2B3A-4FEE-8038-874BF8FCDCC7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4;p29">
              <a:extLst>
                <a:ext uri="{FF2B5EF4-FFF2-40B4-BE49-F238E27FC236}">
                  <a16:creationId xmlns:a16="http://schemas.microsoft.com/office/drawing/2014/main" id="{D11B2B8B-E572-4D86-8EDD-F45C5FFA4A14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5;p29">
              <a:extLst>
                <a:ext uri="{FF2B5EF4-FFF2-40B4-BE49-F238E27FC236}">
                  <a16:creationId xmlns:a16="http://schemas.microsoft.com/office/drawing/2014/main" id="{0849F81A-5DF9-4F27-92EB-2C3562F41803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6;p29">
              <a:extLst>
                <a:ext uri="{FF2B5EF4-FFF2-40B4-BE49-F238E27FC236}">
                  <a16:creationId xmlns:a16="http://schemas.microsoft.com/office/drawing/2014/main" id="{F9CFE03C-C9A0-4C78-8A12-D3843FD29712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7;p29">
              <a:extLst>
                <a:ext uri="{FF2B5EF4-FFF2-40B4-BE49-F238E27FC236}">
                  <a16:creationId xmlns:a16="http://schemas.microsoft.com/office/drawing/2014/main" id="{39AE3FE4-E130-4910-A6B3-99C71A286B34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78;p29">
              <a:extLst>
                <a:ext uri="{FF2B5EF4-FFF2-40B4-BE49-F238E27FC236}">
                  <a16:creationId xmlns:a16="http://schemas.microsoft.com/office/drawing/2014/main" id="{3FD37A33-451C-4FFD-BF70-9A432E89D0FE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79;p29">
              <a:extLst>
                <a:ext uri="{FF2B5EF4-FFF2-40B4-BE49-F238E27FC236}">
                  <a16:creationId xmlns:a16="http://schemas.microsoft.com/office/drawing/2014/main" id="{67AF6FA7-25E5-4983-BBAE-51AE8E462BCA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80;p29">
              <a:extLst>
                <a:ext uri="{FF2B5EF4-FFF2-40B4-BE49-F238E27FC236}">
                  <a16:creationId xmlns:a16="http://schemas.microsoft.com/office/drawing/2014/main" id="{0D02DE58-D561-4A6A-9007-48CA08AB972D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81;p29">
              <a:extLst>
                <a:ext uri="{FF2B5EF4-FFF2-40B4-BE49-F238E27FC236}">
                  <a16:creationId xmlns:a16="http://schemas.microsoft.com/office/drawing/2014/main" id="{A218B665-B8B2-49E6-AEE1-D65DE2DF49C1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82;p29">
              <a:extLst>
                <a:ext uri="{FF2B5EF4-FFF2-40B4-BE49-F238E27FC236}">
                  <a16:creationId xmlns:a16="http://schemas.microsoft.com/office/drawing/2014/main" id="{11EFBF1E-344A-4E4A-BE12-160E731E072D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CuadroTexto 72">
            <a:extLst>
              <a:ext uri="{FF2B5EF4-FFF2-40B4-BE49-F238E27FC236}">
                <a16:creationId xmlns:a16="http://schemas.microsoft.com/office/drawing/2014/main" id="{80E726F9-3F06-4466-925C-65A61833BD94}"/>
              </a:ext>
            </a:extLst>
          </p:cNvPr>
          <p:cNvSpPr txBox="1"/>
          <p:nvPr/>
        </p:nvSpPr>
        <p:spPr>
          <a:xfrm>
            <a:off x="2697574" y="1926496"/>
            <a:ext cx="76899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dirty="0"/>
              <a:t>Pepe</a:t>
            </a:r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67BD0023-C2A1-418F-BEA2-8BC949AF3E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-37113" y="1721167"/>
            <a:ext cx="2773452" cy="2568332"/>
          </a:xfrm>
          <a:prstGeom prst="round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368C30D6-BDBE-4028-B62F-134DD7B881E3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BB4A69B6-69F2-4EFF-8207-E5FC5BFCFEAC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FFC9805A-DB7A-426B-B49C-4CCCB9000481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90E30E00-DB39-4443-A564-35F8310813C7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78D4B32D-BDA4-45E4-89B4-DDE2F580A00E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C150BECC-9115-4719-BE02-BC664F599443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92F13D87-152E-4540-A369-03E690BB236E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E07A2E5E-01EE-4236-A6D1-F87F58937610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9F1DFD12-477B-437A-A2E2-E5475936006A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ECE322F-E993-4836-8B43-8A453E0A1A5E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CC12EB1C-F92E-488F-9E20-ADCD529D0D52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76FB3264-AE7C-41D3-AB0D-5AAF25A01A29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2C6487A0-28A0-4A77-BB99-32B71C1278DF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0C34098F-E6A1-484B-A763-39570A27A119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4222CCE4-CF11-4FFE-84DC-F3C78F22B65A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4D39917B-3BFE-4FFF-B7C1-2C4462483A0A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9CB13699-1AD5-41F2-9C49-9E18D3513F36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4E8E6AF5-DE1E-491D-978C-6FE80ECB2F0F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1ECF7330-B9BE-47B3-B96E-2E681CA77DCC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8D5BECE9-03CB-4E52-B871-0590CCE29940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D9D0640D-8C5C-41D1-BB55-BB4C9A4F04F0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66238338-5C2B-4C72-9151-C14F01AAB98A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EAB8983C-1910-417C-B104-F4EF0FD413A0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637231E8-F33E-424E-8259-14DBB807C6FE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A4E8581E-664B-4480-83BD-F393FA415019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A92C4BB3-CE2D-42B3-8632-95A6D262EBB4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5A0E7D10-F461-4176-B5E2-0DE3534BEFC8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559C31AA-A6FD-4DA9-8BE9-98B343DC0487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03307394-E13A-4E73-83B9-747624189383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769E5238-41AD-4EA4-88D3-4579A8AD4A4E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40C8B068-BACA-40D7-833A-3E3CBDA661A3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33F5BFCD-D4DA-418F-8D86-260AF29516D6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EE199CC1-9D94-410C-A1F6-0603D92F41B2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3279999E-705E-45BF-AE9F-E397E824C43D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72554572-C5C9-4546-AEF7-E5BE581227A6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D5886709-FBDD-4166-A9B9-0A5A996923DE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EE7BF31D-3924-4638-B4A6-D2B4B729DF93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430BAA17-B0DD-4EB4-9ADC-9FDB1004C69B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956DD5D7-EDC9-4E0E-95B7-232E9CDE593D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EB7113AC-D771-45FC-B105-4ABE2B8B7D36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BD8EA5C1-CAF0-4A86-BF16-B234F163BE00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F3851044-43D8-4F80-97A5-A269988D2DDB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7215EB42-7408-4090-A6F8-5F99265D167F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82FEB21A-34E2-45F9-BA16-41B647D5D5F0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6C3F0533-6967-4107-9633-8F2309695357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B2F59B06-B0B8-45B8-9730-D9CA7340000E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40FEED60-8B7E-41A6-BA09-3B7AB92136EE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8C2C692F-0E20-4060-8627-7A046A522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80" t="6126" r="9680" b="50000"/>
          <a:stretch/>
        </p:blipFill>
        <p:spPr>
          <a:xfrm>
            <a:off x="424373" y="1546370"/>
            <a:ext cx="5868652" cy="333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4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A47ED1D6-DD11-4137-B4E8-AC211B189612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9C3F626F-F008-4C9F-8D28-B18E23753B26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197AF479-CBC0-4172-93BF-2CF88D8D1FD3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8AABAB59-561A-4037-85CE-DD66D67A5F27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A9E08BA8-7D16-4AC8-A4FD-D0EE5296A0A7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029253A7-D18E-4B8A-B452-B44044FF0CDC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CBB35E5B-6E7D-4EE0-82B6-DB5FE27EC3F1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19B39B49-706A-4DF5-BDFC-AD187C7ACC97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81DC435B-E386-4EFB-8375-861A60A9564F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72C32B9E-D6F4-4E3A-800B-E91E363400D7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86EA237B-7CDD-4BC5-A33A-02937549D8E1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6FA87DE7-7043-4FBB-B062-348F3E26AF3C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AF29EE10-4713-487C-9815-58F7223BC596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E2E1C476-A27B-43BC-87AB-1B2D6DED8F27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894E3D3B-9415-437C-A09C-186DB5A4423F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4C16281C-6AD3-4DB8-9D65-80E539EEBE01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79FAC9F2-DA01-4A87-A051-B2DFD91A8023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10BCAB94-701D-4849-97B5-A21F54B6E11C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FC933785-9D47-4E7A-9BB8-8802404726D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9E300EA4-61E8-4909-942E-2656C73D323B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F16A2A07-58EF-4E9D-81A1-6B64AA9318FA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F8059EC2-6E74-484C-B2E4-09A09878B564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BBD5BF56-7B7C-474A-8928-F9B3E57DE7B3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66EAC0AB-BF6A-4E74-A6E5-07E418056080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DB37B9CA-46C0-43AD-A273-D8A568927268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AEF719BB-8300-46E2-A4F7-2933BB967384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0CDF0DAC-0536-47AF-8D5E-7F0F96F597F6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1FAF11C8-5B15-4A48-9C41-233C70B0238F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77B3C06E-8B16-4B64-9621-8F6D4F434C84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69FE7AE3-5C3D-4982-ADF5-F574349FF1C8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09C9E4D8-D11A-4B38-AF99-89074E2A94ED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3C4B37DE-83B5-4903-9D14-0D294F73C0B3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9B8DE078-2FC7-4FA9-AA75-69612B4006EA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1CDF2C8C-90A7-4A60-99CB-A317C14D1CD9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1CCDD1E8-54FB-4249-B4FC-D4DF5C70CF61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5F012E32-EB9D-4CFA-B609-2DAD468355E2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2EF34FE3-0738-4329-A616-7282A49941AF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C81CF1F6-4598-4007-9D2B-837C65986223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9D87A2E2-F237-43C9-9F99-7F96E7FD6F0B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8C3F81B9-BE1E-4110-9284-55198BBD1157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16184883-0BF6-474C-A6C3-0E273CCA6AB8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2F9EC513-5139-4BF5-BA55-A768019DC3ED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C57A96AC-17DB-4BBA-A795-6AEB1168A6F6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E5C123BA-14DF-4183-8200-D17D21B4BD2F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77DAAC7C-880F-41DE-B815-970BF40DFA08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F0BE06BF-35DA-45F6-BA5C-3868D47FC1E5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A43098C3-AA86-4A4F-A904-942AF91C0D9C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15FAE1B6-FBFF-4828-A5B0-4B1357149B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6928" y="1693200"/>
            <a:ext cx="3495419" cy="2621564"/>
          </a:xfrm>
          <a:prstGeom prst="roundRect">
            <a:avLst/>
          </a:prstGeom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8FA8DC63-3E9B-41E2-B1E9-E858BC9CE0AF}"/>
              </a:ext>
            </a:extLst>
          </p:cNvPr>
          <p:cNvSpPr txBox="1"/>
          <p:nvPr/>
        </p:nvSpPr>
        <p:spPr>
          <a:xfrm>
            <a:off x="2647635" y="1894847"/>
            <a:ext cx="76899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9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</p:spTree>
    <p:extLst>
      <p:ext uri="{BB962C8B-B14F-4D97-AF65-F5344CB8AC3E}">
        <p14:creationId xmlns:p14="http://schemas.microsoft.com/office/powerpoint/2010/main" val="1705014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368C30D6-BDBE-4028-B62F-134DD7B881E3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BB4A69B6-69F2-4EFF-8207-E5FC5BFCFEAC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FFC9805A-DB7A-426B-B49C-4CCCB9000481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90E30E00-DB39-4443-A564-35F8310813C7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78D4B32D-BDA4-45E4-89B4-DDE2F580A00E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C150BECC-9115-4719-BE02-BC664F599443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92F13D87-152E-4540-A369-03E690BB236E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E07A2E5E-01EE-4236-A6D1-F87F58937610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9F1DFD12-477B-437A-A2E2-E5475936006A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ECE322F-E993-4836-8B43-8A453E0A1A5E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CC12EB1C-F92E-488F-9E20-ADCD529D0D52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76FB3264-AE7C-41D3-AB0D-5AAF25A01A29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2C6487A0-28A0-4A77-BB99-32B71C1278DF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0C34098F-E6A1-484B-A763-39570A27A119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4222CCE4-CF11-4FFE-84DC-F3C78F22B65A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4D39917B-3BFE-4FFF-B7C1-2C4462483A0A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9CB13699-1AD5-41F2-9C49-9E18D3513F36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4E8E6AF5-DE1E-491D-978C-6FE80ECB2F0F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1ECF7330-B9BE-47B3-B96E-2E681CA77DCC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8D5BECE9-03CB-4E52-B871-0590CCE29940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D9D0640D-8C5C-41D1-BB55-BB4C9A4F04F0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66238338-5C2B-4C72-9151-C14F01AAB98A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EAB8983C-1910-417C-B104-F4EF0FD413A0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637231E8-F33E-424E-8259-14DBB807C6FE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A4E8581E-664B-4480-83BD-F393FA415019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A92C4BB3-CE2D-42B3-8632-95A6D262EBB4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5A0E7D10-F461-4176-B5E2-0DE3534BEFC8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559C31AA-A6FD-4DA9-8BE9-98B343DC0487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03307394-E13A-4E73-83B9-747624189383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769E5238-41AD-4EA4-88D3-4579A8AD4A4E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40C8B068-BACA-40D7-833A-3E3CBDA661A3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33F5BFCD-D4DA-418F-8D86-260AF29516D6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EE199CC1-9D94-410C-A1F6-0603D92F41B2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3279999E-705E-45BF-AE9F-E397E824C43D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72554572-C5C9-4546-AEF7-E5BE581227A6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D5886709-FBDD-4166-A9B9-0A5A996923DE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EE7BF31D-3924-4638-B4A6-D2B4B729DF93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430BAA17-B0DD-4EB4-9ADC-9FDB1004C69B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956DD5D7-EDC9-4E0E-95B7-232E9CDE593D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EB7113AC-D771-45FC-B105-4ABE2B8B7D36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BD8EA5C1-CAF0-4A86-BF16-B234F163BE00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F3851044-43D8-4F80-97A5-A269988D2DDB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7215EB42-7408-4090-A6F8-5F99265D167F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82FEB21A-34E2-45F9-BA16-41B647D5D5F0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6C3F0533-6967-4107-9633-8F2309695357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B2F59B06-B0B8-45B8-9730-D9CA7340000E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40FEED60-8B7E-41A6-BA09-3B7AB92136EE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265F2B07-82A0-4B3C-B437-0D3713FCA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24" y="1172109"/>
            <a:ext cx="5715000" cy="376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6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DDDC0027-2A16-4CAD-80D9-2A4F78CA122B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AC4B7738-989A-4CC5-87AB-082A197A1B6B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D550B8CF-74D7-4752-9CDC-04B0AB283DA5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F00D765D-BA53-499B-BAF3-1AE8A98281F8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3CE3E8AE-9B9F-4C51-8034-03ADFC119B67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BFF64635-D107-43A8-BB55-A80D576E0F8B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2993D4EE-5954-4685-BA20-E263C6BE3E41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347E40CB-C448-40A6-A401-8F213BDBBEE8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CD351A88-58F0-4A74-930D-DD9538352485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8CB5BD5-3786-4082-B43D-11304CBAC3A7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F43EF4C6-D9EE-43A3-97DB-8C51E6A7B521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3C9225DC-F3B5-4AF1-85E5-00D397C6D0DF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7D112029-4555-4719-BC7B-52FABA9B70A0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88B3134E-A0FE-46B9-B409-B9FCB7B3FBB4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F04C779F-2283-4048-8F98-FF15B0737DD2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CF414A89-882B-4060-ADAD-6811F21DFBC9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2D5029A4-3018-43E7-8CD6-5625D34DB013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B34CEB93-FAB3-4AB6-B8B5-78A4A307E181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C0F439CC-724E-43AD-BDBF-DC537D32E7EE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10937232-0F46-44E0-9A69-5D65E6F90E8F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F77D62E7-D97A-4677-8352-6962FA2B49A6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6F862B76-C504-4FA1-811C-4C93BD70A30C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C77E9BEE-8E95-40D8-8C0E-BF67729D2519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3954D3A6-0351-4048-A400-980A6CF24B96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FAC6171C-BDBD-4EB1-8BB6-7A1494ECF774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3FF674E1-E04F-4D54-A206-51491B0474EA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EEEC382C-09A8-4DE1-80AF-F8AA43515AD4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6F866853-ABBA-4B30-B811-65AB597BF0EA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1588F07A-6C3B-4CBB-9AD3-010036F5C553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D8C51357-5841-4A57-A74F-BA9D33231849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671C72D3-C4AB-49A6-B7D6-B8F37CC8B5E1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0954CA03-27AC-4209-A085-7BDFBA3EA41A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003BF549-A580-4A64-B57A-18ED62C03044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42F2B268-9ACA-4875-8DC1-C997A4322131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BD48E385-C2A5-4628-9BF8-1002C930D411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BE30C5BA-CE85-40E1-8844-86625EFEA5AD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F016B99C-E711-4244-90D9-FBD749CEE7D0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B2AB722B-D59B-4B5B-95FF-C631A2D9E51A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2FB0DD08-307B-42E3-B688-8C6D5ECA63EE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24435141-D285-4808-AD9D-18E2D844EF49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0118CDC0-C1D0-4B71-898B-DAC4D7C36393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EA4E94F3-FCDA-4C30-8063-85CC64F0B1E2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1942D38E-2B7E-48E4-8F68-F874194AA792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0627CCF5-7DDC-48AA-822E-6C29F36533BD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BAA2745F-83B4-4993-887D-ED86116ADB08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1DE1CEB3-3F3B-4475-9189-B56A4512ED50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BB040B2B-1676-4626-99A3-F1BE9246AA06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18EEBEB3-7133-4693-B9C8-4D55B1EA4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-38925" y="1444165"/>
            <a:ext cx="4052232" cy="3358431"/>
          </a:xfrm>
          <a:prstGeom prst="roundRect">
            <a:avLst/>
          </a:prstGeom>
        </p:spPr>
      </p:pic>
      <p:sp>
        <p:nvSpPr>
          <p:cNvPr id="59" name="Google Shape;146;p8">
            <a:extLst>
              <a:ext uri="{FF2B5EF4-FFF2-40B4-BE49-F238E27FC236}">
                <a16:creationId xmlns:a16="http://schemas.microsoft.com/office/drawing/2014/main" id="{96EE105C-833C-4491-81A5-1076BDEE8D9B}"/>
              </a:ext>
            </a:extLst>
          </p:cNvPr>
          <p:cNvSpPr txBox="1"/>
          <p:nvPr/>
        </p:nvSpPr>
        <p:spPr>
          <a:xfrm>
            <a:off x="2381699" y="944941"/>
            <a:ext cx="6489093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88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1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98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1BC5F163-4A11-4879-82AE-711D2AF90522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E96724AF-92DD-4EAD-B2CC-93232CE38CC7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F6E057EB-0127-4B9E-A06F-E8E5FB82E901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A2912C73-567A-4766-9DDF-24E5F76182DA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6776EC1F-1455-4CAC-9A3B-8BD5A93555DC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347C6997-F52A-4594-BD5F-6B6635E4BE8D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89B01FDA-2BA7-4792-88C2-D6C0F7EE05BF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F0AC3FF5-8351-4D4A-8457-E388D9CC0002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A9BC3613-C067-4229-B236-8F1797A1CEE7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065E56F2-D8B1-4EF0-98FC-DC835EA52D0B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EAD5B38C-5E66-4D04-A132-8B8D5C40893C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89E2A236-4178-416A-99CA-67D54C257E02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63A9F803-B946-4F1A-8EFE-1AEB8A22ECF2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E56BC781-AEA4-4FCE-A744-B97B00B7028A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6F741746-36F1-4638-965C-5A6D57E43CF1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FB63B522-1F0C-495C-8831-9BA07191C3C7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6FCE9484-BC9F-49C5-8746-985F7713D027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662982E7-823D-4F79-88A5-6DBFC7A28A05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FFA3C2F7-E8A8-4FA0-9E74-DBA154DE8171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A2978EA7-9F3D-44E0-9C57-8CF26EA9D2D9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A9A8A01C-F410-49FB-B8C8-76D5728C2EE8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27A83679-FC35-439B-B937-1B9DF33C567A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4B512E87-EFCA-451D-86AC-472220508700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5071262B-C9AE-403F-B821-1BA21559DAAB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B0216F7F-8C91-425A-A64D-B51FC56DCA4F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C5B44D0A-08C0-4FA6-A4F4-F8A5E06B52B6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E39E3CFA-B991-44D9-9838-7BCC7E02EE27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3124CF93-5FCD-4557-A0AF-ED6668B51EB2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E2F3FEAA-C2BF-4C61-89B2-387707D2E2D2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A3EE8820-C889-4CFE-B16A-91EB5D80A343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60D8DC49-80A6-44E8-BD82-91F0AE4B9E5C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96BEE41F-F24B-4EF4-8E2F-5D65EC34E040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1A07B730-6EC2-42A7-90C1-BFC7C84CED55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FB35A3A4-991F-462A-B85C-DE9BD6466604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311B7728-3E42-4B2B-8A5B-0A802D0657A1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01402DCC-F735-40CD-AFEE-E2CCD175E9DE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C97A827E-4578-4DF1-8F0D-B4BBCC9645B7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8EA971D4-6320-4CB9-A88B-B16CEE3DC7E4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A2E0DDA5-C501-40BD-8E62-EE92C3E8EF6B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300740DA-FA80-4F07-8708-025B12513F8E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DDA2C9B6-8694-4507-AFCE-FE84BC3EA4E7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76A3D2B0-34EB-4700-8A2F-F915585DB3BB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29B50ABE-3CDC-4965-B63A-1551A6222E16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CF5892E3-7AC5-4E7C-AF6C-E6E1642C8C2E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8D03016E-23FD-45A3-A6F9-2DDE2C270217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688496F3-B857-4EE2-9481-D2E69EE5DE3C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9D089B55-3A1C-4150-A461-8772CDA9B6F7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41015C33-8471-469E-B6B7-98FDA4EC6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02" y="1188219"/>
            <a:ext cx="6192688" cy="389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3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63F86504-F0A2-4CF7-B1E2-70D3825A163E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0DF99962-8EA1-4B55-8782-5AC7A1F2C841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5927564C-E046-4FDB-86A4-3535E72DBF12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6EE18C07-A49E-4283-9DF2-BC5357E3739C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FB7CFE9C-5DB7-4517-A2A2-A3D16558739F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505E6FE7-26BC-470F-8882-680BF9BDFF80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2E9A5655-C7B7-4F76-BA0A-6CF339CDAF89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C13D88E8-C8C2-44AC-B60A-116BA43A9793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F339F0CB-5B1F-45CD-8D88-DEB8B485AA0B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0EB4C9CD-C210-4848-9D67-69C9D76D6805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4BDE1032-58A6-4854-A38E-07DA12F91FC2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842463CD-A12D-4815-8549-47B6BF30A799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EAFEEEEC-33C3-4BDE-9DDD-DB05E00BCDE2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15B1E580-AC3D-4661-B30C-58D541805B56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BCFE1D7D-176C-41F6-9DE1-11DFB02DDC56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BF325090-0892-45F8-8311-F9025A47765A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CF4A9EEA-4979-402E-A991-70F5C31D9BA3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7FF17B97-FDB3-4C95-A2D5-FEFCFE5AE17A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BFB77BEB-3F42-4393-A6ED-BB4B0B808B36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6EAF7FEF-FFDB-4FBD-8B97-874782D7F3BA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EF03548A-C6A7-489B-9CE5-5275C928ACB4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1C0CA482-470C-46FF-98BD-44EA70A03C1D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CD43848B-2E7C-444B-A3AA-5928F83189E3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3A717881-47EA-412A-B5B3-85ABE8870E8F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B20A508E-0A2B-4EE3-B6A9-C8A528FAED7E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F202D1A6-26DF-4E64-8DD2-17D61CC534E1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7FC2BAEF-56A5-427E-95F1-6E46F2A042CB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D38682D5-A14A-4B72-BD06-A9ACD0D88113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04A29573-DE82-47C1-8B01-1C2730EADFF0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43889285-956B-4EB6-9C6A-93AE36FE36E0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07D0EA28-8A10-493C-B2B4-D16F42DDF740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473E5327-2821-42BF-A476-9FF636FB6DDC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E071325A-70CF-4351-93C0-BCBA26432171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703745B8-04D9-461F-A48E-46F2BF978A2C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CC2203F8-9919-4E11-94CF-B1C6AD20E70A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E51FB1CB-0787-456F-8E7C-D6330852401E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F8B0A565-A477-4105-8EFF-5588C22CDEBA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94AAF904-BA46-4F07-8FED-7C9C10D01E04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4B614CB0-0DC8-4AAB-B762-4A3FE77FCE22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59ED70AC-1968-4A52-883D-FAF2315B4937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910F8049-2739-4C3E-8B1C-2367514EEA36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6F9F716B-DADF-4EC0-9258-56AE8B725E51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F9EECBC4-5C02-4D29-887C-C0641781E9D4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DD12F033-5238-49FD-93E6-4FDE74A13899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847233AF-FC16-4632-BF44-B274FF323BFF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8DC975A3-0954-421A-A356-66975ED5F01C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4A191B29-C61D-48E0-9E60-3E34A736DD6A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0562BF3F-9CE1-456B-88E0-C09A051604D7}"/>
              </a:ext>
            </a:extLst>
          </p:cNvPr>
          <p:cNvSpPr txBox="1"/>
          <p:nvPr/>
        </p:nvSpPr>
        <p:spPr>
          <a:xfrm>
            <a:off x="-4119094" y="-515784"/>
            <a:ext cx="12516389" cy="5628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/>
              <a:t> 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F2A31256-6CE4-47A1-A3A0-E38A8B475B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207195" y="1332219"/>
            <a:ext cx="3150052" cy="28717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46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F92F56BE-6EFB-4751-938B-F914B59D1845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89C5E47B-9AAC-4A8C-9340-292C1227D02B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C6EB807D-7C94-4D1C-9034-3A20AF0B052A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2BF74B8B-94A7-475E-8235-A4CF67AB0450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04264BEE-E051-4453-8897-0304B4CC747C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19D16BDA-0C10-4CC9-B403-E01F1608DCEC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E67687CC-3927-42F4-95AB-A34F64DD114A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237C27A3-D180-4B7D-9993-DF8E9CD96558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A0D6D7D6-47C8-40C3-97B5-01AE2AD6B05C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EA0B23F4-C84E-43A2-947A-71C270604855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061AFF2D-EB38-443D-9AF3-9F1CE51247EE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556989EB-300F-4574-B799-DFEEB9DDD771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922D1FE6-52FC-464E-B8DC-12C924EF1F56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8AFC7281-5B01-48FC-9238-8F5CDDB0B547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04F23D65-D115-4297-A8C0-F553BB8B2116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37EB2A40-3646-48E7-921E-90A24B04A7A1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37230779-6E0E-434E-8DB8-22CEDFA90182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9B29468A-9199-4552-B0B8-F339C744CA38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5446F7AD-A248-49F4-8846-0AF473E8283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ADD0DA38-2709-437D-AB1C-391778838928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3110DDE2-EB89-4727-BD27-3D6FC7CDE6C2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D369CB2A-1C9B-4858-ABCD-5CB555930EC1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AE24BE56-5D40-4975-BB21-7FD7B1242A77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DCC9AA25-6C65-4642-A25E-F1302F1DC82E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B5585098-D7CD-4EBE-ADA4-0253517BB056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2AAE02A7-0509-45B4-ABC7-1234050451C1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FD4B03F5-84ED-4694-815F-F1BE6A229BC8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9F05D51C-AF61-401C-B7F1-D03C98B15E4D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F5FC6368-B355-4292-BBBF-7C137B14E68E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517CE7DB-6BC6-4B8B-B200-DC9496686757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58E001D5-9E28-43E5-93B6-CC7F5D95C3B4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B0B2DDBC-F090-4E43-BE04-76FE4C860859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B000D83D-5AB4-41F1-8F01-A1E030D0A472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9432EE79-4136-457D-81E0-BC6C32CACCF9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9F88553A-F9CD-4BEA-A650-0163C3B222C8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CA750559-B34B-4750-98BE-EF520760AD4C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9F138498-2E2C-4F64-9FC2-9E9780DFA09F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FC643564-D0B5-4476-9C07-F406B470D741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1F1EDC09-03A0-4F6B-AE84-F99E19129A6E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818706C9-C332-4ACE-90A4-FB0FE3D078F0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BE919AA9-59AB-45BF-A381-0964511CF57C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BC3482F2-0838-440E-BCFB-54CD56E602EC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757F9AB6-8D5D-41AF-9BCC-D7D23DDA7E5F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87A64EF1-4EC2-48A8-9775-0E6B97088165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AC744E8F-C1B5-49ED-B9E3-B8DCD6E576B7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E36DCDC6-D42B-429B-B8E4-DE16785BFDEA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E598CD66-1D8A-4DE8-B114-CBE6742FBDEB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63E3FF54-22BB-46E8-8773-85F4A01281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8" t="23400" r="52362" b="5201"/>
          <a:stretch/>
        </p:blipFill>
        <p:spPr>
          <a:xfrm>
            <a:off x="819249" y="1219346"/>
            <a:ext cx="5544616" cy="365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40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E907A1C0-DE12-49D4-A8B5-A330F93778FE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CC4C2FEE-6B1F-42C6-82A1-BDC2C1EFF593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A63A6B2C-2828-4663-B000-D4702F349D60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910E78A7-78DB-412D-8FC0-C2E7CA559AF2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CAD3FA81-C434-4699-A7FA-C06D4D362115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64C450CE-770F-42E2-8076-1B6BE10E9385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C9C2BAFF-934C-4745-90EB-11BD7DEE5A23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8DA6F650-C8D9-4113-8605-4E98DD8AD85C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0DED3C80-8BCF-409B-8B18-530C3DBCBEC5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C2EDB68F-12C6-4584-9EB5-AF1E94FBC7CA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04D06AEB-B44E-4736-90EE-1809E42FC535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CAB55705-22A3-4563-A955-E3F984A1C542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131487A2-5B21-482D-A84C-C0B3D4A590A9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DE43E5BA-AEBB-4251-94B1-7383375E294A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0204F822-B63C-47FB-A6F8-A8CF31CB770A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BBA7B40B-7218-4B47-894B-792C068487C6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A339ECCF-C4E2-4710-908D-DA6D48D302C2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F263D8D1-7A0E-4218-B043-8832F5E4004D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947357C7-3C22-4A97-81AB-7B75D5A59DFA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D1D35FDC-FAB3-42E3-904E-ACC24A73D018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AA38EE91-47EC-4D4A-ADED-443BF37EE2C7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600D2CB4-8046-474F-99E5-DCBE11C0D00E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ED7C5977-8B22-46D2-AA62-48718FFDC1D0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8028D47F-5BED-4228-9828-499ACEA2A198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817979C8-092B-45C0-89AA-35B37A94EA71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C4B6DE6D-9EAA-4111-8E57-8BECE15FBBEB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64E66CFD-89C8-48CF-AE55-3F00574BB197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9830145C-54E2-490E-9BCE-2829D744550E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35318533-D98A-472B-955E-7DAED3A03F06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7061F935-7E18-4795-A958-BB3BDCF087B6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FC12DDBE-A312-4A58-A819-61DD4969C367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4F8FF095-16C6-444A-A3C0-C9DBAD60D8E4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1DDF3D68-677D-487E-8399-74FEE0788975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DAA74AF3-AF36-4887-A389-F73FAF224A79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B86B798F-EDC8-40F8-AB69-6ACAB7F0A600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154EC85B-DCA5-43E2-BA3B-2FBAB06019C5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E602AA08-7CD6-4291-9337-C0E76E71E4CD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67125DA9-294C-4A79-A24A-C61CC5FAC06E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8863E30B-A2DB-474D-96E9-5CCED4F05D9D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26E12803-AFE2-497E-94C0-945570F72A10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AB798798-3BF4-4546-A4B7-779551164BE7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CB007B73-6F36-4474-B81F-EB4DAD4055CD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5B515B07-D161-4532-AAF5-C20E505EEA90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5E636B1D-AA95-416B-98F4-84E697B64A7C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06C92A75-9B82-4238-88DA-5CABC3E16B74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48917539-A260-4699-BC5C-88F881D55157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A09236CE-A47B-4AFC-BFF5-5FEB2311F295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25EB7683-F983-46EF-8596-DF033C48E288}"/>
              </a:ext>
            </a:extLst>
          </p:cNvPr>
          <p:cNvSpPr txBox="1"/>
          <p:nvPr/>
        </p:nvSpPr>
        <p:spPr>
          <a:xfrm>
            <a:off x="-1405433" y="874606"/>
            <a:ext cx="631890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y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Lulú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FB73AF33-1C20-46F7-96A7-6F8233EDCD4A}"/>
              </a:ext>
            </a:extLst>
          </p:cNvPr>
          <p:cNvGrpSpPr/>
          <p:nvPr/>
        </p:nvGrpSpPr>
        <p:grpSpPr>
          <a:xfrm>
            <a:off x="3557929" y="1041874"/>
            <a:ext cx="3300059" cy="3194127"/>
            <a:chOff x="6263018" y="896724"/>
            <a:chExt cx="4396003" cy="4552554"/>
          </a:xfrm>
        </p:grpSpPr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0296B62B-DF16-4789-8C3C-B58D4D4639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5335" r="3284" b="2327"/>
            <a:stretch/>
          </p:blipFill>
          <p:spPr>
            <a:xfrm rot="4982292">
              <a:off x="6014629" y="2674084"/>
              <a:ext cx="2931691" cy="2434913"/>
            </a:xfrm>
            <a:prstGeom prst="roundRect">
              <a:avLst/>
            </a:prstGeom>
          </p:spPr>
        </p:pic>
        <p:pic>
          <p:nvPicPr>
            <p:cNvPr id="61" name="Imagen 60">
              <a:extLst>
                <a:ext uri="{FF2B5EF4-FFF2-40B4-BE49-F238E27FC236}">
                  <a16:creationId xmlns:a16="http://schemas.microsoft.com/office/drawing/2014/main" id="{24384877-2824-4F01-AE1A-F4B49970E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23908"/>
            <a:stretch/>
          </p:blipFill>
          <p:spPr>
            <a:xfrm rot="5400000">
              <a:off x="7051919" y="1842176"/>
              <a:ext cx="4552554" cy="266165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8978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C9510D4D-111C-42D5-AC88-8FA2231A8264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8E747EAD-FC46-4628-A9CE-1E3A568D6374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6164979B-C441-4938-993E-DC789EDB7935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95B9BA8F-8B27-49B4-BD74-9C60CBB78AA1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3DD14F4F-0F43-444F-A487-ECCC31F6043A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05FE4D75-2C48-41E4-AA86-E928276C0569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827E174C-DE44-43B3-9F5A-52BAB304A8D4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507A0E9F-DAE1-4EF7-80E1-45BB74624D23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51BF7D26-FABF-46A4-9A51-D99216BB6637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954CDB2-65EF-4D2A-A9B5-A5C7242BEDA7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88825681-2E1B-4782-9AA2-48E308C9B885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8C778810-3272-4904-8C31-2D7AF8F4BD06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A746C6C3-3AC6-4D47-87A8-5AB7246650B6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5BE22277-C34A-4219-8169-7B00D59C6699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A5C46C20-6F45-4762-9C4E-F59DF0EA45C7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722C8BB8-4122-4D26-BEB9-27C3507D33F1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5BC81CD6-CD18-4221-A7C4-10434D06A69D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8F32AF3E-D8FD-4D52-A631-3F581F22E6F8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60520122-6B96-4FEF-948D-671DEBE6922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A825F1CB-B001-4BE6-90ED-4D5DA94A3B4F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7E5B36B6-3D27-4198-BF4F-975DAC212C1B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D45A2D08-65CF-44D6-ABC1-745DABBF6DFC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43297652-0F16-436D-AA88-4B0931F770D1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C585B8A1-C9FE-4929-BB19-B74A0FD3F3D2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DD8AC49A-9A24-4A4B-ACCD-264E1CA7206B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D3E1DEE8-F0EF-4E86-AD02-C6D46FD937D1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93A33F06-BBE5-4681-A270-4B90FCC1B90B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CCE237C1-B331-4794-9AB0-E9464ACF9833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F05FD654-5EE0-487F-8052-678E96562985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8EADEB04-C8C4-46F2-BB21-1C06DED1515D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9ECD6C5C-D3B5-4E74-A3B1-F8D36AC46D1D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5310BF15-D0D5-4E8C-AA6E-AE1E15CF5583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1330ECCC-C567-4733-AF04-AF48337B6A21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92AAC9B2-173C-4558-9869-0F95AFC05EDC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EE236F78-0570-45E4-83BC-6F1D016E6DF0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4AA61285-9276-4492-BEFB-BEC6A084E73A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211B48CE-1E25-4DCA-B8F1-8119B6DB29FC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0B7373CB-A844-48C7-8E3B-F5EDC063CD77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CF532F28-20E9-4DB9-A171-E4357EB001AF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D79350AC-7DDA-41C0-BC73-CD5567622E86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144D6ECB-DF63-49B8-85EA-FC89FC2A1E63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FBC3C2CC-6861-45AD-A16B-06E6030471A8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53BCFB88-E8F2-4488-BB08-9BF2367399EE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ABA927DF-BED8-4293-A620-F87329BF0940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CFE9AACD-887A-4645-8E3A-5F6B0CF37CB6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508580AE-C847-4689-84BC-C9D2013EC579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380BCD44-4917-433E-BF24-25008A4D2D75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Imagen 57">
            <a:extLst>
              <a:ext uri="{FF2B5EF4-FFF2-40B4-BE49-F238E27FC236}">
                <a16:creationId xmlns:a16="http://schemas.microsoft.com/office/drawing/2014/main" id="{12EAE0DA-1B17-452B-8F29-22870C4EE4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7" t="14344" r="67030" b="66615"/>
          <a:stretch/>
        </p:blipFill>
        <p:spPr>
          <a:xfrm>
            <a:off x="421007" y="1269745"/>
            <a:ext cx="5602536" cy="371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5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196F1A47-DBC6-4309-B646-56C4490D288B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E2078DCA-F625-4C58-9302-92A1BA97CAB4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7BD72E42-EE52-45E6-A677-C7598FA2010F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E29C8611-AC6F-4431-8DC7-8B07CDE5A672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A0BB4CD9-1D57-4100-8F91-93A5B4791874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C00464F5-D505-41DE-AA3F-357559C8E7E4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8C0631FF-1935-46ED-8CA8-F48402B6D7AB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ED9CCAF5-0261-48F9-BB42-5D89D44CAA83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F77530A7-D566-49DB-8512-B9FD0A9C6BA8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E60FFD48-ACC8-4E81-BD1B-09ACE3589D5A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45676363-9B30-4D07-857E-2A6DB5A192D5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75D39C79-7631-4249-82BA-7896F6E48CFA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19A6B983-583B-47C2-BA34-B606A201498D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F6C01A5F-2FCA-4F3C-BDC5-535FD710517D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53C04AE1-C8E0-4CB0-AC16-AA8C2CA58105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045CB31A-F44F-4510-966B-59D929A46222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8FC57B22-206E-46AD-B28A-2C5C61B2B1FB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FC94970F-BB49-4D58-8CFF-55550D508F69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45FEB14E-8F8F-4619-9076-343E7854B2E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6EAA3FC0-A9DB-4877-9E03-E497AEEF0524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AC1B6F35-62D4-4557-BAEC-937EB6B5C4D6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1AA766F4-990C-4B62-AE4E-5941B28336D3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81135FD8-D7AD-48A9-B2CF-47625CB68C08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6907318D-51F2-40E9-9EB2-C8FC27C5BBE3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428A92AE-EDD1-4C7A-A61E-6A245B85A808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6BD8CD00-F9C6-4C90-8E7D-B636A4786E76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CD23E85B-73F0-4341-BCC6-11A822D3E30E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A8662E7D-9239-420B-A4F6-E11DD714CF64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422E54A1-2249-4374-93E1-9E293DDF5845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43E66C83-7A03-4181-83E0-960CD700FBF9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3B361EDB-696A-4D05-A13E-827DB43BB77C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B6721CE1-C357-4A4A-B691-55D96FA6075C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67EB97B7-34BF-43F6-A59C-135168901AE0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EBDC0EB0-0796-4DBF-901A-4A4B17E61F88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7E8B004A-8695-41BE-8DA7-637733F24315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E8464CFE-7E52-4015-A509-B45FBE2D19C1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462E0FE1-0124-482D-8D00-CB0971E427AF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1F6C1AA6-49C0-4370-A243-B666CB5DAC5C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7FD0E4A1-19E0-48DE-A788-0ED67CC69BAA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F8E50CEB-FABD-4360-A70C-5FE44A172772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30791961-714C-471A-A6C1-CE891E5D3870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DD6FE2C3-21A8-4330-B574-3D4E07487ED3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F925C66A-C43C-4690-A505-2959F734D474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E5EBEDE7-BC10-454A-BEED-1AB86492E922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57E8FF81-5075-4489-B925-69E5E41319EB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CE1ECB25-802D-48C4-A150-11D5A60A029E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53F8EE26-0F47-4DDB-95C5-FB618D9C078F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9392383F-C5B3-4EB1-A6BF-2F0C6044C4C2}"/>
              </a:ext>
            </a:extLst>
          </p:cNvPr>
          <p:cNvSpPr txBox="1"/>
          <p:nvPr/>
        </p:nvSpPr>
        <p:spPr>
          <a:xfrm>
            <a:off x="168879" y="1080847"/>
            <a:ext cx="3973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/>
              <a:t>Tito </a:t>
            </a:r>
          </a:p>
          <a:p>
            <a:pPr algn="ctr"/>
            <a:endParaRPr lang="es-MX" sz="7200" dirty="0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F99357C3-E01A-4D96-81F3-40EBD146929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3784115" y="1394191"/>
            <a:ext cx="3664664" cy="301921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7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C9510D4D-111C-42D5-AC88-8FA2231A8264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8E747EAD-FC46-4628-A9CE-1E3A568D6374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6164979B-C441-4938-993E-DC789EDB7935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95B9BA8F-8B27-49B4-BD74-9C60CBB78AA1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3DD14F4F-0F43-444F-A487-ECCC31F6043A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05FE4D75-2C48-41E4-AA86-E928276C0569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827E174C-DE44-43B3-9F5A-52BAB304A8D4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507A0E9F-DAE1-4EF7-80E1-45BB74624D23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51BF7D26-FABF-46A4-9A51-D99216BB6637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954CDB2-65EF-4D2A-A9B5-A5C7242BEDA7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88825681-2E1B-4782-9AA2-48E308C9B885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8C778810-3272-4904-8C31-2D7AF8F4BD06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A746C6C3-3AC6-4D47-87A8-5AB7246650B6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5BE22277-C34A-4219-8169-7B00D59C6699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A5C46C20-6F45-4762-9C4E-F59DF0EA45C7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722C8BB8-4122-4D26-BEB9-27C3507D33F1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5BC81CD6-CD18-4221-A7C4-10434D06A69D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8F32AF3E-D8FD-4D52-A631-3F581F22E6F8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60520122-6B96-4FEF-948D-671DEBE6922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A825F1CB-B001-4BE6-90ED-4D5DA94A3B4F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7E5B36B6-3D27-4198-BF4F-975DAC212C1B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D45A2D08-65CF-44D6-ABC1-745DABBF6DFC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43297652-0F16-436D-AA88-4B0931F770D1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C585B8A1-C9FE-4929-BB19-B74A0FD3F3D2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DD8AC49A-9A24-4A4B-ACCD-264E1CA7206B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D3E1DEE8-F0EF-4E86-AD02-C6D46FD937D1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93A33F06-BBE5-4681-A270-4B90FCC1B90B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CCE237C1-B331-4794-9AB0-E9464ACF9833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F05FD654-5EE0-487F-8052-678E96562985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8EADEB04-C8C4-46F2-BB21-1C06DED1515D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9ECD6C5C-D3B5-4E74-A3B1-F8D36AC46D1D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5310BF15-D0D5-4E8C-AA6E-AE1E15CF5583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1330ECCC-C567-4733-AF04-AF48337B6A21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92AAC9B2-173C-4558-9869-0F95AFC05EDC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EE236F78-0570-45E4-83BC-6F1D016E6DF0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4AA61285-9276-4492-BEFB-BEC6A084E73A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211B48CE-1E25-4DCA-B8F1-8119B6DB29FC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0B7373CB-A844-48C7-8E3B-F5EDC063CD77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CF532F28-20E9-4DB9-A171-E4357EB001AF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D79350AC-7DDA-41C0-BC73-CD5567622E86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144D6ECB-DF63-49B8-85EA-FC89FC2A1E63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FBC3C2CC-6861-45AD-A16B-06E6030471A8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53BCFB88-E8F2-4488-BB08-9BF2367399EE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ABA927DF-BED8-4293-A620-F87329BF0940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CFE9AACD-887A-4645-8E3A-5F6B0CF37CB6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508580AE-C847-4689-84BC-C9D2013EC579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380BCD44-4917-433E-BF24-25008A4D2D75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19748BC0-596F-4E33-AB4D-7A49147C3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25" y="1152081"/>
            <a:ext cx="4796863" cy="354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33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1757B466-258D-4DAA-BC45-2271F8A815DE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363EAD5D-FB87-4C0E-ABFE-0CC8811D6D50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BE0942EF-581E-4CEE-93A0-379A9830839F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71B3E332-D785-451C-BDAB-5062B0CFF349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3970CD8E-5AB3-4110-B77F-7C043A405B80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7C41C1CF-CF22-46B4-9D64-1A6F89BD141A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B870326C-72C2-49E4-BEEB-B506A121BA63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3334E3AC-D31E-4C32-A537-25E8C8B27BC4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527A4C2A-CDB3-496D-8BCF-25B4C03E90ED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7553B8D-7740-4B0E-810D-258F2A83E83A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9CDCA484-68BA-4FF8-86B4-AC7914A31E16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BE3C8D63-AFEC-4801-AC46-C68BC483A56E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23616D7B-3A93-4B68-8EEF-44A5ACF36366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DDE46119-F21D-4335-938F-87BCA2F84879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49598734-A477-415C-BD0C-97800790E090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CE269C06-4A93-43F0-B3B2-EC9010652F25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E9CFCFBC-5224-4F67-AE65-C97807C02DD6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FA874FA2-5A15-451C-B9AA-FE79B423FCD5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486C0BBF-A43F-4B1B-B427-5C9F6D95EA3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AA6C4922-5E32-4226-A6FA-C2F8005D4EEB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9D2AE05A-A7CF-411E-A645-11CD85E3D05D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120AEA97-FA65-472B-A82C-A78D1E15D355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6F4E6CCD-CD98-474C-8946-15A022A4FD9F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66B028DC-E363-43FC-99EB-7E90D3F89B91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6163B59A-8657-4612-BD60-77016BA7E427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9A04FE42-1A67-47A9-823A-01328579D3DB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FC62E007-2B10-45BC-81B7-669DC2B1AF81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6D752008-92AC-4FF7-B66E-EEA24A5D0952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497E414C-4657-4D4E-AC7E-C7F63088DEF0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E740827B-AB14-4B16-A0C7-519F4C06A979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1E99D923-743B-452D-B2D2-1CF948039C2A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E6FFE4A6-8A96-47B1-99A7-66E7B8D2B7BD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ED8930ED-E33D-4C9B-88BA-222CD253B9C2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0B39F163-D84B-4D76-A728-417B709970BD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64C046AB-9FB5-4435-BCED-EC9584D71480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152EFC0F-411E-4D53-8570-55A6CD425E2B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FC251DDC-350B-4BA6-BA67-05C1D5B8FBA2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B2C2A757-6963-4BD4-B87B-7717AD04A3AC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9F923381-082B-4782-AA8C-3CB617899774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D67449B5-835E-4964-B7BA-7BA113400DCB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28BA1EE5-5839-4561-AAD3-A6FD26C55EC1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E673D1EE-477B-4144-9EAB-C84792E0AC93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57D9E353-C578-4F63-9AE5-0090FA64A499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A57C15AC-F307-4FD5-8B6E-75793B696636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D2A322CE-02B7-4F99-9A8B-07BF97230C97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50849AE9-6E58-4FF6-9585-D21E76390834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8D018747-3821-4DBD-AE69-0649C379D391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Rectángulo 57">
            <a:extLst>
              <a:ext uri="{FF2B5EF4-FFF2-40B4-BE49-F238E27FC236}">
                <a16:creationId xmlns:a16="http://schemas.microsoft.com/office/drawing/2014/main" id="{0F730BEC-CBF3-4012-A9C4-31E869934CD5}"/>
              </a:ext>
            </a:extLst>
          </p:cNvPr>
          <p:cNvSpPr/>
          <p:nvPr/>
        </p:nvSpPr>
        <p:spPr>
          <a:xfrm>
            <a:off x="-286378" y="818535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9600" dirty="0"/>
              <a:t>El </a:t>
            </a:r>
          </a:p>
          <a:p>
            <a:pPr algn="ctr"/>
            <a:r>
              <a:rPr lang="es-MX" sz="9600" dirty="0"/>
              <a:t>oso</a:t>
            </a:r>
          </a:p>
          <a:p>
            <a:pPr algn="ctr"/>
            <a:r>
              <a:rPr lang="es-MX" sz="9600" dirty="0"/>
              <a:t> Susú</a:t>
            </a:r>
            <a:endParaRPr lang="es-MX" dirty="0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F209E154-1C5D-43BD-8A0F-91977E4331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3983791" y="1044965"/>
            <a:ext cx="2878178" cy="33015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44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5737" y="1569649"/>
            <a:ext cx="2503690" cy="2018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4650" y="1569649"/>
            <a:ext cx="2486361" cy="193267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5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Tiramos “</a:t>
            </a:r>
            <a:r>
              <a:rPr lang="es-MX" dirty="0" err="1"/>
              <a:t>Ss</a:t>
            </a:r>
            <a:r>
              <a:rPr lang="es-MX" dirty="0"/>
              <a:t>”</a:t>
            </a:r>
            <a:endParaRPr dirty="0"/>
          </a:p>
        </p:txBody>
      </p:sp>
      <p:grpSp>
        <p:nvGrpSpPr>
          <p:cNvPr id="419" name="Google Shape;419;p35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20" name="Google Shape;420;p35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5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5"/>
          <p:cNvGrpSpPr/>
          <p:nvPr/>
        </p:nvGrpSpPr>
        <p:grpSpPr>
          <a:xfrm>
            <a:off x="8078451" y="3223422"/>
            <a:ext cx="492821" cy="492821"/>
            <a:chOff x="3180729" y="1269950"/>
            <a:chExt cx="492821" cy="492821"/>
          </a:xfrm>
        </p:grpSpPr>
        <p:sp>
          <p:nvSpPr>
            <p:cNvPr id="427" name="Google Shape;427;p35"/>
            <p:cNvSpPr/>
            <p:nvPr/>
          </p:nvSpPr>
          <p:spPr>
            <a:xfrm>
              <a:off x="3180729" y="1269950"/>
              <a:ext cx="492821" cy="492821"/>
            </a:xfrm>
            <a:custGeom>
              <a:avLst/>
              <a:gdLst/>
              <a:ahLst/>
              <a:cxnLst/>
              <a:rect l="l" t="t" r="r" b="b"/>
              <a:pathLst>
                <a:path w="9019" h="9019" extrusionOk="0">
                  <a:moveTo>
                    <a:pt x="2011" y="358"/>
                  </a:moveTo>
                  <a:cubicBezTo>
                    <a:pt x="2111" y="358"/>
                    <a:pt x="2190" y="438"/>
                    <a:pt x="2190" y="528"/>
                  </a:cubicBezTo>
                  <a:lnTo>
                    <a:pt x="2190" y="1055"/>
                  </a:lnTo>
                  <a:lnTo>
                    <a:pt x="359" y="1055"/>
                  </a:lnTo>
                  <a:lnTo>
                    <a:pt x="359" y="528"/>
                  </a:lnTo>
                  <a:cubicBezTo>
                    <a:pt x="359" y="438"/>
                    <a:pt x="439" y="358"/>
                    <a:pt x="528" y="358"/>
                  </a:cubicBezTo>
                  <a:close/>
                  <a:moveTo>
                    <a:pt x="4898" y="358"/>
                  </a:moveTo>
                  <a:cubicBezTo>
                    <a:pt x="4998" y="358"/>
                    <a:pt x="5077" y="438"/>
                    <a:pt x="5077" y="528"/>
                  </a:cubicBezTo>
                  <a:lnTo>
                    <a:pt x="5077" y="1055"/>
                  </a:lnTo>
                  <a:lnTo>
                    <a:pt x="2538" y="1055"/>
                  </a:lnTo>
                  <a:lnTo>
                    <a:pt x="2538" y="528"/>
                  </a:lnTo>
                  <a:cubicBezTo>
                    <a:pt x="2538" y="438"/>
                    <a:pt x="2618" y="358"/>
                    <a:pt x="2718" y="358"/>
                  </a:cubicBezTo>
                  <a:close/>
                  <a:moveTo>
                    <a:pt x="8491" y="358"/>
                  </a:moveTo>
                  <a:cubicBezTo>
                    <a:pt x="8591" y="358"/>
                    <a:pt x="8670" y="438"/>
                    <a:pt x="8670" y="528"/>
                  </a:cubicBezTo>
                  <a:lnTo>
                    <a:pt x="8670" y="1055"/>
                  </a:lnTo>
                  <a:lnTo>
                    <a:pt x="5425" y="1055"/>
                  </a:lnTo>
                  <a:lnTo>
                    <a:pt x="5425" y="528"/>
                  </a:lnTo>
                  <a:cubicBezTo>
                    <a:pt x="5425" y="438"/>
                    <a:pt x="5505" y="358"/>
                    <a:pt x="5604" y="358"/>
                  </a:cubicBezTo>
                  <a:close/>
                  <a:moveTo>
                    <a:pt x="2190" y="1413"/>
                  </a:moveTo>
                  <a:lnTo>
                    <a:pt x="2190" y="1762"/>
                  </a:lnTo>
                  <a:lnTo>
                    <a:pt x="359" y="1762"/>
                  </a:lnTo>
                  <a:lnTo>
                    <a:pt x="359" y="1413"/>
                  </a:lnTo>
                  <a:close/>
                  <a:moveTo>
                    <a:pt x="5077" y="1413"/>
                  </a:moveTo>
                  <a:lnTo>
                    <a:pt x="5077" y="1762"/>
                  </a:lnTo>
                  <a:lnTo>
                    <a:pt x="2538" y="1762"/>
                  </a:lnTo>
                  <a:lnTo>
                    <a:pt x="2538" y="1413"/>
                  </a:lnTo>
                  <a:close/>
                  <a:moveTo>
                    <a:pt x="8670" y="1413"/>
                  </a:moveTo>
                  <a:lnTo>
                    <a:pt x="8670" y="1762"/>
                  </a:lnTo>
                  <a:lnTo>
                    <a:pt x="5425" y="1762"/>
                  </a:lnTo>
                  <a:lnTo>
                    <a:pt x="5425" y="1413"/>
                  </a:lnTo>
                  <a:close/>
                  <a:moveTo>
                    <a:pt x="2190" y="2121"/>
                  </a:moveTo>
                  <a:lnTo>
                    <a:pt x="2190" y="6908"/>
                  </a:lnTo>
                  <a:lnTo>
                    <a:pt x="359" y="6908"/>
                  </a:lnTo>
                  <a:lnTo>
                    <a:pt x="359" y="2121"/>
                  </a:lnTo>
                  <a:close/>
                  <a:moveTo>
                    <a:pt x="5077" y="2121"/>
                  </a:moveTo>
                  <a:lnTo>
                    <a:pt x="5077" y="6908"/>
                  </a:lnTo>
                  <a:lnTo>
                    <a:pt x="2538" y="6908"/>
                  </a:lnTo>
                  <a:lnTo>
                    <a:pt x="2538" y="2121"/>
                  </a:lnTo>
                  <a:close/>
                  <a:moveTo>
                    <a:pt x="8670" y="2121"/>
                  </a:moveTo>
                  <a:lnTo>
                    <a:pt x="8670" y="6908"/>
                  </a:lnTo>
                  <a:lnTo>
                    <a:pt x="5425" y="6908"/>
                  </a:lnTo>
                  <a:lnTo>
                    <a:pt x="5425" y="2121"/>
                  </a:lnTo>
                  <a:close/>
                  <a:moveTo>
                    <a:pt x="2190" y="7257"/>
                  </a:moveTo>
                  <a:lnTo>
                    <a:pt x="2190" y="7615"/>
                  </a:lnTo>
                  <a:lnTo>
                    <a:pt x="359" y="7615"/>
                  </a:lnTo>
                  <a:lnTo>
                    <a:pt x="359" y="7257"/>
                  </a:lnTo>
                  <a:close/>
                  <a:moveTo>
                    <a:pt x="5077" y="7257"/>
                  </a:moveTo>
                  <a:lnTo>
                    <a:pt x="5077" y="7615"/>
                  </a:lnTo>
                  <a:lnTo>
                    <a:pt x="2538" y="7615"/>
                  </a:lnTo>
                  <a:lnTo>
                    <a:pt x="2538" y="7257"/>
                  </a:lnTo>
                  <a:close/>
                  <a:moveTo>
                    <a:pt x="8670" y="7257"/>
                  </a:moveTo>
                  <a:lnTo>
                    <a:pt x="8670" y="7615"/>
                  </a:lnTo>
                  <a:lnTo>
                    <a:pt x="5425" y="7615"/>
                  </a:lnTo>
                  <a:lnTo>
                    <a:pt x="5425" y="7257"/>
                  </a:lnTo>
                  <a:close/>
                  <a:moveTo>
                    <a:pt x="2190" y="7963"/>
                  </a:moveTo>
                  <a:lnTo>
                    <a:pt x="2190" y="8491"/>
                  </a:lnTo>
                  <a:cubicBezTo>
                    <a:pt x="2190" y="8591"/>
                    <a:pt x="2111" y="8670"/>
                    <a:pt x="2011" y="8670"/>
                  </a:cubicBezTo>
                  <a:lnTo>
                    <a:pt x="528" y="8670"/>
                  </a:lnTo>
                  <a:cubicBezTo>
                    <a:pt x="439" y="8670"/>
                    <a:pt x="359" y="8591"/>
                    <a:pt x="359" y="8491"/>
                  </a:cubicBezTo>
                  <a:lnTo>
                    <a:pt x="359" y="7963"/>
                  </a:lnTo>
                  <a:close/>
                  <a:moveTo>
                    <a:pt x="5077" y="7963"/>
                  </a:moveTo>
                  <a:lnTo>
                    <a:pt x="5077" y="8491"/>
                  </a:lnTo>
                  <a:cubicBezTo>
                    <a:pt x="5077" y="8591"/>
                    <a:pt x="4998" y="8670"/>
                    <a:pt x="4898" y="8670"/>
                  </a:cubicBezTo>
                  <a:lnTo>
                    <a:pt x="2718" y="8670"/>
                  </a:lnTo>
                  <a:cubicBezTo>
                    <a:pt x="2618" y="8670"/>
                    <a:pt x="2538" y="8591"/>
                    <a:pt x="2538" y="8491"/>
                  </a:cubicBezTo>
                  <a:lnTo>
                    <a:pt x="2538" y="7963"/>
                  </a:lnTo>
                  <a:close/>
                  <a:moveTo>
                    <a:pt x="528" y="0"/>
                  </a:moveTo>
                  <a:cubicBezTo>
                    <a:pt x="239" y="0"/>
                    <a:pt x="1" y="239"/>
                    <a:pt x="1" y="528"/>
                  </a:cubicBezTo>
                  <a:lnTo>
                    <a:pt x="1" y="8491"/>
                  </a:lnTo>
                  <a:cubicBezTo>
                    <a:pt x="1" y="8779"/>
                    <a:pt x="239" y="9018"/>
                    <a:pt x="528" y="9018"/>
                  </a:cubicBezTo>
                  <a:lnTo>
                    <a:pt x="2011" y="9018"/>
                  </a:lnTo>
                  <a:cubicBezTo>
                    <a:pt x="2151" y="9018"/>
                    <a:pt x="2270" y="8969"/>
                    <a:pt x="2359" y="8889"/>
                  </a:cubicBezTo>
                  <a:cubicBezTo>
                    <a:pt x="2459" y="8969"/>
                    <a:pt x="2578" y="9018"/>
                    <a:pt x="2718" y="9018"/>
                  </a:cubicBezTo>
                  <a:lnTo>
                    <a:pt x="4898" y="9018"/>
                  </a:lnTo>
                  <a:cubicBezTo>
                    <a:pt x="5037" y="9018"/>
                    <a:pt x="5157" y="8969"/>
                    <a:pt x="5256" y="8889"/>
                  </a:cubicBezTo>
                  <a:cubicBezTo>
                    <a:pt x="5346" y="8969"/>
                    <a:pt x="5465" y="9018"/>
                    <a:pt x="5604" y="9018"/>
                  </a:cubicBezTo>
                  <a:lnTo>
                    <a:pt x="6252" y="9018"/>
                  </a:lnTo>
                  <a:cubicBezTo>
                    <a:pt x="6351" y="9018"/>
                    <a:pt x="6431" y="8939"/>
                    <a:pt x="6431" y="8850"/>
                  </a:cubicBezTo>
                  <a:cubicBezTo>
                    <a:pt x="6431" y="8750"/>
                    <a:pt x="6351" y="8670"/>
                    <a:pt x="6252" y="8670"/>
                  </a:cubicBezTo>
                  <a:lnTo>
                    <a:pt x="5604" y="8670"/>
                  </a:lnTo>
                  <a:cubicBezTo>
                    <a:pt x="5505" y="8670"/>
                    <a:pt x="5425" y="8591"/>
                    <a:pt x="5425" y="8491"/>
                  </a:cubicBezTo>
                  <a:lnTo>
                    <a:pt x="5425" y="7963"/>
                  </a:lnTo>
                  <a:lnTo>
                    <a:pt x="8670" y="7963"/>
                  </a:lnTo>
                  <a:lnTo>
                    <a:pt x="8670" y="8491"/>
                  </a:lnTo>
                  <a:cubicBezTo>
                    <a:pt x="8670" y="8591"/>
                    <a:pt x="8591" y="8670"/>
                    <a:pt x="8491" y="8670"/>
                  </a:cubicBezTo>
                  <a:lnTo>
                    <a:pt x="7844" y="8670"/>
                  </a:lnTo>
                  <a:cubicBezTo>
                    <a:pt x="7745" y="8670"/>
                    <a:pt x="7665" y="8750"/>
                    <a:pt x="7665" y="8850"/>
                  </a:cubicBezTo>
                  <a:cubicBezTo>
                    <a:pt x="7665" y="8939"/>
                    <a:pt x="7745" y="9018"/>
                    <a:pt x="7844" y="9018"/>
                  </a:cubicBezTo>
                  <a:lnTo>
                    <a:pt x="8491" y="9018"/>
                  </a:lnTo>
                  <a:cubicBezTo>
                    <a:pt x="8780" y="9018"/>
                    <a:pt x="9019" y="8779"/>
                    <a:pt x="9019" y="8491"/>
                  </a:cubicBezTo>
                  <a:lnTo>
                    <a:pt x="9019" y="528"/>
                  </a:lnTo>
                  <a:cubicBezTo>
                    <a:pt x="9019" y="239"/>
                    <a:pt x="8780" y="0"/>
                    <a:pt x="8491" y="0"/>
                  </a:cubicBezTo>
                  <a:lnTo>
                    <a:pt x="5604" y="0"/>
                  </a:lnTo>
                  <a:cubicBezTo>
                    <a:pt x="5465" y="0"/>
                    <a:pt x="5346" y="50"/>
                    <a:pt x="5256" y="139"/>
                  </a:cubicBezTo>
                  <a:cubicBezTo>
                    <a:pt x="5157" y="50"/>
                    <a:pt x="5037" y="0"/>
                    <a:pt x="4898" y="0"/>
                  </a:cubicBezTo>
                  <a:lnTo>
                    <a:pt x="2718" y="0"/>
                  </a:lnTo>
                  <a:cubicBezTo>
                    <a:pt x="2578" y="0"/>
                    <a:pt x="2459" y="50"/>
                    <a:pt x="2359" y="139"/>
                  </a:cubicBezTo>
                  <a:cubicBezTo>
                    <a:pt x="2270" y="50"/>
                    <a:pt x="2151" y="0"/>
                    <a:pt x="20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5"/>
            <p:cNvSpPr/>
            <p:nvPr/>
          </p:nvSpPr>
          <p:spPr>
            <a:xfrm>
              <a:off x="3498362" y="1468464"/>
              <a:ext cx="134967" cy="96335"/>
            </a:xfrm>
            <a:custGeom>
              <a:avLst/>
              <a:gdLst/>
              <a:ahLst/>
              <a:cxnLst/>
              <a:rect l="l" t="t" r="r" b="b"/>
              <a:pathLst>
                <a:path w="2470" h="1763" extrusionOk="0">
                  <a:moveTo>
                    <a:pt x="1056" y="349"/>
                  </a:moveTo>
                  <a:lnTo>
                    <a:pt x="1056" y="1404"/>
                  </a:lnTo>
                  <a:lnTo>
                    <a:pt x="707" y="1404"/>
                  </a:lnTo>
                  <a:lnTo>
                    <a:pt x="707" y="349"/>
                  </a:lnTo>
                  <a:close/>
                  <a:moveTo>
                    <a:pt x="1762" y="349"/>
                  </a:moveTo>
                  <a:lnTo>
                    <a:pt x="1762" y="1404"/>
                  </a:lnTo>
                  <a:lnTo>
                    <a:pt x="1414" y="1404"/>
                  </a:lnTo>
                  <a:lnTo>
                    <a:pt x="1414" y="349"/>
                  </a:lnTo>
                  <a:close/>
                  <a:moveTo>
                    <a:pt x="180" y="1"/>
                  </a:moveTo>
                  <a:cubicBezTo>
                    <a:pt x="80" y="1"/>
                    <a:pt x="1" y="80"/>
                    <a:pt x="1" y="180"/>
                  </a:cubicBezTo>
                  <a:cubicBezTo>
                    <a:pt x="1" y="269"/>
                    <a:pt x="80" y="349"/>
                    <a:pt x="180" y="349"/>
                  </a:cubicBezTo>
                  <a:lnTo>
                    <a:pt x="359" y="349"/>
                  </a:lnTo>
                  <a:lnTo>
                    <a:pt x="359" y="1404"/>
                  </a:lnTo>
                  <a:lnTo>
                    <a:pt x="180" y="1404"/>
                  </a:lnTo>
                  <a:cubicBezTo>
                    <a:pt x="80" y="1404"/>
                    <a:pt x="1" y="1483"/>
                    <a:pt x="1" y="1583"/>
                  </a:cubicBezTo>
                  <a:cubicBezTo>
                    <a:pt x="1" y="1682"/>
                    <a:pt x="80" y="1762"/>
                    <a:pt x="180" y="1762"/>
                  </a:cubicBezTo>
                  <a:lnTo>
                    <a:pt x="2290" y="1762"/>
                  </a:lnTo>
                  <a:cubicBezTo>
                    <a:pt x="2390" y="1762"/>
                    <a:pt x="2469" y="1682"/>
                    <a:pt x="2469" y="1583"/>
                  </a:cubicBezTo>
                  <a:cubicBezTo>
                    <a:pt x="2469" y="1483"/>
                    <a:pt x="2390" y="1404"/>
                    <a:pt x="2290" y="1404"/>
                  </a:cubicBezTo>
                  <a:lnTo>
                    <a:pt x="2111" y="1404"/>
                  </a:lnTo>
                  <a:lnTo>
                    <a:pt x="2111" y="349"/>
                  </a:lnTo>
                  <a:lnTo>
                    <a:pt x="2290" y="349"/>
                  </a:lnTo>
                  <a:cubicBezTo>
                    <a:pt x="2390" y="349"/>
                    <a:pt x="2469" y="269"/>
                    <a:pt x="2469" y="180"/>
                  </a:cubicBezTo>
                  <a:cubicBezTo>
                    <a:pt x="2469" y="80"/>
                    <a:pt x="2390" y="1"/>
                    <a:pt x="2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5"/>
            <p:cNvSpPr/>
            <p:nvPr/>
          </p:nvSpPr>
          <p:spPr>
            <a:xfrm>
              <a:off x="3340666" y="1468464"/>
              <a:ext cx="96280" cy="96335"/>
            </a:xfrm>
            <a:custGeom>
              <a:avLst/>
              <a:gdLst/>
              <a:ahLst/>
              <a:cxnLst/>
              <a:rect l="l" t="t" r="r" b="b"/>
              <a:pathLst>
                <a:path w="1762" h="1763" extrusionOk="0">
                  <a:moveTo>
                    <a:pt x="1055" y="349"/>
                  </a:moveTo>
                  <a:lnTo>
                    <a:pt x="1055" y="1404"/>
                  </a:lnTo>
                  <a:lnTo>
                    <a:pt x="706" y="1404"/>
                  </a:lnTo>
                  <a:lnTo>
                    <a:pt x="706" y="349"/>
                  </a:lnTo>
                  <a:close/>
                  <a:moveTo>
                    <a:pt x="179" y="1"/>
                  </a:moveTo>
                  <a:cubicBezTo>
                    <a:pt x="80" y="1"/>
                    <a:pt x="0" y="80"/>
                    <a:pt x="0" y="180"/>
                  </a:cubicBezTo>
                  <a:cubicBezTo>
                    <a:pt x="0" y="269"/>
                    <a:pt x="80" y="349"/>
                    <a:pt x="179" y="349"/>
                  </a:cubicBezTo>
                  <a:lnTo>
                    <a:pt x="348" y="349"/>
                  </a:lnTo>
                  <a:lnTo>
                    <a:pt x="348" y="1404"/>
                  </a:lnTo>
                  <a:lnTo>
                    <a:pt x="179" y="1404"/>
                  </a:lnTo>
                  <a:cubicBezTo>
                    <a:pt x="80" y="1404"/>
                    <a:pt x="0" y="1483"/>
                    <a:pt x="0" y="1583"/>
                  </a:cubicBezTo>
                  <a:cubicBezTo>
                    <a:pt x="0" y="1682"/>
                    <a:pt x="80" y="1762"/>
                    <a:pt x="179" y="1762"/>
                  </a:cubicBezTo>
                  <a:lnTo>
                    <a:pt x="1582" y="1762"/>
                  </a:lnTo>
                  <a:cubicBezTo>
                    <a:pt x="1682" y="1762"/>
                    <a:pt x="1762" y="1682"/>
                    <a:pt x="1762" y="1583"/>
                  </a:cubicBezTo>
                  <a:cubicBezTo>
                    <a:pt x="1762" y="1483"/>
                    <a:pt x="1682" y="1404"/>
                    <a:pt x="1582" y="1404"/>
                  </a:cubicBezTo>
                  <a:lnTo>
                    <a:pt x="1414" y="1404"/>
                  </a:lnTo>
                  <a:lnTo>
                    <a:pt x="1414" y="349"/>
                  </a:lnTo>
                  <a:lnTo>
                    <a:pt x="1582" y="349"/>
                  </a:lnTo>
                  <a:cubicBezTo>
                    <a:pt x="1682" y="349"/>
                    <a:pt x="1762" y="269"/>
                    <a:pt x="1762" y="180"/>
                  </a:cubicBezTo>
                  <a:cubicBezTo>
                    <a:pt x="1762" y="80"/>
                    <a:pt x="1682" y="1"/>
                    <a:pt x="15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5"/>
            <p:cNvSpPr/>
            <p:nvPr/>
          </p:nvSpPr>
          <p:spPr>
            <a:xfrm>
              <a:off x="3221492" y="1468464"/>
              <a:ext cx="57702" cy="96335"/>
            </a:xfrm>
            <a:custGeom>
              <a:avLst/>
              <a:gdLst/>
              <a:ahLst/>
              <a:cxnLst/>
              <a:rect l="l" t="t" r="r" b="b"/>
              <a:pathLst>
                <a:path w="1056" h="1763" extrusionOk="0">
                  <a:moveTo>
                    <a:pt x="170" y="1"/>
                  </a:moveTo>
                  <a:cubicBezTo>
                    <a:pt x="71" y="1"/>
                    <a:pt x="1" y="80"/>
                    <a:pt x="1" y="180"/>
                  </a:cubicBezTo>
                  <a:cubicBezTo>
                    <a:pt x="1" y="269"/>
                    <a:pt x="71" y="349"/>
                    <a:pt x="170" y="349"/>
                  </a:cubicBezTo>
                  <a:lnTo>
                    <a:pt x="350" y="349"/>
                  </a:lnTo>
                  <a:lnTo>
                    <a:pt x="350" y="1404"/>
                  </a:lnTo>
                  <a:lnTo>
                    <a:pt x="170" y="1404"/>
                  </a:lnTo>
                  <a:cubicBezTo>
                    <a:pt x="71" y="1404"/>
                    <a:pt x="1" y="1483"/>
                    <a:pt x="1" y="1583"/>
                  </a:cubicBezTo>
                  <a:cubicBezTo>
                    <a:pt x="1" y="1682"/>
                    <a:pt x="71" y="1762"/>
                    <a:pt x="170" y="1762"/>
                  </a:cubicBezTo>
                  <a:lnTo>
                    <a:pt x="877" y="1762"/>
                  </a:lnTo>
                  <a:cubicBezTo>
                    <a:pt x="976" y="1762"/>
                    <a:pt x="1056" y="1682"/>
                    <a:pt x="1056" y="1583"/>
                  </a:cubicBezTo>
                  <a:cubicBezTo>
                    <a:pt x="1056" y="1483"/>
                    <a:pt x="976" y="1404"/>
                    <a:pt x="877" y="1404"/>
                  </a:cubicBezTo>
                  <a:lnTo>
                    <a:pt x="698" y="1404"/>
                  </a:lnTo>
                  <a:lnTo>
                    <a:pt x="698" y="349"/>
                  </a:lnTo>
                  <a:lnTo>
                    <a:pt x="877" y="349"/>
                  </a:lnTo>
                  <a:cubicBezTo>
                    <a:pt x="976" y="349"/>
                    <a:pt x="1056" y="269"/>
                    <a:pt x="1056" y="180"/>
                  </a:cubicBezTo>
                  <a:cubicBezTo>
                    <a:pt x="1056" y="80"/>
                    <a:pt x="976" y="1"/>
                    <a:pt x="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3556009" y="1743694"/>
              <a:ext cx="19671" cy="19070"/>
            </a:xfrm>
            <a:custGeom>
              <a:avLst/>
              <a:gdLst/>
              <a:ahLst/>
              <a:cxnLst/>
              <a:rect l="l" t="t" r="r" b="b"/>
              <a:pathLst>
                <a:path w="360" h="349" extrusionOk="0">
                  <a:moveTo>
                    <a:pt x="180" y="0"/>
                  </a:moveTo>
                  <a:cubicBezTo>
                    <a:pt x="81" y="0"/>
                    <a:pt x="1" y="80"/>
                    <a:pt x="1" y="180"/>
                  </a:cubicBezTo>
                  <a:cubicBezTo>
                    <a:pt x="1" y="269"/>
                    <a:pt x="81" y="348"/>
                    <a:pt x="180" y="348"/>
                  </a:cubicBezTo>
                  <a:cubicBezTo>
                    <a:pt x="280" y="348"/>
                    <a:pt x="359" y="269"/>
                    <a:pt x="359" y="180"/>
                  </a:cubicBezTo>
                  <a:cubicBezTo>
                    <a:pt x="359" y="80"/>
                    <a:pt x="280" y="0"/>
                    <a:pt x="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" name="Google Shape;432;p35"/>
          <p:cNvGrpSpPr/>
          <p:nvPr/>
        </p:nvGrpSpPr>
        <p:grpSpPr>
          <a:xfrm>
            <a:off x="331269" y="3103747"/>
            <a:ext cx="492821" cy="421622"/>
            <a:chOff x="3180729" y="2041765"/>
            <a:chExt cx="492821" cy="421622"/>
          </a:xfrm>
        </p:grpSpPr>
        <p:sp>
          <p:nvSpPr>
            <p:cNvPr id="433" name="Google Shape;433;p35"/>
            <p:cNvSpPr/>
            <p:nvPr/>
          </p:nvSpPr>
          <p:spPr>
            <a:xfrm>
              <a:off x="3180729" y="2041765"/>
              <a:ext cx="492821" cy="421622"/>
            </a:xfrm>
            <a:custGeom>
              <a:avLst/>
              <a:gdLst/>
              <a:ahLst/>
              <a:cxnLst/>
              <a:rect l="l" t="t" r="r" b="b"/>
              <a:pathLst>
                <a:path w="9019" h="7716" extrusionOk="0">
                  <a:moveTo>
                    <a:pt x="5157" y="398"/>
                  </a:moveTo>
                  <a:lnTo>
                    <a:pt x="5376" y="846"/>
                  </a:lnTo>
                  <a:lnTo>
                    <a:pt x="5057" y="1473"/>
                  </a:lnTo>
                  <a:cubicBezTo>
                    <a:pt x="5037" y="1523"/>
                    <a:pt x="5037" y="1582"/>
                    <a:pt x="5057" y="1633"/>
                  </a:cubicBezTo>
                  <a:lnTo>
                    <a:pt x="5376" y="2259"/>
                  </a:lnTo>
                  <a:lnTo>
                    <a:pt x="5057" y="2887"/>
                  </a:lnTo>
                  <a:cubicBezTo>
                    <a:pt x="5037" y="2936"/>
                    <a:pt x="5037" y="2996"/>
                    <a:pt x="5057" y="3036"/>
                  </a:cubicBezTo>
                  <a:lnTo>
                    <a:pt x="5376" y="3663"/>
                  </a:lnTo>
                  <a:lnTo>
                    <a:pt x="5057" y="4290"/>
                  </a:lnTo>
                  <a:cubicBezTo>
                    <a:pt x="5037" y="4340"/>
                    <a:pt x="5037" y="4400"/>
                    <a:pt x="5057" y="4449"/>
                  </a:cubicBezTo>
                  <a:lnTo>
                    <a:pt x="5356" y="5037"/>
                  </a:lnTo>
                  <a:lnTo>
                    <a:pt x="4689" y="5703"/>
                  </a:lnTo>
                  <a:lnTo>
                    <a:pt x="4689" y="607"/>
                  </a:lnTo>
                  <a:cubicBezTo>
                    <a:pt x="4728" y="587"/>
                    <a:pt x="4838" y="518"/>
                    <a:pt x="5157" y="398"/>
                  </a:cubicBezTo>
                  <a:close/>
                  <a:moveTo>
                    <a:pt x="4341" y="677"/>
                  </a:moveTo>
                  <a:lnTo>
                    <a:pt x="4341" y="5953"/>
                  </a:lnTo>
                  <a:lnTo>
                    <a:pt x="1056" y="5953"/>
                  </a:lnTo>
                  <a:lnTo>
                    <a:pt x="1056" y="677"/>
                  </a:lnTo>
                  <a:close/>
                  <a:moveTo>
                    <a:pt x="7964" y="677"/>
                  </a:moveTo>
                  <a:lnTo>
                    <a:pt x="7964" y="5953"/>
                  </a:lnTo>
                  <a:lnTo>
                    <a:pt x="4938" y="5953"/>
                  </a:lnTo>
                  <a:lnTo>
                    <a:pt x="5694" y="5196"/>
                  </a:lnTo>
                  <a:cubicBezTo>
                    <a:pt x="5744" y="5146"/>
                    <a:pt x="5764" y="5066"/>
                    <a:pt x="5724" y="4997"/>
                  </a:cubicBezTo>
                  <a:lnTo>
                    <a:pt x="5416" y="4370"/>
                  </a:lnTo>
                  <a:lnTo>
                    <a:pt x="5724" y="3743"/>
                  </a:lnTo>
                  <a:cubicBezTo>
                    <a:pt x="5754" y="3693"/>
                    <a:pt x="5754" y="3633"/>
                    <a:pt x="5724" y="3584"/>
                  </a:cubicBezTo>
                  <a:lnTo>
                    <a:pt x="5416" y="2966"/>
                  </a:lnTo>
                  <a:lnTo>
                    <a:pt x="5724" y="2339"/>
                  </a:lnTo>
                  <a:cubicBezTo>
                    <a:pt x="5754" y="2290"/>
                    <a:pt x="5754" y="2230"/>
                    <a:pt x="5724" y="2180"/>
                  </a:cubicBezTo>
                  <a:lnTo>
                    <a:pt x="5416" y="1553"/>
                  </a:lnTo>
                  <a:lnTo>
                    <a:pt x="5724" y="926"/>
                  </a:lnTo>
                  <a:cubicBezTo>
                    <a:pt x="5754" y="876"/>
                    <a:pt x="5754" y="816"/>
                    <a:pt x="5724" y="766"/>
                  </a:cubicBezTo>
                  <a:lnTo>
                    <a:pt x="5674" y="677"/>
                  </a:lnTo>
                  <a:close/>
                  <a:moveTo>
                    <a:pt x="8670" y="1374"/>
                  </a:moveTo>
                  <a:lnTo>
                    <a:pt x="8670" y="6659"/>
                  </a:lnTo>
                  <a:lnTo>
                    <a:pt x="7555" y="6659"/>
                  </a:lnTo>
                  <a:lnTo>
                    <a:pt x="7555" y="6311"/>
                  </a:lnTo>
                  <a:lnTo>
                    <a:pt x="8143" y="6311"/>
                  </a:lnTo>
                  <a:cubicBezTo>
                    <a:pt x="8232" y="6311"/>
                    <a:pt x="8312" y="6231"/>
                    <a:pt x="8312" y="6132"/>
                  </a:cubicBezTo>
                  <a:lnTo>
                    <a:pt x="8312" y="1374"/>
                  </a:lnTo>
                  <a:close/>
                  <a:moveTo>
                    <a:pt x="7207" y="6311"/>
                  </a:moveTo>
                  <a:lnTo>
                    <a:pt x="7207" y="7207"/>
                  </a:lnTo>
                  <a:lnTo>
                    <a:pt x="6968" y="7048"/>
                  </a:lnTo>
                  <a:cubicBezTo>
                    <a:pt x="6935" y="7025"/>
                    <a:pt x="6895" y="7012"/>
                    <a:pt x="6856" y="7012"/>
                  </a:cubicBezTo>
                  <a:cubicBezTo>
                    <a:pt x="6825" y="7012"/>
                    <a:pt x="6795" y="7020"/>
                    <a:pt x="6769" y="7037"/>
                  </a:cubicBezTo>
                  <a:lnTo>
                    <a:pt x="6500" y="7216"/>
                  </a:lnTo>
                  <a:lnTo>
                    <a:pt x="6500" y="6311"/>
                  </a:lnTo>
                  <a:close/>
                  <a:moveTo>
                    <a:pt x="5236" y="0"/>
                  </a:moveTo>
                  <a:cubicBezTo>
                    <a:pt x="5217" y="0"/>
                    <a:pt x="5197" y="3"/>
                    <a:pt x="5177" y="10"/>
                  </a:cubicBezTo>
                  <a:cubicBezTo>
                    <a:pt x="4649" y="209"/>
                    <a:pt x="4579" y="269"/>
                    <a:pt x="4470" y="319"/>
                  </a:cubicBezTo>
                  <a:lnTo>
                    <a:pt x="886" y="319"/>
                  </a:lnTo>
                  <a:cubicBezTo>
                    <a:pt x="787" y="319"/>
                    <a:pt x="707" y="398"/>
                    <a:pt x="707" y="498"/>
                  </a:cubicBezTo>
                  <a:lnTo>
                    <a:pt x="707" y="1025"/>
                  </a:lnTo>
                  <a:lnTo>
                    <a:pt x="180" y="1025"/>
                  </a:lnTo>
                  <a:cubicBezTo>
                    <a:pt x="80" y="1025"/>
                    <a:pt x="1" y="1105"/>
                    <a:pt x="1" y="1204"/>
                  </a:cubicBezTo>
                  <a:lnTo>
                    <a:pt x="1" y="6838"/>
                  </a:lnTo>
                  <a:cubicBezTo>
                    <a:pt x="1" y="6938"/>
                    <a:pt x="80" y="7017"/>
                    <a:pt x="180" y="7017"/>
                  </a:cubicBezTo>
                  <a:lnTo>
                    <a:pt x="1205" y="7017"/>
                  </a:lnTo>
                  <a:cubicBezTo>
                    <a:pt x="1295" y="7017"/>
                    <a:pt x="1374" y="6938"/>
                    <a:pt x="1374" y="6838"/>
                  </a:cubicBezTo>
                  <a:cubicBezTo>
                    <a:pt x="1374" y="6739"/>
                    <a:pt x="1295" y="6659"/>
                    <a:pt x="1205" y="6659"/>
                  </a:cubicBezTo>
                  <a:lnTo>
                    <a:pt x="359" y="6659"/>
                  </a:lnTo>
                  <a:lnTo>
                    <a:pt x="359" y="1374"/>
                  </a:lnTo>
                  <a:lnTo>
                    <a:pt x="707" y="1374"/>
                  </a:lnTo>
                  <a:lnTo>
                    <a:pt x="707" y="6132"/>
                  </a:lnTo>
                  <a:cubicBezTo>
                    <a:pt x="707" y="6231"/>
                    <a:pt x="787" y="6311"/>
                    <a:pt x="886" y="6311"/>
                  </a:cubicBezTo>
                  <a:lnTo>
                    <a:pt x="6152" y="6311"/>
                  </a:lnTo>
                  <a:lnTo>
                    <a:pt x="6152" y="6659"/>
                  </a:lnTo>
                  <a:lnTo>
                    <a:pt x="5217" y="6659"/>
                  </a:lnTo>
                  <a:cubicBezTo>
                    <a:pt x="5117" y="6659"/>
                    <a:pt x="5037" y="6739"/>
                    <a:pt x="5037" y="6838"/>
                  </a:cubicBezTo>
                  <a:cubicBezTo>
                    <a:pt x="5037" y="6888"/>
                    <a:pt x="4828" y="7017"/>
                    <a:pt x="4509" y="7017"/>
                  </a:cubicBezTo>
                  <a:cubicBezTo>
                    <a:pt x="4191" y="7017"/>
                    <a:pt x="3982" y="6888"/>
                    <a:pt x="3982" y="6838"/>
                  </a:cubicBezTo>
                  <a:cubicBezTo>
                    <a:pt x="3982" y="6739"/>
                    <a:pt x="3903" y="6659"/>
                    <a:pt x="3803" y="6659"/>
                  </a:cubicBezTo>
                  <a:lnTo>
                    <a:pt x="2788" y="6659"/>
                  </a:lnTo>
                  <a:cubicBezTo>
                    <a:pt x="2688" y="6659"/>
                    <a:pt x="2609" y="6739"/>
                    <a:pt x="2609" y="6838"/>
                  </a:cubicBezTo>
                  <a:cubicBezTo>
                    <a:pt x="2609" y="6938"/>
                    <a:pt x="2688" y="7017"/>
                    <a:pt x="2788" y="7017"/>
                  </a:cubicBezTo>
                  <a:lnTo>
                    <a:pt x="3673" y="7017"/>
                  </a:lnTo>
                  <a:cubicBezTo>
                    <a:pt x="3793" y="7227"/>
                    <a:pt x="4111" y="7366"/>
                    <a:pt x="4509" y="7366"/>
                  </a:cubicBezTo>
                  <a:cubicBezTo>
                    <a:pt x="4908" y="7366"/>
                    <a:pt x="5226" y="7227"/>
                    <a:pt x="5346" y="7017"/>
                  </a:cubicBezTo>
                  <a:lnTo>
                    <a:pt x="6152" y="7017"/>
                  </a:lnTo>
                  <a:lnTo>
                    <a:pt x="6152" y="7545"/>
                  </a:lnTo>
                  <a:cubicBezTo>
                    <a:pt x="6152" y="7605"/>
                    <a:pt x="6182" y="7665"/>
                    <a:pt x="6241" y="7694"/>
                  </a:cubicBezTo>
                  <a:cubicBezTo>
                    <a:pt x="6269" y="7708"/>
                    <a:pt x="6299" y="7716"/>
                    <a:pt x="6328" y="7716"/>
                  </a:cubicBezTo>
                  <a:cubicBezTo>
                    <a:pt x="6362" y="7716"/>
                    <a:pt x="6394" y="7706"/>
                    <a:pt x="6421" y="7685"/>
                  </a:cubicBezTo>
                  <a:lnTo>
                    <a:pt x="6869" y="7396"/>
                  </a:lnTo>
                  <a:lnTo>
                    <a:pt x="7287" y="7685"/>
                  </a:lnTo>
                  <a:cubicBezTo>
                    <a:pt x="7313" y="7706"/>
                    <a:pt x="7346" y="7716"/>
                    <a:pt x="7379" y="7716"/>
                  </a:cubicBezTo>
                  <a:cubicBezTo>
                    <a:pt x="7408" y="7716"/>
                    <a:pt x="7438" y="7708"/>
                    <a:pt x="7466" y="7694"/>
                  </a:cubicBezTo>
                  <a:cubicBezTo>
                    <a:pt x="7526" y="7665"/>
                    <a:pt x="7555" y="7605"/>
                    <a:pt x="7555" y="7545"/>
                  </a:cubicBezTo>
                  <a:lnTo>
                    <a:pt x="7555" y="7017"/>
                  </a:lnTo>
                  <a:lnTo>
                    <a:pt x="8840" y="7017"/>
                  </a:lnTo>
                  <a:cubicBezTo>
                    <a:pt x="8939" y="7017"/>
                    <a:pt x="9019" y="6938"/>
                    <a:pt x="9019" y="6838"/>
                  </a:cubicBezTo>
                  <a:lnTo>
                    <a:pt x="9019" y="1204"/>
                  </a:lnTo>
                  <a:cubicBezTo>
                    <a:pt x="9019" y="1105"/>
                    <a:pt x="8939" y="1025"/>
                    <a:pt x="8840" y="1025"/>
                  </a:cubicBezTo>
                  <a:lnTo>
                    <a:pt x="8312" y="1025"/>
                  </a:lnTo>
                  <a:lnTo>
                    <a:pt x="8312" y="498"/>
                  </a:lnTo>
                  <a:cubicBezTo>
                    <a:pt x="8312" y="398"/>
                    <a:pt x="8232" y="319"/>
                    <a:pt x="8143" y="319"/>
                  </a:cubicBezTo>
                  <a:lnTo>
                    <a:pt x="5505" y="319"/>
                  </a:lnTo>
                  <a:lnTo>
                    <a:pt x="5396" y="100"/>
                  </a:lnTo>
                  <a:cubicBezTo>
                    <a:pt x="5365" y="38"/>
                    <a:pt x="5304" y="0"/>
                    <a:pt x="52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5"/>
            <p:cNvSpPr/>
            <p:nvPr/>
          </p:nvSpPr>
          <p:spPr>
            <a:xfrm>
              <a:off x="3257993" y="2116788"/>
              <a:ext cx="101744" cy="19671"/>
            </a:xfrm>
            <a:custGeom>
              <a:avLst/>
              <a:gdLst/>
              <a:ahLst/>
              <a:cxnLst/>
              <a:rect l="l" t="t" r="r" b="b"/>
              <a:pathLst>
                <a:path w="1862" h="360" extrusionOk="0">
                  <a:moveTo>
                    <a:pt x="169" y="1"/>
                  </a:moveTo>
                  <a:cubicBezTo>
                    <a:pt x="80" y="1"/>
                    <a:pt x="0" y="80"/>
                    <a:pt x="0" y="180"/>
                  </a:cubicBezTo>
                  <a:cubicBezTo>
                    <a:pt x="0" y="280"/>
                    <a:pt x="80" y="359"/>
                    <a:pt x="169" y="359"/>
                  </a:cubicBezTo>
                  <a:lnTo>
                    <a:pt x="1692" y="359"/>
                  </a:lnTo>
                  <a:cubicBezTo>
                    <a:pt x="1781" y="359"/>
                    <a:pt x="1861" y="280"/>
                    <a:pt x="1861" y="180"/>
                  </a:cubicBezTo>
                  <a:cubicBezTo>
                    <a:pt x="1861" y="80"/>
                    <a:pt x="1781" y="1"/>
                    <a:pt x="1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5"/>
            <p:cNvSpPr/>
            <p:nvPr/>
          </p:nvSpPr>
          <p:spPr>
            <a:xfrm>
              <a:off x="3257993" y="2155420"/>
              <a:ext cx="140377" cy="19070"/>
            </a:xfrm>
            <a:custGeom>
              <a:avLst/>
              <a:gdLst/>
              <a:ahLst/>
              <a:cxnLst/>
              <a:rect l="l" t="t" r="r" b="b"/>
              <a:pathLst>
                <a:path w="2569" h="349" extrusionOk="0">
                  <a:moveTo>
                    <a:pt x="169" y="0"/>
                  </a:moveTo>
                  <a:cubicBezTo>
                    <a:pt x="80" y="0"/>
                    <a:pt x="0" y="80"/>
                    <a:pt x="0" y="179"/>
                  </a:cubicBezTo>
                  <a:cubicBezTo>
                    <a:pt x="0" y="279"/>
                    <a:pt x="80" y="349"/>
                    <a:pt x="169" y="349"/>
                  </a:cubicBezTo>
                  <a:lnTo>
                    <a:pt x="2389" y="349"/>
                  </a:lnTo>
                  <a:cubicBezTo>
                    <a:pt x="2489" y="349"/>
                    <a:pt x="2568" y="279"/>
                    <a:pt x="2568" y="179"/>
                  </a:cubicBezTo>
                  <a:cubicBezTo>
                    <a:pt x="2568" y="80"/>
                    <a:pt x="2489" y="0"/>
                    <a:pt x="2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5"/>
            <p:cNvSpPr/>
            <p:nvPr/>
          </p:nvSpPr>
          <p:spPr>
            <a:xfrm>
              <a:off x="3257993" y="2194051"/>
              <a:ext cx="140377" cy="19070"/>
            </a:xfrm>
            <a:custGeom>
              <a:avLst/>
              <a:gdLst/>
              <a:ahLst/>
              <a:cxnLst/>
              <a:rect l="l" t="t" r="r" b="b"/>
              <a:pathLst>
                <a:path w="2569" h="349" extrusionOk="0">
                  <a:moveTo>
                    <a:pt x="169" y="0"/>
                  </a:moveTo>
                  <a:cubicBezTo>
                    <a:pt x="80" y="0"/>
                    <a:pt x="0" y="80"/>
                    <a:pt x="0" y="179"/>
                  </a:cubicBezTo>
                  <a:cubicBezTo>
                    <a:pt x="0" y="269"/>
                    <a:pt x="80" y="348"/>
                    <a:pt x="169" y="348"/>
                  </a:cubicBezTo>
                  <a:lnTo>
                    <a:pt x="2389" y="348"/>
                  </a:lnTo>
                  <a:cubicBezTo>
                    <a:pt x="2489" y="348"/>
                    <a:pt x="2568" y="269"/>
                    <a:pt x="2568" y="179"/>
                  </a:cubicBezTo>
                  <a:cubicBezTo>
                    <a:pt x="2568" y="80"/>
                    <a:pt x="2489" y="0"/>
                    <a:pt x="2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5"/>
            <p:cNvSpPr/>
            <p:nvPr/>
          </p:nvSpPr>
          <p:spPr>
            <a:xfrm>
              <a:off x="3257993" y="2232628"/>
              <a:ext cx="140377" cy="19125"/>
            </a:xfrm>
            <a:custGeom>
              <a:avLst/>
              <a:gdLst/>
              <a:ahLst/>
              <a:cxnLst/>
              <a:rect l="l" t="t" r="r" b="b"/>
              <a:pathLst>
                <a:path w="2569" h="350" extrusionOk="0">
                  <a:moveTo>
                    <a:pt x="169" y="1"/>
                  </a:moveTo>
                  <a:cubicBezTo>
                    <a:pt x="80" y="1"/>
                    <a:pt x="0" y="80"/>
                    <a:pt x="0" y="170"/>
                  </a:cubicBezTo>
                  <a:cubicBezTo>
                    <a:pt x="0" y="270"/>
                    <a:pt x="80" y="349"/>
                    <a:pt x="169" y="349"/>
                  </a:cubicBezTo>
                  <a:lnTo>
                    <a:pt x="2389" y="349"/>
                  </a:lnTo>
                  <a:cubicBezTo>
                    <a:pt x="2489" y="349"/>
                    <a:pt x="2568" y="270"/>
                    <a:pt x="2568" y="170"/>
                  </a:cubicBezTo>
                  <a:cubicBezTo>
                    <a:pt x="2568" y="80"/>
                    <a:pt x="2489" y="1"/>
                    <a:pt x="2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5"/>
            <p:cNvSpPr/>
            <p:nvPr/>
          </p:nvSpPr>
          <p:spPr>
            <a:xfrm>
              <a:off x="3257993" y="2270714"/>
              <a:ext cx="140377" cy="19617"/>
            </a:xfrm>
            <a:custGeom>
              <a:avLst/>
              <a:gdLst/>
              <a:ahLst/>
              <a:cxnLst/>
              <a:rect l="l" t="t" r="r" b="b"/>
              <a:pathLst>
                <a:path w="2569" h="359" extrusionOk="0">
                  <a:moveTo>
                    <a:pt x="169" y="0"/>
                  </a:moveTo>
                  <a:cubicBezTo>
                    <a:pt x="80" y="0"/>
                    <a:pt x="0" y="80"/>
                    <a:pt x="0" y="180"/>
                  </a:cubicBezTo>
                  <a:cubicBezTo>
                    <a:pt x="0" y="279"/>
                    <a:pt x="80" y="359"/>
                    <a:pt x="169" y="359"/>
                  </a:cubicBezTo>
                  <a:lnTo>
                    <a:pt x="2389" y="359"/>
                  </a:lnTo>
                  <a:cubicBezTo>
                    <a:pt x="2489" y="359"/>
                    <a:pt x="2568" y="279"/>
                    <a:pt x="2568" y="180"/>
                  </a:cubicBezTo>
                  <a:cubicBezTo>
                    <a:pt x="2568" y="80"/>
                    <a:pt x="2489" y="0"/>
                    <a:pt x="2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5"/>
            <p:cNvSpPr/>
            <p:nvPr/>
          </p:nvSpPr>
          <p:spPr>
            <a:xfrm>
              <a:off x="3257993" y="2309345"/>
              <a:ext cx="140377" cy="19617"/>
            </a:xfrm>
            <a:custGeom>
              <a:avLst/>
              <a:gdLst/>
              <a:ahLst/>
              <a:cxnLst/>
              <a:rect l="l" t="t" r="r" b="b"/>
              <a:pathLst>
                <a:path w="2569" h="359" extrusionOk="0">
                  <a:moveTo>
                    <a:pt x="169" y="1"/>
                  </a:moveTo>
                  <a:cubicBezTo>
                    <a:pt x="80" y="1"/>
                    <a:pt x="0" y="80"/>
                    <a:pt x="0" y="180"/>
                  </a:cubicBezTo>
                  <a:cubicBezTo>
                    <a:pt x="0" y="279"/>
                    <a:pt x="80" y="359"/>
                    <a:pt x="169" y="359"/>
                  </a:cubicBezTo>
                  <a:lnTo>
                    <a:pt x="2389" y="359"/>
                  </a:lnTo>
                  <a:cubicBezTo>
                    <a:pt x="2489" y="359"/>
                    <a:pt x="2568" y="279"/>
                    <a:pt x="2568" y="180"/>
                  </a:cubicBezTo>
                  <a:cubicBezTo>
                    <a:pt x="2568" y="80"/>
                    <a:pt x="2489" y="1"/>
                    <a:pt x="2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5"/>
            <p:cNvSpPr/>
            <p:nvPr/>
          </p:nvSpPr>
          <p:spPr>
            <a:xfrm>
              <a:off x="3279740" y="2405624"/>
              <a:ext cx="19617" cy="19617"/>
            </a:xfrm>
            <a:custGeom>
              <a:avLst/>
              <a:gdLst/>
              <a:ahLst/>
              <a:cxnLst/>
              <a:rect l="l" t="t" r="r" b="b"/>
              <a:pathLst>
                <a:path w="359" h="359" extrusionOk="0">
                  <a:moveTo>
                    <a:pt x="179" y="0"/>
                  </a:moveTo>
                  <a:cubicBezTo>
                    <a:pt x="80" y="0"/>
                    <a:pt x="0" y="80"/>
                    <a:pt x="0" y="179"/>
                  </a:cubicBezTo>
                  <a:cubicBezTo>
                    <a:pt x="0" y="279"/>
                    <a:pt x="80" y="358"/>
                    <a:pt x="179" y="358"/>
                  </a:cubicBezTo>
                  <a:cubicBezTo>
                    <a:pt x="279" y="358"/>
                    <a:pt x="359" y="279"/>
                    <a:pt x="359" y="179"/>
                  </a:cubicBezTo>
                  <a:cubicBezTo>
                    <a:pt x="359" y="80"/>
                    <a:pt x="279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749;p44"/>
          <p:cNvSpPr txBox="1">
            <a:spLocks/>
          </p:cNvSpPr>
          <p:nvPr/>
        </p:nvSpPr>
        <p:spPr>
          <a:xfrm>
            <a:off x="2475914" y="1794294"/>
            <a:ext cx="1958063" cy="11386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9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 ExtraBold" charset="0"/>
                <a:cs typeface="Poppins ExtraBold" charset="0"/>
                <a:sym typeface="Arial"/>
              </a:rPr>
              <a:t>Su</a:t>
            </a:r>
          </a:p>
        </p:txBody>
      </p:sp>
      <p:sp>
        <p:nvSpPr>
          <p:cNvPr id="38" name="Google Shape;749;p44"/>
          <p:cNvSpPr txBox="1">
            <a:spLocks/>
          </p:cNvSpPr>
          <p:nvPr/>
        </p:nvSpPr>
        <p:spPr>
          <a:xfrm>
            <a:off x="5004336" y="1751161"/>
            <a:ext cx="1621766" cy="1224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9000" b="1" i="0" u="none" strike="noStrike" kern="0" cap="none" spc="0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 ExtraBold" charset="0"/>
                <a:cs typeface="Poppins ExtraBold" charset="0"/>
                <a:sym typeface="Arial"/>
              </a:rPr>
              <a:t>sú</a:t>
            </a:r>
            <a:endParaRPr kumimoji="0" lang="es-MX" sz="9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 ExtraBold" charset="0"/>
              <a:cs typeface="Poppins ExtraBold" charset="0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B0E79C8-CD27-47D1-B41C-84DCC12F7173}"/>
              </a:ext>
            </a:extLst>
          </p:cNvPr>
          <p:cNvSpPr/>
          <p:nvPr/>
        </p:nvSpPr>
        <p:spPr>
          <a:xfrm>
            <a:off x="3259815" y="3777001"/>
            <a:ext cx="1174162" cy="963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9FA5E26-ACAC-4876-AB48-7821BD04890D}"/>
              </a:ext>
            </a:extLst>
          </p:cNvPr>
          <p:cNvSpPr/>
          <p:nvPr/>
        </p:nvSpPr>
        <p:spPr>
          <a:xfrm>
            <a:off x="5452119" y="3777001"/>
            <a:ext cx="1174162" cy="963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7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Observamos</a:t>
            </a:r>
            <a:endParaRPr dirty="0"/>
          </a:p>
        </p:txBody>
      </p:sp>
      <p:grpSp>
        <p:nvGrpSpPr>
          <p:cNvPr id="501" name="Google Shape;501;p37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502" name="Google Shape;502;p37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7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7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7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7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7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Subtítulo 6">
            <a:extLst>
              <a:ext uri="{FF2B5EF4-FFF2-40B4-BE49-F238E27FC236}">
                <a16:creationId xmlns:a16="http://schemas.microsoft.com/office/drawing/2014/main" id="{CA88DC74-9411-43C1-A678-BE7C2244E76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42401" y="4290894"/>
            <a:ext cx="8059198" cy="531000"/>
          </a:xfrm>
        </p:spPr>
        <p:txBody>
          <a:bodyPr/>
          <a:lstStyle/>
          <a:p>
            <a:r>
              <a:rPr lang="es-MX" b="1" dirty="0"/>
              <a:t> </a:t>
            </a:r>
            <a:r>
              <a:rPr lang="es-MX" b="1" u="sng" dirty="0">
                <a:hlinkClick r:id="rId4"/>
              </a:rPr>
              <a:t>https://www.youtube.com/watch?v=2RSN2ll2dyo</a:t>
            </a:r>
            <a:endParaRPr lang="es-MX" dirty="0"/>
          </a:p>
        </p:txBody>
      </p:sp>
      <p:pic>
        <p:nvPicPr>
          <p:cNvPr id="10" name="Elementos multimedia en línea 9" title="Palabras que inician con la letra S en espanￌﾃol - Videos Aprende">
            <a:hlinkClick r:id="" action="ppaction://media"/>
            <a:extLst>
              <a:ext uri="{FF2B5EF4-FFF2-40B4-BE49-F238E27FC236}">
                <a16:creationId xmlns:a16="http://schemas.microsoft.com/office/drawing/2014/main" id="{B67636CC-2BC2-4B47-9053-9FA768EA11C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312089" y="1210230"/>
            <a:ext cx="5111786" cy="2888159"/>
          </a:xfrm>
          <a:prstGeom prst="rect">
            <a:avLst/>
          </a:prstGeom>
        </p:spPr>
      </p:pic>
      <p:grpSp>
        <p:nvGrpSpPr>
          <p:cNvPr id="25" name="Google Shape;305;p33">
            <a:extLst>
              <a:ext uri="{FF2B5EF4-FFF2-40B4-BE49-F238E27FC236}">
                <a16:creationId xmlns:a16="http://schemas.microsoft.com/office/drawing/2014/main" id="{10C49E3D-827E-4F56-B8A1-9AF9D85EA117}"/>
              </a:ext>
            </a:extLst>
          </p:cNvPr>
          <p:cNvGrpSpPr/>
          <p:nvPr/>
        </p:nvGrpSpPr>
        <p:grpSpPr>
          <a:xfrm flipH="1">
            <a:off x="53303" y="906888"/>
            <a:ext cx="2361139" cy="2721238"/>
            <a:chOff x="3861050" y="1260500"/>
            <a:chExt cx="2089750" cy="1823275"/>
          </a:xfrm>
        </p:grpSpPr>
        <p:sp>
          <p:nvSpPr>
            <p:cNvPr id="26" name="Google Shape;306;p33">
              <a:extLst>
                <a:ext uri="{FF2B5EF4-FFF2-40B4-BE49-F238E27FC236}">
                  <a16:creationId xmlns:a16="http://schemas.microsoft.com/office/drawing/2014/main" id="{3719DD15-0A45-42D2-9BD0-D61B521E7681}"/>
                </a:ext>
              </a:extLst>
            </p:cNvPr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7;p33">
              <a:extLst>
                <a:ext uri="{FF2B5EF4-FFF2-40B4-BE49-F238E27FC236}">
                  <a16:creationId xmlns:a16="http://schemas.microsoft.com/office/drawing/2014/main" id="{86EAAA37-FD4F-4C0E-B0E5-FA1F759A0C18}"/>
                </a:ext>
              </a:extLst>
            </p:cNvPr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8;p33">
              <a:extLst>
                <a:ext uri="{FF2B5EF4-FFF2-40B4-BE49-F238E27FC236}">
                  <a16:creationId xmlns:a16="http://schemas.microsoft.com/office/drawing/2014/main" id="{B81A95AC-FCAF-4994-A0D9-009AF46477A2}"/>
                </a:ext>
              </a:extLst>
            </p:cNvPr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9;p33">
              <a:extLst>
                <a:ext uri="{FF2B5EF4-FFF2-40B4-BE49-F238E27FC236}">
                  <a16:creationId xmlns:a16="http://schemas.microsoft.com/office/drawing/2014/main" id="{49CF912E-C9FD-4E0D-8B2D-40030D5B4995}"/>
                </a:ext>
              </a:extLst>
            </p:cNvPr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10;p33">
              <a:extLst>
                <a:ext uri="{FF2B5EF4-FFF2-40B4-BE49-F238E27FC236}">
                  <a16:creationId xmlns:a16="http://schemas.microsoft.com/office/drawing/2014/main" id="{E61798E0-E3B5-4E63-8246-2B96FE453C25}"/>
                </a:ext>
              </a:extLst>
            </p:cNvPr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1;p33">
              <a:extLst>
                <a:ext uri="{FF2B5EF4-FFF2-40B4-BE49-F238E27FC236}">
                  <a16:creationId xmlns:a16="http://schemas.microsoft.com/office/drawing/2014/main" id="{52F55E22-33DB-4E30-89A4-9A883315B91B}"/>
                </a:ext>
              </a:extLst>
            </p:cNvPr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12;p33">
              <a:extLst>
                <a:ext uri="{FF2B5EF4-FFF2-40B4-BE49-F238E27FC236}">
                  <a16:creationId xmlns:a16="http://schemas.microsoft.com/office/drawing/2014/main" id="{2F53B22C-E68A-458E-9122-07F60331FCDB}"/>
                </a:ext>
              </a:extLst>
            </p:cNvPr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13;p33">
              <a:extLst>
                <a:ext uri="{FF2B5EF4-FFF2-40B4-BE49-F238E27FC236}">
                  <a16:creationId xmlns:a16="http://schemas.microsoft.com/office/drawing/2014/main" id="{CECE36DD-E410-4E75-99C1-D98CFF8AFC07}"/>
                </a:ext>
              </a:extLst>
            </p:cNvPr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14;p33">
              <a:extLst>
                <a:ext uri="{FF2B5EF4-FFF2-40B4-BE49-F238E27FC236}">
                  <a16:creationId xmlns:a16="http://schemas.microsoft.com/office/drawing/2014/main" id="{36AEB165-DF36-4DE9-BDAB-C8D90AECCE47}"/>
                </a:ext>
              </a:extLst>
            </p:cNvPr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15;p33">
              <a:extLst>
                <a:ext uri="{FF2B5EF4-FFF2-40B4-BE49-F238E27FC236}">
                  <a16:creationId xmlns:a16="http://schemas.microsoft.com/office/drawing/2014/main" id="{B51FB08E-7FEE-40D5-AE55-1258E31B783D}"/>
                </a:ext>
              </a:extLst>
            </p:cNvPr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16;p33">
              <a:extLst>
                <a:ext uri="{FF2B5EF4-FFF2-40B4-BE49-F238E27FC236}">
                  <a16:creationId xmlns:a16="http://schemas.microsoft.com/office/drawing/2014/main" id="{BA28E28C-A92D-43BC-9AF8-124AC4BCA5D0}"/>
                </a:ext>
              </a:extLst>
            </p:cNvPr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17;p33">
              <a:extLst>
                <a:ext uri="{FF2B5EF4-FFF2-40B4-BE49-F238E27FC236}">
                  <a16:creationId xmlns:a16="http://schemas.microsoft.com/office/drawing/2014/main" id="{11C823AB-2FFF-463C-B861-E80C9E179CE9}"/>
                </a:ext>
              </a:extLst>
            </p:cNvPr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18;p33">
              <a:extLst>
                <a:ext uri="{FF2B5EF4-FFF2-40B4-BE49-F238E27FC236}">
                  <a16:creationId xmlns:a16="http://schemas.microsoft.com/office/drawing/2014/main" id="{EBE573D4-8BB8-4989-BAEF-E88BC4CEC6A6}"/>
                </a:ext>
              </a:extLst>
            </p:cNvPr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19;p33">
              <a:extLst>
                <a:ext uri="{FF2B5EF4-FFF2-40B4-BE49-F238E27FC236}">
                  <a16:creationId xmlns:a16="http://schemas.microsoft.com/office/drawing/2014/main" id="{1E3F4255-ABF4-48C6-9F2B-6437807E011A}"/>
                </a:ext>
              </a:extLst>
            </p:cNvPr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20;p33">
              <a:extLst>
                <a:ext uri="{FF2B5EF4-FFF2-40B4-BE49-F238E27FC236}">
                  <a16:creationId xmlns:a16="http://schemas.microsoft.com/office/drawing/2014/main" id="{5AEE608F-3602-4B7C-9ADC-54EA30432E37}"/>
                </a:ext>
              </a:extLst>
            </p:cNvPr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21;p33">
              <a:extLst>
                <a:ext uri="{FF2B5EF4-FFF2-40B4-BE49-F238E27FC236}">
                  <a16:creationId xmlns:a16="http://schemas.microsoft.com/office/drawing/2014/main" id="{54B5B952-3C0F-447F-8C36-EE654CF9211E}"/>
                </a:ext>
              </a:extLst>
            </p:cNvPr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22;p33">
              <a:extLst>
                <a:ext uri="{FF2B5EF4-FFF2-40B4-BE49-F238E27FC236}">
                  <a16:creationId xmlns:a16="http://schemas.microsoft.com/office/drawing/2014/main" id="{AD094316-C844-4402-A1CE-AB70DCFBFC14}"/>
                </a:ext>
              </a:extLst>
            </p:cNvPr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23;p33">
              <a:extLst>
                <a:ext uri="{FF2B5EF4-FFF2-40B4-BE49-F238E27FC236}">
                  <a16:creationId xmlns:a16="http://schemas.microsoft.com/office/drawing/2014/main" id="{7099E2D3-0918-4DA1-BDDA-1A766EF19493}"/>
                </a:ext>
              </a:extLst>
            </p:cNvPr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24;p33">
              <a:extLst>
                <a:ext uri="{FF2B5EF4-FFF2-40B4-BE49-F238E27FC236}">
                  <a16:creationId xmlns:a16="http://schemas.microsoft.com/office/drawing/2014/main" id="{F1AE3BF4-9C9D-4409-AAF4-4789FC5A8AC2}"/>
                </a:ext>
              </a:extLst>
            </p:cNvPr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25;p33">
              <a:extLst>
                <a:ext uri="{FF2B5EF4-FFF2-40B4-BE49-F238E27FC236}">
                  <a16:creationId xmlns:a16="http://schemas.microsoft.com/office/drawing/2014/main" id="{F4CD6D93-D78A-4E08-848B-1F1150DC886B}"/>
                </a:ext>
              </a:extLst>
            </p:cNvPr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26;p33">
              <a:extLst>
                <a:ext uri="{FF2B5EF4-FFF2-40B4-BE49-F238E27FC236}">
                  <a16:creationId xmlns:a16="http://schemas.microsoft.com/office/drawing/2014/main" id="{60871505-6FA6-4D66-80DE-A57CC7B231C8}"/>
                </a:ext>
              </a:extLst>
            </p:cNvPr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27;p33">
              <a:extLst>
                <a:ext uri="{FF2B5EF4-FFF2-40B4-BE49-F238E27FC236}">
                  <a16:creationId xmlns:a16="http://schemas.microsoft.com/office/drawing/2014/main" id="{2CAFB2D3-D85B-47CB-A3ED-091C4EE6F033}"/>
                </a:ext>
              </a:extLst>
            </p:cNvPr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28;p33">
              <a:extLst>
                <a:ext uri="{FF2B5EF4-FFF2-40B4-BE49-F238E27FC236}">
                  <a16:creationId xmlns:a16="http://schemas.microsoft.com/office/drawing/2014/main" id="{AA6B674B-9DA2-4913-B837-89CBC2BD4F54}"/>
                </a:ext>
              </a:extLst>
            </p:cNvPr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29;p33">
              <a:extLst>
                <a:ext uri="{FF2B5EF4-FFF2-40B4-BE49-F238E27FC236}">
                  <a16:creationId xmlns:a16="http://schemas.microsoft.com/office/drawing/2014/main" id="{7A325E39-EE3D-407D-AA02-ABE2DE4BD09A}"/>
                </a:ext>
              </a:extLst>
            </p:cNvPr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30;p33">
              <a:extLst>
                <a:ext uri="{FF2B5EF4-FFF2-40B4-BE49-F238E27FC236}">
                  <a16:creationId xmlns:a16="http://schemas.microsoft.com/office/drawing/2014/main" id="{6DB595CD-DC0F-4C5B-85E1-FFCF43FFE799}"/>
                </a:ext>
              </a:extLst>
            </p:cNvPr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31;p33">
              <a:extLst>
                <a:ext uri="{FF2B5EF4-FFF2-40B4-BE49-F238E27FC236}">
                  <a16:creationId xmlns:a16="http://schemas.microsoft.com/office/drawing/2014/main" id="{8A35364E-FBEB-4A4F-AEB3-EA4B0E1F4192}"/>
                </a:ext>
              </a:extLst>
            </p:cNvPr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32;p33">
              <a:extLst>
                <a:ext uri="{FF2B5EF4-FFF2-40B4-BE49-F238E27FC236}">
                  <a16:creationId xmlns:a16="http://schemas.microsoft.com/office/drawing/2014/main" id="{555DE2E5-5EB1-4317-9E27-485D58F54528}"/>
                </a:ext>
              </a:extLst>
            </p:cNvPr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33;p33">
              <a:extLst>
                <a:ext uri="{FF2B5EF4-FFF2-40B4-BE49-F238E27FC236}">
                  <a16:creationId xmlns:a16="http://schemas.microsoft.com/office/drawing/2014/main" id="{C9871E18-A2BE-4142-9205-FC1916653992}"/>
                </a:ext>
              </a:extLst>
            </p:cNvPr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34;p33">
              <a:extLst>
                <a:ext uri="{FF2B5EF4-FFF2-40B4-BE49-F238E27FC236}">
                  <a16:creationId xmlns:a16="http://schemas.microsoft.com/office/drawing/2014/main" id="{DDABC7A3-1C5F-48C7-A234-7C0A1C7AA8DC}"/>
                </a:ext>
              </a:extLst>
            </p:cNvPr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35;p33">
              <a:extLst>
                <a:ext uri="{FF2B5EF4-FFF2-40B4-BE49-F238E27FC236}">
                  <a16:creationId xmlns:a16="http://schemas.microsoft.com/office/drawing/2014/main" id="{B1C07729-29AB-4983-9402-C472E4086D25}"/>
                </a:ext>
              </a:extLst>
            </p:cNvPr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36;p33">
              <a:extLst>
                <a:ext uri="{FF2B5EF4-FFF2-40B4-BE49-F238E27FC236}">
                  <a16:creationId xmlns:a16="http://schemas.microsoft.com/office/drawing/2014/main" id="{B8E3E9F0-6227-466C-95BF-00962F1C6942}"/>
                </a:ext>
              </a:extLst>
            </p:cNvPr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37;p33">
              <a:extLst>
                <a:ext uri="{FF2B5EF4-FFF2-40B4-BE49-F238E27FC236}">
                  <a16:creationId xmlns:a16="http://schemas.microsoft.com/office/drawing/2014/main" id="{7DB52304-F1C5-4432-80EF-89B64C5C384A}"/>
                </a:ext>
              </a:extLst>
            </p:cNvPr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38;p33">
              <a:extLst>
                <a:ext uri="{FF2B5EF4-FFF2-40B4-BE49-F238E27FC236}">
                  <a16:creationId xmlns:a16="http://schemas.microsoft.com/office/drawing/2014/main" id="{5C11DA15-CEA1-4B78-8E1F-5A141A51D70B}"/>
                </a:ext>
              </a:extLst>
            </p:cNvPr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39;p33">
              <a:extLst>
                <a:ext uri="{FF2B5EF4-FFF2-40B4-BE49-F238E27FC236}">
                  <a16:creationId xmlns:a16="http://schemas.microsoft.com/office/drawing/2014/main" id="{D8A96798-EA0F-4130-AE3A-A3556B2FA65A}"/>
                </a:ext>
              </a:extLst>
            </p:cNvPr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40;p33">
              <a:extLst>
                <a:ext uri="{FF2B5EF4-FFF2-40B4-BE49-F238E27FC236}">
                  <a16:creationId xmlns:a16="http://schemas.microsoft.com/office/drawing/2014/main" id="{26A8BB6C-B1AD-44A2-A757-EBDACAB60CDB}"/>
                </a:ext>
              </a:extLst>
            </p:cNvPr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41;p33">
              <a:extLst>
                <a:ext uri="{FF2B5EF4-FFF2-40B4-BE49-F238E27FC236}">
                  <a16:creationId xmlns:a16="http://schemas.microsoft.com/office/drawing/2014/main" id="{D5AE13C4-2990-46BE-A7DF-1C954546FC94}"/>
                </a:ext>
              </a:extLst>
            </p:cNvPr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42;p33">
              <a:extLst>
                <a:ext uri="{FF2B5EF4-FFF2-40B4-BE49-F238E27FC236}">
                  <a16:creationId xmlns:a16="http://schemas.microsoft.com/office/drawing/2014/main" id="{50AE2338-B7B2-4118-A981-736F03BD9520}"/>
                </a:ext>
              </a:extLst>
            </p:cNvPr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43;p33">
              <a:extLst>
                <a:ext uri="{FF2B5EF4-FFF2-40B4-BE49-F238E27FC236}">
                  <a16:creationId xmlns:a16="http://schemas.microsoft.com/office/drawing/2014/main" id="{B84E652C-BAD1-4F6F-8508-40A8CACC70E4}"/>
                </a:ext>
              </a:extLst>
            </p:cNvPr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44;p33">
              <a:extLst>
                <a:ext uri="{FF2B5EF4-FFF2-40B4-BE49-F238E27FC236}">
                  <a16:creationId xmlns:a16="http://schemas.microsoft.com/office/drawing/2014/main" id="{BEBCFC1B-4B1A-4EC9-8557-FCA5D4210391}"/>
                </a:ext>
              </a:extLst>
            </p:cNvPr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45;p33">
              <a:extLst>
                <a:ext uri="{FF2B5EF4-FFF2-40B4-BE49-F238E27FC236}">
                  <a16:creationId xmlns:a16="http://schemas.microsoft.com/office/drawing/2014/main" id="{F6230AFC-1AE5-453C-83CC-C5F9E2FD8154}"/>
                </a:ext>
              </a:extLst>
            </p:cNvPr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46;p33">
              <a:extLst>
                <a:ext uri="{FF2B5EF4-FFF2-40B4-BE49-F238E27FC236}">
                  <a16:creationId xmlns:a16="http://schemas.microsoft.com/office/drawing/2014/main" id="{77FA046B-4831-4434-B784-74C0319F3DAB}"/>
                </a:ext>
              </a:extLst>
            </p:cNvPr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47;p33">
              <a:extLst>
                <a:ext uri="{FF2B5EF4-FFF2-40B4-BE49-F238E27FC236}">
                  <a16:creationId xmlns:a16="http://schemas.microsoft.com/office/drawing/2014/main" id="{5A6966A3-77BD-44A0-927D-03945D9634BA}"/>
                </a:ext>
              </a:extLst>
            </p:cNvPr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48;p33">
              <a:extLst>
                <a:ext uri="{FF2B5EF4-FFF2-40B4-BE49-F238E27FC236}">
                  <a16:creationId xmlns:a16="http://schemas.microsoft.com/office/drawing/2014/main" id="{D9F57A0D-FBE9-43D8-9795-87B70CC4FCCB}"/>
                </a:ext>
              </a:extLst>
            </p:cNvPr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49;p33">
              <a:extLst>
                <a:ext uri="{FF2B5EF4-FFF2-40B4-BE49-F238E27FC236}">
                  <a16:creationId xmlns:a16="http://schemas.microsoft.com/office/drawing/2014/main" id="{D4457647-7FA0-40A8-8E47-C0BBC4AF20A6}"/>
                </a:ext>
              </a:extLst>
            </p:cNvPr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50;p33">
              <a:extLst>
                <a:ext uri="{FF2B5EF4-FFF2-40B4-BE49-F238E27FC236}">
                  <a16:creationId xmlns:a16="http://schemas.microsoft.com/office/drawing/2014/main" id="{25348D4C-2C7A-463D-A212-FA101739EA14}"/>
                </a:ext>
              </a:extLst>
            </p:cNvPr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51;p33">
              <a:extLst>
                <a:ext uri="{FF2B5EF4-FFF2-40B4-BE49-F238E27FC236}">
                  <a16:creationId xmlns:a16="http://schemas.microsoft.com/office/drawing/2014/main" id="{29DC2B26-FBE2-42F0-A0E9-02016A86616E}"/>
                </a:ext>
              </a:extLst>
            </p:cNvPr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52;p33">
              <a:extLst>
                <a:ext uri="{FF2B5EF4-FFF2-40B4-BE49-F238E27FC236}">
                  <a16:creationId xmlns:a16="http://schemas.microsoft.com/office/drawing/2014/main" id="{38FC6858-24B0-4511-B5F9-273AE7EB77AC}"/>
                </a:ext>
              </a:extLst>
            </p:cNvPr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53;p33">
              <a:extLst>
                <a:ext uri="{FF2B5EF4-FFF2-40B4-BE49-F238E27FC236}">
                  <a16:creationId xmlns:a16="http://schemas.microsoft.com/office/drawing/2014/main" id="{7FB67F1A-0A16-4338-A252-5B76AB12B619}"/>
                </a:ext>
              </a:extLst>
            </p:cNvPr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54;p33">
              <a:extLst>
                <a:ext uri="{FF2B5EF4-FFF2-40B4-BE49-F238E27FC236}">
                  <a16:creationId xmlns:a16="http://schemas.microsoft.com/office/drawing/2014/main" id="{C5585C67-A069-4336-B307-E0577E393E35}"/>
                </a:ext>
              </a:extLst>
            </p:cNvPr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1224951" y="0"/>
            <a:ext cx="7108166" cy="7763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Jugamos</a:t>
            </a:r>
            <a:r>
              <a:rPr lang="en" dirty="0"/>
              <a:t>.</a:t>
            </a:r>
            <a:endParaRPr dirty="0"/>
          </a:p>
        </p:txBody>
      </p:sp>
      <p:grpSp>
        <p:nvGrpSpPr>
          <p:cNvPr id="2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5939AB80-13C0-4DE9-AAB9-84F2DC3B68C6}"/>
              </a:ext>
            </a:extLst>
          </p:cNvPr>
          <p:cNvSpPr/>
          <p:nvPr/>
        </p:nvSpPr>
        <p:spPr>
          <a:xfrm>
            <a:off x="2060058" y="4444562"/>
            <a:ext cx="5581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https://es.liveworksheets.com/on1128203pc</a:t>
            </a:r>
            <a:endParaRPr lang="es-MX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192F6D-CFE2-44AB-A3FF-6609D5E9A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788" y="923922"/>
            <a:ext cx="3493302" cy="333475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1224951" y="0"/>
            <a:ext cx="7108166" cy="7763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Jugamos</a:t>
            </a:r>
            <a:r>
              <a:rPr lang="en" dirty="0"/>
              <a:t>.</a:t>
            </a:r>
            <a:endParaRPr dirty="0"/>
          </a:p>
        </p:txBody>
      </p:sp>
      <p:grpSp>
        <p:nvGrpSpPr>
          <p:cNvPr id="3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192E5B41-D872-435D-9B38-CCB28FB15EB8}"/>
              </a:ext>
            </a:extLst>
          </p:cNvPr>
          <p:cNvSpPr/>
          <p:nvPr/>
        </p:nvSpPr>
        <p:spPr>
          <a:xfrm>
            <a:off x="1357323" y="4359161"/>
            <a:ext cx="6534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https://www.youtube.com/watch?v=eG0JHaoBZbI</a:t>
            </a:r>
            <a:endParaRPr lang="es-MX" sz="2400" dirty="0"/>
          </a:p>
        </p:txBody>
      </p:sp>
      <p:pic>
        <p:nvPicPr>
          <p:cNvPr id="9" name="Elementos multimedia en línea 8" title="Letra S (ese) | Gira y Aprende Palabras con Plim Plim | Infantil 4K Ultra HD">
            <a:hlinkClick r:id="" action="ppaction://media"/>
            <a:extLst>
              <a:ext uri="{FF2B5EF4-FFF2-40B4-BE49-F238E27FC236}">
                <a16:creationId xmlns:a16="http://schemas.microsoft.com/office/drawing/2014/main" id="{8D6869A7-DB12-4CBB-9061-47B4DBAF79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52938" y="840289"/>
            <a:ext cx="5653846" cy="3194423"/>
          </a:xfrm>
          <a:prstGeom prst="rect">
            <a:avLst/>
          </a:prstGeom>
        </p:spPr>
      </p:pic>
      <p:grpSp>
        <p:nvGrpSpPr>
          <p:cNvPr id="2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7391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1224951" y="0"/>
            <a:ext cx="7108166" cy="7763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Observamos</a:t>
            </a:r>
            <a:r>
              <a:rPr lang="en" dirty="0"/>
              <a:t>.</a:t>
            </a:r>
            <a:endParaRPr dirty="0"/>
          </a:p>
        </p:txBody>
      </p:sp>
      <p:grpSp>
        <p:nvGrpSpPr>
          <p:cNvPr id="3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Elementos multimedia en línea 7" title="Aprender a escribir   S">
            <a:hlinkClick r:id="" action="ppaction://media"/>
            <a:extLst>
              <a:ext uri="{FF2B5EF4-FFF2-40B4-BE49-F238E27FC236}">
                <a16:creationId xmlns:a16="http://schemas.microsoft.com/office/drawing/2014/main" id="{A5EFEAEA-B428-4008-B3B4-5D613F0DC7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4599" y="867695"/>
            <a:ext cx="5766588" cy="3747019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9038A38-C4E2-43B6-AADC-39E3119F2A5C}"/>
              </a:ext>
            </a:extLst>
          </p:cNvPr>
          <p:cNvSpPr/>
          <p:nvPr/>
        </p:nvSpPr>
        <p:spPr>
          <a:xfrm>
            <a:off x="2305500" y="4640795"/>
            <a:ext cx="53832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https://www.youtube.com/watch?v=Gr-qehKFbT8</a:t>
            </a:r>
            <a:endParaRPr lang="es-MX" sz="2000" dirty="0"/>
          </a:p>
        </p:txBody>
      </p:sp>
      <p:grpSp>
        <p:nvGrpSpPr>
          <p:cNvPr id="2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0019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6"/>
          <p:cNvSpPr txBox="1">
            <a:spLocks noGrp="1"/>
          </p:cNvSpPr>
          <p:nvPr>
            <p:ph type="title"/>
          </p:nvPr>
        </p:nvSpPr>
        <p:spPr>
          <a:xfrm>
            <a:off x="1099075" y="44502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</a:t>
            </a:r>
            <a:endParaRPr dirty="0"/>
          </a:p>
        </p:txBody>
      </p:sp>
      <p:grpSp>
        <p:nvGrpSpPr>
          <p:cNvPr id="452" name="Google Shape;452;p36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453" name="Google Shape;453;p36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Dibujo de Goma de borrar pintado por Lala en Dibujos.net el día 10-11-10 a  las 17:14:24. Imprime, pinta o colorea tus propios dibujos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oogle Shape;134;p29">
            <a:extLst>
              <a:ext uri="{FF2B5EF4-FFF2-40B4-BE49-F238E27FC236}">
                <a16:creationId xmlns:a16="http://schemas.microsoft.com/office/drawing/2014/main" id="{C9510D4D-111C-42D5-AC88-8FA2231A8264}"/>
              </a:ext>
            </a:extLst>
          </p:cNvPr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2" name="Google Shape;135;p29">
              <a:extLst>
                <a:ext uri="{FF2B5EF4-FFF2-40B4-BE49-F238E27FC236}">
                  <a16:creationId xmlns:a16="http://schemas.microsoft.com/office/drawing/2014/main" id="{8E747EAD-FC46-4628-A9CE-1E3A568D6374}"/>
                </a:ext>
              </a:extLst>
            </p:cNvPr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6;p29">
              <a:extLst>
                <a:ext uri="{FF2B5EF4-FFF2-40B4-BE49-F238E27FC236}">
                  <a16:creationId xmlns:a16="http://schemas.microsoft.com/office/drawing/2014/main" id="{6164979B-C441-4938-993E-DC789EDB7935}"/>
                </a:ext>
              </a:extLst>
            </p:cNvPr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7;p29">
              <a:extLst>
                <a:ext uri="{FF2B5EF4-FFF2-40B4-BE49-F238E27FC236}">
                  <a16:creationId xmlns:a16="http://schemas.microsoft.com/office/drawing/2014/main" id="{95B9BA8F-8B27-49B4-BD74-9C60CBB78AA1}"/>
                </a:ext>
              </a:extLst>
            </p:cNvPr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40;p29">
            <a:extLst>
              <a:ext uri="{FF2B5EF4-FFF2-40B4-BE49-F238E27FC236}">
                <a16:creationId xmlns:a16="http://schemas.microsoft.com/office/drawing/2014/main" id="{3DD14F4F-0F43-444F-A487-ECCC31F6043A}"/>
              </a:ext>
            </a:extLst>
          </p:cNvPr>
          <p:cNvGrpSpPr/>
          <p:nvPr/>
        </p:nvGrpSpPr>
        <p:grpSpPr>
          <a:xfrm rot="5400000">
            <a:off x="7282985" y="2964646"/>
            <a:ext cx="2363551" cy="1882159"/>
            <a:chOff x="3397275" y="2075075"/>
            <a:chExt cx="692575" cy="551500"/>
          </a:xfrm>
        </p:grpSpPr>
        <p:sp>
          <p:nvSpPr>
            <p:cNvPr id="16" name="Google Shape;141;p29">
              <a:extLst>
                <a:ext uri="{FF2B5EF4-FFF2-40B4-BE49-F238E27FC236}">
                  <a16:creationId xmlns:a16="http://schemas.microsoft.com/office/drawing/2014/main" id="{05FE4D75-2C48-41E4-AA86-E928276C0569}"/>
                </a:ext>
              </a:extLst>
            </p:cNvPr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;p29">
              <a:extLst>
                <a:ext uri="{FF2B5EF4-FFF2-40B4-BE49-F238E27FC236}">
                  <a16:creationId xmlns:a16="http://schemas.microsoft.com/office/drawing/2014/main" id="{827E174C-DE44-43B3-9F5A-52BAB304A8D4}"/>
                </a:ext>
              </a:extLst>
            </p:cNvPr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;p29">
              <a:extLst>
                <a:ext uri="{FF2B5EF4-FFF2-40B4-BE49-F238E27FC236}">
                  <a16:creationId xmlns:a16="http://schemas.microsoft.com/office/drawing/2014/main" id="{507A0E9F-DAE1-4EF7-80E1-45BB74624D23}"/>
                </a:ext>
              </a:extLst>
            </p:cNvPr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4;p29">
              <a:extLst>
                <a:ext uri="{FF2B5EF4-FFF2-40B4-BE49-F238E27FC236}">
                  <a16:creationId xmlns:a16="http://schemas.microsoft.com/office/drawing/2014/main" id="{51BF7D26-FABF-46A4-9A51-D99216BB6637}"/>
                </a:ext>
              </a:extLst>
            </p:cNvPr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;p29">
              <a:extLst>
                <a:ext uri="{FF2B5EF4-FFF2-40B4-BE49-F238E27FC236}">
                  <a16:creationId xmlns:a16="http://schemas.microsoft.com/office/drawing/2014/main" id="{8954CDB2-65EF-4D2A-A9B5-A5C7242BEDA7}"/>
                </a:ext>
              </a:extLst>
            </p:cNvPr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9">
              <a:extLst>
                <a:ext uri="{FF2B5EF4-FFF2-40B4-BE49-F238E27FC236}">
                  <a16:creationId xmlns:a16="http://schemas.microsoft.com/office/drawing/2014/main" id="{88825681-2E1B-4782-9AA2-48E308C9B885}"/>
                </a:ext>
              </a:extLst>
            </p:cNvPr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;p29">
              <a:extLst>
                <a:ext uri="{FF2B5EF4-FFF2-40B4-BE49-F238E27FC236}">
                  <a16:creationId xmlns:a16="http://schemas.microsoft.com/office/drawing/2014/main" id="{8C778810-3272-4904-8C31-2D7AF8F4BD06}"/>
                </a:ext>
              </a:extLst>
            </p:cNvPr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8;p29">
              <a:extLst>
                <a:ext uri="{FF2B5EF4-FFF2-40B4-BE49-F238E27FC236}">
                  <a16:creationId xmlns:a16="http://schemas.microsoft.com/office/drawing/2014/main" id="{A746C6C3-3AC6-4D47-87A8-5AB7246650B6}"/>
                </a:ext>
              </a:extLst>
            </p:cNvPr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9">
              <a:extLst>
                <a:ext uri="{FF2B5EF4-FFF2-40B4-BE49-F238E27FC236}">
                  <a16:creationId xmlns:a16="http://schemas.microsoft.com/office/drawing/2014/main" id="{5BE22277-C34A-4219-8169-7B00D59C6699}"/>
                </a:ext>
              </a:extLst>
            </p:cNvPr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9">
              <a:extLst>
                <a:ext uri="{FF2B5EF4-FFF2-40B4-BE49-F238E27FC236}">
                  <a16:creationId xmlns:a16="http://schemas.microsoft.com/office/drawing/2014/main" id="{A5C46C20-6F45-4762-9C4E-F59DF0EA45C7}"/>
                </a:ext>
              </a:extLst>
            </p:cNvPr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9">
              <a:extLst>
                <a:ext uri="{FF2B5EF4-FFF2-40B4-BE49-F238E27FC236}">
                  <a16:creationId xmlns:a16="http://schemas.microsoft.com/office/drawing/2014/main" id="{722C8BB8-4122-4D26-BEB9-27C3507D33F1}"/>
                </a:ext>
              </a:extLst>
            </p:cNvPr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2;p29">
              <a:extLst>
                <a:ext uri="{FF2B5EF4-FFF2-40B4-BE49-F238E27FC236}">
                  <a16:creationId xmlns:a16="http://schemas.microsoft.com/office/drawing/2014/main" id="{5BC81CD6-CD18-4221-A7C4-10434D06A69D}"/>
                </a:ext>
              </a:extLst>
            </p:cNvPr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3;p29">
              <a:extLst>
                <a:ext uri="{FF2B5EF4-FFF2-40B4-BE49-F238E27FC236}">
                  <a16:creationId xmlns:a16="http://schemas.microsoft.com/office/drawing/2014/main" id="{8F32AF3E-D8FD-4D52-A631-3F581F22E6F8}"/>
                </a:ext>
              </a:extLst>
            </p:cNvPr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4;p29">
              <a:extLst>
                <a:ext uri="{FF2B5EF4-FFF2-40B4-BE49-F238E27FC236}">
                  <a16:creationId xmlns:a16="http://schemas.microsoft.com/office/drawing/2014/main" id="{60520122-6B96-4FEF-948D-671DEBE69225}"/>
                </a:ext>
              </a:extLst>
            </p:cNvPr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5;p29">
              <a:extLst>
                <a:ext uri="{FF2B5EF4-FFF2-40B4-BE49-F238E27FC236}">
                  <a16:creationId xmlns:a16="http://schemas.microsoft.com/office/drawing/2014/main" id="{A825F1CB-B001-4BE6-90ED-4D5DA94A3B4F}"/>
                </a:ext>
              </a:extLst>
            </p:cNvPr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6;p29">
              <a:extLst>
                <a:ext uri="{FF2B5EF4-FFF2-40B4-BE49-F238E27FC236}">
                  <a16:creationId xmlns:a16="http://schemas.microsoft.com/office/drawing/2014/main" id="{7E5B36B6-3D27-4198-BF4F-975DAC212C1B}"/>
                </a:ext>
              </a:extLst>
            </p:cNvPr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7;p29">
              <a:extLst>
                <a:ext uri="{FF2B5EF4-FFF2-40B4-BE49-F238E27FC236}">
                  <a16:creationId xmlns:a16="http://schemas.microsoft.com/office/drawing/2014/main" id="{D45A2D08-65CF-44D6-ABC1-745DABBF6DFC}"/>
                </a:ext>
              </a:extLst>
            </p:cNvPr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;p29">
              <a:extLst>
                <a:ext uri="{FF2B5EF4-FFF2-40B4-BE49-F238E27FC236}">
                  <a16:creationId xmlns:a16="http://schemas.microsoft.com/office/drawing/2014/main" id="{43297652-0F16-436D-AA88-4B0931F770D1}"/>
                </a:ext>
              </a:extLst>
            </p:cNvPr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;p29">
              <a:extLst>
                <a:ext uri="{FF2B5EF4-FFF2-40B4-BE49-F238E27FC236}">
                  <a16:creationId xmlns:a16="http://schemas.microsoft.com/office/drawing/2014/main" id="{C585B8A1-C9FE-4929-BB19-B74A0FD3F3D2}"/>
                </a:ext>
              </a:extLst>
            </p:cNvPr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;p29">
              <a:extLst>
                <a:ext uri="{FF2B5EF4-FFF2-40B4-BE49-F238E27FC236}">
                  <a16:creationId xmlns:a16="http://schemas.microsoft.com/office/drawing/2014/main" id="{DD8AC49A-9A24-4A4B-ACCD-264E1CA7206B}"/>
                </a:ext>
              </a:extLst>
            </p:cNvPr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1;p29">
              <a:extLst>
                <a:ext uri="{FF2B5EF4-FFF2-40B4-BE49-F238E27FC236}">
                  <a16:creationId xmlns:a16="http://schemas.microsoft.com/office/drawing/2014/main" id="{D3E1DEE8-F0EF-4E86-AD02-C6D46FD937D1}"/>
                </a:ext>
              </a:extLst>
            </p:cNvPr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;p29">
              <a:extLst>
                <a:ext uri="{FF2B5EF4-FFF2-40B4-BE49-F238E27FC236}">
                  <a16:creationId xmlns:a16="http://schemas.microsoft.com/office/drawing/2014/main" id="{93A33F06-BBE5-4681-A270-4B90FCC1B90B}"/>
                </a:ext>
              </a:extLst>
            </p:cNvPr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;p29">
              <a:extLst>
                <a:ext uri="{FF2B5EF4-FFF2-40B4-BE49-F238E27FC236}">
                  <a16:creationId xmlns:a16="http://schemas.microsoft.com/office/drawing/2014/main" id="{CCE237C1-B331-4794-9AB0-E9464ACF9833}"/>
                </a:ext>
              </a:extLst>
            </p:cNvPr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4;p29">
              <a:extLst>
                <a:ext uri="{FF2B5EF4-FFF2-40B4-BE49-F238E27FC236}">
                  <a16:creationId xmlns:a16="http://schemas.microsoft.com/office/drawing/2014/main" id="{F05FD654-5EE0-487F-8052-678E96562985}"/>
                </a:ext>
              </a:extLst>
            </p:cNvPr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5;p29">
              <a:extLst>
                <a:ext uri="{FF2B5EF4-FFF2-40B4-BE49-F238E27FC236}">
                  <a16:creationId xmlns:a16="http://schemas.microsoft.com/office/drawing/2014/main" id="{8EADEB04-C8C4-46F2-BB21-1C06DED1515D}"/>
                </a:ext>
              </a:extLst>
            </p:cNvPr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6;p29">
              <a:extLst>
                <a:ext uri="{FF2B5EF4-FFF2-40B4-BE49-F238E27FC236}">
                  <a16:creationId xmlns:a16="http://schemas.microsoft.com/office/drawing/2014/main" id="{9ECD6C5C-D3B5-4E74-A3B1-F8D36AC46D1D}"/>
                </a:ext>
              </a:extLst>
            </p:cNvPr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7;p29">
              <a:extLst>
                <a:ext uri="{FF2B5EF4-FFF2-40B4-BE49-F238E27FC236}">
                  <a16:creationId xmlns:a16="http://schemas.microsoft.com/office/drawing/2014/main" id="{5310BF15-D0D5-4E8C-AA6E-AE1E15CF5583}"/>
                </a:ext>
              </a:extLst>
            </p:cNvPr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8;p29">
              <a:extLst>
                <a:ext uri="{FF2B5EF4-FFF2-40B4-BE49-F238E27FC236}">
                  <a16:creationId xmlns:a16="http://schemas.microsoft.com/office/drawing/2014/main" id="{1330ECCC-C567-4733-AF04-AF48337B6A21}"/>
                </a:ext>
              </a:extLst>
            </p:cNvPr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9;p29">
              <a:extLst>
                <a:ext uri="{FF2B5EF4-FFF2-40B4-BE49-F238E27FC236}">
                  <a16:creationId xmlns:a16="http://schemas.microsoft.com/office/drawing/2014/main" id="{92AAC9B2-173C-4558-9869-0F95AFC05EDC}"/>
                </a:ext>
              </a:extLst>
            </p:cNvPr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;p29">
              <a:extLst>
                <a:ext uri="{FF2B5EF4-FFF2-40B4-BE49-F238E27FC236}">
                  <a16:creationId xmlns:a16="http://schemas.microsoft.com/office/drawing/2014/main" id="{EE236F78-0570-45E4-83BC-6F1D016E6DF0}"/>
                </a:ext>
              </a:extLst>
            </p:cNvPr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;p29">
              <a:extLst>
                <a:ext uri="{FF2B5EF4-FFF2-40B4-BE49-F238E27FC236}">
                  <a16:creationId xmlns:a16="http://schemas.microsoft.com/office/drawing/2014/main" id="{4AA61285-9276-4492-BEFB-BEC6A084E73A}"/>
                </a:ext>
              </a:extLst>
            </p:cNvPr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2;p29">
              <a:extLst>
                <a:ext uri="{FF2B5EF4-FFF2-40B4-BE49-F238E27FC236}">
                  <a16:creationId xmlns:a16="http://schemas.microsoft.com/office/drawing/2014/main" id="{211B48CE-1E25-4DCA-B8F1-8119B6DB29FC}"/>
                </a:ext>
              </a:extLst>
            </p:cNvPr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3;p29">
              <a:extLst>
                <a:ext uri="{FF2B5EF4-FFF2-40B4-BE49-F238E27FC236}">
                  <a16:creationId xmlns:a16="http://schemas.microsoft.com/office/drawing/2014/main" id="{0B7373CB-A844-48C7-8E3B-F5EDC063CD77}"/>
                </a:ext>
              </a:extLst>
            </p:cNvPr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4;p29">
              <a:extLst>
                <a:ext uri="{FF2B5EF4-FFF2-40B4-BE49-F238E27FC236}">
                  <a16:creationId xmlns:a16="http://schemas.microsoft.com/office/drawing/2014/main" id="{CF532F28-20E9-4DB9-A171-E4357EB001AF}"/>
                </a:ext>
              </a:extLst>
            </p:cNvPr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5;p29">
              <a:extLst>
                <a:ext uri="{FF2B5EF4-FFF2-40B4-BE49-F238E27FC236}">
                  <a16:creationId xmlns:a16="http://schemas.microsoft.com/office/drawing/2014/main" id="{D79350AC-7DDA-41C0-BC73-CD5567622E86}"/>
                </a:ext>
              </a:extLst>
            </p:cNvPr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6;p29">
              <a:extLst>
                <a:ext uri="{FF2B5EF4-FFF2-40B4-BE49-F238E27FC236}">
                  <a16:creationId xmlns:a16="http://schemas.microsoft.com/office/drawing/2014/main" id="{144D6ECB-DF63-49B8-85EA-FC89FC2A1E63}"/>
                </a:ext>
              </a:extLst>
            </p:cNvPr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7;p29">
              <a:extLst>
                <a:ext uri="{FF2B5EF4-FFF2-40B4-BE49-F238E27FC236}">
                  <a16:creationId xmlns:a16="http://schemas.microsoft.com/office/drawing/2014/main" id="{FBC3C2CC-6861-45AD-A16B-06E6030471A8}"/>
                </a:ext>
              </a:extLst>
            </p:cNvPr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8;p29">
              <a:extLst>
                <a:ext uri="{FF2B5EF4-FFF2-40B4-BE49-F238E27FC236}">
                  <a16:creationId xmlns:a16="http://schemas.microsoft.com/office/drawing/2014/main" id="{53BCFB88-E8F2-4488-BB08-9BF2367399EE}"/>
                </a:ext>
              </a:extLst>
            </p:cNvPr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9;p29">
              <a:extLst>
                <a:ext uri="{FF2B5EF4-FFF2-40B4-BE49-F238E27FC236}">
                  <a16:creationId xmlns:a16="http://schemas.microsoft.com/office/drawing/2014/main" id="{ABA927DF-BED8-4293-A620-F87329BF0940}"/>
                </a:ext>
              </a:extLst>
            </p:cNvPr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0;p29">
              <a:extLst>
                <a:ext uri="{FF2B5EF4-FFF2-40B4-BE49-F238E27FC236}">
                  <a16:creationId xmlns:a16="http://schemas.microsoft.com/office/drawing/2014/main" id="{CFE9AACD-887A-4645-8E3A-5F6B0CF37CB6}"/>
                </a:ext>
              </a:extLst>
            </p:cNvPr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1;p29">
              <a:extLst>
                <a:ext uri="{FF2B5EF4-FFF2-40B4-BE49-F238E27FC236}">
                  <a16:creationId xmlns:a16="http://schemas.microsoft.com/office/drawing/2014/main" id="{508580AE-C847-4689-84BC-C9D2013EC579}"/>
                </a:ext>
              </a:extLst>
            </p:cNvPr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;p29">
              <a:extLst>
                <a:ext uri="{FF2B5EF4-FFF2-40B4-BE49-F238E27FC236}">
                  <a16:creationId xmlns:a16="http://schemas.microsoft.com/office/drawing/2014/main" id="{380BCD44-4917-433E-BF24-25008A4D2D75}"/>
                </a:ext>
              </a:extLst>
            </p:cNvPr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F03FF6F4-869E-4096-9A55-5AD26E8112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32" t="22271" r="26445" b="9572"/>
          <a:stretch/>
        </p:blipFill>
        <p:spPr>
          <a:xfrm>
            <a:off x="285231" y="1228103"/>
            <a:ext cx="2627739" cy="35039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34D69F0-E2E7-4B52-AACF-74D847AD15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906" t="26363" r="26445" b="6827"/>
          <a:stretch/>
        </p:blipFill>
        <p:spPr>
          <a:xfrm>
            <a:off x="3000679" y="1215503"/>
            <a:ext cx="2527923" cy="35165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5E32C7-3035-4A93-933E-59F87BB400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415" t="23864" r="31399" b="31410"/>
          <a:stretch/>
        </p:blipFill>
        <p:spPr>
          <a:xfrm>
            <a:off x="5630559" y="1170662"/>
            <a:ext cx="1993202" cy="347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83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subTitle" idx="1"/>
          </p:nvPr>
        </p:nvSpPr>
        <p:spPr>
          <a:xfrm>
            <a:off x="600696" y="4647421"/>
            <a:ext cx="5422605" cy="4400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s-MX" sz="2400" dirty="0"/>
              <a:t>https://youtu.be/2KOux29sB8c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grpSp>
        <p:nvGrpSpPr>
          <p:cNvPr id="2" name="Google Shape;134;p29"/>
          <p:cNvGrpSpPr/>
          <p:nvPr/>
        </p:nvGrpSpPr>
        <p:grpSpPr>
          <a:xfrm>
            <a:off x="7128448" y="94"/>
            <a:ext cx="1421045" cy="5143566"/>
            <a:chOff x="4432500" y="2100525"/>
            <a:chExt cx="408875" cy="1479950"/>
          </a:xfrm>
        </p:grpSpPr>
        <p:sp>
          <p:nvSpPr>
            <p:cNvPr id="135" name="Google Shape;135;p29"/>
            <p:cNvSpPr/>
            <p:nvPr/>
          </p:nvSpPr>
          <p:spPr>
            <a:xfrm>
              <a:off x="4432500" y="2100525"/>
              <a:ext cx="408875" cy="1479950"/>
            </a:xfrm>
            <a:custGeom>
              <a:avLst/>
              <a:gdLst/>
              <a:ahLst/>
              <a:cxnLst/>
              <a:rect l="l" t="t" r="r" b="b"/>
              <a:pathLst>
                <a:path w="16355" h="59198" extrusionOk="0">
                  <a:moveTo>
                    <a:pt x="1" y="0"/>
                  </a:moveTo>
                  <a:lnTo>
                    <a:pt x="10034" y="26179"/>
                  </a:lnTo>
                  <a:lnTo>
                    <a:pt x="478" y="26179"/>
                  </a:lnTo>
                  <a:lnTo>
                    <a:pt x="10651" y="59197"/>
                  </a:lnTo>
                  <a:lnTo>
                    <a:pt x="10651" y="59197"/>
                  </a:lnTo>
                  <a:lnTo>
                    <a:pt x="5754" y="30191"/>
                  </a:lnTo>
                  <a:lnTo>
                    <a:pt x="16355" y="3019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9"/>
            <p:cNvSpPr/>
            <p:nvPr/>
          </p:nvSpPr>
          <p:spPr>
            <a:xfrm>
              <a:off x="4464600" y="2100525"/>
              <a:ext cx="299625" cy="1470475"/>
            </a:xfrm>
            <a:custGeom>
              <a:avLst/>
              <a:gdLst/>
              <a:ahLst/>
              <a:cxnLst/>
              <a:rect l="l" t="t" r="r" b="b"/>
              <a:pathLst>
                <a:path w="11985" h="58819" extrusionOk="0">
                  <a:moveTo>
                    <a:pt x="120" y="0"/>
                  </a:moveTo>
                  <a:lnTo>
                    <a:pt x="0" y="40"/>
                  </a:lnTo>
                  <a:lnTo>
                    <a:pt x="10113" y="26975"/>
                  </a:lnTo>
                  <a:lnTo>
                    <a:pt x="418" y="26975"/>
                  </a:lnTo>
                  <a:lnTo>
                    <a:pt x="9308" y="58819"/>
                  </a:lnTo>
                  <a:lnTo>
                    <a:pt x="9437" y="58779"/>
                  </a:lnTo>
                  <a:lnTo>
                    <a:pt x="2031" y="27991"/>
                  </a:lnTo>
                  <a:lnTo>
                    <a:pt x="11985" y="28031"/>
                  </a:lnTo>
                  <a:lnTo>
                    <a:pt x="2479" y="119"/>
                  </a:lnTo>
                  <a:lnTo>
                    <a:pt x="2360" y="159"/>
                  </a:lnTo>
                  <a:lnTo>
                    <a:pt x="11806" y="27911"/>
                  </a:lnTo>
                  <a:lnTo>
                    <a:pt x="11806" y="27911"/>
                  </a:lnTo>
                  <a:lnTo>
                    <a:pt x="1872" y="27862"/>
                  </a:lnTo>
                  <a:lnTo>
                    <a:pt x="8491" y="55424"/>
                  </a:lnTo>
                  <a:lnTo>
                    <a:pt x="578" y="27095"/>
                  </a:lnTo>
                  <a:lnTo>
                    <a:pt x="10303" y="2709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9"/>
            <p:cNvSpPr/>
            <p:nvPr/>
          </p:nvSpPr>
          <p:spPr>
            <a:xfrm>
              <a:off x="4547700" y="2105750"/>
              <a:ext cx="255600" cy="1465000"/>
            </a:xfrm>
            <a:custGeom>
              <a:avLst/>
              <a:gdLst/>
              <a:ahLst/>
              <a:cxnLst/>
              <a:rect l="l" t="t" r="r" b="b"/>
              <a:pathLst>
                <a:path w="10224" h="58600" extrusionOk="0">
                  <a:moveTo>
                    <a:pt x="1365" y="0"/>
                  </a:moveTo>
                  <a:lnTo>
                    <a:pt x="1245" y="40"/>
                  </a:lnTo>
                  <a:lnTo>
                    <a:pt x="10054" y="28708"/>
                  </a:lnTo>
                  <a:lnTo>
                    <a:pt x="1" y="28737"/>
                  </a:lnTo>
                  <a:lnTo>
                    <a:pt x="5984" y="58599"/>
                  </a:lnTo>
                  <a:lnTo>
                    <a:pt x="6113" y="58580"/>
                  </a:lnTo>
                  <a:lnTo>
                    <a:pt x="151" y="28867"/>
                  </a:lnTo>
                  <a:lnTo>
                    <a:pt x="10224" y="28827"/>
                  </a:lnTo>
                  <a:lnTo>
                    <a:pt x="1365" y="0"/>
                  </a:ln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8" name="Google Shape;13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600" y="310550"/>
            <a:ext cx="2160400" cy="160709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>
            <a:spLocks noGrp="1"/>
          </p:cNvSpPr>
          <p:nvPr>
            <p:ph type="subTitle" idx="1"/>
          </p:nvPr>
        </p:nvSpPr>
        <p:spPr>
          <a:xfrm>
            <a:off x="7108165" y="621102"/>
            <a:ext cx="1811548" cy="726122"/>
          </a:xfrm>
          <a:prstGeom prst="rect">
            <a:avLst/>
          </a:prstGeom>
          <a:noFill/>
          <a:ln>
            <a:noFill/>
          </a:ln>
          <a:effectLst>
            <a:outerShdw dist="9525" dir="3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5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ACTIVACIÓN</a:t>
            </a:r>
            <a:endParaRPr sz="1800" dirty="0">
              <a:solidFill>
                <a:schemeClr val="accent5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3" name="Google Shape;140;p29"/>
          <p:cNvGrpSpPr/>
          <p:nvPr/>
        </p:nvGrpSpPr>
        <p:grpSpPr>
          <a:xfrm rot="5400000">
            <a:off x="7022198" y="3313102"/>
            <a:ext cx="2363551" cy="1882159"/>
            <a:chOff x="3397275" y="2075075"/>
            <a:chExt cx="692575" cy="551500"/>
          </a:xfrm>
        </p:grpSpPr>
        <p:sp>
          <p:nvSpPr>
            <p:cNvPr id="141" name="Google Shape;141;p29"/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9"/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9"/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9"/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9"/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9"/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9"/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9"/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9"/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9"/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9"/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9"/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9"/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9"/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9"/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9"/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9"/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9"/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9"/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9"/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9"/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9"/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9"/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9"/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9"/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Elementos multimedia en línea 3" title="El Rock de la Hormiga - Equipo Pirulin.">
            <a:hlinkClick r:id="" action="ppaction://media"/>
            <a:extLst>
              <a:ext uri="{FF2B5EF4-FFF2-40B4-BE49-F238E27FC236}">
                <a16:creationId xmlns:a16="http://schemas.microsoft.com/office/drawing/2014/main" id="{09487A96-7902-48B1-9265-5292331EC66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4664" y="172921"/>
            <a:ext cx="6307786" cy="4303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"/>
          <a:srcRect l="16440" t="27679" r="24830" b="32546"/>
          <a:stretch>
            <a:fillRect/>
          </a:stretch>
        </p:blipFill>
        <p:spPr bwMode="auto">
          <a:xfrm>
            <a:off x="364433" y="1759789"/>
            <a:ext cx="8526951" cy="338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oogle Shape;227;p32"/>
          <p:cNvGrpSpPr/>
          <p:nvPr/>
        </p:nvGrpSpPr>
        <p:grpSpPr>
          <a:xfrm rot="10800000" flipH="1">
            <a:off x="512909" y="540001"/>
            <a:ext cx="773799" cy="988024"/>
            <a:chOff x="5138046" y="406325"/>
            <a:chExt cx="188428" cy="240594"/>
          </a:xfrm>
        </p:grpSpPr>
        <p:sp>
          <p:nvSpPr>
            <p:cNvPr id="228" name="Google Shape;228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34;p32"/>
          <p:cNvGrpSpPr/>
          <p:nvPr/>
        </p:nvGrpSpPr>
        <p:grpSpPr>
          <a:xfrm rot="10800000">
            <a:off x="7857309" y="540001"/>
            <a:ext cx="773799" cy="988024"/>
            <a:chOff x="5138046" y="406325"/>
            <a:chExt cx="188428" cy="240594"/>
          </a:xfrm>
        </p:grpSpPr>
        <p:sp>
          <p:nvSpPr>
            <p:cNvPr id="235" name="Google Shape;235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241;p32"/>
          <p:cNvGrpSpPr/>
          <p:nvPr/>
        </p:nvGrpSpPr>
        <p:grpSpPr>
          <a:xfrm rot="-373931" flipH="1">
            <a:off x="665529" y="3603046"/>
            <a:ext cx="773793" cy="988016"/>
            <a:chOff x="5138046" y="406325"/>
            <a:chExt cx="188428" cy="240594"/>
          </a:xfrm>
        </p:grpSpPr>
        <p:sp>
          <p:nvSpPr>
            <p:cNvPr id="242" name="Google Shape;242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248;p32"/>
          <p:cNvGrpSpPr/>
          <p:nvPr/>
        </p:nvGrpSpPr>
        <p:grpSpPr>
          <a:xfrm rot="1159149">
            <a:off x="7767882" y="3603025"/>
            <a:ext cx="773807" cy="988034"/>
            <a:chOff x="5138046" y="406325"/>
            <a:chExt cx="188428" cy="240594"/>
          </a:xfrm>
        </p:grpSpPr>
        <p:sp>
          <p:nvSpPr>
            <p:cNvPr id="249" name="Google Shape;249;p32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2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2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2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2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2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255;p32"/>
          <p:cNvGrpSpPr/>
          <p:nvPr/>
        </p:nvGrpSpPr>
        <p:grpSpPr>
          <a:xfrm flipH="1">
            <a:off x="6973122" y="91557"/>
            <a:ext cx="2094970" cy="1668232"/>
            <a:chOff x="3397275" y="2075075"/>
            <a:chExt cx="692575" cy="551500"/>
          </a:xfrm>
        </p:grpSpPr>
        <p:sp>
          <p:nvSpPr>
            <p:cNvPr id="256" name="Google Shape;256;p32"/>
            <p:cNvSpPr/>
            <p:nvPr/>
          </p:nvSpPr>
          <p:spPr>
            <a:xfrm>
              <a:off x="3605825" y="2075300"/>
              <a:ext cx="484025" cy="533200"/>
            </a:xfrm>
            <a:custGeom>
              <a:avLst/>
              <a:gdLst/>
              <a:ahLst/>
              <a:cxnLst/>
              <a:rect l="l" t="t" r="r" b="b"/>
              <a:pathLst>
                <a:path w="19361" h="21328" extrusionOk="0">
                  <a:moveTo>
                    <a:pt x="2307" y="1"/>
                  </a:moveTo>
                  <a:cubicBezTo>
                    <a:pt x="1879" y="1"/>
                    <a:pt x="1486" y="56"/>
                    <a:pt x="1195" y="203"/>
                  </a:cubicBezTo>
                  <a:cubicBezTo>
                    <a:pt x="0" y="790"/>
                    <a:pt x="547" y="11182"/>
                    <a:pt x="547" y="11182"/>
                  </a:cubicBezTo>
                  <a:cubicBezTo>
                    <a:pt x="1861" y="13422"/>
                    <a:pt x="2668" y="15960"/>
                    <a:pt x="4201" y="18070"/>
                  </a:cubicBezTo>
                  <a:cubicBezTo>
                    <a:pt x="5505" y="19858"/>
                    <a:pt x="7581" y="21328"/>
                    <a:pt x="9722" y="21328"/>
                  </a:cubicBezTo>
                  <a:cubicBezTo>
                    <a:pt x="10098" y="21328"/>
                    <a:pt x="10475" y="21283"/>
                    <a:pt x="10850" y="21186"/>
                  </a:cubicBezTo>
                  <a:cubicBezTo>
                    <a:pt x="10233" y="20101"/>
                    <a:pt x="9984" y="18797"/>
                    <a:pt x="10163" y="17563"/>
                  </a:cubicBezTo>
                  <a:lnTo>
                    <a:pt x="10163" y="17563"/>
                  </a:lnTo>
                  <a:cubicBezTo>
                    <a:pt x="10880" y="18667"/>
                    <a:pt x="12502" y="19992"/>
                    <a:pt x="13797" y="20260"/>
                  </a:cubicBezTo>
                  <a:cubicBezTo>
                    <a:pt x="14710" y="20459"/>
                    <a:pt x="15256" y="20531"/>
                    <a:pt x="15973" y="20531"/>
                  </a:cubicBezTo>
                  <a:cubicBezTo>
                    <a:pt x="16263" y="20531"/>
                    <a:pt x="16581" y="20519"/>
                    <a:pt x="16962" y="20499"/>
                  </a:cubicBezTo>
                  <a:cubicBezTo>
                    <a:pt x="17688" y="20459"/>
                    <a:pt x="18435" y="20251"/>
                    <a:pt x="19172" y="20121"/>
                  </a:cubicBezTo>
                  <a:cubicBezTo>
                    <a:pt x="19341" y="20091"/>
                    <a:pt x="19360" y="19852"/>
                    <a:pt x="19192" y="19802"/>
                  </a:cubicBezTo>
                  <a:cubicBezTo>
                    <a:pt x="16902" y="19125"/>
                    <a:pt x="16484" y="18429"/>
                    <a:pt x="15588" y="16916"/>
                  </a:cubicBezTo>
                  <a:cubicBezTo>
                    <a:pt x="14593" y="15243"/>
                    <a:pt x="14264" y="13283"/>
                    <a:pt x="13726" y="11411"/>
                  </a:cubicBezTo>
                  <a:cubicBezTo>
                    <a:pt x="12841" y="8266"/>
                    <a:pt x="11357" y="5289"/>
                    <a:pt x="9377" y="2681"/>
                  </a:cubicBezTo>
                  <a:cubicBezTo>
                    <a:pt x="8522" y="1556"/>
                    <a:pt x="7278" y="409"/>
                    <a:pt x="5958" y="409"/>
                  </a:cubicBezTo>
                  <a:cubicBezTo>
                    <a:pt x="5726" y="409"/>
                    <a:pt x="5491" y="444"/>
                    <a:pt x="5256" y="522"/>
                  </a:cubicBezTo>
                  <a:cubicBezTo>
                    <a:pt x="5256" y="522"/>
                    <a:pt x="3620" y="1"/>
                    <a:pt x="23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2"/>
            <p:cNvSpPr/>
            <p:nvPr/>
          </p:nvSpPr>
          <p:spPr>
            <a:xfrm>
              <a:off x="3720750" y="2075075"/>
              <a:ext cx="307675" cy="482250"/>
            </a:xfrm>
            <a:custGeom>
              <a:avLst/>
              <a:gdLst/>
              <a:ahLst/>
              <a:cxnLst/>
              <a:rect l="l" t="t" r="r" b="b"/>
              <a:pathLst>
                <a:path w="12307" h="19290" extrusionOk="0">
                  <a:moveTo>
                    <a:pt x="333" y="1"/>
                  </a:moveTo>
                  <a:cubicBezTo>
                    <a:pt x="157" y="1"/>
                    <a:pt x="1" y="233"/>
                    <a:pt x="161" y="401"/>
                  </a:cubicBezTo>
                  <a:cubicBezTo>
                    <a:pt x="2192" y="2502"/>
                    <a:pt x="3834" y="4960"/>
                    <a:pt x="5008" y="7638"/>
                  </a:cubicBezTo>
                  <a:cubicBezTo>
                    <a:pt x="6253" y="10505"/>
                    <a:pt x="6830" y="13650"/>
                    <a:pt x="8373" y="16387"/>
                  </a:cubicBezTo>
                  <a:cubicBezTo>
                    <a:pt x="9140" y="17741"/>
                    <a:pt x="10314" y="18995"/>
                    <a:pt x="11907" y="19284"/>
                  </a:cubicBezTo>
                  <a:cubicBezTo>
                    <a:pt x="11925" y="19288"/>
                    <a:pt x="11942" y="19290"/>
                    <a:pt x="11959" y="19290"/>
                  </a:cubicBezTo>
                  <a:cubicBezTo>
                    <a:pt x="12210" y="19290"/>
                    <a:pt x="12306" y="18892"/>
                    <a:pt x="12026" y="18846"/>
                  </a:cubicBezTo>
                  <a:cubicBezTo>
                    <a:pt x="10623" y="18577"/>
                    <a:pt x="9578" y="17512"/>
                    <a:pt x="8881" y="16327"/>
                  </a:cubicBezTo>
                  <a:cubicBezTo>
                    <a:pt x="8094" y="15004"/>
                    <a:pt x="7577" y="13531"/>
                    <a:pt x="7089" y="12077"/>
                  </a:cubicBezTo>
                  <a:cubicBezTo>
                    <a:pt x="6592" y="10614"/>
                    <a:pt x="6134" y="9141"/>
                    <a:pt x="5536" y="7717"/>
                  </a:cubicBezTo>
                  <a:cubicBezTo>
                    <a:pt x="4969" y="6384"/>
                    <a:pt x="4292" y="5099"/>
                    <a:pt x="3506" y="3875"/>
                  </a:cubicBezTo>
                  <a:cubicBezTo>
                    <a:pt x="2630" y="2511"/>
                    <a:pt x="1615" y="1237"/>
                    <a:pt x="489" y="73"/>
                  </a:cubicBezTo>
                  <a:cubicBezTo>
                    <a:pt x="441" y="22"/>
                    <a:pt x="386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2"/>
            <p:cNvSpPr/>
            <p:nvPr/>
          </p:nvSpPr>
          <p:spPr>
            <a:xfrm>
              <a:off x="3838975" y="2426775"/>
              <a:ext cx="122725" cy="144775"/>
            </a:xfrm>
            <a:custGeom>
              <a:avLst/>
              <a:gdLst/>
              <a:ahLst/>
              <a:cxnLst/>
              <a:rect l="l" t="t" r="r" b="b"/>
              <a:pathLst>
                <a:path w="4909" h="5791" extrusionOk="0">
                  <a:moveTo>
                    <a:pt x="281" y="1"/>
                  </a:moveTo>
                  <a:cubicBezTo>
                    <a:pt x="139" y="1"/>
                    <a:pt x="0" y="111"/>
                    <a:pt x="60" y="279"/>
                  </a:cubicBezTo>
                  <a:cubicBezTo>
                    <a:pt x="897" y="2528"/>
                    <a:pt x="2449" y="4460"/>
                    <a:pt x="4471" y="5754"/>
                  </a:cubicBezTo>
                  <a:cubicBezTo>
                    <a:pt x="4511" y="5779"/>
                    <a:pt x="4550" y="5790"/>
                    <a:pt x="4587" y="5790"/>
                  </a:cubicBezTo>
                  <a:cubicBezTo>
                    <a:pt x="4781" y="5790"/>
                    <a:pt x="4908" y="5489"/>
                    <a:pt x="4699" y="5355"/>
                  </a:cubicBezTo>
                  <a:cubicBezTo>
                    <a:pt x="2798" y="4131"/>
                    <a:pt x="1305" y="2290"/>
                    <a:pt x="509" y="159"/>
                  </a:cubicBezTo>
                  <a:cubicBezTo>
                    <a:pt x="469" y="49"/>
                    <a:pt x="375" y="1"/>
                    <a:pt x="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2"/>
            <p:cNvSpPr/>
            <p:nvPr/>
          </p:nvSpPr>
          <p:spPr>
            <a:xfrm>
              <a:off x="3746775" y="2455225"/>
              <a:ext cx="98425" cy="142025"/>
            </a:xfrm>
            <a:custGeom>
              <a:avLst/>
              <a:gdLst/>
              <a:ahLst/>
              <a:cxnLst/>
              <a:rect l="l" t="t" r="r" b="b"/>
              <a:pathLst>
                <a:path w="3937" h="5681" extrusionOk="0">
                  <a:moveTo>
                    <a:pt x="282" y="1"/>
                  </a:moveTo>
                  <a:cubicBezTo>
                    <a:pt x="148" y="1"/>
                    <a:pt x="0" y="116"/>
                    <a:pt x="36" y="296"/>
                  </a:cubicBezTo>
                  <a:cubicBezTo>
                    <a:pt x="424" y="2446"/>
                    <a:pt x="1698" y="4397"/>
                    <a:pt x="3500" y="5640"/>
                  </a:cubicBezTo>
                  <a:cubicBezTo>
                    <a:pt x="3540" y="5669"/>
                    <a:pt x="3580" y="5681"/>
                    <a:pt x="3617" y="5681"/>
                  </a:cubicBezTo>
                  <a:cubicBezTo>
                    <a:pt x="3805" y="5681"/>
                    <a:pt x="3936" y="5375"/>
                    <a:pt x="3729" y="5242"/>
                  </a:cubicBezTo>
                  <a:cubicBezTo>
                    <a:pt x="2027" y="4058"/>
                    <a:pt x="852" y="2207"/>
                    <a:pt x="474" y="166"/>
                  </a:cubicBezTo>
                  <a:cubicBezTo>
                    <a:pt x="454" y="51"/>
                    <a:pt x="371" y="1"/>
                    <a:pt x="2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2"/>
            <p:cNvSpPr/>
            <p:nvPr/>
          </p:nvSpPr>
          <p:spPr>
            <a:xfrm>
              <a:off x="3546825" y="2080375"/>
              <a:ext cx="175725" cy="103550"/>
            </a:xfrm>
            <a:custGeom>
              <a:avLst/>
              <a:gdLst/>
              <a:ahLst/>
              <a:cxnLst/>
              <a:rect l="l" t="t" r="r" b="b"/>
              <a:pathLst>
                <a:path w="7029" h="4142" extrusionOk="0">
                  <a:moveTo>
                    <a:pt x="3555" y="0"/>
                  </a:moveTo>
                  <a:cubicBezTo>
                    <a:pt x="936" y="0"/>
                    <a:pt x="1" y="1403"/>
                    <a:pt x="1" y="1403"/>
                  </a:cubicBezTo>
                  <a:lnTo>
                    <a:pt x="2121" y="2449"/>
                  </a:lnTo>
                  <a:lnTo>
                    <a:pt x="2121" y="4141"/>
                  </a:lnTo>
                  <a:lnTo>
                    <a:pt x="5157" y="4141"/>
                  </a:lnTo>
                  <a:lnTo>
                    <a:pt x="5157" y="2449"/>
                  </a:lnTo>
                  <a:lnTo>
                    <a:pt x="7028" y="1423"/>
                  </a:lnTo>
                  <a:cubicBezTo>
                    <a:pt x="7028" y="1423"/>
                    <a:pt x="6123" y="0"/>
                    <a:pt x="3555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2"/>
            <p:cNvSpPr/>
            <p:nvPr/>
          </p:nvSpPr>
          <p:spPr>
            <a:xfrm>
              <a:off x="3655725" y="2111425"/>
              <a:ext cx="20300" cy="9050"/>
            </a:xfrm>
            <a:custGeom>
              <a:avLst/>
              <a:gdLst/>
              <a:ahLst/>
              <a:cxnLst/>
              <a:rect l="l" t="t" r="r" b="b"/>
              <a:pathLst>
                <a:path w="812" h="362" extrusionOk="0">
                  <a:moveTo>
                    <a:pt x="99" y="0"/>
                  </a:moveTo>
                  <a:cubicBezTo>
                    <a:pt x="30" y="0"/>
                    <a:pt x="1" y="123"/>
                    <a:pt x="84" y="141"/>
                  </a:cubicBezTo>
                  <a:cubicBezTo>
                    <a:pt x="294" y="192"/>
                    <a:pt x="502" y="261"/>
                    <a:pt x="701" y="351"/>
                  </a:cubicBezTo>
                  <a:cubicBezTo>
                    <a:pt x="712" y="358"/>
                    <a:pt x="724" y="361"/>
                    <a:pt x="736" y="361"/>
                  </a:cubicBezTo>
                  <a:cubicBezTo>
                    <a:pt x="757" y="361"/>
                    <a:pt x="778" y="350"/>
                    <a:pt x="791" y="331"/>
                  </a:cubicBezTo>
                  <a:cubicBezTo>
                    <a:pt x="811" y="301"/>
                    <a:pt x="801" y="251"/>
                    <a:pt x="771" y="231"/>
                  </a:cubicBezTo>
                  <a:cubicBezTo>
                    <a:pt x="562" y="141"/>
                    <a:pt x="343" y="62"/>
                    <a:pt x="114" y="2"/>
                  </a:cubicBez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2"/>
            <p:cNvSpPr/>
            <p:nvPr/>
          </p:nvSpPr>
          <p:spPr>
            <a:xfrm>
              <a:off x="3595875" y="2110700"/>
              <a:ext cx="18675" cy="9775"/>
            </a:xfrm>
            <a:custGeom>
              <a:avLst/>
              <a:gdLst/>
              <a:ahLst/>
              <a:cxnLst/>
              <a:rect l="l" t="t" r="r" b="b"/>
              <a:pathLst>
                <a:path w="747" h="391" extrusionOk="0">
                  <a:moveTo>
                    <a:pt x="671" y="1"/>
                  </a:moveTo>
                  <a:cubicBezTo>
                    <a:pt x="659" y="1"/>
                    <a:pt x="647" y="4"/>
                    <a:pt x="637" y="11"/>
                  </a:cubicBezTo>
                  <a:cubicBezTo>
                    <a:pt x="438" y="91"/>
                    <a:pt x="239" y="181"/>
                    <a:pt x="40" y="260"/>
                  </a:cubicBezTo>
                  <a:cubicBezTo>
                    <a:pt x="10" y="280"/>
                    <a:pt x="0" y="330"/>
                    <a:pt x="10" y="360"/>
                  </a:cubicBezTo>
                  <a:cubicBezTo>
                    <a:pt x="29" y="379"/>
                    <a:pt x="53" y="390"/>
                    <a:pt x="75" y="390"/>
                  </a:cubicBezTo>
                  <a:cubicBezTo>
                    <a:pt x="87" y="390"/>
                    <a:pt x="99" y="387"/>
                    <a:pt x="109" y="380"/>
                  </a:cubicBezTo>
                  <a:cubicBezTo>
                    <a:pt x="308" y="300"/>
                    <a:pt x="507" y="210"/>
                    <a:pt x="706" y="131"/>
                  </a:cubicBezTo>
                  <a:cubicBezTo>
                    <a:pt x="737" y="111"/>
                    <a:pt x="746" y="61"/>
                    <a:pt x="726" y="31"/>
                  </a:cubicBezTo>
                  <a:cubicBezTo>
                    <a:pt x="713" y="12"/>
                    <a:pt x="692" y="1"/>
                    <a:pt x="6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2"/>
            <p:cNvSpPr/>
            <p:nvPr/>
          </p:nvSpPr>
          <p:spPr>
            <a:xfrm>
              <a:off x="3401500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2195" y="1"/>
                  </a:moveTo>
                  <a:cubicBezTo>
                    <a:pt x="1860" y="1"/>
                    <a:pt x="1527" y="73"/>
                    <a:pt x="1225" y="224"/>
                  </a:cubicBezTo>
                  <a:cubicBezTo>
                    <a:pt x="489" y="592"/>
                    <a:pt x="1" y="1418"/>
                    <a:pt x="80" y="2245"/>
                  </a:cubicBezTo>
                  <a:cubicBezTo>
                    <a:pt x="130" y="2643"/>
                    <a:pt x="310" y="3050"/>
                    <a:pt x="608" y="3320"/>
                  </a:cubicBezTo>
                  <a:cubicBezTo>
                    <a:pt x="846" y="3527"/>
                    <a:pt x="1162" y="3652"/>
                    <a:pt x="1477" y="3652"/>
                  </a:cubicBezTo>
                  <a:cubicBezTo>
                    <a:pt x="1569" y="3652"/>
                    <a:pt x="1662" y="3641"/>
                    <a:pt x="1752" y="3618"/>
                  </a:cubicBezTo>
                  <a:cubicBezTo>
                    <a:pt x="1922" y="3578"/>
                    <a:pt x="2081" y="3499"/>
                    <a:pt x="2221" y="3399"/>
                  </a:cubicBezTo>
                  <a:cubicBezTo>
                    <a:pt x="2559" y="3150"/>
                    <a:pt x="2798" y="2782"/>
                    <a:pt x="2887" y="2374"/>
                  </a:cubicBezTo>
                  <a:lnTo>
                    <a:pt x="3555" y="433"/>
                  </a:lnTo>
                  <a:cubicBezTo>
                    <a:pt x="3161" y="151"/>
                    <a:pt x="2677" y="1"/>
                    <a:pt x="2195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2"/>
            <p:cNvSpPr/>
            <p:nvPr/>
          </p:nvSpPr>
          <p:spPr>
            <a:xfrm>
              <a:off x="3415875" y="2327950"/>
              <a:ext cx="55400" cy="29950"/>
            </a:xfrm>
            <a:custGeom>
              <a:avLst/>
              <a:gdLst/>
              <a:ahLst/>
              <a:cxnLst/>
              <a:rect l="l" t="t" r="r" b="b"/>
              <a:pathLst>
                <a:path w="2216" h="1198" extrusionOk="0">
                  <a:moveTo>
                    <a:pt x="2132" y="0"/>
                  </a:moveTo>
                  <a:cubicBezTo>
                    <a:pt x="2106" y="0"/>
                    <a:pt x="2081" y="16"/>
                    <a:pt x="2073" y="51"/>
                  </a:cubicBezTo>
                  <a:cubicBezTo>
                    <a:pt x="1964" y="499"/>
                    <a:pt x="1666" y="907"/>
                    <a:pt x="1208" y="1027"/>
                  </a:cubicBezTo>
                  <a:cubicBezTo>
                    <a:pt x="1128" y="1049"/>
                    <a:pt x="1046" y="1060"/>
                    <a:pt x="964" y="1060"/>
                  </a:cubicBezTo>
                  <a:cubicBezTo>
                    <a:pt x="609" y="1060"/>
                    <a:pt x="266" y="855"/>
                    <a:pt x="153" y="499"/>
                  </a:cubicBezTo>
                  <a:cubicBezTo>
                    <a:pt x="141" y="468"/>
                    <a:pt x="115" y="455"/>
                    <a:pt x="89" y="455"/>
                  </a:cubicBezTo>
                  <a:cubicBezTo>
                    <a:pt x="46" y="455"/>
                    <a:pt x="1" y="489"/>
                    <a:pt x="13" y="539"/>
                  </a:cubicBezTo>
                  <a:cubicBezTo>
                    <a:pt x="157" y="955"/>
                    <a:pt x="549" y="1197"/>
                    <a:pt x="963" y="1197"/>
                  </a:cubicBezTo>
                  <a:cubicBezTo>
                    <a:pt x="1034" y="1197"/>
                    <a:pt x="1106" y="1190"/>
                    <a:pt x="1177" y="1176"/>
                  </a:cubicBezTo>
                  <a:cubicBezTo>
                    <a:pt x="1715" y="1066"/>
                    <a:pt x="2084" y="609"/>
                    <a:pt x="2203" y="91"/>
                  </a:cubicBezTo>
                  <a:cubicBezTo>
                    <a:pt x="2215" y="36"/>
                    <a:pt x="2172" y="0"/>
                    <a:pt x="213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2"/>
            <p:cNvSpPr/>
            <p:nvPr/>
          </p:nvSpPr>
          <p:spPr>
            <a:xfrm>
              <a:off x="3437600" y="2309825"/>
              <a:ext cx="12375" cy="46500"/>
            </a:xfrm>
            <a:custGeom>
              <a:avLst/>
              <a:gdLst/>
              <a:ahLst/>
              <a:cxnLst/>
              <a:rect l="l" t="t" r="r" b="b"/>
              <a:pathLst>
                <a:path w="495" h="1860" extrusionOk="0">
                  <a:moveTo>
                    <a:pt x="314" y="1"/>
                  </a:moveTo>
                  <a:cubicBezTo>
                    <a:pt x="294" y="1"/>
                    <a:pt x="274" y="9"/>
                    <a:pt x="259" y="29"/>
                  </a:cubicBezTo>
                  <a:cubicBezTo>
                    <a:pt x="89" y="308"/>
                    <a:pt x="0" y="626"/>
                    <a:pt x="10" y="955"/>
                  </a:cubicBezTo>
                  <a:cubicBezTo>
                    <a:pt x="10" y="1264"/>
                    <a:pt x="100" y="1632"/>
                    <a:pt x="348" y="1841"/>
                  </a:cubicBezTo>
                  <a:cubicBezTo>
                    <a:pt x="361" y="1854"/>
                    <a:pt x="376" y="1859"/>
                    <a:pt x="391" y="1859"/>
                  </a:cubicBezTo>
                  <a:cubicBezTo>
                    <a:pt x="444" y="1859"/>
                    <a:pt x="495" y="1788"/>
                    <a:pt x="448" y="1741"/>
                  </a:cubicBezTo>
                  <a:cubicBezTo>
                    <a:pt x="219" y="1553"/>
                    <a:pt x="149" y="1204"/>
                    <a:pt x="140" y="925"/>
                  </a:cubicBezTo>
                  <a:cubicBezTo>
                    <a:pt x="140" y="637"/>
                    <a:pt x="219" y="348"/>
                    <a:pt x="379" y="99"/>
                  </a:cubicBezTo>
                  <a:cubicBezTo>
                    <a:pt x="413" y="50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3426175" y="2294575"/>
              <a:ext cx="32850" cy="15975"/>
            </a:xfrm>
            <a:custGeom>
              <a:avLst/>
              <a:gdLst/>
              <a:ahLst/>
              <a:cxnLst/>
              <a:rect l="l" t="t" r="r" b="b"/>
              <a:pathLst>
                <a:path w="1314" h="639" extrusionOk="0">
                  <a:moveTo>
                    <a:pt x="1159" y="1"/>
                  </a:moveTo>
                  <a:cubicBezTo>
                    <a:pt x="733" y="1"/>
                    <a:pt x="314" y="188"/>
                    <a:pt x="39" y="520"/>
                  </a:cubicBezTo>
                  <a:cubicBezTo>
                    <a:pt x="1" y="574"/>
                    <a:pt x="45" y="639"/>
                    <a:pt x="95" y="639"/>
                  </a:cubicBezTo>
                  <a:cubicBezTo>
                    <a:pt x="110" y="639"/>
                    <a:pt x="125" y="633"/>
                    <a:pt x="139" y="619"/>
                  </a:cubicBezTo>
                  <a:cubicBezTo>
                    <a:pt x="393" y="309"/>
                    <a:pt x="773" y="140"/>
                    <a:pt x="1159" y="140"/>
                  </a:cubicBezTo>
                  <a:cubicBezTo>
                    <a:pt x="1180" y="140"/>
                    <a:pt x="1202" y="140"/>
                    <a:pt x="1223" y="142"/>
                  </a:cubicBezTo>
                  <a:cubicBezTo>
                    <a:pt x="1227" y="142"/>
                    <a:pt x="1230" y="142"/>
                    <a:pt x="1233" y="142"/>
                  </a:cubicBezTo>
                  <a:cubicBezTo>
                    <a:pt x="1313" y="142"/>
                    <a:pt x="1310" y="12"/>
                    <a:pt x="1223" y="2"/>
                  </a:cubicBezTo>
                  <a:cubicBezTo>
                    <a:pt x="1202" y="1"/>
                    <a:pt x="1181" y="1"/>
                    <a:pt x="11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2"/>
            <p:cNvSpPr/>
            <p:nvPr/>
          </p:nvSpPr>
          <p:spPr>
            <a:xfrm>
              <a:off x="3784225" y="2281575"/>
              <a:ext cx="88875" cy="91300"/>
            </a:xfrm>
            <a:custGeom>
              <a:avLst/>
              <a:gdLst/>
              <a:ahLst/>
              <a:cxnLst/>
              <a:rect l="l" t="t" r="r" b="b"/>
              <a:pathLst>
                <a:path w="3555" h="3652" extrusionOk="0">
                  <a:moveTo>
                    <a:pt x="1361" y="1"/>
                  </a:moveTo>
                  <a:cubicBezTo>
                    <a:pt x="879" y="1"/>
                    <a:pt x="395" y="151"/>
                    <a:pt x="1" y="433"/>
                  </a:cubicBezTo>
                  <a:lnTo>
                    <a:pt x="668" y="2374"/>
                  </a:lnTo>
                  <a:cubicBezTo>
                    <a:pt x="757" y="2782"/>
                    <a:pt x="996" y="3150"/>
                    <a:pt x="1335" y="3399"/>
                  </a:cubicBezTo>
                  <a:cubicBezTo>
                    <a:pt x="1474" y="3499"/>
                    <a:pt x="1633" y="3578"/>
                    <a:pt x="1803" y="3618"/>
                  </a:cubicBezTo>
                  <a:cubicBezTo>
                    <a:pt x="1893" y="3641"/>
                    <a:pt x="1986" y="3652"/>
                    <a:pt x="2078" y="3652"/>
                  </a:cubicBezTo>
                  <a:cubicBezTo>
                    <a:pt x="2393" y="3652"/>
                    <a:pt x="2707" y="3527"/>
                    <a:pt x="2938" y="3320"/>
                  </a:cubicBezTo>
                  <a:cubicBezTo>
                    <a:pt x="3246" y="3050"/>
                    <a:pt x="3425" y="2643"/>
                    <a:pt x="3475" y="2245"/>
                  </a:cubicBezTo>
                  <a:cubicBezTo>
                    <a:pt x="3555" y="1418"/>
                    <a:pt x="3067" y="592"/>
                    <a:pt x="2330" y="224"/>
                  </a:cubicBezTo>
                  <a:cubicBezTo>
                    <a:pt x="2028" y="73"/>
                    <a:pt x="1695" y="1"/>
                    <a:pt x="1361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2"/>
            <p:cNvSpPr/>
            <p:nvPr/>
          </p:nvSpPr>
          <p:spPr>
            <a:xfrm>
              <a:off x="3803350" y="2328050"/>
              <a:ext cx="55375" cy="29850"/>
            </a:xfrm>
            <a:custGeom>
              <a:avLst/>
              <a:gdLst/>
              <a:ahLst/>
              <a:cxnLst/>
              <a:rect l="l" t="t" r="r" b="b"/>
              <a:pathLst>
                <a:path w="2215" h="1194" extrusionOk="0">
                  <a:moveTo>
                    <a:pt x="82" y="1"/>
                  </a:moveTo>
                  <a:cubicBezTo>
                    <a:pt x="42" y="1"/>
                    <a:pt x="0" y="33"/>
                    <a:pt x="12" y="87"/>
                  </a:cubicBezTo>
                  <a:cubicBezTo>
                    <a:pt x="132" y="605"/>
                    <a:pt x="500" y="1072"/>
                    <a:pt x="1038" y="1172"/>
                  </a:cubicBezTo>
                  <a:cubicBezTo>
                    <a:pt x="1109" y="1186"/>
                    <a:pt x="1181" y="1193"/>
                    <a:pt x="1252" y="1193"/>
                  </a:cubicBezTo>
                  <a:cubicBezTo>
                    <a:pt x="1667" y="1193"/>
                    <a:pt x="2058" y="951"/>
                    <a:pt x="2202" y="535"/>
                  </a:cubicBezTo>
                  <a:cubicBezTo>
                    <a:pt x="2214" y="485"/>
                    <a:pt x="2170" y="451"/>
                    <a:pt x="2127" y="451"/>
                  </a:cubicBezTo>
                  <a:cubicBezTo>
                    <a:pt x="2100" y="451"/>
                    <a:pt x="2074" y="464"/>
                    <a:pt x="2063" y="495"/>
                  </a:cubicBezTo>
                  <a:cubicBezTo>
                    <a:pt x="1950" y="851"/>
                    <a:pt x="1606" y="1056"/>
                    <a:pt x="1251" y="1056"/>
                  </a:cubicBezTo>
                  <a:cubicBezTo>
                    <a:pt x="1170" y="1056"/>
                    <a:pt x="1088" y="1045"/>
                    <a:pt x="1008" y="1023"/>
                  </a:cubicBezTo>
                  <a:cubicBezTo>
                    <a:pt x="550" y="903"/>
                    <a:pt x="251" y="495"/>
                    <a:pt x="142" y="47"/>
                  </a:cubicBezTo>
                  <a:cubicBezTo>
                    <a:pt x="134" y="15"/>
                    <a:pt x="108" y="1"/>
                    <a:pt x="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2"/>
            <p:cNvSpPr/>
            <p:nvPr/>
          </p:nvSpPr>
          <p:spPr>
            <a:xfrm>
              <a:off x="3824625" y="2309825"/>
              <a:ext cx="12400" cy="46500"/>
            </a:xfrm>
            <a:custGeom>
              <a:avLst/>
              <a:gdLst/>
              <a:ahLst/>
              <a:cxnLst/>
              <a:rect l="l" t="t" r="r" b="b"/>
              <a:pathLst>
                <a:path w="496" h="1860" extrusionOk="0">
                  <a:moveTo>
                    <a:pt x="181" y="1"/>
                  </a:moveTo>
                  <a:cubicBezTo>
                    <a:pt x="132" y="1"/>
                    <a:pt x="82" y="50"/>
                    <a:pt x="117" y="99"/>
                  </a:cubicBezTo>
                  <a:cubicBezTo>
                    <a:pt x="276" y="348"/>
                    <a:pt x="356" y="637"/>
                    <a:pt x="356" y="925"/>
                  </a:cubicBezTo>
                  <a:cubicBezTo>
                    <a:pt x="346" y="1204"/>
                    <a:pt x="276" y="1553"/>
                    <a:pt x="48" y="1741"/>
                  </a:cubicBezTo>
                  <a:cubicBezTo>
                    <a:pt x="1" y="1788"/>
                    <a:pt x="45" y="1859"/>
                    <a:pt x="101" y="1859"/>
                  </a:cubicBezTo>
                  <a:cubicBezTo>
                    <a:pt x="116" y="1859"/>
                    <a:pt x="132" y="1854"/>
                    <a:pt x="147" y="1841"/>
                  </a:cubicBezTo>
                  <a:cubicBezTo>
                    <a:pt x="396" y="1632"/>
                    <a:pt x="486" y="1264"/>
                    <a:pt x="486" y="955"/>
                  </a:cubicBezTo>
                  <a:cubicBezTo>
                    <a:pt x="495" y="626"/>
                    <a:pt x="406" y="308"/>
                    <a:pt x="236" y="29"/>
                  </a:cubicBezTo>
                  <a:cubicBezTo>
                    <a:pt x="222" y="9"/>
                    <a:pt x="201" y="1"/>
                    <a:pt x="1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2"/>
            <p:cNvSpPr/>
            <p:nvPr/>
          </p:nvSpPr>
          <p:spPr>
            <a:xfrm>
              <a:off x="3815600" y="2294575"/>
              <a:ext cx="32825" cy="15975"/>
            </a:xfrm>
            <a:custGeom>
              <a:avLst/>
              <a:gdLst/>
              <a:ahLst/>
              <a:cxnLst/>
              <a:rect l="l" t="t" r="r" b="b"/>
              <a:pathLst>
                <a:path w="1313" h="639" extrusionOk="0">
                  <a:moveTo>
                    <a:pt x="154" y="1"/>
                  </a:moveTo>
                  <a:cubicBezTo>
                    <a:pt x="133" y="1"/>
                    <a:pt x="111" y="1"/>
                    <a:pt x="90" y="2"/>
                  </a:cubicBezTo>
                  <a:cubicBezTo>
                    <a:pt x="3" y="12"/>
                    <a:pt x="0" y="142"/>
                    <a:pt x="81" y="142"/>
                  </a:cubicBezTo>
                  <a:cubicBezTo>
                    <a:pt x="84" y="142"/>
                    <a:pt x="87" y="142"/>
                    <a:pt x="90" y="142"/>
                  </a:cubicBezTo>
                  <a:cubicBezTo>
                    <a:pt x="112" y="140"/>
                    <a:pt x="133" y="140"/>
                    <a:pt x="155" y="140"/>
                  </a:cubicBezTo>
                  <a:cubicBezTo>
                    <a:pt x="540" y="140"/>
                    <a:pt x="920" y="309"/>
                    <a:pt x="1175" y="619"/>
                  </a:cubicBezTo>
                  <a:cubicBezTo>
                    <a:pt x="1188" y="633"/>
                    <a:pt x="1204" y="639"/>
                    <a:pt x="1219" y="639"/>
                  </a:cubicBezTo>
                  <a:cubicBezTo>
                    <a:pt x="1268" y="639"/>
                    <a:pt x="1313" y="574"/>
                    <a:pt x="1274" y="520"/>
                  </a:cubicBezTo>
                  <a:cubicBezTo>
                    <a:pt x="1000" y="188"/>
                    <a:pt x="580" y="1"/>
                    <a:pt x="1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2"/>
            <p:cNvSpPr/>
            <p:nvPr/>
          </p:nvSpPr>
          <p:spPr>
            <a:xfrm>
              <a:off x="3457750" y="2172675"/>
              <a:ext cx="367075" cy="350900"/>
            </a:xfrm>
            <a:custGeom>
              <a:avLst/>
              <a:gdLst/>
              <a:ahLst/>
              <a:cxnLst/>
              <a:rect l="l" t="t" r="r" b="b"/>
              <a:pathLst>
                <a:path w="14683" h="14036" extrusionOk="0">
                  <a:moveTo>
                    <a:pt x="7346" y="1"/>
                  </a:moveTo>
                  <a:cubicBezTo>
                    <a:pt x="0" y="130"/>
                    <a:pt x="359" y="5376"/>
                    <a:pt x="359" y="5376"/>
                  </a:cubicBezTo>
                  <a:cubicBezTo>
                    <a:pt x="418" y="6879"/>
                    <a:pt x="329" y="9318"/>
                    <a:pt x="906" y="10741"/>
                  </a:cubicBezTo>
                  <a:cubicBezTo>
                    <a:pt x="906" y="10741"/>
                    <a:pt x="2917" y="14036"/>
                    <a:pt x="7576" y="14036"/>
                  </a:cubicBezTo>
                  <a:cubicBezTo>
                    <a:pt x="12234" y="14036"/>
                    <a:pt x="13906" y="10174"/>
                    <a:pt x="13906" y="10174"/>
                  </a:cubicBezTo>
                  <a:cubicBezTo>
                    <a:pt x="14484" y="8751"/>
                    <a:pt x="14274" y="6879"/>
                    <a:pt x="14324" y="5376"/>
                  </a:cubicBezTo>
                  <a:cubicBezTo>
                    <a:pt x="14324" y="5376"/>
                    <a:pt x="14683" y="130"/>
                    <a:pt x="7346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2"/>
            <p:cNvSpPr/>
            <p:nvPr/>
          </p:nvSpPr>
          <p:spPr>
            <a:xfrm>
              <a:off x="3596250" y="2170975"/>
              <a:ext cx="84600" cy="7250"/>
            </a:xfrm>
            <a:custGeom>
              <a:avLst/>
              <a:gdLst/>
              <a:ahLst/>
              <a:cxnLst/>
              <a:rect l="l" t="t" r="r" b="b"/>
              <a:pathLst>
                <a:path w="3384" h="290" extrusionOk="0">
                  <a:moveTo>
                    <a:pt x="1714" y="0"/>
                  </a:moveTo>
                  <a:cubicBezTo>
                    <a:pt x="1168" y="0"/>
                    <a:pt x="624" y="53"/>
                    <a:pt x="85" y="159"/>
                  </a:cubicBezTo>
                  <a:cubicBezTo>
                    <a:pt x="1" y="168"/>
                    <a:pt x="30" y="290"/>
                    <a:pt x="99" y="290"/>
                  </a:cubicBezTo>
                  <a:cubicBezTo>
                    <a:pt x="104" y="290"/>
                    <a:pt x="109" y="289"/>
                    <a:pt x="114" y="288"/>
                  </a:cubicBezTo>
                  <a:cubicBezTo>
                    <a:pt x="643" y="187"/>
                    <a:pt x="1177" y="137"/>
                    <a:pt x="1711" y="137"/>
                  </a:cubicBezTo>
                  <a:cubicBezTo>
                    <a:pt x="2233" y="137"/>
                    <a:pt x="2754" y="185"/>
                    <a:pt x="3270" y="278"/>
                  </a:cubicBezTo>
                  <a:cubicBezTo>
                    <a:pt x="3276" y="280"/>
                    <a:pt x="3282" y="280"/>
                    <a:pt x="3288" y="280"/>
                  </a:cubicBezTo>
                  <a:cubicBezTo>
                    <a:pt x="3363" y="280"/>
                    <a:pt x="3384" y="167"/>
                    <a:pt x="3310" y="148"/>
                  </a:cubicBezTo>
                  <a:cubicBezTo>
                    <a:pt x="2779" y="50"/>
                    <a:pt x="2246" y="0"/>
                    <a:pt x="17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2"/>
            <p:cNvSpPr/>
            <p:nvPr/>
          </p:nvSpPr>
          <p:spPr>
            <a:xfrm>
              <a:off x="3624850" y="2309600"/>
              <a:ext cx="29000" cy="17850"/>
            </a:xfrm>
            <a:custGeom>
              <a:avLst/>
              <a:gdLst/>
              <a:ahLst/>
              <a:cxnLst/>
              <a:rect l="l" t="t" r="r" b="b"/>
              <a:pathLst>
                <a:path w="1160" h="714" extrusionOk="0">
                  <a:moveTo>
                    <a:pt x="68" y="1"/>
                  </a:moveTo>
                  <a:cubicBezTo>
                    <a:pt x="33" y="1"/>
                    <a:pt x="1" y="23"/>
                    <a:pt x="5" y="68"/>
                  </a:cubicBezTo>
                  <a:cubicBezTo>
                    <a:pt x="25" y="307"/>
                    <a:pt x="115" y="566"/>
                    <a:pt x="354" y="666"/>
                  </a:cubicBezTo>
                  <a:cubicBezTo>
                    <a:pt x="425" y="698"/>
                    <a:pt x="504" y="714"/>
                    <a:pt x="583" y="714"/>
                  </a:cubicBezTo>
                  <a:cubicBezTo>
                    <a:pt x="747" y="714"/>
                    <a:pt x="913" y="647"/>
                    <a:pt x="1021" y="526"/>
                  </a:cubicBezTo>
                  <a:cubicBezTo>
                    <a:pt x="1120" y="407"/>
                    <a:pt x="1160" y="248"/>
                    <a:pt x="1140" y="98"/>
                  </a:cubicBezTo>
                  <a:cubicBezTo>
                    <a:pt x="1140" y="58"/>
                    <a:pt x="1111" y="29"/>
                    <a:pt x="1071" y="29"/>
                  </a:cubicBezTo>
                  <a:cubicBezTo>
                    <a:pt x="1041" y="29"/>
                    <a:pt x="1001" y="58"/>
                    <a:pt x="1001" y="98"/>
                  </a:cubicBezTo>
                  <a:cubicBezTo>
                    <a:pt x="1021" y="237"/>
                    <a:pt x="991" y="367"/>
                    <a:pt x="881" y="467"/>
                  </a:cubicBezTo>
                  <a:cubicBezTo>
                    <a:pt x="801" y="538"/>
                    <a:pt x="697" y="577"/>
                    <a:pt x="583" y="577"/>
                  </a:cubicBezTo>
                  <a:cubicBezTo>
                    <a:pt x="570" y="577"/>
                    <a:pt x="556" y="577"/>
                    <a:pt x="543" y="576"/>
                  </a:cubicBezTo>
                  <a:cubicBezTo>
                    <a:pt x="284" y="566"/>
                    <a:pt x="155" y="307"/>
                    <a:pt x="145" y="68"/>
                  </a:cubicBezTo>
                  <a:cubicBezTo>
                    <a:pt x="140" y="23"/>
                    <a:pt x="103" y="1"/>
                    <a:pt x="6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2"/>
            <p:cNvSpPr/>
            <p:nvPr/>
          </p:nvSpPr>
          <p:spPr>
            <a:xfrm>
              <a:off x="3580425" y="2235375"/>
              <a:ext cx="119475" cy="63075"/>
            </a:xfrm>
            <a:custGeom>
              <a:avLst/>
              <a:gdLst/>
              <a:ahLst/>
              <a:cxnLst/>
              <a:rect l="l" t="t" r="r" b="b"/>
              <a:pathLst>
                <a:path w="4779" h="2523" extrusionOk="0">
                  <a:moveTo>
                    <a:pt x="2384" y="1"/>
                  </a:moveTo>
                  <a:cubicBezTo>
                    <a:pt x="1759" y="1"/>
                    <a:pt x="1147" y="248"/>
                    <a:pt x="687" y="698"/>
                  </a:cubicBezTo>
                  <a:cubicBezTo>
                    <a:pt x="309" y="1086"/>
                    <a:pt x="1" y="1753"/>
                    <a:pt x="419" y="2241"/>
                  </a:cubicBezTo>
                  <a:cubicBezTo>
                    <a:pt x="575" y="2415"/>
                    <a:pt x="807" y="2522"/>
                    <a:pt x="1037" y="2522"/>
                  </a:cubicBezTo>
                  <a:cubicBezTo>
                    <a:pt x="1057" y="2522"/>
                    <a:pt x="1076" y="2521"/>
                    <a:pt x="1096" y="2520"/>
                  </a:cubicBezTo>
                  <a:cubicBezTo>
                    <a:pt x="1554" y="2490"/>
                    <a:pt x="1932" y="2072"/>
                    <a:pt x="2390" y="2062"/>
                  </a:cubicBezTo>
                  <a:cubicBezTo>
                    <a:pt x="2837" y="2072"/>
                    <a:pt x="3216" y="2490"/>
                    <a:pt x="3674" y="2520"/>
                  </a:cubicBezTo>
                  <a:cubicBezTo>
                    <a:pt x="3694" y="2521"/>
                    <a:pt x="3714" y="2522"/>
                    <a:pt x="3734" y="2522"/>
                  </a:cubicBezTo>
                  <a:cubicBezTo>
                    <a:pt x="3971" y="2522"/>
                    <a:pt x="4195" y="2415"/>
                    <a:pt x="4350" y="2241"/>
                  </a:cubicBezTo>
                  <a:cubicBezTo>
                    <a:pt x="4779" y="1743"/>
                    <a:pt x="4460" y="1076"/>
                    <a:pt x="4062" y="678"/>
                  </a:cubicBezTo>
                  <a:cubicBezTo>
                    <a:pt x="3624" y="250"/>
                    <a:pt x="3017" y="11"/>
                    <a:pt x="2419" y="1"/>
                  </a:cubicBezTo>
                  <a:cubicBezTo>
                    <a:pt x="2408" y="1"/>
                    <a:pt x="2396" y="1"/>
                    <a:pt x="23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3461050" y="2290625"/>
              <a:ext cx="360725" cy="112125"/>
            </a:xfrm>
            <a:custGeom>
              <a:avLst/>
              <a:gdLst/>
              <a:ahLst/>
              <a:cxnLst/>
              <a:rect l="l" t="t" r="r" b="b"/>
              <a:pathLst>
                <a:path w="14429" h="4485" extrusionOk="0">
                  <a:moveTo>
                    <a:pt x="3541" y="1"/>
                  </a:moveTo>
                  <a:cubicBezTo>
                    <a:pt x="1772" y="1"/>
                    <a:pt x="0" y="1928"/>
                    <a:pt x="326" y="2728"/>
                  </a:cubicBezTo>
                  <a:cubicBezTo>
                    <a:pt x="643" y="3505"/>
                    <a:pt x="1993" y="4485"/>
                    <a:pt x="3693" y="4485"/>
                  </a:cubicBezTo>
                  <a:cubicBezTo>
                    <a:pt x="3758" y="4485"/>
                    <a:pt x="3824" y="4483"/>
                    <a:pt x="3890" y="4480"/>
                  </a:cubicBezTo>
                  <a:cubicBezTo>
                    <a:pt x="5681" y="4401"/>
                    <a:pt x="6349" y="3126"/>
                    <a:pt x="6349" y="3126"/>
                  </a:cubicBezTo>
                  <a:cubicBezTo>
                    <a:pt x="6349" y="3126"/>
                    <a:pt x="6588" y="2818"/>
                    <a:pt x="7055" y="2778"/>
                  </a:cubicBezTo>
                  <a:lnTo>
                    <a:pt x="7364" y="2778"/>
                  </a:lnTo>
                  <a:cubicBezTo>
                    <a:pt x="7831" y="2818"/>
                    <a:pt x="8081" y="3126"/>
                    <a:pt x="8081" y="3126"/>
                  </a:cubicBezTo>
                  <a:cubicBezTo>
                    <a:pt x="8081" y="3126"/>
                    <a:pt x="8747" y="4401"/>
                    <a:pt x="10539" y="4480"/>
                  </a:cubicBezTo>
                  <a:cubicBezTo>
                    <a:pt x="10605" y="4483"/>
                    <a:pt x="10671" y="4485"/>
                    <a:pt x="10736" y="4485"/>
                  </a:cubicBezTo>
                  <a:cubicBezTo>
                    <a:pt x="12435" y="4485"/>
                    <a:pt x="13776" y="3505"/>
                    <a:pt x="14102" y="2728"/>
                  </a:cubicBezTo>
                  <a:cubicBezTo>
                    <a:pt x="14429" y="1928"/>
                    <a:pt x="12647" y="1"/>
                    <a:pt x="10888" y="1"/>
                  </a:cubicBezTo>
                  <a:cubicBezTo>
                    <a:pt x="10874" y="1"/>
                    <a:pt x="10861" y="1"/>
                    <a:pt x="10848" y="1"/>
                  </a:cubicBezTo>
                  <a:cubicBezTo>
                    <a:pt x="9066" y="31"/>
                    <a:pt x="8519" y="1534"/>
                    <a:pt x="8081" y="1813"/>
                  </a:cubicBezTo>
                  <a:cubicBezTo>
                    <a:pt x="7672" y="2082"/>
                    <a:pt x="7324" y="2091"/>
                    <a:pt x="7279" y="2091"/>
                  </a:cubicBezTo>
                  <a:cubicBezTo>
                    <a:pt x="7276" y="2091"/>
                    <a:pt x="7274" y="2091"/>
                    <a:pt x="7274" y="2091"/>
                  </a:cubicBezTo>
                  <a:lnTo>
                    <a:pt x="7155" y="2091"/>
                  </a:lnTo>
                  <a:cubicBezTo>
                    <a:pt x="7155" y="2091"/>
                    <a:pt x="7153" y="2091"/>
                    <a:pt x="7150" y="2091"/>
                  </a:cubicBezTo>
                  <a:cubicBezTo>
                    <a:pt x="7104" y="2091"/>
                    <a:pt x="6748" y="2082"/>
                    <a:pt x="6349" y="1813"/>
                  </a:cubicBezTo>
                  <a:cubicBezTo>
                    <a:pt x="5911" y="1534"/>
                    <a:pt x="5353" y="31"/>
                    <a:pt x="3581" y="1"/>
                  </a:cubicBezTo>
                  <a:cubicBezTo>
                    <a:pt x="3568" y="1"/>
                    <a:pt x="3555" y="1"/>
                    <a:pt x="35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3497550" y="2308725"/>
              <a:ext cx="94350" cy="68700"/>
            </a:xfrm>
            <a:custGeom>
              <a:avLst/>
              <a:gdLst/>
              <a:ahLst/>
              <a:cxnLst/>
              <a:rect l="l" t="t" r="r" b="b"/>
              <a:pathLst>
                <a:path w="3774" h="2748" extrusionOk="0">
                  <a:moveTo>
                    <a:pt x="2149" y="0"/>
                  </a:moveTo>
                  <a:cubicBezTo>
                    <a:pt x="2105" y="0"/>
                    <a:pt x="2059" y="2"/>
                    <a:pt x="2012" y="4"/>
                  </a:cubicBezTo>
                  <a:cubicBezTo>
                    <a:pt x="768" y="53"/>
                    <a:pt x="160" y="1367"/>
                    <a:pt x="160" y="1367"/>
                  </a:cubicBezTo>
                  <a:cubicBezTo>
                    <a:pt x="1" y="1398"/>
                    <a:pt x="370" y="1905"/>
                    <a:pt x="399" y="1945"/>
                  </a:cubicBezTo>
                  <a:cubicBezTo>
                    <a:pt x="737" y="2492"/>
                    <a:pt x="1267" y="2747"/>
                    <a:pt x="1943" y="2747"/>
                  </a:cubicBezTo>
                  <a:cubicBezTo>
                    <a:pt x="2005" y="2747"/>
                    <a:pt x="2067" y="2745"/>
                    <a:pt x="2131" y="2741"/>
                  </a:cubicBezTo>
                  <a:cubicBezTo>
                    <a:pt x="2549" y="2711"/>
                    <a:pt x="2938" y="2502"/>
                    <a:pt x="3186" y="2183"/>
                  </a:cubicBezTo>
                  <a:cubicBezTo>
                    <a:pt x="3445" y="1855"/>
                    <a:pt x="3674" y="1358"/>
                    <a:pt x="3774" y="949"/>
                  </a:cubicBezTo>
                  <a:cubicBezTo>
                    <a:pt x="3774" y="949"/>
                    <a:pt x="3448" y="0"/>
                    <a:pt x="214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3522200" y="2317025"/>
              <a:ext cx="51800" cy="51775"/>
            </a:xfrm>
            <a:custGeom>
              <a:avLst/>
              <a:gdLst/>
              <a:ahLst/>
              <a:cxnLst/>
              <a:rect l="l" t="t" r="r" b="b"/>
              <a:pathLst>
                <a:path w="2072" h="2071" extrusionOk="0">
                  <a:moveTo>
                    <a:pt x="1036" y="0"/>
                  </a:moveTo>
                  <a:cubicBezTo>
                    <a:pt x="468" y="0"/>
                    <a:pt x="1" y="468"/>
                    <a:pt x="1" y="1035"/>
                  </a:cubicBezTo>
                  <a:cubicBezTo>
                    <a:pt x="1" y="1613"/>
                    <a:pt x="468" y="2070"/>
                    <a:pt x="1036" y="2070"/>
                  </a:cubicBezTo>
                  <a:cubicBezTo>
                    <a:pt x="1603" y="2070"/>
                    <a:pt x="2071" y="1613"/>
                    <a:pt x="2071" y="1035"/>
                  </a:cubicBezTo>
                  <a:cubicBezTo>
                    <a:pt x="2071" y="468"/>
                    <a:pt x="1603" y="0"/>
                    <a:pt x="10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3533900" y="2344650"/>
              <a:ext cx="28375" cy="28125"/>
            </a:xfrm>
            <a:custGeom>
              <a:avLst/>
              <a:gdLst/>
              <a:ahLst/>
              <a:cxnLst/>
              <a:rect l="l" t="t" r="r" b="b"/>
              <a:pathLst>
                <a:path w="1135" h="1125" extrusionOk="0">
                  <a:moveTo>
                    <a:pt x="568" y="0"/>
                  </a:moveTo>
                  <a:cubicBezTo>
                    <a:pt x="259" y="0"/>
                    <a:pt x="0" y="249"/>
                    <a:pt x="0" y="567"/>
                  </a:cubicBezTo>
                  <a:cubicBezTo>
                    <a:pt x="0" y="876"/>
                    <a:pt x="259" y="1125"/>
                    <a:pt x="568" y="1125"/>
                  </a:cubicBezTo>
                  <a:cubicBezTo>
                    <a:pt x="876" y="1125"/>
                    <a:pt x="1135" y="876"/>
                    <a:pt x="1135" y="567"/>
                  </a:cubicBezTo>
                  <a:cubicBezTo>
                    <a:pt x="1135" y="249"/>
                    <a:pt x="876" y="0"/>
                    <a:pt x="56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3498375" y="2330675"/>
              <a:ext cx="95550" cy="48350"/>
            </a:xfrm>
            <a:custGeom>
              <a:avLst/>
              <a:gdLst/>
              <a:ahLst/>
              <a:cxnLst/>
              <a:rect l="l" t="t" r="r" b="b"/>
              <a:pathLst>
                <a:path w="3822" h="1934" extrusionOk="0">
                  <a:moveTo>
                    <a:pt x="3739" y="0"/>
                  </a:moveTo>
                  <a:cubicBezTo>
                    <a:pt x="3711" y="0"/>
                    <a:pt x="3683" y="15"/>
                    <a:pt x="3671" y="51"/>
                  </a:cubicBezTo>
                  <a:cubicBezTo>
                    <a:pt x="3571" y="469"/>
                    <a:pt x="3382" y="887"/>
                    <a:pt x="3124" y="1236"/>
                  </a:cubicBezTo>
                  <a:cubicBezTo>
                    <a:pt x="2845" y="1604"/>
                    <a:pt x="2407" y="1794"/>
                    <a:pt x="1949" y="1794"/>
                  </a:cubicBezTo>
                  <a:cubicBezTo>
                    <a:pt x="1122" y="1794"/>
                    <a:pt x="505" y="1286"/>
                    <a:pt x="147" y="569"/>
                  </a:cubicBezTo>
                  <a:cubicBezTo>
                    <a:pt x="135" y="544"/>
                    <a:pt x="114" y="534"/>
                    <a:pt x="94" y="534"/>
                  </a:cubicBezTo>
                  <a:cubicBezTo>
                    <a:pt x="48" y="534"/>
                    <a:pt x="0" y="584"/>
                    <a:pt x="28" y="639"/>
                  </a:cubicBezTo>
                  <a:cubicBezTo>
                    <a:pt x="409" y="1401"/>
                    <a:pt x="1078" y="1934"/>
                    <a:pt x="1941" y="1934"/>
                  </a:cubicBezTo>
                  <a:cubicBezTo>
                    <a:pt x="1957" y="1934"/>
                    <a:pt x="1973" y="1933"/>
                    <a:pt x="1989" y="1933"/>
                  </a:cubicBezTo>
                  <a:cubicBezTo>
                    <a:pt x="2436" y="1923"/>
                    <a:pt x="2874" y="1743"/>
                    <a:pt x="3163" y="1405"/>
                  </a:cubicBezTo>
                  <a:cubicBezTo>
                    <a:pt x="3482" y="1037"/>
                    <a:pt x="3691" y="549"/>
                    <a:pt x="3810" y="82"/>
                  </a:cubicBezTo>
                  <a:cubicBezTo>
                    <a:pt x="3822" y="34"/>
                    <a:pt x="3781" y="0"/>
                    <a:pt x="37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3693900" y="2312225"/>
              <a:ext cx="94350" cy="68725"/>
            </a:xfrm>
            <a:custGeom>
              <a:avLst/>
              <a:gdLst/>
              <a:ahLst/>
              <a:cxnLst/>
              <a:rect l="l" t="t" r="r" b="b"/>
              <a:pathLst>
                <a:path w="3774" h="2749" extrusionOk="0">
                  <a:moveTo>
                    <a:pt x="1652" y="1"/>
                  </a:moveTo>
                  <a:cubicBezTo>
                    <a:pt x="329" y="1"/>
                    <a:pt x="1" y="949"/>
                    <a:pt x="1" y="949"/>
                  </a:cubicBezTo>
                  <a:cubicBezTo>
                    <a:pt x="100" y="1357"/>
                    <a:pt x="339" y="1864"/>
                    <a:pt x="598" y="2193"/>
                  </a:cubicBezTo>
                  <a:cubicBezTo>
                    <a:pt x="847" y="2512"/>
                    <a:pt x="1235" y="2720"/>
                    <a:pt x="1643" y="2740"/>
                  </a:cubicBezTo>
                  <a:cubicBezTo>
                    <a:pt x="1717" y="2746"/>
                    <a:pt x="1789" y="2749"/>
                    <a:pt x="1859" y="2749"/>
                  </a:cubicBezTo>
                  <a:cubicBezTo>
                    <a:pt x="2523" y="2749"/>
                    <a:pt x="3043" y="2493"/>
                    <a:pt x="3385" y="1944"/>
                  </a:cubicBezTo>
                  <a:cubicBezTo>
                    <a:pt x="3405" y="1914"/>
                    <a:pt x="3773" y="1397"/>
                    <a:pt x="3624" y="1377"/>
                  </a:cubicBezTo>
                  <a:cubicBezTo>
                    <a:pt x="3624" y="1377"/>
                    <a:pt x="3007" y="63"/>
                    <a:pt x="1773" y="3"/>
                  </a:cubicBezTo>
                  <a:cubicBezTo>
                    <a:pt x="1732" y="2"/>
                    <a:pt x="1691" y="1"/>
                    <a:pt x="165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2"/>
            <p:cNvSpPr/>
            <p:nvPr/>
          </p:nvSpPr>
          <p:spPr>
            <a:xfrm>
              <a:off x="3712075" y="2320750"/>
              <a:ext cx="51550" cy="51800"/>
            </a:xfrm>
            <a:custGeom>
              <a:avLst/>
              <a:gdLst/>
              <a:ahLst/>
              <a:cxnLst/>
              <a:rect l="l" t="t" r="r" b="b"/>
              <a:pathLst>
                <a:path w="2062" h="2072" extrusionOk="0">
                  <a:moveTo>
                    <a:pt x="1026" y="1"/>
                  </a:moveTo>
                  <a:cubicBezTo>
                    <a:pt x="458" y="1"/>
                    <a:pt x="0" y="468"/>
                    <a:pt x="0" y="1036"/>
                  </a:cubicBezTo>
                  <a:cubicBezTo>
                    <a:pt x="0" y="1603"/>
                    <a:pt x="458" y="2071"/>
                    <a:pt x="1026" y="2071"/>
                  </a:cubicBezTo>
                  <a:cubicBezTo>
                    <a:pt x="1603" y="2071"/>
                    <a:pt x="2061" y="1603"/>
                    <a:pt x="2061" y="1036"/>
                  </a:cubicBezTo>
                  <a:cubicBezTo>
                    <a:pt x="2061" y="468"/>
                    <a:pt x="1603" y="1"/>
                    <a:pt x="10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2"/>
            <p:cNvSpPr/>
            <p:nvPr/>
          </p:nvSpPr>
          <p:spPr>
            <a:xfrm>
              <a:off x="3723525" y="2348125"/>
              <a:ext cx="28375" cy="28400"/>
            </a:xfrm>
            <a:custGeom>
              <a:avLst/>
              <a:gdLst/>
              <a:ahLst/>
              <a:cxnLst/>
              <a:rect l="l" t="t" r="r" b="b"/>
              <a:pathLst>
                <a:path w="1135" h="1136" extrusionOk="0">
                  <a:moveTo>
                    <a:pt x="568" y="1"/>
                  </a:moveTo>
                  <a:cubicBezTo>
                    <a:pt x="259" y="1"/>
                    <a:pt x="0" y="259"/>
                    <a:pt x="0" y="568"/>
                  </a:cubicBezTo>
                  <a:cubicBezTo>
                    <a:pt x="0" y="886"/>
                    <a:pt x="259" y="1135"/>
                    <a:pt x="568" y="1135"/>
                  </a:cubicBezTo>
                  <a:cubicBezTo>
                    <a:pt x="886" y="1135"/>
                    <a:pt x="1135" y="886"/>
                    <a:pt x="1135" y="568"/>
                  </a:cubicBezTo>
                  <a:cubicBezTo>
                    <a:pt x="1135" y="259"/>
                    <a:pt x="886" y="1"/>
                    <a:pt x="56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2"/>
            <p:cNvSpPr/>
            <p:nvPr/>
          </p:nvSpPr>
          <p:spPr>
            <a:xfrm>
              <a:off x="3691975" y="2334275"/>
              <a:ext cx="95450" cy="48475"/>
            </a:xfrm>
            <a:custGeom>
              <a:avLst/>
              <a:gdLst/>
              <a:ahLst/>
              <a:cxnLst/>
              <a:rect l="l" t="t" r="r" b="b"/>
              <a:pathLst>
                <a:path w="3818" h="1939" extrusionOk="0">
                  <a:moveTo>
                    <a:pt x="85" y="1"/>
                  </a:moveTo>
                  <a:cubicBezTo>
                    <a:pt x="43" y="1"/>
                    <a:pt x="0" y="33"/>
                    <a:pt x="18" y="86"/>
                  </a:cubicBezTo>
                  <a:cubicBezTo>
                    <a:pt x="127" y="555"/>
                    <a:pt x="346" y="1032"/>
                    <a:pt x="655" y="1400"/>
                  </a:cubicBezTo>
                  <a:cubicBezTo>
                    <a:pt x="954" y="1749"/>
                    <a:pt x="1382" y="1928"/>
                    <a:pt x="1830" y="1938"/>
                  </a:cubicBezTo>
                  <a:cubicBezTo>
                    <a:pt x="1846" y="1938"/>
                    <a:pt x="1862" y="1938"/>
                    <a:pt x="1878" y="1938"/>
                  </a:cubicBezTo>
                  <a:cubicBezTo>
                    <a:pt x="2750" y="1938"/>
                    <a:pt x="3410" y="1406"/>
                    <a:pt x="3790" y="644"/>
                  </a:cubicBezTo>
                  <a:cubicBezTo>
                    <a:pt x="3818" y="589"/>
                    <a:pt x="3770" y="539"/>
                    <a:pt x="3724" y="539"/>
                  </a:cubicBezTo>
                  <a:cubicBezTo>
                    <a:pt x="3704" y="539"/>
                    <a:pt x="3683" y="550"/>
                    <a:pt x="3671" y="575"/>
                  </a:cubicBezTo>
                  <a:cubicBezTo>
                    <a:pt x="3313" y="1291"/>
                    <a:pt x="2706" y="1799"/>
                    <a:pt x="1879" y="1799"/>
                  </a:cubicBezTo>
                  <a:cubicBezTo>
                    <a:pt x="1432" y="1799"/>
                    <a:pt x="1014" y="1619"/>
                    <a:pt x="725" y="1271"/>
                  </a:cubicBezTo>
                  <a:cubicBezTo>
                    <a:pt x="446" y="923"/>
                    <a:pt x="257" y="485"/>
                    <a:pt x="147" y="47"/>
                  </a:cubicBezTo>
                  <a:cubicBezTo>
                    <a:pt x="139" y="15"/>
                    <a:pt x="112" y="1"/>
                    <a:pt x="8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2"/>
            <p:cNvSpPr/>
            <p:nvPr/>
          </p:nvSpPr>
          <p:spPr>
            <a:xfrm>
              <a:off x="3397275" y="2354550"/>
              <a:ext cx="459650" cy="272025"/>
            </a:xfrm>
            <a:custGeom>
              <a:avLst/>
              <a:gdLst/>
              <a:ahLst/>
              <a:cxnLst/>
              <a:rect l="l" t="t" r="r" b="b"/>
              <a:pathLst>
                <a:path w="18386" h="10881" extrusionOk="0">
                  <a:moveTo>
                    <a:pt x="2791" y="0"/>
                  </a:moveTo>
                  <a:cubicBezTo>
                    <a:pt x="2330" y="0"/>
                    <a:pt x="2340" y="1114"/>
                    <a:pt x="2340" y="1386"/>
                  </a:cubicBezTo>
                  <a:lnTo>
                    <a:pt x="2340" y="3177"/>
                  </a:lnTo>
                  <a:cubicBezTo>
                    <a:pt x="1792" y="4263"/>
                    <a:pt x="707" y="5049"/>
                    <a:pt x="229" y="6184"/>
                  </a:cubicBezTo>
                  <a:cubicBezTo>
                    <a:pt x="80" y="6522"/>
                    <a:pt x="1" y="6900"/>
                    <a:pt x="130" y="7239"/>
                  </a:cubicBezTo>
                  <a:cubicBezTo>
                    <a:pt x="240" y="7488"/>
                    <a:pt x="448" y="7677"/>
                    <a:pt x="687" y="7806"/>
                  </a:cubicBezTo>
                  <a:cubicBezTo>
                    <a:pt x="1001" y="7986"/>
                    <a:pt x="1360" y="8068"/>
                    <a:pt x="1723" y="8068"/>
                  </a:cubicBezTo>
                  <a:cubicBezTo>
                    <a:pt x="2143" y="8068"/>
                    <a:pt x="2569" y="7959"/>
                    <a:pt x="2937" y="7767"/>
                  </a:cubicBezTo>
                  <a:cubicBezTo>
                    <a:pt x="3634" y="7398"/>
                    <a:pt x="4162" y="6771"/>
                    <a:pt x="4549" y="6084"/>
                  </a:cubicBezTo>
                  <a:lnTo>
                    <a:pt x="4549" y="6084"/>
                  </a:lnTo>
                  <a:cubicBezTo>
                    <a:pt x="4131" y="6841"/>
                    <a:pt x="3724" y="7597"/>
                    <a:pt x="3335" y="8364"/>
                  </a:cubicBezTo>
                  <a:cubicBezTo>
                    <a:pt x="3166" y="8692"/>
                    <a:pt x="2997" y="9050"/>
                    <a:pt x="3076" y="9419"/>
                  </a:cubicBezTo>
                  <a:cubicBezTo>
                    <a:pt x="3176" y="9867"/>
                    <a:pt x="3644" y="10156"/>
                    <a:pt x="4102" y="10185"/>
                  </a:cubicBezTo>
                  <a:cubicBezTo>
                    <a:pt x="4137" y="10187"/>
                    <a:pt x="4172" y="10188"/>
                    <a:pt x="4206" y="10188"/>
                  </a:cubicBezTo>
                  <a:cubicBezTo>
                    <a:pt x="4635" y="10188"/>
                    <a:pt x="5038" y="10021"/>
                    <a:pt x="5425" y="9837"/>
                  </a:cubicBezTo>
                  <a:cubicBezTo>
                    <a:pt x="6630" y="9249"/>
                    <a:pt x="7745" y="8393"/>
                    <a:pt x="8352" y="7199"/>
                  </a:cubicBezTo>
                  <a:lnTo>
                    <a:pt x="8471" y="7209"/>
                  </a:lnTo>
                  <a:cubicBezTo>
                    <a:pt x="8302" y="7787"/>
                    <a:pt x="8143" y="8354"/>
                    <a:pt x="7984" y="8931"/>
                  </a:cubicBezTo>
                  <a:cubicBezTo>
                    <a:pt x="7845" y="9429"/>
                    <a:pt x="7715" y="10026"/>
                    <a:pt x="8024" y="10444"/>
                  </a:cubicBezTo>
                  <a:cubicBezTo>
                    <a:pt x="8256" y="10763"/>
                    <a:pt x="8675" y="10880"/>
                    <a:pt x="9074" y="10880"/>
                  </a:cubicBezTo>
                  <a:cubicBezTo>
                    <a:pt x="9136" y="10880"/>
                    <a:pt x="9198" y="10878"/>
                    <a:pt x="9258" y="10872"/>
                  </a:cubicBezTo>
                  <a:cubicBezTo>
                    <a:pt x="10124" y="10793"/>
                    <a:pt x="10930" y="10295"/>
                    <a:pt x="11468" y="9608"/>
                  </a:cubicBezTo>
                  <a:cubicBezTo>
                    <a:pt x="12005" y="8921"/>
                    <a:pt x="12294" y="8055"/>
                    <a:pt x="12364" y="7189"/>
                  </a:cubicBezTo>
                  <a:lnTo>
                    <a:pt x="12364" y="7189"/>
                  </a:lnTo>
                  <a:cubicBezTo>
                    <a:pt x="12328" y="7666"/>
                    <a:pt x="12234" y="9864"/>
                    <a:pt x="13087" y="9864"/>
                  </a:cubicBezTo>
                  <a:cubicBezTo>
                    <a:pt x="13177" y="9864"/>
                    <a:pt x="13277" y="9840"/>
                    <a:pt x="13389" y="9787"/>
                  </a:cubicBezTo>
                  <a:cubicBezTo>
                    <a:pt x="13638" y="9667"/>
                    <a:pt x="13787" y="9419"/>
                    <a:pt x="13886" y="9160"/>
                  </a:cubicBezTo>
                  <a:cubicBezTo>
                    <a:pt x="14205" y="8324"/>
                    <a:pt x="14304" y="7478"/>
                    <a:pt x="14424" y="6592"/>
                  </a:cubicBezTo>
                  <a:lnTo>
                    <a:pt x="14424" y="6592"/>
                  </a:lnTo>
                  <a:cubicBezTo>
                    <a:pt x="14424" y="6851"/>
                    <a:pt x="14414" y="7119"/>
                    <a:pt x="14503" y="7368"/>
                  </a:cubicBezTo>
                  <a:cubicBezTo>
                    <a:pt x="14583" y="7607"/>
                    <a:pt x="14773" y="7836"/>
                    <a:pt x="15031" y="7896"/>
                  </a:cubicBezTo>
                  <a:cubicBezTo>
                    <a:pt x="15074" y="7906"/>
                    <a:pt x="15117" y="7911"/>
                    <a:pt x="15160" y="7911"/>
                  </a:cubicBezTo>
                  <a:cubicBezTo>
                    <a:pt x="15362" y="7911"/>
                    <a:pt x="15569" y="7804"/>
                    <a:pt x="15708" y="7657"/>
                  </a:cubicBezTo>
                  <a:cubicBezTo>
                    <a:pt x="15887" y="7468"/>
                    <a:pt x="15987" y="7229"/>
                    <a:pt x="16067" y="6990"/>
                  </a:cubicBezTo>
                  <a:cubicBezTo>
                    <a:pt x="16235" y="6512"/>
                    <a:pt x="16335" y="6004"/>
                    <a:pt x="16365" y="5497"/>
                  </a:cubicBezTo>
                  <a:lnTo>
                    <a:pt x="16365" y="5497"/>
                  </a:lnTo>
                  <a:cubicBezTo>
                    <a:pt x="16335" y="6015"/>
                    <a:pt x="16375" y="6542"/>
                    <a:pt x="16505" y="7040"/>
                  </a:cubicBezTo>
                  <a:cubicBezTo>
                    <a:pt x="16574" y="7338"/>
                    <a:pt x="16693" y="7657"/>
                    <a:pt x="16962" y="7796"/>
                  </a:cubicBezTo>
                  <a:cubicBezTo>
                    <a:pt x="17050" y="7841"/>
                    <a:pt x="17144" y="7862"/>
                    <a:pt x="17240" y="7862"/>
                  </a:cubicBezTo>
                  <a:cubicBezTo>
                    <a:pt x="17504" y="7862"/>
                    <a:pt x="17777" y="7707"/>
                    <a:pt x="17938" y="7488"/>
                  </a:cubicBezTo>
                  <a:cubicBezTo>
                    <a:pt x="18197" y="7149"/>
                    <a:pt x="18256" y="6701"/>
                    <a:pt x="18276" y="6283"/>
                  </a:cubicBezTo>
                  <a:cubicBezTo>
                    <a:pt x="18385" y="4571"/>
                    <a:pt x="17779" y="4104"/>
                    <a:pt x="17211" y="2491"/>
                  </a:cubicBezTo>
                  <a:cubicBezTo>
                    <a:pt x="17211" y="2491"/>
                    <a:pt x="17318" y="149"/>
                    <a:pt x="16753" y="149"/>
                  </a:cubicBezTo>
                  <a:cubicBezTo>
                    <a:pt x="16722" y="149"/>
                    <a:pt x="16689" y="156"/>
                    <a:pt x="16653" y="171"/>
                  </a:cubicBezTo>
                  <a:cubicBezTo>
                    <a:pt x="15967" y="450"/>
                    <a:pt x="15867" y="2312"/>
                    <a:pt x="15828" y="2799"/>
                  </a:cubicBezTo>
                  <a:cubicBezTo>
                    <a:pt x="15828" y="2799"/>
                    <a:pt x="14432" y="2268"/>
                    <a:pt x="13504" y="2268"/>
                  </a:cubicBezTo>
                  <a:cubicBezTo>
                    <a:pt x="13275" y="2268"/>
                    <a:pt x="13075" y="2300"/>
                    <a:pt x="12931" y="2381"/>
                  </a:cubicBezTo>
                  <a:cubicBezTo>
                    <a:pt x="12204" y="2799"/>
                    <a:pt x="12851" y="3277"/>
                    <a:pt x="12851" y="3277"/>
                  </a:cubicBezTo>
                  <a:cubicBezTo>
                    <a:pt x="12851" y="3277"/>
                    <a:pt x="9785" y="2444"/>
                    <a:pt x="8886" y="2444"/>
                  </a:cubicBezTo>
                  <a:cubicBezTo>
                    <a:pt x="8837" y="2444"/>
                    <a:pt x="8795" y="2446"/>
                    <a:pt x="8760" y="2451"/>
                  </a:cubicBezTo>
                  <a:cubicBezTo>
                    <a:pt x="8073" y="2560"/>
                    <a:pt x="8312" y="3029"/>
                    <a:pt x="8312" y="3029"/>
                  </a:cubicBezTo>
                  <a:cubicBezTo>
                    <a:pt x="8312" y="3029"/>
                    <a:pt x="6512" y="2351"/>
                    <a:pt x="5594" y="2351"/>
                  </a:cubicBezTo>
                  <a:cubicBezTo>
                    <a:pt x="5581" y="2351"/>
                    <a:pt x="5568" y="2351"/>
                    <a:pt x="5555" y="2352"/>
                  </a:cubicBezTo>
                  <a:cubicBezTo>
                    <a:pt x="4281" y="2381"/>
                    <a:pt x="3653" y="2859"/>
                    <a:pt x="3653" y="2859"/>
                  </a:cubicBezTo>
                  <a:cubicBezTo>
                    <a:pt x="3574" y="2372"/>
                    <a:pt x="3514" y="1883"/>
                    <a:pt x="3425" y="1396"/>
                  </a:cubicBezTo>
                  <a:cubicBezTo>
                    <a:pt x="3365" y="1078"/>
                    <a:pt x="3266" y="62"/>
                    <a:pt x="2828" y="2"/>
                  </a:cubicBezTo>
                  <a:cubicBezTo>
                    <a:pt x="2815" y="1"/>
                    <a:pt x="2803" y="0"/>
                    <a:pt x="27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2"/>
            <p:cNvSpPr/>
            <p:nvPr/>
          </p:nvSpPr>
          <p:spPr>
            <a:xfrm>
              <a:off x="3639275" y="2478025"/>
              <a:ext cx="83025" cy="115475"/>
            </a:xfrm>
            <a:custGeom>
              <a:avLst/>
              <a:gdLst/>
              <a:ahLst/>
              <a:cxnLst/>
              <a:rect l="l" t="t" r="r" b="b"/>
              <a:pathLst>
                <a:path w="3321" h="4619" extrusionOk="0">
                  <a:moveTo>
                    <a:pt x="3240" y="0"/>
                  </a:moveTo>
                  <a:cubicBezTo>
                    <a:pt x="3237" y="0"/>
                    <a:pt x="3234" y="0"/>
                    <a:pt x="3231" y="1"/>
                  </a:cubicBezTo>
                  <a:cubicBezTo>
                    <a:pt x="2305" y="110"/>
                    <a:pt x="1887" y="996"/>
                    <a:pt x="1539" y="1753"/>
                  </a:cubicBezTo>
                  <a:cubicBezTo>
                    <a:pt x="1111" y="2708"/>
                    <a:pt x="603" y="3634"/>
                    <a:pt x="36" y="4520"/>
                  </a:cubicBezTo>
                  <a:cubicBezTo>
                    <a:pt x="0" y="4569"/>
                    <a:pt x="50" y="4618"/>
                    <a:pt x="99" y="4618"/>
                  </a:cubicBezTo>
                  <a:cubicBezTo>
                    <a:pt x="120" y="4618"/>
                    <a:pt x="141" y="4610"/>
                    <a:pt x="155" y="4589"/>
                  </a:cubicBezTo>
                  <a:cubicBezTo>
                    <a:pt x="673" y="3783"/>
                    <a:pt x="1131" y="2947"/>
                    <a:pt x="1539" y="2081"/>
                  </a:cubicBezTo>
                  <a:cubicBezTo>
                    <a:pt x="1897" y="1324"/>
                    <a:pt x="2266" y="249"/>
                    <a:pt x="3231" y="140"/>
                  </a:cubicBezTo>
                  <a:cubicBezTo>
                    <a:pt x="3317" y="130"/>
                    <a:pt x="3321" y="0"/>
                    <a:pt x="3240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2"/>
            <p:cNvSpPr/>
            <p:nvPr/>
          </p:nvSpPr>
          <p:spPr>
            <a:xfrm>
              <a:off x="3636075" y="2486600"/>
              <a:ext cx="28675" cy="48575"/>
            </a:xfrm>
            <a:custGeom>
              <a:avLst/>
              <a:gdLst/>
              <a:ahLst/>
              <a:cxnLst/>
              <a:rect l="l" t="t" r="r" b="b"/>
              <a:pathLst>
                <a:path w="1147" h="1943" extrusionOk="0">
                  <a:moveTo>
                    <a:pt x="1053" y="1"/>
                  </a:moveTo>
                  <a:cubicBezTo>
                    <a:pt x="1033" y="1"/>
                    <a:pt x="1012" y="11"/>
                    <a:pt x="1000" y="36"/>
                  </a:cubicBezTo>
                  <a:cubicBezTo>
                    <a:pt x="731" y="663"/>
                    <a:pt x="403" y="1270"/>
                    <a:pt x="34" y="1837"/>
                  </a:cubicBezTo>
                  <a:cubicBezTo>
                    <a:pt x="0" y="1892"/>
                    <a:pt x="46" y="1942"/>
                    <a:pt x="94" y="1942"/>
                  </a:cubicBezTo>
                  <a:cubicBezTo>
                    <a:pt x="116" y="1942"/>
                    <a:pt x="138" y="1932"/>
                    <a:pt x="154" y="1907"/>
                  </a:cubicBezTo>
                  <a:cubicBezTo>
                    <a:pt x="522" y="1340"/>
                    <a:pt x="850" y="733"/>
                    <a:pt x="1119" y="105"/>
                  </a:cubicBezTo>
                  <a:cubicBezTo>
                    <a:pt x="1147" y="51"/>
                    <a:pt x="1099" y="1"/>
                    <a:pt x="1053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2"/>
            <p:cNvSpPr/>
            <p:nvPr/>
          </p:nvSpPr>
          <p:spPr>
            <a:xfrm>
              <a:off x="3535925" y="2457850"/>
              <a:ext cx="103750" cy="115200"/>
            </a:xfrm>
            <a:custGeom>
              <a:avLst/>
              <a:gdLst/>
              <a:ahLst/>
              <a:cxnLst/>
              <a:rect l="l" t="t" r="r" b="b"/>
              <a:pathLst>
                <a:path w="4150" h="4608" extrusionOk="0">
                  <a:moveTo>
                    <a:pt x="4069" y="1"/>
                  </a:moveTo>
                  <a:cubicBezTo>
                    <a:pt x="4066" y="1"/>
                    <a:pt x="4063" y="1"/>
                    <a:pt x="4060" y="1"/>
                  </a:cubicBezTo>
                  <a:cubicBezTo>
                    <a:pt x="3573" y="51"/>
                    <a:pt x="3224" y="439"/>
                    <a:pt x="2936" y="797"/>
                  </a:cubicBezTo>
                  <a:cubicBezTo>
                    <a:pt x="2617" y="1215"/>
                    <a:pt x="2348" y="1664"/>
                    <a:pt x="2089" y="2122"/>
                  </a:cubicBezTo>
                  <a:cubicBezTo>
                    <a:pt x="1582" y="3027"/>
                    <a:pt x="1024" y="3983"/>
                    <a:pt x="69" y="4480"/>
                  </a:cubicBezTo>
                  <a:cubicBezTo>
                    <a:pt x="0" y="4515"/>
                    <a:pt x="42" y="4608"/>
                    <a:pt x="106" y="4608"/>
                  </a:cubicBezTo>
                  <a:cubicBezTo>
                    <a:pt x="116" y="4608"/>
                    <a:pt x="127" y="4605"/>
                    <a:pt x="138" y="4600"/>
                  </a:cubicBezTo>
                  <a:cubicBezTo>
                    <a:pt x="994" y="4162"/>
                    <a:pt x="1542" y="3346"/>
                    <a:pt x="2020" y="2529"/>
                  </a:cubicBezTo>
                  <a:cubicBezTo>
                    <a:pt x="2279" y="2082"/>
                    <a:pt x="2518" y="1633"/>
                    <a:pt x="2816" y="1206"/>
                  </a:cubicBezTo>
                  <a:cubicBezTo>
                    <a:pt x="3104" y="777"/>
                    <a:pt x="3503" y="200"/>
                    <a:pt x="4060" y="140"/>
                  </a:cubicBezTo>
                  <a:cubicBezTo>
                    <a:pt x="4147" y="131"/>
                    <a:pt x="4150" y="1"/>
                    <a:pt x="4069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2"/>
            <p:cNvSpPr/>
            <p:nvPr/>
          </p:nvSpPr>
          <p:spPr>
            <a:xfrm>
              <a:off x="3545475" y="2461750"/>
              <a:ext cx="43075" cy="54000"/>
            </a:xfrm>
            <a:custGeom>
              <a:avLst/>
              <a:gdLst/>
              <a:ahLst/>
              <a:cxnLst/>
              <a:rect l="l" t="t" r="r" b="b"/>
              <a:pathLst>
                <a:path w="1723" h="2160" extrusionOk="0">
                  <a:moveTo>
                    <a:pt x="1625" y="1"/>
                  </a:moveTo>
                  <a:cubicBezTo>
                    <a:pt x="1609" y="1"/>
                    <a:pt x="1592" y="7"/>
                    <a:pt x="1578" y="24"/>
                  </a:cubicBezTo>
                  <a:cubicBezTo>
                    <a:pt x="951" y="612"/>
                    <a:pt x="433" y="1298"/>
                    <a:pt x="35" y="2055"/>
                  </a:cubicBezTo>
                  <a:cubicBezTo>
                    <a:pt x="1" y="2110"/>
                    <a:pt x="47" y="2160"/>
                    <a:pt x="95" y="2160"/>
                  </a:cubicBezTo>
                  <a:cubicBezTo>
                    <a:pt x="117" y="2160"/>
                    <a:pt x="139" y="2150"/>
                    <a:pt x="154" y="2125"/>
                  </a:cubicBezTo>
                  <a:cubicBezTo>
                    <a:pt x="543" y="1378"/>
                    <a:pt x="1060" y="701"/>
                    <a:pt x="1678" y="114"/>
                  </a:cubicBezTo>
                  <a:cubicBezTo>
                    <a:pt x="1723" y="69"/>
                    <a:pt x="1677" y="1"/>
                    <a:pt x="162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2"/>
            <p:cNvSpPr/>
            <p:nvPr/>
          </p:nvSpPr>
          <p:spPr>
            <a:xfrm>
              <a:off x="3438350" y="2443425"/>
              <a:ext cx="110250" cy="97525"/>
            </a:xfrm>
            <a:custGeom>
              <a:avLst/>
              <a:gdLst/>
              <a:ahLst/>
              <a:cxnLst/>
              <a:rect l="l" t="t" r="r" b="b"/>
              <a:pathLst>
                <a:path w="4410" h="3901" extrusionOk="0">
                  <a:moveTo>
                    <a:pt x="4320" y="1"/>
                  </a:moveTo>
                  <a:cubicBezTo>
                    <a:pt x="3275" y="1"/>
                    <a:pt x="2738" y="1006"/>
                    <a:pt x="2249" y="1772"/>
                  </a:cubicBezTo>
                  <a:cubicBezTo>
                    <a:pt x="1722" y="2619"/>
                    <a:pt x="1025" y="3405"/>
                    <a:pt x="70" y="3763"/>
                  </a:cubicBezTo>
                  <a:cubicBezTo>
                    <a:pt x="0" y="3790"/>
                    <a:pt x="14" y="3900"/>
                    <a:pt x="79" y="3900"/>
                  </a:cubicBezTo>
                  <a:cubicBezTo>
                    <a:pt x="88" y="3900"/>
                    <a:pt x="99" y="3898"/>
                    <a:pt x="110" y="3893"/>
                  </a:cubicBezTo>
                  <a:cubicBezTo>
                    <a:pt x="966" y="3584"/>
                    <a:pt x="1623" y="2938"/>
                    <a:pt x="2130" y="2201"/>
                  </a:cubicBezTo>
                  <a:cubicBezTo>
                    <a:pt x="2685" y="1417"/>
                    <a:pt x="3172" y="140"/>
                    <a:pt x="4307" y="140"/>
                  </a:cubicBezTo>
                  <a:cubicBezTo>
                    <a:pt x="4311" y="140"/>
                    <a:pt x="4316" y="140"/>
                    <a:pt x="4320" y="140"/>
                  </a:cubicBezTo>
                  <a:cubicBezTo>
                    <a:pt x="4410" y="140"/>
                    <a:pt x="4410" y="1"/>
                    <a:pt x="4320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2"/>
            <p:cNvSpPr/>
            <p:nvPr/>
          </p:nvSpPr>
          <p:spPr>
            <a:xfrm>
              <a:off x="3456050" y="2457525"/>
              <a:ext cx="29975" cy="35050"/>
            </a:xfrm>
            <a:custGeom>
              <a:avLst/>
              <a:gdLst/>
              <a:ahLst/>
              <a:cxnLst/>
              <a:rect l="l" t="t" r="r" b="b"/>
              <a:pathLst>
                <a:path w="1199" h="1402" extrusionOk="0">
                  <a:moveTo>
                    <a:pt x="1105" y="0"/>
                  </a:moveTo>
                  <a:cubicBezTo>
                    <a:pt x="1091" y="0"/>
                    <a:pt x="1076" y="8"/>
                    <a:pt x="1064" y="24"/>
                  </a:cubicBezTo>
                  <a:cubicBezTo>
                    <a:pt x="725" y="442"/>
                    <a:pt x="377" y="861"/>
                    <a:pt x="39" y="1279"/>
                  </a:cubicBezTo>
                  <a:cubicBezTo>
                    <a:pt x="1" y="1331"/>
                    <a:pt x="44" y="1402"/>
                    <a:pt x="93" y="1402"/>
                  </a:cubicBezTo>
                  <a:cubicBezTo>
                    <a:pt x="108" y="1402"/>
                    <a:pt x="124" y="1395"/>
                    <a:pt x="138" y="1378"/>
                  </a:cubicBezTo>
                  <a:lnTo>
                    <a:pt x="1154" y="124"/>
                  </a:lnTo>
                  <a:cubicBezTo>
                    <a:pt x="1199" y="71"/>
                    <a:pt x="1152" y="0"/>
                    <a:pt x="110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2"/>
            <p:cNvSpPr/>
            <p:nvPr/>
          </p:nvSpPr>
          <p:spPr>
            <a:xfrm>
              <a:off x="3731600" y="2454075"/>
              <a:ext cx="35700" cy="116725"/>
            </a:xfrm>
            <a:custGeom>
              <a:avLst/>
              <a:gdLst/>
              <a:ahLst/>
              <a:cxnLst/>
              <a:rect l="l" t="t" r="r" b="b"/>
              <a:pathLst>
                <a:path w="1428" h="4669" extrusionOk="0">
                  <a:moveTo>
                    <a:pt x="1334" y="1"/>
                  </a:moveTo>
                  <a:cubicBezTo>
                    <a:pt x="1323" y="1"/>
                    <a:pt x="1311" y="4"/>
                    <a:pt x="1300" y="13"/>
                  </a:cubicBezTo>
                  <a:cubicBezTo>
                    <a:pt x="1001" y="232"/>
                    <a:pt x="862" y="600"/>
                    <a:pt x="723" y="928"/>
                  </a:cubicBezTo>
                  <a:cubicBezTo>
                    <a:pt x="563" y="1307"/>
                    <a:pt x="444" y="1695"/>
                    <a:pt x="354" y="2093"/>
                  </a:cubicBezTo>
                  <a:cubicBezTo>
                    <a:pt x="165" y="2919"/>
                    <a:pt x="86" y="3766"/>
                    <a:pt x="6" y="4602"/>
                  </a:cubicBezTo>
                  <a:cubicBezTo>
                    <a:pt x="1" y="4646"/>
                    <a:pt x="33" y="4669"/>
                    <a:pt x="68" y="4669"/>
                  </a:cubicBezTo>
                  <a:cubicBezTo>
                    <a:pt x="103" y="4669"/>
                    <a:pt x="140" y="4646"/>
                    <a:pt x="145" y="4602"/>
                  </a:cubicBezTo>
                  <a:cubicBezTo>
                    <a:pt x="215" y="3815"/>
                    <a:pt x="285" y="3029"/>
                    <a:pt x="453" y="2262"/>
                  </a:cubicBezTo>
                  <a:cubicBezTo>
                    <a:pt x="533" y="1904"/>
                    <a:pt x="633" y="1546"/>
                    <a:pt x="762" y="1198"/>
                  </a:cubicBezTo>
                  <a:cubicBezTo>
                    <a:pt x="891" y="849"/>
                    <a:pt x="1061" y="361"/>
                    <a:pt x="1369" y="132"/>
                  </a:cubicBezTo>
                  <a:cubicBezTo>
                    <a:pt x="1428" y="91"/>
                    <a:pt x="1389" y="1"/>
                    <a:pt x="1334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2"/>
            <p:cNvSpPr/>
            <p:nvPr/>
          </p:nvSpPr>
          <p:spPr>
            <a:xfrm>
              <a:off x="3779025" y="2480000"/>
              <a:ext cx="6025" cy="46000"/>
            </a:xfrm>
            <a:custGeom>
              <a:avLst/>
              <a:gdLst/>
              <a:ahLst/>
              <a:cxnLst/>
              <a:rect l="l" t="t" r="r" b="b"/>
              <a:pathLst>
                <a:path w="241" h="1840" extrusionOk="0">
                  <a:moveTo>
                    <a:pt x="139" y="0"/>
                  </a:moveTo>
                  <a:cubicBezTo>
                    <a:pt x="112" y="0"/>
                    <a:pt x="88" y="16"/>
                    <a:pt x="80" y="51"/>
                  </a:cubicBezTo>
                  <a:cubicBezTo>
                    <a:pt x="0" y="628"/>
                    <a:pt x="10" y="1216"/>
                    <a:pt x="100" y="1793"/>
                  </a:cubicBezTo>
                  <a:cubicBezTo>
                    <a:pt x="108" y="1825"/>
                    <a:pt x="133" y="1839"/>
                    <a:pt x="159" y="1839"/>
                  </a:cubicBezTo>
                  <a:cubicBezTo>
                    <a:pt x="199" y="1839"/>
                    <a:pt x="241" y="1807"/>
                    <a:pt x="229" y="1753"/>
                  </a:cubicBezTo>
                  <a:cubicBezTo>
                    <a:pt x="140" y="1205"/>
                    <a:pt x="140" y="638"/>
                    <a:pt x="219" y="91"/>
                  </a:cubicBezTo>
                  <a:cubicBezTo>
                    <a:pt x="225" y="36"/>
                    <a:pt x="180" y="0"/>
                    <a:pt x="139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2"/>
            <p:cNvSpPr/>
            <p:nvPr/>
          </p:nvSpPr>
          <p:spPr>
            <a:xfrm>
              <a:off x="3797750" y="2437750"/>
              <a:ext cx="32175" cy="80800"/>
            </a:xfrm>
            <a:custGeom>
              <a:avLst/>
              <a:gdLst/>
              <a:ahLst/>
              <a:cxnLst/>
              <a:rect l="l" t="t" r="r" b="b"/>
              <a:pathLst>
                <a:path w="1287" h="3232" extrusionOk="0">
                  <a:moveTo>
                    <a:pt x="101" y="1"/>
                  </a:moveTo>
                  <a:cubicBezTo>
                    <a:pt x="45" y="1"/>
                    <a:pt x="1" y="72"/>
                    <a:pt x="48" y="119"/>
                  </a:cubicBezTo>
                  <a:cubicBezTo>
                    <a:pt x="884" y="905"/>
                    <a:pt x="1072" y="2070"/>
                    <a:pt x="1142" y="3165"/>
                  </a:cubicBezTo>
                  <a:cubicBezTo>
                    <a:pt x="1147" y="3209"/>
                    <a:pt x="1184" y="3231"/>
                    <a:pt x="1219" y="3231"/>
                  </a:cubicBezTo>
                  <a:cubicBezTo>
                    <a:pt x="1254" y="3231"/>
                    <a:pt x="1287" y="3209"/>
                    <a:pt x="1282" y="3165"/>
                  </a:cubicBezTo>
                  <a:cubicBezTo>
                    <a:pt x="1212" y="2030"/>
                    <a:pt x="1013" y="825"/>
                    <a:pt x="147" y="19"/>
                  </a:cubicBezTo>
                  <a:cubicBezTo>
                    <a:pt x="132" y="6"/>
                    <a:pt x="116" y="1"/>
                    <a:pt x="10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2"/>
            <p:cNvSpPr/>
            <p:nvPr/>
          </p:nvSpPr>
          <p:spPr>
            <a:xfrm>
              <a:off x="3836700" y="2462800"/>
              <a:ext cx="7650" cy="26150"/>
            </a:xfrm>
            <a:custGeom>
              <a:avLst/>
              <a:gdLst/>
              <a:ahLst/>
              <a:cxnLst/>
              <a:rect l="l" t="t" r="r" b="b"/>
              <a:pathLst>
                <a:path w="306" h="1046" extrusionOk="0">
                  <a:moveTo>
                    <a:pt x="81" y="1"/>
                  </a:moveTo>
                  <a:cubicBezTo>
                    <a:pt x="42" y="1"/>
                    <a:pt x="0" y="34"/>
                    <a:pt x="12" y="82"/>
                  </a:cubicBezTo>
                  <a:cubicBezTo>
                    <a:pt x="82" y="380"/>
                    <a:pt x="132" y="679"/>
                    <a:pt x="162" y="978"/>
                  </a:cubicBezTo>
                  <a:cubicBezTo>
                    <a:pt x="167" y="1023"/>
                    <a:pt x="204" y="1045"/>
                    <a:pt x="239" y="1045"/>
                  </a:cubicBezTo>
                  <a:cubicBezTo>
                    <a:pt x="274" y="1045"/>
                    <a:pt x="306" y="1023"/>
                    <a:pt x="301" y="978"/>
                  </a:cubicBezTo>
                  <a:cubicBezTo>
                    <a:pt x="271" y="669"/>
                    <a:pt x="222" y="360"/>
                    <a:pt x="142" y="52"/>
                  </a:cubicBezTo>
                  <a:cubicBezTo>
                    <a:pt x="134" y="16"/>
                    <a:pt x="108" y="1"/>
                    <a:pt x="8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2"/>
            <p:cNvSpPr/>
            <p:nvPr/>
          </p:nvSpPr>
          <p:spPr>
            <a:xfrm>
              <a:off x="3694525" y="2450100"/>
              <a:ext cx="31850" cy="15975"/>
            </a:xfrm>
            <a:custGeom>
              <a:avLst/>
              <a:gdLst/>
              <a:ahLst/>
              <a:cxnLst/>
              <a:rect l="l" t="t" r="r" b="b"/>
              <a:pathLst>
                <a:path w="1274" h="639" extrusionOk="0">
                  <a:moveTo>
                    <a:pt x="1175" y="1"/>
                  </a:moveTo>
                  <a:cubicBezTo>
                    <a:pt x="1170" y="1"/>
                    <a:pt x="1165" y="2"/>
                    <a:pt x="1160" y="3"/>
                  </a:cubicBezTo>
                  <a:cubicBezTo>
                    <a:pt x="752" y="92"/>
                    <a:pt x="384" y="271"/>
                    <a:pt x="56" y="520"/>
                  </a:cubicBezTo>
                  <a:cubicBezTo>
                    <a:pt x="1" y="567"/>
                    <a:pt x="50" y="638"/>
                    <a:pt x="107" y="638"/>
                  </a:cubicBezTo>
                  <a:cubicBezTo>
                    <a:pt x="123" y="638"/>
                    <a:pt x="140" y="633"/>
                    <a:pt x="155" y="620"/>
                  </a:cubicBezTo>
                  <a:cubicBezTo>
                    <a:pt x="463" y="391"/>
                    <a:pt x="812" y="222"/>
                    <a:pt x="1190" y="142"/>
                  </a:cubicBezTo>
                  <a:cubicBezTo>
                    <a:pt x="1274" y="124"/>
                    <a:pt x="1244" y="1"/>
                    <a:pt x="1175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2"/>
            <p:cNvSpPr/>
            <p:nvPr/>
          </p:nvSpPr>
          <p:spPr>
            <a:xfrm>
              <a:off x="3469950" y="2391850"/>
              <a:ext cx="4750" cy="26725"/>
            </a:xfrm>
            <a:custGeom>
              <a:avLst/>
              <a:gdLst/>
              <a:ahLst/>
              <a:cxnLst/>
              <a:rect l="l" t="t" r="r" b="b"/>
              <a:pathLst>
                <a:path w="190" h="1069" extrusionOk="0">
                  <a:moveTo>
                    <a:pt x="71" y="1"/>
                  </a:moveTo>
                  <a:cubicBezTo>
                    <a:pt x="64" y="1"/>
                    <a:pt x="57" y="2"/>
                    <a:pt x="50" y="4"/>
                  </a:cubicBezTo>
                  <a:cubicBezTo>
                    <a:pt x="10" y="13"/>
                    <a:pt x="0" y="43"/>
                    <a:pt x="0" y="83"/>
                  </a:cubicBezTo>
                  <a:cubicBezTo>
                    <a:pt x="50" y="391"/>
                    <a:pt x="50" y="700"/>
                    <a:pt x="20" y="999"/>
                  </a:cubicBezTo>
                  <a:cubicBezTo>
                    <a:pt x="20" y="1039"/>
                    <a:pt x="60" y="1068"/>
                    <a:pt x="90" y="1068"/>
                  </a:cubicBezTo>
                  <a:cubicBezTo>
                    <a:pt x="129" y="1068"/>
                    <a:pt x="160" y="1039"/>
                    <a:pt x="160" y="999"/>
                  </a:cubicBezTo>
                  <a:cubicBezTo>
                    <a:pt x="189" y="680"/>
                    <a:pt x="179" y="362"/>
                    <a:pt x="140" y="43"/>
                  </a:cubicBezTo>
                  <a:cubicBezTo>
                    <a:pt x="131" y="19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2"/>
            <p:cNvSpPr/>
            <p:nvPr/>
          </p:nvSpPr>
          <p:spPr>
            <a:xfrm>
              <a:off x="3807875" y="2385175"/>
              <a:ext cx="5650" cy="39075"/>
            </a:xfrm>
            <a:custGeom>
              <a:avLst/>
              <a:gdLst/>
              <a:ahLst/>
              <a:cxnLst/>
              <a:rect l="l" t="t" r="r" b="b"/>
              <a:pathLst>
                <a:path w="226" h="1563" extrusionOk="0">
                  <a:moveTo>
                    <a:pt x="142" y="1"/>
                  </a:moveTo>
                  <a:cubicBezTo>
                    <a:pt x="117" y="1"/>
                    <a:pt x="94" y="16"/>
                    <a:pt x="90" y="52"/>
                  </a:cubicBezTo>
                  <a:cubicBezTo>
                    <a:pt x="21" y="529"/>
                    <a:pt x="1" y="1007"/>
                    <a:pt x="41" y="1495"/>
                  </a:cubicBezTo>
                  <a:cubicBezTo>
                    <a:pt x="45" y="1540"/>
                    <a:pt x="83" y="1562"/>
                    <a:pt x="118" y="1562"/>
                  </a:cubicBezTo>
                  <a:cubicBezTo>
                    <a:pt x="152" y="1562"/>
                    <a:pt x="185" y="1540"/>
                    <a:pt x="180" y="1495"/>
                  </a:cubicBezTo>
                  <a:cubicBezTo>
                    <a:pt x="140" y="1027"/>
                    <a:pt x="160" y="559"/>
                    <a:pt x="220" y="91"/>
                  </a:cubicBezTo>
                  <a:cubicBezTo>
                    <a:pt x="226" y="37"/>
                    <a:pt x="181" y="1"/>
                    <a:pt x="142" y="1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226;p32"/>
          <p:cNvSpPr txBox="1">
            <a:spLocks noGrp="1"/>
          </p:cNvSpPr>
          <p:nvPr>
            <p:ph type="title"/>
          </p:nvPr>
        </p:nvSpPr>
        <p:spPr>
          <a:xfrm>
            <a:off x="1173191" y="0"/>
            <a:ext cx="6885048" cy="88265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PRÁCTICA DE MOTRICIDAD FINA</a:t>
            </a:r>
            <a:endParaRPr sz="3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21;p39"/>
          <p:cNvGrpSpPr/>
          <p:nvPr/>
        </p:nvGrpSpPr>
        <p:grpSpPr>
          <a:xfrm rot="10800000" flipH="1">
            <a:off x="512909" y="540001"/>
            <a:ext cx="773799" cy="988024"/>
            <a:chOff x="5138046" y="406325"/>
            <a:chExt cx="188428" cy="240594"/>
          </a:xfrm>
        </p:grpSpPr>
        <p:sp>
          <p:nvSpPr>
            <p:cNvPr id="622" name="Google Shape;622;p39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28;p39"/>
          <p:cNvGrpSpPr/>
          <p:nvPr/>
        </p:nvGrpSpPr>
        <p:grpSpPr>
          <a:xfrm rot="373931">
            <a:off x="7673629" y="3603046"/>
            <a:ext cx="773793" cy="988016"/>
            <a:chOff x="5138046" y="406325"/>
            <a:chExt cx="188428" cy="240594"/>
          </a:xfrm>
        </p:grpSpPr>
        <p:sp>
          <p:nvSpPr>
            <p:cNvPr id="629" name="Google Shape;629;p39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35;p39"/>
          <p:cNvGrpSpPr/>
          <p:nvPr/>
        </p:nvGrpSpPr>
        <p:grpSpPr>
          <a:xfrm>
            <a:off x="7668619" y="1018556"/>
            <a:ext cx="1820438" cy="1552895"/>
            <a:chOff x="730735" y="1678975"/>
            <a:chExt cx="2093179" cy="1785552"/>
          </a:xfrm>
        </p:grpSpPr>
        <p:pic>
          <p:nvPicPr>
            <p:cNvPr id="636" name="Google Shape;6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0735" y="1678975"/>
              <a:ext cx="2093179" cy="17855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7" name="Google Shape;637;p39"/>
            <p:cNvSpPr/>
            <p:nvPr/>
          </p:nvSpPr>
          <p:spPr>
            <a:xfrm>
              <a:off x="2103050" y="2637725"/>
              <a:ext cx="75900" cy="79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638;p39"/>
          <p:cNvGrpSpPr/>
          <p:nvPr/>
        </p:nvGrpSpPr>
        <p:grpSpPr>
          <a:xfrm rot="10800000">
            <a:off x="7857309" y="540001"/>
            <a:ext cx="773799" cy="988024"/>
            <a:chOff x="5138046" y="406325"/>
            <a:chExt cx="188428" cy="240594"/>
          </a:xfrm>
        </p:grpSpPr>
        <p:sp>
          <p:nvSpPr>
            <p:cNvPr id="639" name="Google Shape;639;p39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645;p39"/>
          <p:cNvGrpSpPr/>
          <p:nvPr/>
        </p:nvGrpSpPr>
        <p:grpSpPr>
          <a:xfrm rot="-373931" flipH="1">
            <a:off x="665529" y="3603046"/>
            <a:ext cx="773793" cy="988016"/>
            <a:chOff x="5138046" y="406325"/>
            <a:chExt cx="188428" cy="240594"/>
          </a:xfrm>
        </p:grpSpPr>
        <p:sp>
          <p:nvSpPr>
            <p:cNvPr id="646" name="Google Shape;646;p39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620;p39"/>
          <p:cNvSpPr txBox="1">
            <a:spLocks/>
          </p:cNvSpPr>
          <p:nvPr/>
        </p:nvSpPr>
        <p:spPr>
          <a:xfrm>
            <a:off x="784927" y="0"/>
            <a:ext cx="7013352" cy="1017916"/>
          </a:xfrm>
          <a:prstGeom prst="rect">
            <a:avLst/>
          </a:prstGeom>
          <a:noFill/>
          <a:ln>
            <a:noFill/>
          </a:ln>
          <a:effectLst>
            <a:outerShdw dist="38100" dir="372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Poppins ExtraBold"/>
              <a:buNone/>
              <a:tabLst/>
              <a:defRPr/>
            </a:pPr>
            <a:r>
              <a:rPr kumimoji="0" lang="es-MX" sz="3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Observamos 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63FA9AAC-F0DD-437A-9AD2-B01A8A0F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5277" y="4503475"/>
            <a:ext cx="10594554" cy="2304600"/>
          </a:xfrm>
        </p:spPr>
        <p:txBody>
          <a:bodyPr/>
          <a:lstStyle/>
          <a:p>
            <a:r>
              <a:rPr lang="es-MX" sz="2800" dirty="0"/>
              <a:t>https://www.youtube.com/watch?v=-gsf0lIGlkI</a:t>
            </a:r>
          </a:p>
        </p:txBody>
      </p:sp>
      <p:pic>
        <p:nvPicPr>
          <p:cNvPr id="9" name="Elementos multimedia en línea 8" title="Mￃﾩtodo Minjares.  Carretilla letra S Primer grado">
            <a:hlinkClick r:id="" action="ppaction://media"/>
            <a:extLst>
              <a:ext uri="{FF2B5EF4-FFF2-40B4-BE49-F238E27FC236}">
                <a16:creationId xmlns:a16="http://schemas.microsoft.com/office/drawing/2014/main" id="{6FFAEE29-772F-4056-A712-C15DE7F184F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19654" y="730926"/>
            <a:ext cx="5739679" cy="3686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8"/>
          <p:cNvSpPr txBox="1">
            <a:spLocks noGrp="1"/>
          </p:cNvSpPr>
          <p:nvPr>
            <p:ph type="title"/>
          </p:nvPr>
        </p:nvSpPr>
        <p:spPr>
          <a:xfrm>
            <a:off x="995558" y="324255"/>
            <a:ext cx="73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Repasamos</a:t>
            </a:r>
            <a:endParaRPr dirty="0"/>
          </a:p>
        </p:txBody>
      </p:sp>
      <p:grpSp>
        <p:nvGrpSpPr>
          <p:cNvPr id="550" name="Google Shape;550;p38"/>
          <p:cNvGrpSpPr/>
          <p:nvPr/>
        </p:nvGrpSpPr>
        <p:grpSpPr>
          <a:xfrm rot="10800000" flipH="1">
            <a:off x="548579" y="473909"/>
            <a:ext cx="526543" cy="672316"/>
            <a:chOff x="5138046" y="406325"/>
            <a:chExt cx="188428" cy="240594"/>
          </a:xfrm>
        </p:grpSpPr>
        <p:sp>
          <p:nvSpPr>
            <p:cNvPr id="551" name="Google Shape;551;p38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8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8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8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8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8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0"/>
          <p:cNvSpPr txBox="1">
            <a:spLocks noGrp="1"/>
          </p:cNvSpPr>
          <p:nvPr>
            <p:ph type="subTitle" idx="2"/>
          </p:nvPr>
        </p:nvSpPr>
        <p:spPr>
          <a:xfrm>
            <a:off x="0" y="403977"/>
            <a:ext cx="3907791" cy="475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/>
              <a:t>Jugamos</a:t>
            </a:r>
            <a:endParaRPr dirty="0"/>
          </a:p>
        </p:txBody>
      </p:sp>
      <p:pic>
        <p:nvPicPr>
          <p:cNvPr id="658" name="Google Shape;6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00" y="1666400"/>
            <a:ext cx="2049900" cy="1810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659;p40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660" name="Google Shape;660;p4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66;p40"/>
          <p:cNvGrpSpPr/>
          <p:nvPr/>
        </p:nvGrpSpPr>
        <p:grpSpPr>
          <a:xfrm rot="-1159149" flipH="1">
            <a:off x="640132" y="3828200"/>
            <a:ext cx="773807" cy="988034"/>
            <a:chOff x="5138046" y="406325"/>
            <a:chExt cx="188428" cy="240594"/>
          </a:xfrm>
        </p:grpSpPr>
        <p:sp>
          <p:nvSpPr>
            <p:cNvPr id="667" name="Google Shape;667;p4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CAD0A5BD-F993-4DC8-9EA0-71FA3EC7FC99}"/>
              </a:ext>
            </a:extLst>
          </p:cNvPr>
          <p:cNvSpPr/>
          <p:nvPr/>
        </p:nvSpPr>
        <p:spPr>
          <a:xfrm>
            <a:off x="2132706" y="4263606"/>
            <a:ext cx="6635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u="sng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https://wordwall.net/es/resource/18031993/letra-s</a:t>
            </a:r>
            <a:endParaRPr lang="es-MX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F629A3-6467-4E54-A96B-8306E87A2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467" y="1204614"/>
            <a:ext cx="5082319" cy="303170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0"/>
          <p:cNvSpPr txBox="1">
            <a:spLocks noGrp="1"/>
          </p:cNvSpPr>
          <p:nvPr>
            <p:ph type="subTitle" idx="2"/>
          </p:nvPr>
        </p:nvSpPr>
        <p:spPr>
          <a:xfrm>
            <a:off x="0" y="403977"/>
            <a:ext cx="3907791" cy="475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/>
              <a:t>Jugamos</a:t>
            </a:r>
            <a:endParaRPr dirty="0"/>
          </a:p>
        </p:txBody>
      </p:sp>
      <p:pic>
        <p:nvPicPr>
          <p:cNvPr id="658" name="Google Shape;6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00" y="1666400"/>
            <a:ext cx="2049900" cy="1810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659;p40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660" name="Google Shape;660;p4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66;p40"/>
          <p:cNvGrpSpPr/>
          <p:nvPr/>
        </p:nvGrpSpPr>
        <p:grpSpPr>
          <a:xfrm rot="-1159149" flipH="1">
            <a:off x="640132" y="3828200"/>
            <a:ext cx="773807" cy="988034"/>
            <a:chOff x="5138046" y="406325"/>
            <a:chExt cx="188428" cy="240594"/>
          </a:xfrm>
        </p:grpSpPr>
        <p:sp>
          <p:nvSpPr>
            <p:cNvPr id="667" name="Google Shape;667;p4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259B7756-B1AC-48DF-A5CC-CB0129E7A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21" y="1132737"/>
            <a:ext cx="4447869" cy="282062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236B307-2331-42ED-8A5B-C914AFDAE14B}"/>
              </a:ext>
            </a:extLst>
          </p:cNvPr>
          <p:cNvSpPr/>
          <p:nvPr/>
        </p:nvSpPr>
        <p:spPr>
          <a:xfrm>
            <a:off x="543497" y="4590049"/>
            <a:ext cx="8882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u="sng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https://wordwall.net/es/resource/6430512/jugamos-con-la-letra-s</a:t>
            </a:r>
            <a:r>
              <a:rPr lang="es-MX" sz="2400" b="1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638471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0"/>
          <p:cNvSpPr txBox="1">
            <a:spLocks noGrp="1"/>
          </p:cNvSpPr>
          <p:nvPr>
            <p:ph type="subTitle" idx="2"/>
          </p:nvPr>
        </p:nvSpPr>
        <p:spPr>
          <a:xfrm>
            <a:off x="0" y="403977"/>
            <a:ext cx="3907791" cy="475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/>
              <a:t>Jugamos</a:t>
            </a:r>
            <a:endParaRPr dirty="0"/>
          </a:p>
        </p:txBody>
      </p:sp>
      <p:pic>
        <p:nvPicPr>
          <p:cNvPr id="658" name="Google Shape;6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00" y="1666400"/>
            <a:ext cx="2049900" cy="1810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659;p40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660" name="Google Shape;660;p4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66;p40"/>
          <p:cNvGrpSpPr/>
          <p:nvPr/>
        </p:nvGrpSpPr>
        <p:grpSpPr>
          <a:xfrm rot="-1159149" flipH="1">
            <a:off x="640132" y="3828200"/>
            <a:ext cx="773807" cy="988034"/>
            <a:chOff x="5138046" y="406325"/>
            <a:chExt cx="188428" cy="240594"/>
          </a:xfrm>
        </p:grpSpPr>
        <p:sp>
          <p:nvSpPr>
            <p:cNvPr id="667" name="Google Shape;667;p40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0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0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B27B0A7B-52C9-4FD8-A167-00DA0A4E9D3B}"/>
              </a:ext>
            </a:extLst>
          </p:cNvPr>
          <p:cNvSpPr/>
          <p:nvPr/>
        </p:nvSpPr>
        <p:spPr>
          <a:xfrm>
            <a:off x="1953895" y="4341876"/>
            <a:ext cx="6737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u="sng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https://es.liveworksheets.com/fs3005862ux</a:t>
            </a:r>
            <a:r>
              <a:rPr lang="es-MX" sz="2800" b="1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3FB92D-0C34-4A87-85D9-544582A4A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828" y="247631"/>
            <a:ext cx="3700208" cy="398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62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534838" y="0"/>
            <a:ext cx="7798279" cy="7763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Engordamos la consonante S</a:t>
            </a:r>
            <a:endParaRPr dirty="0"/>
          </a:p>
        </p:txBody>
      </p:sp>
      <p:grpSp>
        <p:nvGrpSpPr>
          <p:cNvPr id="2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570" name="AutoShape 2" descr="blob:https://web.whatsapp.com/cad3d369-88aa-45ae-a60e-8b9ae92e1fc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9573" name="AutoShape 5" descr="blob:https://web.whatsapp.com/7ece1f53-5283-47b3-ba51-7b28b6441c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8266844-034B-43FC-B2B7-062F8854AF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22" t="23259" r="37450" b="7723"/>
          <a:stretch/>
        </p:blipFill>
        <p:spPr>
          <a:xfrm>
            <a:off x="3330400" y="1092516"/>
            <a:ext cx="3312198" cy="365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93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>
            <a:spLocks noGrp="1"/>
          </p:cNvSpPr>
          <p:nvPr>
            <p:ph type="title"/>
          </p:nvPr>
        </p:nvSpPr>
        <p:spPr>
          <a:xfrm>
            <a:off x="534838" y="0"/>
            <a:ext cx="7798279" cy="7763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Engordamos la consonante S-s</a:t>
            </a:r>
            <a:endParaRPr dirty="0"/>
          </a:p>
        </p:txBody>
      </p:sp>
      <p:grpSp>
        <p:nvGrpSpPr>
          <p:cNvPr id="3" name="Google Shape;355;p33"/>
          <p:cNvGrpSpPr/>
          <p:nvPr/>
        </p:nvGrpSpPr>
        <p:grpSpPr>
          <a:xfrm rot="-373931" flipH="1">
            <a:off x="665529" y="3807096"/>
            <a:ext cx="773793" cy="988016"/>
            <a:chOff x="5138046" y="406325"/>
            <a:chExt cx="188428" cy="240594"/>
          </a:xfrm>
        </p:grpSpPr>
        <p:sp>
          <p:nvSpPr>
            <p:cNvPr id="356" name="Google Shape;356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62;p33"/>
          <p:cNvGrpSpPr/>
          <p:nvPr/>
        </p:nvGrpSpPr>
        <p:grpSpPr>
          <a:xfrm rot="-1581511">
            <a:off x="7730428" y="3888455"/>
            <a:ext cx="773809" cy="988037"/>
            <a:chOff x="5138046" y="406325"/>
            <a:chExt cx="188428" cy="240594"/>
          </a:xfrm>
        </p:grpSpPr>
        <p:sp>
          <p:nvSpPr>
            <p:cNvPr id="363" name="Google Shape;363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69;p33"/>
          <p:cNvGrpSpPr/>
          <p:nvPr/>
        </p:nvGrpSpPr>
        <p:grpSpPr>
          <a:xfrm rot="1159149">
            <a:off x="7767882" y="274875"/>
            <a:ext cx="773807" cy="988034"/>
            <a:chOff x="5138046" y="406325"/>
            <a:chExt cx="188428" cy="240594"/>
          </a:xfrm>
        </p:grpSpPr>
        <p:sp>
          <p:nvSpPr>
            <p:cNvPr id="370" name="Google Shape;370;p33"/>
            <p:cNvSpPr/>
            <p:nvPr/>
          </p:nvSpPr>
          <p:spPr>
            <a:xfrm>
              <a:off x="5188500" y="471025"/>
              <a:ext cx="131425" cy="124575"/>
            </a:xfrm>
            <a:custGeom>
              <a:avLst/>
              <a:gdLst/>
              <a:ahLst/>
              <a:cxnLst/>
              <a:rect l="l" t="t" r="r" b="b"/>
              <a:pathLst>
                <a:path w="5257" h="4983" extrusionOk="0">
                  <a:moveTo>
                    <a:pt x="3936" y="0"/>
                  </a:moveTo>
                  <a:cubicBezTo>
                    <a:pt x="3898" y="0"/>
                    <a:pt x="3859" y="13"/>
                    <a:pt x="3823" y="41"/>
                  </a:cubicBezTo>
                  <a:lnTo>
                    <a:pt x="2609" y="976"/>
                  </a:lnTo>
                  <a:cubicBezTo>
                    <a:pt x="2574" y="1006"/>
                    <a:pt x="2533" y="1021"/>
                    <a:pt x="2492" y="1021"/>
                  </a:cubicBezTo>
                  <a:cubicBezTo>
                    <a:pt x="2463" y="1021"/>
                    <a:pt x="2435" y="1013"/>
                    <a:pt x="2410" y="996"/>
                  </a:cubicBezTo>
                  <a:lnTo>
                    <a:pt x="1085" y="200"/>
                  </a:lnTo>
                  <a:cubicBezTo>
                    <a:pt x="1056" y="182"/>
                    <a:pt x="1026" y="173"/>
                    <a:pt x="996" y="173"/>
                  </a:cubicBezTo>
                  <a:cubicBezTo>
                    <a:pt x="882" y="173"/>
                    <a:pt x="779" y="293"/>
                    <a:pt x="827" y="419"/>
                  </a:cubicBezTo>
                  <a:lnTo>
                    <a:pt x="1344" y="1863"/>
                  </a:lnTo>
                  <a:cubicBezTo>
                    <a:pt x="1375" y="1932"/>
                    <a:pt x="1355" y="2012"/>
                    <a:pt x="1295" y="2062"/>
                  </a:cubicBezTo>
                  <a:lnTo>
                    <a:pt x="130" y="3077"/>
                  </a:lnTo>
                  <a:cubicBezTo>
                    <a:pt x="1" y="3186"/>
                    <a:pt x="90" y="3396"/>
                    <a:pt x="260" y="3396"/>
                  </a:cubicBezTo>
                  <a:lnTo>
                    <a:pt x="1793" y="3346"/>
                  </a:lnTo>
                  <a:cubicBezTo>
                    <a:pt x="1872" y="3346"/>
                    <a:pt x="1941" y="3385"/>
                    <a:pt x="1972" y="3455"/>
                  </a:cubicBezTo>
                  <a:lnTo>
                    <a:pt x="2569" y="4869"/>
                  </a:lnTo>
                  <a:cubicBezTo>
                    <a:pt x="2602" y="4945"/>
                    <a:pt x="2671" y="4982"/>
                    <a:pt x="2739" y="4982"/>
                  </a:cubicBezTo>
                  <a:cubicBezTo>
                    <a:pt x="2814" y="4982"/>
                    <a:pt x="2887" y="4937"/>
                    <a:pt x="2907" y="4849"/>
                  </a:cubicBezTo>
                  <a:lnTo>
                    <a:pt x="3335" y="3376"/>
                  </a:lnTo>
                  <a:cubicBezTo>
                    <a:pt x="3365" y="3306"/>
                    <a:pt x="3425" y="3246"/>
                    <a:pt x="3494" y="3246"/>
                  </a:cubicBezTo>
                  <a:lnTo>
                    <a:pt x="5027" y="3107"/>
                  </a:lnTo>
                  <a:cubicBezTo>
                    <a:pt x="5197" y="3097"/>
                    <a:pt x="5257" y="2868"/>
                    <a:pt x="5117" y="2779"/>
                  </a:cubicBezTo>
                  <a:lnTo>
                    <a:pt x="3843" y="1912"/>
                  </a:lnTo>
                  <a:cubicBezTo>
                    <a:pt x="3783" y="1872"/>
                    <a:pt x="3753" y="1793"/>
                    <a:pt x="3773" y="1723"/>
                  </a:cubicBezTo>
                  <a:lnTo>
                    <a:pt x="4111" y="220"/>
                  </a:lnTo>
                  <a:cubicBezTo>
                    <a:pt x="4141" y="102"/>
                    <a:pt x="4045" y="0"/>
                    <a:pt x="39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185025" y="466525"/>
              <a:ext cx="138625" cy="133450"/>
            </a:xfrm>
            <a:custGeom>
              <a:avLst/>
              <a:gdLst/>
              <a:ahLst/>
              <a:cxnLst/>
              <a:rect l="l" t="t" r="r" b="b"/>
              <a:pathLst>
                <a:path w="5545" h="5338" extrusionOk="0">
                  <a:moveTo>
                    <a:pt x="4082" y="360"/>
                  </a:moveTo>
                  <a:lnTo>
                    <a:pt x="3733" y="1864"/>
                  </a:lnTo>
                  <a:cubicBezTo>
                    <a:pt x="3703" y="2003"/>
                    <a:pt x="3763" y="2152"/>
                    <a:pt x="3883" y="2242"/>
                  </a:cubicBezTo>
                  <a:lnTo>
                    <a:pt x="5157" y="3107"/>
                  </a:lnTo>
                  <a:lnTo>
                    <a:pt x="3624" y="3247"/>
                  </a:lnTo>
                  <a:cubicBezTo>
                    <a:pt x="3474" y="3257"/>
                    <a:pt x="3345" y="3357"/>
                    <a:pt x="3305" y="3506"/>
                  </a:cubicBezTo>
                  <a:lnTo>
                    <a:pt x="2877" y="4979"/>
                  </a:lnTo>
                  <a:lnTo>
                    <a:pt x="2270" y="3565"/>
                  </a:lnTo>
                  <a:cubicBezTo>
                    <a:pt x="2210" y="3426"/>
                    <a:pt x="2080" y="3346"/>
                    <a:pt x="1941" y="3346"/>
                  </a:cubicBezTo>
                  <a:lnTo>
                    <a:pt x="1932" y="3346"/>
                  </a:lnTo>
                  <a:lnTo>
                    <a:pt x="388" y="3386"/>
                  </a:lnTo>
                  <a:lnTo>
                    <a:pt x="1553" y="2381"/>
                  </a:lnTo>
                  <a:cubicBezTo>
                    <a:pt x="1662" y="2282"/>
                    <a:pt x="1702" y="2122"/>
                    <a:pt x="1653" y="1983"/>
                  </a:cubicBezTo>
                  <a:lnTo>
                    <a:pt x="1135" y="539"/>
                  </a:lnTo>
                  <a:lnTo>
                    <a:pt x="2459" y="1326"/>
                  </a:lnTo>
                  <a:cubicBezTo>
                    <a:pt x="2513" y="1362"/>
                    <a:pt x="2576" y="1380"/>
                    <a:pt x="2639" y="1380"/>
                  </a:cubicBezTo>
                  <a:cubicBezTo>
                    <a:pt x="2715" y="1380"/>
                    <a:pt x="2792" y="1355"/>
                    <a:pt x="2857" y="1306"/>
                  </a:cubicBezTo>
                  <a:lnTo>
                    <a:pt x="4082" y="360"/>
                  </a:lnTo>
                  <a:close/>
                  <a:moveTo>
                    <a:pt x="4079" y="0"/>
                  </a:moveTo>
                  <a:cubicBezTo>
                    <a:pt x="4001" y="0"/>
                    <a:pt x="3922" y="28"/>
                    <a:pt x="3852" y="81"/>
                  </a:cubicBezTo>
                  <a:lnTo>
                    <a:pt x="2638" y="1017"/>
                  </a:lnTo>
                  <a:lnTo>
                    <a:pt x="1324" y="231"/>
                  </a:lnTo>
                  <a:cubicBezTo>
                    <a:pt x="1262" y="196"/>
                    <a:pt x="1196" y="178"/>
                    <a:pt x="1131" y="178"/>
                  </a:cubicBezTo>
                  <a:cubicBezTo>
                    <a:pt x="1051" y="178"/>
                    <a:pt x="972" y="205"/>
                    <a:pt x="906" y="261"/>
                  </a:cubicBezTo>
                  <a:cubicBezTo>
                    <a:pt x="786" y="360"/>
                    <a:pt x="747" y="519"/>
                    <a:pt x="797" y="659"/>
                  </a:cubicBezTo>
                  <a:lnTo>
                    <a:pt x="1314" y="2112"/>
                  </a:lnTo>
                  <a:lnTo>
                    <a:pt x="160" y="3118"/>
                  </a:lnTo>
                  <a:cubicBezTo>
                    <a:pt x="40" y="3217"/>
                    <a:pt x="0" y="3377"/>
                    <a:pt x="60" y="3526"/>
                  </a:cubicBezTo>
                  <a:cubicBezTo>
                    <a:pt x="110" y="3665"/>
                    <a:pt x="249" y="3755"/>
                    <a:pt x="408" y="3755"/>
                  </a:cubicBezTo>
                  <a:lnTo>
                    <a:pt x="1941" y="3705"/>
                  </a:lnTo>
                  <a:lnTo>
                    <a:pt x="2549" y="5118"/>
                  </a:lnTo>
                  <a:cubicBezTo>
                    <a:pt x="2598" y="5258"/>
                    <a:pt x="2728" y="5337"/>
                    <a:pt x="2877" y="5337"/>
                  </a:cubicBezTo>
                  <a:lnTo>
                    <a:pt x="2897" y="5337"/>
                  </a:lnTo>
                  <a:cubicBezTo>
                    <a:pt x="3046" y="5328"/>
                    <a:pt x="3175" y="5228"/>
                    <a:pt x="3226" y="5078"/>
                  </a:cubicBezTo>
                  <a:lnTo>
                    <a:pt x="3653" y="3605"/>
                  </a:lnTo>
                  <a:lnTo>
                    <a:pt x="5186" y="3466"/>
                  </a:lnTo>
                  <a:cubicBezTo>
                    <a:pt x="5336" y="3456"/>
                    <a:pt x="5465" y="3346"/>
                    <a:pt x="5505" y="3197"/>
                  </a:cubicBezTo>
                  <a:cubicBezTo>
                    <a:pt x="5544" y="3048"/>
                    <a:pt x="5485" y="2899"/>
                    <a:pt x="5356" y="2809"/>
                  </a:cubicBezTo>
                  <a:lnTo>
                    <a:pt x="4082" y="1943"/>
                  </a:lnTo>
                  <a:lnTo>
                    <a:pt x="4430" y="440"/>
                  </a:lnTo>
                  <a:cubicBezTo>
                    <a:pt x="4460" y="291"/>
                    <a:pt x="4400" y="141"/>
                    <a:pt x="4270" y="62"/>
                  </a:cubicBezTo>
                  <a:cubicBezTo>
                    <a:pt x="4211" y="20"/>
                    <a:pt x="4145" y="0"/>
                    <a:pt x="4079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5138046" y="491974"/>
              <a:ext cx="19675" cy="19425"/>
            </a:xfrm>
            <a:custGeom>
              <a:avLst/>
              <a:gdLst/>
              <a:ahLst/>
              <a:cxnLst/>
              <a:rect l="l" t="t" r="r" b="b"/>
              <a:pathLst>
                <a:path w="787" h="777" extrusionOk="0">
                  <a:moveTo>
                    <a:pt x="389" y="0"/>
                  </a:moveTo>
                  <a:cubicBezTo>
                    <a:pt x="179" y="0"/>
                    <a:pt x="0" y="170"/>
                    <a:pt x="0" y="389"/>
                  </a:cubicBezTo>
                  <a:cubicBezTo>
                    <a:pt x="0" y="608"/>
                    <a:pt x="179" y="777"/>
                    <a:pt x="389" y="777"/>
                  </a:cubicBezTo>
                  <a:cubicBezTo>
                    <a:pt x="608" y="777"/>
                    <a:pt x="787" y="608"/>
                    <a:pt x="787" y="389"/>
                  </a:cubicBezTo>
                  <a:cubicBezTo>
                    <a:pt x="787" y="170"/>
                    <a:pt x="608" y="0"/>
                    <a:pt x="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5307049" y="627244"/>
              <a:ext cx="19425" cy="19675"/>
            </a:xfrm>
            <a:custGeom>
              <a:avLst/>
              <a:gdLst/>
              <a:ahLst/>
              <a:cxnLst/>
              <a:rect l="l" t="t" r="r" b="b"/>
              <a:pathLst>
                <a:path w="777" h="787" extrusionOk="0">
                  <a:moveTo>
                    <a:pt x="388" y="0"/>
                  </a:moveTo>
                  <a:cubicBezTo>
                    <a:pt x="169" y="0"/>
                    <a:pt x="0" y="179"/>
                    <a:pt x="0" y="398"/>
                  </a:cubicBezTo>
                  <a:cubicBezTo>
                    <a:pt x="0" y="608"/>
                    <a:pt x="169" y="787"/>
                    <a:pt x="388" y="787"/>
                  </a:cubicBezTo>
                  <a:cubicBezTo>
                    <a:pt x="607" y="787"/>
                    <a:pt x="777" y="608"/>
                    <a:pt x="777" y="398"/>
                  </a:cubicBezTo>
                  <a:cubicBezTo>
                    <a:pt x="777" y="179"/>
                    <a:pt x="60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5203046" y="595597"/>
              <a:ext cx="9725" cy="9975"/>
            </a:xfrm>
            <a:custGeom>
              <a:avLst/>
              <a:gdLst/>
              <a:ahLst/>
              <a:cxnLst/>
              <a:rect l="l" t="t" r="r" b="b"/>
              <a:pathLst>
                <a:path w="389" h="399" extrusionOk="0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08"/>
                    <a:pt x="89" y="398"/>
                    <a:pt x="199" y="398"/>
                  </a:cubicBezTo>
                  <a:cubicBezTo>
                    <a:pt x="308" y="398"/>
                    <a:pt x="388" y="308"/>
                    <a:pt x="388" y="199"/>
                  </a:cubicBezTo>
                  <a:cubicBezTo>
                    <a:pt x="388" y="89"/>
                    <a:pt x="308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303907" y="406325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0" y="1"/>
                  </a:moveTo>
                  <a:cubicBezTo>
                    <a:pt x="81" y="1"/>
                    <a:pt x="1" y="81"/>
                    <a:pt x="1" y="190"/>
                  </a:cubicBezTo>
                  <a:cubicBezTo>
                    <a:pt x="1" y="300"/>
                    <a:pt x="81" y="390"/>
                    <a:pt x="190" y="390"/>
                  </a:cubicBezTo>
                  <a:cubicBezTo>
                    <a:pt x="300" y="390"/>
                    <a:pt x="389" y="300"/>
                    <a:pt x="389" y="190"/>
                  </a:cubicBezTo>
                  <a:cubicBezTo>
                    <a:pt x="389" y="81"/>
                    <a:pt x="300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570" name="AutoShape 2" descr="blob:https://web.whatsapp.com/cad3d369-88aa-45ae-a60e-8b9ae92e1fc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9573" name="AutoShape 5" descr="blob:https://web.whatsapp.com/7ece1f53-5283-47b3-ba51-7b28b6441c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C33A990-FBD5-4A39-887F-8125ADB7FC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76" t="17263" r="37711" b="16642"/>
          <a:stretch/>
        </p:blipFill>
        <p:spPr>
          <a:xfrm>
            <a:off x="2568997" y="989288"/>
            <a:ext cx="2928288" cy="3926775"/>
          </a:xfrm>
          <a:prstGeom prst="rect">
            <a:avLst/>
          </a:prstGeom>
        </p:spPr>
      </p:pic>
      <p:grpSp>
        <p:nvGrpSpPr>
          <p:cNvPr id="2" name="Google Shape;305;p33"/>
          <p:cNvGrpSpPr/>
          <p:nvPr/>
        </p:nvGrpSpPr>
        <p:grpSpPr>
          <a:xfrm flipH="1">
            <a:off x="-50113" y="728399"/>
            <a:ext cx="3118952" cy="2721238"/>
            <a:chOff x="3861050" y="1260500"/>
            <a:chExt cx="2089750" cy="1823275"/>
          </a:xfrm>
        </p:grpSpPr>
        <p:sp>
          <p:nvSpPr>
            <p:cNvPr id="306" name="Google Shape;306;p33"/>
            <p:cNvSpPr/>
            <p:nvPr/>
          </p:nvSpPr>
          <p:spPr>
            <a:xfrm>
              <a:off x="3861050" y="1260500"/>
              <a:ext cx="2089750" cy="1823275"/>
            </a:xfrm>
            <a:custGeom>
              <a:avLst/>
              <a:gdLst/>
              <a:ahLst/>
              <a:cxnLst/>
              <a:rect l="l" t="t" r="r" b="b"/>
              <a:pathLst>
                <a:path w="83590" h="72931" extrusionOk="0">
                  <a:moveTo>
                    <a:pt x="33532" y="51858"/>
                  </a:moveTo>
                  <a:lnTo>
                    <a:pt x="29974" y="54070"/>
                  </a:lnTo>
                  <a:lnTo>
                    <a:pt x="29166" y="53182"/>
                  </a:lnTo>
                  <a:lnTo>
                    <a:pt x="31587" y="51961"/>
                  </a:lnTo>
                  <a:lnTo>
                    <a:pt x="33532" y="51858"/>
                  </a:lnTo>
                  <a:close/>
                  <a:moveTo>
                    <a:pt x="21430" y="57277"/>
                  </a:moveTo>
                  <a:cubicBezTo>
                    <a:pt x="21430" y="57278"/>
                    <a:pt x="17067" y="59511"/>
                    <a:pt x="16281" y="59945"/>
                  </a:cubicBezTo>
                  <a:cubicBezTo>
                    <a:pt x="15473" y="60400"/>
                    <a:pt x="13964" y="60483"/>
                    <a:pt x="13964" y="60483"/>
                  </a:cubicBezTo>
                  <a:lnTo>
                    <a:pt x="21430" y="57277"/>
                  </a:lnTo>
                  <a:close/>
                  <a:moveTo>
                    <a:pt x="66958" y="1"/>
                  </a:moveTo>
                  <a:lnTo>
                    <a:pt x="56657" y="12102"/>
                  </a:lnTo>
                  <a:lnTo>
                    <a:pt x="34834" y="15660"/>
                  </a:lnTo>
                  <a:lnTo>
                    <a:pt x="16838" y="26312"/>
                  </a:lnTo>
                  <a:lnTo>
                    <a:pt x="19342" y="41061"/>
                  </a:lnTo>
                  <a:lnTo>
                    <a:pt x="19734" y="45011"/>
                  </a:lnTo>
                  <a:lnTo>
                    <a:pt x="17067" y="46872"/>
                  </a:lnTo>
                  <a:lnTo>
                    <a:pt x="15743" y="45901"/>
                  </a:lnTo>
                  <a:cubicBezTo>
                    <a:pt x="15743" y="45901"/>
                    <a:pt x="2483" y="54691"/>
                    <a:pt x="1242" y="55849"/>
                  </a:cubicBezTo>
                  <a:cubicBezTo>
                    <a:pt x="1" y="57008"/>
                    <a:pt x="1" y="59677"/>
                    <a:pt x="539" y="61290"/>
                  </a:cubicBezTo>
                  <a:cubicBezTo>
                    <a:pt x="928" y="62487"/>
                    <a:pt x="2333" y="64245"/>
                    <a:pt x="4404" y="64245"/>
                  </a:cubicBezTo>
                  <a:cubicBezTo>
                    <a:pt x="5088" y="64245"/>
                    <a:pt x="5845" y="64053"/>
                    <a:pt x="6661" y="63585"/>
                  </a:cubicBezTo>
                  <a:cubicBezTo>
                    <a:pt x="6661" y="63585"/>
                    <a:pt x="7267" y="64239"/>
                    <a:pt x="8200" y="64239"/>
                  </a:cubicBezTo>
                  <a:cubicBezTo>
                    <a:pt x="8316" y="64239"/>
                    <a:pt x="8438" y="64229"/>
                    <a:pt x="8564" y="64206"/>
                  </a:cubicBezTo>
                  <a:lnTo>
                    <a:pt x="8564" y="64206"/>
                  </a:lnTo>
                  <a:cubicBezTo>
                    <a:pt x="7861" y="64517"/>
                    <a:pt x="6910" y="65240"/>
                    <a:pt x="7199" y="66627"/>
                  </a:cubicBezTo>
                  <a:cubicBezTo>
                    <a:pt x="7654" y="68757"/>
                    <a:pt x="10158" y="71260"/>
                    <a:pt x="10778" y="72314"/>
                  </a:cubicBezTo>
                  <a:cubicBezTo>
                    <a:pt x="11054" y="72800"/>
                    <a:pt x="11718" y="72931"/>
                    <a:pt x="12356" y="72931"/>
                  </a:cubicBezTo>
                  <a:cubicBezTo>
                    <a:pt x="13106" y="72931"/>
                    <a:pt x="13818" y="72750"/>
                    <a:pt x="13818" y="72750"/>
                  </a:cubicBezTo>
                  <a:cubicBezTo>
                    <a:pt x="13818" y="72750"/>
                    <a:pt x="19218" y="71343"/>
                    <a:pt x="24099" y="69606"/>
                  </a:cubicBezTo>
                  <a:cubicBezTo>
                    <a:pt x="29001" y="67868"/>
                    <a:pt x="35559" y="64785"/>
                    <a:pt x="35559" y="64785"/>
                  </a:cubicBezTo>
                  <a:lnTo>
                    <a:pt x="34938" y="64206"/>
                  </a:lnTo>
                  <a:lnTo>
                    <a:pt x="49438" y="56036"/>
                  </a:lnTo>
                  <a:cubicBezTo>
                    <a:pt x="49438" y="56036"/>
                    <a:pt x="62160" y="53802"/>
                    <a:pt x="70433" y="50162"/>
                  </a:cubicBezTo>
                  <a:lnTo>
                    <a:pt x="83589" y="47059"/>
                  </a:lnTo>
                  <a:lnTo>
                    <a:pt x="83589" y="5255"/>
                  </a:lnTo>
                  <a:lnTo>
                    <a:pt x="66958" y="1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593400" y="1730575"/>
              <a:ext cx="356850" cy="387875"/>
            </a:xfrm>
            <a:custGeom>
              <a:avLst/>
              <a:gdLst/>
              <a:ahLst/>
              <a:cxnLst/>
              <a:rect l="l" t="t" r="r" b="b"/>
              <a:pathLst>
                <a:path w="14274" h="15515" extrusionOk="0">
                  <a:moveTo>
                    <a:pt x="14274" y="1"/>
                  </a:moveTo>
                  <a:lnTo>
                    <a:pt x="2422" y="6579"/>
                  </a:lnTo>
                  <a:lnTo>
                    <a:pt x="1" y="7902"/>
                  </a:lnTo>
                  <a:lnTo>
                    <a:pt x="4758" y="14500"/>
                  </a:lnTo>
                  <a:lnTo>
                    <a:pt x="5503" y="15514"/>
                  </a:lnTo>
                  <a:cubicBezTo>
                    <a:pt x="5503" y="15514"/>
                    <a:pt x="5586" y="15452"/>
                    <a:pt x="5732" y="15369"/>
                  </a:cubicBezTo>
                  <a:cubicBezTo>
                    <a:pt x="6124" y="15142"/>
                    <a:pt x="6910" y="14687"/>
                    <a:pt x="7944" y="14108"/>
                  </a:cubicBezTo>
                  <a:cubicBezTo>
                    <a:pt x="8109" y="14004"/>
                    <a:pt x="8255" y="13921"/>
                    <a:pt x="8421" y="13818"/>
                  </a:cubicBezTo>
                  <a:cubicBezTo>
                    <a:pt x="10137" y="12845"/>
                    <a:pt x="12329" y="11604"/>
                    <a:pt x="14274" y="10550"/>
                  </a:cubicBezTo>
                  <a:lnTo>
                    <a:pt x="14274" y="1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11850" y="1930700"/>
              <a:ext cx="238400" cy="469550"/>
            </a:xfrm>
            <a:custGeom>
              <a:avLst/>
              <a:gdLst/>
              <a:ahLst/>
              <a:cxnLst/>
              <a:rect l="l" t="t" r="r" b="b"/>
              <a:pathLst>
                <a:path w="9536" h="18782" extrusionOk="0">
                  <a:moveTo>
                    <a:pt x="9536" y="0"/>
                  </a:moveTo>
                  <a:lnTo>
                    <a:pt x="2235" y="3538"/>
                  </a:lnTo>
                  <a:lnTo>
                    <a:pt x="1" y="4614"/>
                  </a:lnTo>
                  <a:lnTo>
                    <a:pt x="621" y="6330"/>
                  </a:lnTo>
                  <a:lnTo>
                    <a:pt x="994" y="7364"/>
                  </a:lnTo>
                  <a:lnTo>
                    <a:pt x="5172" y="18782"/>
                  </a:lnTo>
                  <a:cubicBezTo>
                    <a:pt x="6185" y="18658"/>
                    <a:pt x="7116" y="18514"/>
                    <a:pt x="7963" y="18327"/>
                  </a:cubicBezTo>
                  <a:cubicBezTo>
                    <a:pt x="8543" y="18203"/>
                    <a:pt x="9061" y="18078"/>
                    <a:pt x="9536" y="1795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5500875" y="2056375"/>
              <a:ext cx="449925" cy="447300"/>
            </a:xfrm>
            <a:custGeom>
              <a:avLst/>
              <a:gdLst/>
              <a:ahLst/>
              <a:cxnLst/>
              <a:rect l="l" t="t" r="r" b="b"/>
              <a:pathLst>
                <a:path w="17997" h="17892" extrusionOk="0">
                  <a:moveTo>
                    <a:pt x="17644" y="0"/>
                  </a:moveTo>
                  <a:cubicBezTo>
                    <a:pt x="15865" y="392"/>
                    <a:pt x="14107" y="847"/>
                    <a:pt x="12390" y="1385"/>
                  </a:cubicBezTo>
                  <a:cubicBezTo>
                    <a:pt x="10983" y="1820"/>
                    <a:pt x="9598" y="2317"/>
                    <a:pt x="8211" y="2833"/>
                  </a:cubicBezTo>
                  <a:cubicBezTo>
                    <a:pt x="6556" y="3475"/>
                    <a:pt x="4943" y="4198"/>
                    <a:pt x="3351" y="4965"/>
                  </a:cubicBezTo>
                  <a:cubicBezTo>
                    <a:pt x="2999" y="5130"/>
                    <a:pt x="0" y="6454"/>
                    <a:pt x="227" y="7116"/>
                  </a:cubicBezTo>
                  <a:lnTo>
                    <a:pt x="3867" y="17892"/>
                  </a:lnTo>
                  <a:cubicBezTo>
                    <a:pt x="3867" y="17892"/>
                    <a:pt x="11956" y="15845"/>
                    <a:pt x="17996" y="14190"/>
                  </a:cubicBezTo>
                  <a:lnTo>
                    <a:pt x="17996" y="765"/>
                  </a:lnTo>
                  <a:cubicBezTo>
                    <a:pt x="17955" y="641"/>
                    <a:pt x="17892" y="517"/>
                    <a:pt x="17831" y="414"/>
                  </a:cubicBezTo>
                  <a:cubicBezTo>
                    <a:pt x="17768" y="268"/>
                    <a:pt x="17706" y="124"/>
                    <a:pt x="17644" y="0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408825" y="1817625"/>
              <a:ext cx="533150" cy="416650"/>
            </a:xfrm>
            <a:custGeom>
              <a:avLst/>
              <a:gdLst/>
              <a:ahLst/>
              <a:cxnLst/>
              <a:rect l="l" t="t" r="r" b="b"/>
              <a:pathLst>
                <a:path w="21326" h="16666" extrusionOk="0">
                  <a:moveTo>
                    <a:pt x="6477" y="0"/>
                  </a:moveTo>
                  <a:cubicBezTo>
                    <a:pt x="6211" y="0"/>
                    <a:pt x="5958" y="28"/>
                    <a:pt x="5729" y="96"/>
                  </a:cubicBezTo>
                  <a:cubicBezTo>
                    <a:pt x="3765" y="1875"/>
                    <a:pt x="1882" y="3717"/>
                    <a:pt x="0" y="5579"/>
                  </a:cubicBezTo>
                  <a:lnTo>
                    <a:pt x="3454" y="15362"/>
                  </a:lnTo>
                  <a:lnTo>
                    <a:pt x="3495" y="15445"/>
                  </a:lnTo>
                  <a:lnTo>
                    <a:pt x="3537" y="15549"/>
                  </a:lnTo>
                  <a:cubicBezTo>
                    <a:pt x="3537" y="15610"/>
                    <a:pt x="3578" y="15673"/>
                    <a:pt x="3599" y="15734"/>
                  </a:cubicBezTo>
                  <a:lnTo>
                    <a:pt x="3641" y="15858"/>
                  </a:lnTo>
                  <a:cubicBezTo>
                    <a:pt x="3682" y="15962"/>
                    <a:pt x="3702" y="16087"/>
                    <a:pt x="3743" y="16169"/>
                  </a:cubicBezTo>
                  <a:lnTo>
                    <a:pt x="3868" y="16520"/>
                  </a:lnTo>
                  <a:cubicBezTo>
                    <a:pt x="3879" y="16541"/>
                    <a:pt x="3889" y="16563"/>
                    <a:pt x="3897" y="16581"/>
                  </a:cubicBezTo>
                  <a:lnTo>
                    <a:pt x="3897" y="16581"/>
                  </a:lnTo>
                  <a:cubicBezTo>
                    <a:pt x="3924" y="15897"/>
                    <a:pt x="6695" y="14673"/>
                    <a:pt x="7033" y="14515"/>
                  </a:cubicBezTo>
                  <a:cubicBezTo>
                    <a:pt x="8625" y="13748"/>
                    <a:pt x="10238" y="13025"/>
                    <a:pt x="11893" y="12383"/>
                  </a:cubicBezTo>
                  <a:cubicBezTo>
                    <a:pt x="13280" y="11867"/>
                    <a:pt x="14665" y="11370"/>
                    <a:pt x="16072" y="10935"/>
                  </a:cubicBezTo>
                  <a:cubicBezTo>
                    <a:pt x="17789" y="10397"/>
                    <a:pt x="19547" y="9942"/>
                    <a:pt x="21326" y="9550"/>
                  </a:cubicBezTo>
                  <a:cubicBezTo>
                    <a:pt x="18967" y="4958"/>
                    <a:pt x="13920" y="1627"/>
                    <a:pt x="9019" y="469"/>
                  </a:cubicBezTo>
                  <a:cubicBezTo>
                    <a:pt x="8323" y="295"/>
                    <a:pt x="7337" y="0"/>
                    <a:pt x="6477" y="0"/>
                  </a:cubicBezTo>
                  <a:close/>
                  <a:moveTo>
                    <a:pt x="3897" y="16581"/>
                  </a:moveTo>
                  <a:cubicBezTo>
                    <a:pt x="3896" y="16610"/>
                    <a:pt x="3900" y="16639"/>
                    <a:pt x="3909" y="16666"/>
                  </a:cubicBezTo>
                  <a:lnTo>
                    <a:pt x="3909" y="16644"/>
                  </a:lnTo>
                  <a:lnTo>
                    <a:pt x="3909" y="16624"/>
                  </a:lnTo>
                  <a:cubicBezTo>
                    <a:pt x="3909" y="16614"/>
                    <a:pt x="3904" y="16599"/>
                    <a:pt x="3897" y="1658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779475" y="1929150"/>
              <a:ext cx="870850" cy="722450"/>
            </a:xfrm>
            <a:custGeom>
              <a:avLst/>
              <a:gdLst/>
              <a:ahLst/>
              <a:cxnLst/>
              <a:rect l="l" t="t" r="r" b="b"/>
              <a:pathLst>
                <a:path w="34834" h="28898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cubicBezTo>
                    <a:pt x="2090" y="25463"/>
                    <a:pt x="5027" y="28753"/>
                    <a:pt x="10177" y="28897"/>
                  </a:cubicBezTo>
                  <a:cubicBezTo>
                    <a:pt x="10201" y="28897"/>
                    <a:pt x="10225" y="28897"/>
                    <a:pt x="10250" y="28897"/>
                  </a:cubicBezTo>
                  <a:cubicBezTo>
                    <a:pt x="14076" y="28897"/>
                    <a:pt x="33696" y="22671"/>
                    <a:pt x="33696" y="22671"/>
                  </a:cubicBezTo>
                  <a:cubicBezTo>
                    <a:pt x="33696" y="22671"/>
                    <a:pt x="34833" y="16755"/>
                    <a:pt x="31918" y="9392"/>
                  </a:cubicBezTo>
                  <a:cubicBezTo>
                    <a:pt x="30718" y="6413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4779475" y="1929150"/>
              <a:ext cx="802575" cy="587475"/>
            </a:xfrm>
            <a:custGeom>
              <a:avLst/>
              <a:gdLst/>
              <a:ahLst/>
              <a:cxnLst/>
              <a:rect l="l" t="t" r="r" b="b"/>
              <a:pathLst>
                <a:path w="32103" h="23499" extrusionOk="0">
                  <a:moveTo>
                    <a:pt x="25980" y="1"/>
                  </a:moveTo>
                  <a:lnTo>
                    <a:pt x="0" y="22071"/>
                  </a:lnTo>
                  <a:cubicBezTo>
                    <a:pt x="0" y="22071"/>
                    <a:pt x="248" y="22671"/>
                    <a:pt x="808" y="23499"/>
                  </a:cubicBezTo>
                  <a:lnTo>
                    <a:pt x="32103" y="9991"/>
                  </a:lnTo>
                  <a:cubicBezTo>
                    <a:pt x="30903" y="6992"/>
                    <a:pt x="28856" y="3165"/>
                    <a:pt x="25980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683825" y="1288425"/>
              <a:ext cx="1266425" cy="1126850"/>
            </a:xfrm>
            <a:custGeom>
              <a:avLst/>
              <a:gdLst/>
              <a:ahLst/>
              <a:cxnLst/>
              <a:rect l="l" t="t" r="r" b="b"/>
              <a:pathLst>
                <a:path w="50657" h="45074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9888" y="45073"/>
                  </a:lnTo>
                  <a:lnTo>
                    <a:pt x="12370" y="43604"/>
                  </a:lnTo>
                  <a:lnTo>
                    <a:pt x="14397" y="42404"/>
                  </a:lnTo>
                  <a:lnTo>
                    <a:pt x="14955" y="42053"/>
                  </a:lnTo>
                  <a:lnTo>
                    <a:pt x="14976" y="42053"/>
                  </a:lnTo>
                  <a:lnTo>
                    <a:pt x="50657" y="23354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1E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683825" y="1288425"/>
              <a:ext cx="1266425" cy="1122700"/>
            </a:xfrm>
            <a:custGeom>
              <a:avLst/>
              <a:gdLst/>
              <a:ahLst/>
              <a:cxnLst/>
              <a:rect l="l" t="t" r="r" b="b"/>
              <a:pathLst>
                <a:path w="50657" h="44908" extrusionOk="0">
                  <a:moveTo>
                    <a:pt x="34729" y="1"/>
                  </a:moveTo>
                  <a:lnTo>
                    <a:pt x="27696" y="7344"/>
                  </a:lnTo>
                  <a:lnTo>
                    <a:pt x="12514" y="23167"/>
                  </a:lnTo>
                  <a:lnTo>
                    <a:pt x="9226" y="26623"/>
                  </a:lnTo>
                  <a:lnTo>
                    <a:pt x="9204" y="26623"/>
                  </a:lnTo>
                  <a:lnTo>
                    <a:pt x="8666" y="27180"/>
                  </a:lnTo>
                  <a:lnTo>
                    <a:pt x="7612" y="28297"/>
                  </a:lnTo>
                  <a:lnTo>
                    <a:pt x="7384" y="28526"/>
                  </a:lnTo>
                  <a:lnTo>
                    <a:pt x="7157" y="28774"/>
                  </a:lnTo>
                  <a:lnTo>
                    <a:pt x="3641" y="32456"/>
                  </a:lnTo>
                  <a:lnTo>
                    <a:pt x="3619" y="32456"/>
                  </a:lnTo>
                  <a:lnTo>
                    <a:pt x="3517" y="32580"/>
                  </a:lnTo>
                  <a:lnTo>
                    <a:pt x="1261" y="34916"/>
                  </a:lnTo>
                  <a:lnTo>
                    <a:pt x="1034" y="35145"/>
                  </a:lnTo>
                  <a:lnTo>
                    <a:pt x="806" y="35393"/>
                  </a:lnTo>
                  <a:lnTo>
                    <a:pt x="0" y="36240"/>
                  </a:lnTo>
                  <a:lnTo>
                    <a:pt x="806" y="36965"/>
                  </a:lnTo>
                  <a:lnTo>
                    <a:pt x="1303" y="37399"/>
                  </a:lnTo>
                  <a:lnTo>
                    <a:pt x="2750" y="38703"/>
                  </a:lnTo>
                  <a:lnTo>
                    <a:pt x="4137" y="39922"/>
                  </a:lnTo>
                  <a:lnTo>
                    <a:pt x="4303" y="40068"/>
                  </a:lnTo>
                  <a:lnTo>
                    <a:pt x="5502" y="41163"/>
                  </a:lnTo>
                  <a:lnTo>
                    <a:pt x="6391" y="41949"/>
                  </a:lnTo>
                  <a:lnTo>
                    <a:pt x="6909" y="42426"/>
                  </a:lnTo>
                  <a:lnTo>
                    <a:pt x="8440" y="43769"/>
                  </a:lnTo>
                  <a:lnTo>
                    <a:pt x="9722" y="44908"/>
                  </a:lnTo>
                  <a:lnTo>
                    <a:pt x="16258" y="39963"/>
                  </a:lnTo>
                  <a:lnTo>
                    <a:pt x="26042" y="32558"/>
                  </a:lnTo>
                  <a:lnTo>
                    <a:pt x="29993" y="29580"/>
                  </a:lnTo>
                  <a:lnTo>
                    <a:pt x="31565" y="28380"/>
                  </a:lnTo>
                  <a:lnTo>
                    <a:pt x="31875" y="28153"/>
                  </a:lnTo>
                  <a:lnTo>
                    <a:pt x="37936" y="23561"/>
                  </a:lnTo>
                  <a:lnTo>
                    <a:pt x="50657" y="13942"/>
                  </a:lnTo>
                  <a:lnTo>
                    <a:pt x="50657" y="4841"/>
                  </a:lnTo>
                  <a:cubicBezTo>
                    <a:pt x="48940" y="4427"/>
                    <a:pt x="47099" y="3931"/>
                    <a:pt x="45176" y="3373"/>
                  </a:cubicBezTo>
                  <a:lnTo>
                    <a:pt x="44679" y="3249"/>
                  </a:lnTo>
                  <a:cubicBezTo>
                    <a:pt x="44534" y="3186"/>
                    <a:pt x="44368" y="3145"/>
                    <a:pt x="44203" y="3103"/>
                  </a:cubicBezTo>
                  <a:cubicBezTo>
                    <a:pt x="44037" y="3042"/>
                    <a:pt x="43872" y="3001"/>
                    <a:pt x="43706" y="2959"/>
                  </a:cubicBezTo>
                  <a:cubicBezTo>
                    <a:pt x="41411" y="2256"/>
                    <a:pt x="38970" y="1490"/>
                    <a:pt x="36384" y="580"/>
                  </a:cubicBezTo>
                  <a:cubicBezTo>
                    <a:pt x="36219" y="538"/>
                    <a:pt x="36053" y="477"/>
                    <a:pt x="35888" y="414"/>
                  </a:cubicBezTo>
                  <a:cubicBezTo>
                    <a:pt x="35515" y="270"/>
                    <a:pt x="35123" y="146"/>
                    <a:pt x="34729" y="1"/>
                  </a:cubicBezTo>
                  <a:close/>
                </a:path>
              </a:pathLst>
            </a:custGeom>
            <a:solidFill>
              <a:srgbClr val="20B7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247875" y="2310250"/>
              <a:ext cx="476800" cy="323750"/>
            </a:xfrm>
            <a:custGeom>
              <a:avLst/>
              <a:gdLst/>
              <a:ahLst/>
              <a:cxnLst/>
              <a:rect l="l" t="t" r="r" b="b"/>
              <a:pathLst>
                <a:path w="19072" h="12950" extrusionOk="0">
                  <a:moveTo>
                    <a:pt x="11997" y="1"/>
                  </a:moveTo>
                  <a:lnTo>
                    <a:pt x="0" y="6848"/>
                  </a:lnTo>
                  <a:lnTo>
                    <a:pt x="2959" y="11357"/>
                  </a:lnTo>
                  <a:lnTo>
                    <a:pt x="3910" y="12949"/>
                  </a:lnTo>
                  <a:lnTo>
                    <a:pt x="17458" y="8503"/>
                  </a:lnTo>
                  <a:cubicBezTo>
                    <a:pt x="17458" y="8503"/>
                    <a:pt x="19071" y="6123"/>
                    <a:pt x="17582" y="3290"/>
                  </a:cubicBezTo>
                  <a:cubicBezTo>
                    <a:pt x="17562" y="3227"/>
                    <a:pt x="17521" y="3166"/>
                    <a:pt x="17499" y="3125"/>
                  </a:cubicBezTo>
                  <a:cubicBezTo>
                    <a:pt x="15969" y="456"/>
                    <a:pt x="11997" y="1"/>
                    <a:pt x="11997" y="1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321825" y="2388350"/>
              <a:ext cx="402850" cy="271000"/>
            </a:xfrm>
            <a:custGeom>
              <a:avLst/>
              <a:gdLst/>
              <a:ahLst/>
              <a:cxnLst/>
              <a:rect l="l" t="t" r="r" b="b"/>
              <a:pathLst>
                <a:path w="16114" h="10840" extrusionOk="0">
                  <a:moveTo>
                    <a:pt x="14541" y="1"/>
                  </a:moveTo>
                  <a:cubicBezTo>
                    <a:pt x="9867" y="4985"/>
                    <a:pt x="1862" y="7654"/>
                    <a:pt x="1" y="8233"/>
                  </a:cubicBezTo>
                  <a:lnTo>
                    <a:pt x="1490" y="10840"/>
                  </a:lnTo>
                  <a:lnTo>
                    <a:pt x="15907" y="4965"/>
                  </a:lnTo>
                  <a:cubicBezTo>
                    <a:pt x="15907" y="4965"/>
                    <a:pt x="16113" y="2999"/>
                    <a:pt x="14624" y="166"/>
                  </a:cubicBezTo>
                  <a:cubicBezTo>
                    <a:pt x="14604" y="103"/>
                    <a:pt x="14563" y="42"/>
                    <a:pt x="14541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3882275" y="2439475"/>
              <a:ext cx="499025" cy="409650"/>
            </a:xfrm>
            <a:custGeom>
              <a:avLst/>
              <a:gdLst/>
              <a:ahLst/>
              <a:cxnLst/>
              <a:rect l="l" t="t" r="r" b="b"/>
              <a:pathLst>
                <a:path w="19961" h="16386" extrusionOk="0">
                  <a:moveTo>
                    <a:pt x="15148" y="1"/>
                  </a:moveTo>
                  <a:cubicBezTo>
                    <a:pt x="15097" y="1"/>
                    <a:pt x="15045" y="16"/>
                    <a:pt x="14996" y="44"/>
                  </a:cubicBezTo>
                  <a:cubicBezTo>
                    <a:pt x="13424" y="996"/>
                    <a:pt x="1344" y="8464"/>
                    <a:pt x="663" y="9683"/>
                  </a:cubicBezTo>
                  <a:cubicBezTo>
                    <a:pt x="1" y="10904"/>
                    <a:pt x="103" y="12601"/>
                    <a:pt x="414" y="13718"/>
                  </a:cubicBezTo>
                  <a:cubicBezTo>
                    <a:pt x="456" y="13862"/>
                    <a:pt x="497" y="13966"/>
                    <a:pt x="539" y="14090"/>
                  </a:cubicBezTo>
                  <a:cubicBezTo>
                    <a:pt x="1055" y="15455"/>
                    <a:pt x="2028" y="16385"/>
                    <a:pt x="3517" y="16385"/>
                  </a:cubicBezTo>
                  <a:cubicBezTo>
                    <a:pt x="4737" y="16385"/>
                    <a:pt x="5875" y="15434"/>
                    <a:pt x="5875" y="15434"/>
                  </a:cubicBezTo>
                  <a:cubicBezTo>
                    <a:pt x="5875" y="15434"/>
                    <a:pt x="6724" y="16284"/>
                    <a:pt x="7344" y="16284"/>
                  </a:cubicBezTo>
                  <a:cubicBezTo>
                    <a:pt x="7401" y="16284"/>
                    <a:pt x="7456" y="16277"/>
                    <a:pt x="7509" y="16261"/>
                  </a:cubicBezTo>
                  <a:cubicBezTo>
                    <a:pt x="8109" y="16054"/>
                    <a:pt x="9681" y="14896"/>
                    <a:pt x="9536" y="14214"/>
                  </a:cubicBezTo>
                  <a:cubicBezTo>
                    <a:pt x="9516" y="14068"/>
                    <a:pt x="9474" y="13944"/>
                    <a:pt x="9453" y="13862"/>
                  </a:cubicBezTo>
                  <a:cubicBezTo>
                    <a:pt x="9373" y="13636"/>
                    <a:pt x="9305" y="13611"/>
                    <a:pt x="9279" y="13611"/>
                  </a:cubicBezTo>
                  <a:cubicBezTo>
                    <a:pt x="9274" y="13611"/>
                    <a:pt x="9270" y="13612"/>
                    <a:pt x="9269" y="13613"/>
                  </a:cubicBezTo>
                  <a:lnTo>
                    <a:pt x="9269" y="13613"/>
                  </a:lnTo>
                  <a:lnTo>
                    <a:pt x="19775" y="9352"/>
                  </a:lnTo>
                  <a:cubicBezTo>
                    <a:pt x="19878" y="9311"/>
                    <a:pt x="19961" y="9187"/>
                    <a:pt x="19941" y="9063"/>
                  </a:cubicBezTo>
                  <a:cubicBezTo>
                    <a:pt x="19900" y="8629"/>
                    <a:pt x="19734" y="7512"/>
                    <a:pt x="19279" y="6147"/>
                  </a:cubicBezTo>
                  <a:cubicBezTo>
                    <a:pt x="18678" y="4244"/>
                    <a:pt x="17500" y="1845"/>
                    <a:pt x="15308" y="66"/>
                  </a:cubicBezTo>
                  <a:cubicBezTo>
                    <a:pt x="15263" y="21"/>
                    <a:pt x="15207" y="1"/>
                    <a:pt x="15148" y="1"/>
                  </a:cubicBezTo>
                  <a:close/>
                </a:path>
              </a:pathLst>
            </a:custGeom>
            <a:solidFill>
              <a:srgbClr val="FEDC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4113950" y="2593125"/>
              <a:ext cx="267350" cy="186700"/>
            </a:xfrm>
            <a:custGeom>
              <a:avLst/>
              <a:gdLst/>
              <a:ahLst/>
              <a:cxnLst/>
              <a:rect l="l" t="t" r="r" b="b"/>
              <a:pathLst>
                <a:path w="10694" h="7468" extrusionOk="0">
                  <a:moveTo>
                    <a:pt x="10012" y="1"/>
                  </a:moveTo>
                  <a:cubicBezTo>
                    <a:pt x="7219" y="3228"/>
                    <a:pt x="227" y="7323"/>
                    <a:pt x="1" y="7467"/>
                  </a:cubicBezTo>
                  <a:lnTo>
                    <a:pt x="10508" y="3206"/>
                  </a:lnTo>
                  <a:cubicBezTo>
                    <a:pt x="10611" y="3165"/>
                    <a:pt x="10694" y="3041"/>
                    <a:pt x="10674" y="2917"/>
                  </a:cubicBezTo>
                  <a:cubicBezTo>
                    <a:pt x="10633" y="2483"/>
                    <a:pt x="10467" y="1366"/>
                    <a:pt x="10012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892625" y="2782400"/>
              <a:ext cx="231700" cy="66725"/>
            </a:xfrm>
            <a:custGeom>
              <a:avLst/>
              <a:gdLst/>
              <a:ahLst/>
              <a:cxnLst/>
              <a:rect l="l" t="t" r="r" b="b"/>
              <a:pathLst>
                <a:path w="9268" h="2669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145"/>
                    <a:pt x="83" y="249"/>
                    <a:pt x="125" y="373"/>
                  </a:cubicBezTo>
                  <a:cubicBezTo>
                    <a:pt x="641" y="1738"/>
                    <a:pt x="1614" y="2668"/>
                    <a:pt x="3103" y="2668"/>
                  </a:cubicBezTo>
                  <a:cubicBezTo>
                    <a:pt x="4323" y="2668"/>
                    <a:pt x="5461" y="1717"/>
                    <a:pt x="5461" y="1717"/>
                  </a:cubicBezTo>
                  <a:cubicBezTo>
                    <a:pt x="5461" y="1717"/>
                    <a:pt x="6310" y="2567"/>
                    <a:pt x="6930" y="2567"/>
                  </a:cubicBezTo>
                  <a:cubicBezTo>
                    <a:pt x="6987" y="2567"/>
                    <a:pt x="7042" y="2560"/>
                    <a:pt x="7095" y="2544"/>
                  </a:cubicBezTo>
                  <a:cubicBezTo>
                    <a:pt x="7695" y="2337"/>
                    <a:pt x="9267" y="1179"/>
                    <a:pt x="9122" y="497"/>
                  </a:cubicBezTo>
                  <a:cubicBezTo>
                    <a:pt x="9102" y="351"/>
                    <a:pt x="9060" y="227"/>
                    <a:pt x="9039" y="145"/>
                  </a:cubicBezTo>
                  <a:cubicBezTo>
                    <a:pt x="8087" y="1592"/>
                    <a:pt x="7632" y="1531"/>
                    <a:pt x="6970" y="1799"/>
                  </a:cubicBezTo>
                  <a:cubicBezTo>
                    <a:pt x="6895" y="1827"/>
                    <a:pt x="6817" y="1840"/>
                    <a:pt x="6736" y="1840"/>
                  </a:cubicBezTo>
                  <a:cubicBezTo>
                    <a:pt x="6105" y="1840"/>
                    <a:pt x="5357" y="1076"/>
                    <a:pt x="5357" y="1076"/>
                  </a:cubicBezTo>
                  <a:cubicBezTo>
                    <a:pt x="4679" y="1421"/>
                    <a:pt x="4034" y="1559"/>
                    <a:pt x="3436" y="1559"/>
                  </a:cubicBezTo>
                  <a:cubicBezTo>
                    <a:pt x="1916" y="1559"/>
                    <a:pt x="697" y="668"/>
                    <a:pt x="0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007925" y="2784275"/>
              <a:ext cx="31050" cy="46225"/>
            </a:xfrm>
            <a:custGeom>
              <a:avLst/>
              <a:gdLst/>
              <a:ahLst/>
              <a:cxnLst/>
              <a:rect l="l" t="t" r="r" b="b"/>
              <a:pathLst>
                <a:path w="1242" h="1849" extrusionOk="0">
                  <a:moveTo>
                    <a:pt x="263" y="0"/>
                  </a:moveTo>
                  <a:cubicBezTo>
                    <a:pt x="224" y="0"/>
                    <a:pt x="184" y="9"/>
                    <a:pt x="146" y="28"/>
                  </a:cubicBezTo>
                  <a:cubicBezTo>
                    <a:pt x="42" y="91"/>
                    <a:pt x="0" y="235"/>
                    <a:pt x="63" y="359"/>
                  </a:cubicBezTo>
                  <a:lnTo>
                    <a:pt x="766" y="1724"/>
                  </a:lnTo>
                  <a:cubicBezTo>
                    <a:pt x="808" y="1807"/>
                    <a:pt x="891" y="1848"/>
                    <a:pt x="973" y="1848"/>
                  </a:cubicBezTo>
                  <a:cubicBezTo>
                    <a:pt x="1015" y="1848"/>
                    <a:pt x="1056" y="1848"/>
                    <a:pt x="1097" y="1829"/>
                  </a:cubicBezTo>
                  <a:cubicBezTo>
                    <a:pt x="1200" y="1766"/>
                    <a:pt x="1241" y="1622"/>
                    <a:pt x="1180" y="1498"/>
                  </a:cubicBezTo>
                  <a:lnTo>
                    <a:pt x="477" y="132"/>
                  </a:lnTo>
                  <a:cubicBezTo>
                    <a:pt x="433" y="46"/>
                    <a:pt x="351" y="0"/>
                    <a:pt x="26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924150" y="2743000"/>
              <a:ext cx="41400" cy="114925"/>
            </a:xfrm>
            <a:custGeom>
              <a:avLst/>
              <a:gdLst/>
              <a:ahLst/>
              <a:cxnLst/>
              <a:rect l="l" t="t" r="r" b="b"/>
              <a:pathLst>
                <a:path w="1656" h="4597" extrusionOk="0">
                  <a:moveTo>
                    <a:pt x="943" y="0"/>
                  </a:moveTo>
                  <a:cubicBezTo>
                    <a:pt x="858" y="0"/>
                    <a:pt x="770" y="53"/>
                    <a:pt x="725" y="129"/>
                  </a:cubicBezTo>
                  <a:cubicBezTo>
                    <a:pt x="0" y="1514"/>
                    <a:pt x="207" y="3334"/>
                    <a:pt x="1222" y="4514"/>
                  </a:cubicBezTo>
                  <a:cubicBezTo>
                    <a:pt x="1263" y="4575"/>
                    <a:pt x="1324" y="4597"/>
                    <a:pt x="1407" y="4597"/>
                  </a:cubicBezTo>
                  <a:cubicBezTo>
                    <a:pt x="1448" y="4597"/>
                    <a:pt x="1511" y="4575"/>
                    <a:pt x="1553" y="4555"/>
                  </a:cubicBezTo>
                  <a:cubicBezTo>
                    <a:pt x="1655" y="4472"/>
                    <a:pt x="1655" y="4307"/>
                    <a:pt x="1572" y="4203"/>
                  </a:cubicBezTo>
                  <a:cubicBezTo>
                    <a:pt x="684" y="3168"/>
                    <a:pt x="497" y="1577"/>
                    <a:pt x="1139" y="355"/>
                  </a:cubicBezTo>
                  <a:cubicBezTo>
                    <a:pt x="1200" y="231"/>
                    <a:pt x="1159" y="87"/>
                    <a:pt x="1035" y="24"/>
                  </a:cubicBezTo>
                  <a:cubicBezTo>
                    <a:pt x="1006" y="8"/>
                    <a:pt x="975" y="0"/>
                    <a:pt x="94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893125" y="2725200"/>
              <a:ext cx="46075" cy="121850"/>
            </a:xfrm>
            <a:custGeom>
              <a:avLst/>
              <a:gdLst/>
              <a:ahLst/>
              <a:cxnLst/>
              <a:rect l="l" t="t" r="r" b="b"/>
              <a:pathLst>
                <a:path w="1843" h="4874" extrusionOk="0">
                  <a:moveTo>
                    <a:pt x="665" y="0"/>
                  </a:moveTo>
                  <a:cubicBezTo>
                    <a:pt x="565" y="0"/>
                    <a:pt x="468" y="59"/>
                    <a:pt x="436" y="157"/>
                  </a:cubicBezTo>
                  <a:cubicBezTo>
                    <a:pt x="42" y="1191"/>
                    <a:pt x="0" y="2391"/>
                    <a:pt x="353" y="3778"/>
                  </a:cubicBezTo>
                  <a:cubicBezTo>
                    <a:pt x="414" y="4005"/>
                    <a:pt x="477" y="4274"/>
                    <a:pt x="662" y="4501"/>
                  </a:cubicBezTo>
                  <a:cubicBezTo>
                    <a:pt x="849" y="4729"/>
                    <a:pt x="1117" y="4873"/>
                    <a:pt x="1365" y="4873"/>
                  </a:cubicBezTo>
                  <a:lnTo>
                    <a:pt x="1490" y="4873"/>
                  </a:lnTo>
                  <a:cubicBezTo>
                    <a:pt x="1614" y="4853"/>
                    <a:pt x="1696" y="4812"/>
                    <a:pt x="1759" y="4729"/>
                  </a:cubicBezTo>
                  <a:cubicBezTo>
                    <a:pt x="1842" y="4647"/>
                    <a:pt x="1842" y="4501"/>
                    <a:pt x="1759" y="4398"/>
                  </a:cubicBezTo>
                  <a:cubicBezTo>
                    <a:pt x="1707" y="4357"/>
                    <a:pt x="1650" y="4336"/>
                    <a:pt x="1593" y="4336"/>
                  </a:cubicBezTo>
                  <a:cubicBezTo>
                    <a:pt x="1536" y="4336"/>
                    <a:pt x="1480" y="4357"/>
                    <a:pt x="1428" y="4398"/>
                  </a:cubicBezTo>
                  <a:lnTo>
                    <a:pt x="1407" y="4398"/>
                  </a:lnTo>
                  <a:cubicBezTo>
                    <a:pt x="1395" y="4400"/>
                    <a:pt x="1382" y="4401"/>
                    <a:pt x="1370" y="4401"/>
                  </a:cubicBezTo>
                  <a:cubicBezTo>
                    <a:pt x="1239" y="4401"/>
                    <a:pt x="1110" y="4307"/>
                    <a:pt x="1035" y="4211"/>
                  </a:cubicBezTo>
                  <a:cubicBezTo>
                    <a:pt x="910" y="4067"/>
                    <a:pt x="849" y="3861"/>
                    <a:pt x="808" y="3654"/>
                  </a:cubicBezTo>
                  <a:cubicBezTo>
                    <a:pt x="497" y="2371"/>
                    <a:pt x="518" y="1254"/>
                    <a:pt x="869" y="323"/>
                  </a:cubicBezTo>
                  <a:cubicBezTo>
                    <a:pt x="932" y="199"/>
                    <a:pt x="869" y="74"/>
                    <a:pt x="745" y="13"/>
                  </a:cubicBezTo>
                  <a:cubicBezTo>
                    <a:pt x="719" y="5"/>
                    <a:pt x="692" y="0"/>
                    <a:pt x="66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403550" y="2354725"/>
              <a:ext cx="360425" cy="192350"/>
            </a:xfrm>
            <a:custGeom>
              <a:avLst/>
              <a:gdLst/>
              <a:ahLst/>
              <a:cxnLst/>
              <a:rect l="l" t="t" r="r" b="b"/>
              <a:pathLst>
                <a:path w="14417" h="7694" extrusionOk="0">
                  <a:moveTo>
                    <a:pt x="1964" y="0"/>
                  </a:moveTo>
                  <a:lnTo>
                    <a:pt x="0" y="1324"/>
                  </a:lnTo>
                  <a:cubicBezTo>
                    <a:pt x="0" y="1324"/>
                    <a:pt x="1158" y="5069"/>
                    <a:pt x="4096" y="6744"/>
                  </a:cubicBezTo>
                  <a:cubicBezTo>
                    <a:pt x="5256" y="7414"/>
                    <a:pt x="6635" y="7693"/>
                    <a:pt x="8067" y="7693"/>
                  </a:cubicBezTo>
                  <a:cubicBezTo>
                    <a:pt x="10261" y="7693"/>
                    <a:pt x="12577" y="7037"/>
                    <a:pt x="14417" y="6123"/>
                  </a:cubicBezTo>
                  <a:lnTo>
                    <a:pt x="7033" y="5855"/>
                  </a:lnTo>
                  <a:lnTo>
                    <a:pt x="3205" y="3020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4193600" y="1435300"/>
              <a:ext cx="1284550" cy="970175"/>
            </a:xfrm>
            <a:custGeom>
              <a:avLst/>
              <a:gdLst/>
              <a:ahLst/>
              <a:cxnLst/>
              <a:rect l="l" t="t" r="r" b="b"/>
              <a:pathLst>
                <a:path w="51382" h="38807" extrusionOk="0">
                  <a:moveTo>
                    <a:pt x="47169" y="0"/>
                  </a:moveTo>
                  <a:cubicBezTo>
                    <a:pt x="47131" y="0"/>
                    <a:pt x="47091" y="13"/>
                    <a:pt x="47057" y="41"/>
                  </a:cubicBezTo>
                  <a:cubicBezTo>
                    <a:pt x="46624" y="394"/>
                    <a:pt x="45775" y="973"/>
                    <a:pt x="44823" y="1241"/>
                  </a:cubicBezTo>
                  <a:cubicBezTo>
                    <a:pt x="44586" y="1310"/>
                    <a:pt x="44343" y="1338"/>
                    <a:pt x="44092" y="1338"/>
                  </a:cubicBezTo>
                  <a:cubicBezTo>
                    <a:pt x="43074" y="1338"/>
                    <a:pt x="41912" y="885"/>
                    <a:pt x="40365" y="885"/>
                  </a:cubicBezTo>
                  <a:cubicBezTo>
                    <a:pt x="39998" y="885"/>
                    <a:pt x="39610" y="910"/>
                    <a:pt x="39197" y="973"/>
                  </a:cubicBezTo>
                  <a:cubicBezTo>
                    <a:pt x="36984" y="1324"/>
                    <a:pt x="35330" y="3414"/>
                    <a:pt x="33653" y="4716"/>
                  </a:cubicBezTo>
                  <a:cubicBezTo>
                    <a:pt x="30572" y="3910"/>
                    <a:pt x="27448" y="3103"/>
                    <a:pt x="24262" y="3042"/>
                  </a:cubicBezTo>
                  <a:cubicBezTo>
                    <a:pt x="24097" y="3037"/>
                    <a:pt x="23932" y="3035"/>
                    <a:pt x="23767" y="3035"/>
                  </a:cubicBezTo>
                  <a:cubicBezTo>
                    <a:pt x="20738" y="3035"/>
                    <a:pt x="17658" y="3764"/>
                    <a:pt x="15265" y="5626"/>
                  </a:cubicBezTo>
                  <a:cubicBezTo>
                    <a:pt x="14810" y="5999"/>
                    <a:pt x="14355" y="6412"/>
                    <a:pt x="13796" y="6641"/>
                  </a:cubicBezTo>
                  <a:cubicBezTo>
                    <a:pt x="13321" y="6848"/>
                    <a:pt x="12803" y="6889"/>
                    <a:pt x="12307" y="6950"/>
                  </a:cubicBezTo>
                  <a:cubicBezTo>
                    <a:pt x="9369" y="7240"/>
                    <a:pt x="6184" y="7716"/>
                    <a:pt x="4115" y="9805"/>
                  </a:cubicBezTo>
                  <a:cubicBezTo>
                    <a:pt x="2833" y="11087"/>
                    <a:pt x="2130" y="12929"/>
                    <a:pt x="2212" y="14749"/>
                  </a:cubicBezTo>
                  <a:cubicBezTo>
                    <a:pt x="2212" y="15204"/>
                    <a:pt x="2295" y="15679"/>
                    <a:pt x="2130" y="16114"/>
                  </a:cubicBezTo>
                  <a:cubicBezTo>
                    <a:pt x="1986" y="16506"/>
                    <a:pt x="1675" y="16796"/>
                    <a:pt x="1407" y="17127"/>
                  </a:cubicBezTo>
                  <a:cubicBezTo>
                    <a:pt x="0" y="18886"/>
                    <a:pt x="662" y="20602"/>
                    <a:pt x="765" y="22568"/>
                  </a:cubicBezTo>
                  <a:cubicBezTo>
                    <a:pt x="910" y="26002"/>
                    <a:pt x="4344" y="26766"/>
                    <a:pt x="4281" y="29477"/>
                  </a:cubicBezTo>
                  <a:cubicBezTo>
                    <a:pt x="4198" y="32185"/>
                    <a:pt x="2461" y="34254"/>
                    <a:pt x="3930" y="36840"/>
                  </a:cubicBezTo>
                  <a:cubicBezTo>
                    <a:pt x="4835" y="38446"/>
                    <a:pt x="6432" y="38806"/>
                    <a:pt x="7802" y="38806"/>
                  </a:cubicBezTo>
                  <a:cubicBezTo>
                    <a:pt x="8249" y="38806"/>
                    <a:pt x="8672" y="38768"/>
                    <a:pt x="9038" y="38722"/>
                  </a:cubicBezTo>
                  <a:cubicBezTo>
                    <a:pt x="9308" y="38680"/>
                    <a:pt x="9556" y="38639"/>
                    <a:pt x="9763" y="38619"/>
                  </a:cubicBezTo>
                  <a:cubicBezTo>
                    <a:pt x="10963" y="38412"/>
                    <a:pt x="45010" y="26912"/>
                    <a:pt x="49705" y="25318"/>
                  </a:cubicBezTo>
                  <a:cubicBezTo>
                    <a:pt x="49975" y="25235"/>
                    <a:pt x="50201" y="25070"/>
                    <a:pt x="50367" y="24863"/>
                  </a:cubicBezTo>
                  <a:lnTo>
                    <a:pt x="50388" y="24843"/>
                  </a:lnTo>
                  <a:cubicBezTo>
                    <a:pt x="50449" y="24760"/>
                    <a:pt x="50512" y="24656"/>
                    <a:pt x="50554" y="24573"/>
                  </a:cubicBezTo>
                  <a:cubicBezTo>
                    <a:pt x="50905" y="23870"/>
                    <a:pt x="51381" y="22629"/>
                    <a:pt x="51111" y="21285"/>
                  </a:cubicBezTo>
                  <a:cubicBezTo>
                    <a:pt x="50698" y="19154"/>
                    <a:pt x="49354" y="18368"/>
                    <a:pt x="49023" y="17438"/>
                  </a:cubicBezTo>
                  <a:cubicBezTo>
                    <a:pt x="48982" y="17292"/>
                    <a:pt x="48940" y="17168"/>
                    <a:pt x="48940" y="17024"/>
                  </a:cubicBezTo>
                  <a:cubicBezTo>
                    <a:pt x="48940" y="15866"/>
                    <a:pt x="50118" y="14253"/>
                    <a:pt x="50036" y="11605"/>
                  </a:cubicBezTo>
                  <a:cubicBezTo>
                    <a:pt x="49892" y="7882"/>
                    <a:pt x="47967" y="6641"/>
                    <a:pt x="47534" y="5317"/>
                  </a:cubicBezTo>
                  <a:cubicBezTo>
                    <a:pt x="47140" y="4178"/>
                    <a:pt x="47285" y="1304"/>
                    <a:pt x="47368" y="207"/>
                  </a:cubicBezTo>
                  <a:cubicBezTo>
                    <a:pt x="47368" y="87"/>
                    <a:pt x="47270" y="0"/>
                    <a:pt x="47169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320800" y="1863000"/>
              <a:ext cx="1157350" cy="540350"/>
            </a:xfrm>
            <a:custGeom>
              <a:avLst/>
              <a:gdLst/>
              <a:ahLst/>
              <a:cxnLst/>
              <a:rect l="l" t="t" r="r" b="b"/>
              <a:pathLst>
                <a:path w="46294" h="21614" extrusionOk="0">
                  <a:moveTo>
                    <a:pt x="41838" y="0"/>
                  </a:moveTo>
                  <a:cubicBezTo>
                    <a:pt x="36954" y="0"/>
                    <a:pt x="27945" y="2749"/>
                    <a:pt x="27945" y="2749"/>
                  </a:cubicBezTo>
                  <a:cubicBezTo>
                    <a:pt x="27945" y="2749"/>
                    <a:pt x="4902" y="7465"/>
                    <a:pt x="3123" y="8976"/>
                  </a:cubicBezTo>
                  <a:cubicBezTo>
                    <a:pt x="2234" y="9721"/>
                    <a:pt x="0" y="12700"/>
                    <a:pt x="952" y="16961"/>
                  </a:cubicBezTo>
                  <a:cubicBezTo>
                    <a:pt x="1551" y="19711"/>
                    <a:pt x="2999" y="21015"/>
                    <a:pt x="3950" y="21614"/>
                  </a:cubicBezTo>
                  <a:cubicBezTo>
                    <a:pt x="4220" y="21572"/>
                    <a:pt x="4468" y="21531"/>
                    <a:pt x="4675" y="21511"/>
                  </a:cubicBezTo>
                  <a:cubicBezTo>
                    <a:pt x="7612" y="21035"/>
                    <a:pt x="10652" y="19608"/>
                    <a:pt x="13465" y="18677"/>
                  </a:cubicBezTo>
                  <a:cubicBezTo>
                    <a:pt x="14665" y="18263"/>
                    <a:pt x="15989" y="17623"/>
                    <a:pt x="17230" y="17436"/>
                  </a:cubicBezTo>
                  <a:cubicBezTo>
                    <a:pt x="18471" y="17250"/>
                    <a:pt x="19795" y="17374"/>
                    <a:pt x="21077" y="17167"/>
                  </a:cubicBezTo>
                  <a:cubicBezTo>
                    <a:pt x="23705" y="16732"/>
                    <a:pt x="26270" y="15863"/>
                    <a:pt x="28711" y="14829"/>
                  </a:cubicBezTo>
                  <a:cubicBezTo>
                    <a:pt x="31772" y="13527"/>
                    <a:pt x="34710" y="11955"/>
                    <a:pt x="37688" y="10507"/>
                  </a:cubicBezTo>
                  <a:cubicBezTo>
                    <a:pt x="39839" y="9473"/>
                    <a:pt x="42341" y="8996"/>
                    <a:pt x="44617" y="8210"/>
                  </a:cubicBezTo>
                  <a:cubicBezTo>
                    <a:pt x="44700" y="8190"/>
                    <a:pt x="44969" y="7983"/>
                    <a:pt x="45300" y="7735"/>
                  </a:cubicBezTo>
                  <a:cubicBezTo>
                    <a:pt x="45361" y="7652"/>
                    <a:pt x="45424" y="7548"/>
                    <a:pt x="45466" y="7465"/>
                  </a:cubicBezTo>
                  <a:cubicBezTo>
                    <a:pt x="45817" y="6762"/>
                    <a:pt x="46293" y="5521"/>
                    <a:pt x="46023" y="4177"/>
                  </a:cubicBezTo>
                  <a:cubicBezTo>
                    <a:pt x="45610" y="2046"/>
                    <a:pt x="44266" y="1260"/>
                    <a:pt x="43935" y="330"/>
                  </a:cubicBezTo>
                  <a:cubicBezTo>
                    <a:pt x="43707" y="226"/>
                    <a:pt x="43480" y="143"/>
                    <a:pt x="43252" y="102"/>
                  </a:cubicBezTo>
                  <a:cubicBezTo>
                    <a:pt x="42839" y="32"/>
                    <a:pt x="42362" y="0"/>
                    <a:pt x="4183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324400" y="1698300"/>
              <a:ext cx="901375" cy="838100"/>
            </a:xfrm>
            <a:custGeom>
              <a:avLst/>
              <a:gdLst/>
              <a:ahLst/>
              <a:cxnLst/>
              <a:rect l="l" t="t" r="r" b="b"/>
              <a:pathLst>
                <a:path w="36055" h="33524" extrusionOk="0">
                  <a:moveTo>
                    <a:pt x="15756" y="0"/>
                  </a:moveTo>
                  <a:cubicBezTo>
                    <a:pt x="14123" y="0"/>
                    <a:pt x="12431" y="184"/>
                    <a:pt x="10819" y="671"/>
                  </a:cubicBezTo>
                  <a:cubicBezTo>
                    <a:pt x="4324" y="2636"/>
                    <a:pt x="0" y="9131"/>
                    <a:pt x="0" y="9131"/>
                  </a:cubicBezTo>
                  <a:cubicBezTo>
                    <a:pt x="0" y="9131"/>
                    <a:pt x="42" y="9255"/>
                    <a:pt x="105" y="9483"/>
                  </a:cubicBezTo>
                  <a:cubicBezTo>
                    <a:pt x="477" y="10537"/>
                    <a:pt x="1572" y="14012"/>
                    <a:pt x="2359" y="18811"/>
                  </a:cubicBezTo>
                  <a:cubicBezTo>
                    <a:pt x="3310" y="24561"/>
                    <a:pt x="3373" y="29920"/>
                    <a:pt x="7571" y="32278"/>
                  </a:cubicBezTo>
                  <a:cubicBezTo>
                    <a:pt x="9081" y="33132"/>
                    <a:pt x="10721" y="33524"/>
                    <a:pt x="12479" y="33524"/>
                  </a:cubicBezTo>
                  <a:cubicBezTo>
                    <a:pt x="15103" y="33524"/>
                    <a:pt x="17990" y="32650"/>
                    <a:pt x="21099" y="31139"/>
                  </a:cubicBezTo>
                  <a:cubicBezTo>
                    <a:pt x="26126" y="28698"/>
                    <a:pt x="30925" y="25658"/>
                    <a:pt x="30862" y="22203"/>
                  </a:cubicBezTo>
                  <a:cubicBezTo>
                    <a:pt x="30821" y="20239"/>
                    <a:pt x="30448" y="18005"/>
                    <a:pt x="30448" y="18005"/>
                  </a:cubicBezTo>
                  <a:cubicBezTo>
                    <a:pt x="30448" y="18005"/>
                    <a:pt x="36055" y="17343"/>
                    <a:pt x="35868" y="12255"/>
                  </a:cubicBezTo>
                  <a:cubicBezTo>
                    <a:pt x="35744" y="9162"/>
                    <a:pt x="33353" y="7979"/>
                    <a:pt x="31166" y="7979"/>
                  </a:cubicBezTo>
                  <a:cubicBezTo>
                    <a:pt x="29711" y="7979"/>
                    <a:pt x="28346" y="8503"/>
                    <a:pt x="27801" y="9337"/>
                  </a:cubicBezTo>
                  <a:lnTo>
                    <a:pt x="25112" y="1684"/>
                  </a:lnTo>
                  <a:cubicBezTo>
                    <a:pt x="25112" y="1684"/>
                    <a:pt x="20704" y="0"/>
                    <a:pt x="15756" y="0"/>
                  </a:cubicBezTo>
                  <a:close/>
                </a:path>
              </a:pathLst>
            </a:custGeom>
            <a:solidFill>
              <a:srgbClr val="C888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064425" y="1953175"/>
              <a:ext cx="82750" cy="138875"/>
            </a:xfrm>
            <a:custGeom>
              <a:avLst/>
              <a:gdLst/>
              <a:ahLst/>
              <a:cxnLst/>
              <a:rect l="l" t="t" r="r" b="b"/>
              <a:pathLst>
                <a:path w="3310" h="5555" extrusionOk="0">
                  <a:moveTo>
                    <a:pt x="1842" y="1"/>
                  </a:moveTo>
                  <a:cubicBezTo>
                    <a:pt x="1572" y="1"/>
                    <a:pt x="1317" y="87"/>
                    <a:pt x="1076" y="259"/>
                  </a:cubicBezTo>
                  <a:cubicBezTo>
                    <a:pt x="83" y="1026"/>
                    <a:pt x="0" y="3508"/>
                    <a:pt x="930" y="5369"/>
                  </a:cubicBezTo>
                  <a:cubicBezTo>
                    <a:pt x="993" y="5493"/>
                    <a:pt x="1096" y="5555"/>
                    <a:pt x="1220" y="5555"/>
                  </a:cubicBezTo>
                  <a:cubicBezTo>
                    <a:pt x="1261" y="5555"/>
                    <a:pt x="1324" y="5535"/>
                    <a:pt x="1365" y="5513"/>
                  </a:cubicBezTo>
                  <a:cubicBezTo>
                    <a:pt x="1509" y="5452"/>
                    <a:pt x="1572" y="5245"/>
                    <a:pt x="1509" y="5100"/>
                  </a:cubicBezTo>
                  <a:cubicBezTo>
                    <a:pt x="662" y="3425"/>
                    <a:pt x="786" y="1294"/>
                    <a:pt x="1468" y="777"/>
                  </a:cubicBezTo>
                  <a:cubicBezTo>
                    <a:pt x="1577" y="684"/>
                    <a:pt x="1674" y="638"/>
                    <a:pt x="1777" y="638"/>
                  </a:cubicBezTo>
                  <a:cubicBezTo>
                    <a:pt x="1811" y="638"/>
                    <a:pt x="1846" y="643"/>
                    <a:pt x="1882" y="653"/>
                  </a:cubicBezTo>
                  <a:cubicBezTo>
                    <a:pt x="2254" y="695"/>
                    <a:pt x="2585" y="1108"/>
                    <a:pt x="2689" y="1252"/>
                  </a:cubicBezTo>
                  <a:cubicBezTo>
                    <a:pt x="2741" y="1343"/>
                    <a:pt x="2840" y="1393"/>
                    <a:pt x="2943" y="1393"/>
                  </a:cubicBezTo>
                  <a:cubicBezTo>
                    <a:pt x="3005" y="1393"/>
                    <a:pt x="3068" y="1374"/>
                    <a:pt x="3123" y="1335"/>
                  </a:cubicBezTo>
                  <a:cubicBezTo>
                    <a:pt x="3268" y="1232"/>
                    <a:pt x="3310" y="1045"/>
                    <a:pt x="3206" y="901"/>
                  </a:cubicBezTo>
                  <a:cubicBezTo>
                    <a:pt x="3164" y="819"/>
                    <a:pt x="2689" y="135"/>
                    <a:pt x="2006" y="11"/>
                  </a:cubicBezTo>
                  <a:cubicBezTo>
                    <a:pt x="1951" y="4"/>
                    <a:pt x="1896" y="1"/>
                    <a:pt x="184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070625" y="2005125"/>
              <a:ext cx="74975" cy="53825"/>
            </a:xfrm>
            <a:custGeom>
              <a:avLst/>
              <a:gdLst/>
              <a:ahLst/>
              <a:cxnLst/>
              <a:rect l="l" t="t" r="r" b="b"/>
              <a:pathLst>
                <a:path w="2999" h="2153" extrusionOk="0">
                  <a:moveTo>
                    <a:pt x="379" y="1"/>
                  </a:moveTo>
                  <a:cubicBezTo>
                    <a:pt x="275" y="1"/>
                    <a:pt x="172" y="52"/>
                    <a:pt x="103" y="147"/>
                  </a:cubicBezTo>
                  <a:cubicBezTo>
                    <a:pt x="0" y="291"/>
                    <a:pt x="42" y="478"/>
                    <a:pt x="186" y="581"/>
                  </a:cubicBezTo>
                  <a:lnTo>
                    <a:pt x="2483" y="2111"/>
                  </a:lnTo>
                  <a:cubicBezTo>
                    <a:pt x="2524" y="2133"/>
                    <a:pt x="2585" y="2153"/>
                    <a:pt x="2648" y="2153"/>
                  </a:cubicBezTo>
                  <a:cubicBezTo>
                    <a:pt x="2751" y="2153"/>
                    <a:pt x="2855" y="2111"/>
                    <a:pt x="2916" y="2009"/>
                  </a:cubicBezTo>
                  <a:cubicBezTo>
                    <a:pt x="2999" y="1863"/>
                    <a:pt x="2958" y="1678"/>
                    <a:pt x="2814" y="1574"/>
                  </a:cubicBezTo>
                  <a:lnTo>
                    <a:pt x="538" y="43"/>
                  </a:lnTo>
                  <a:cubicBezTo>
                    <a:pt x="488" y="15"/>
                    <a:pt x="434" y="1"/>
                    <a:pt x="37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4315100" y="1693600"/>
              <a:ext cx="755950" cy="415475"/>
            </a:xfrm>
            <a:custGeom>
              <a:avLst/>
              <a:gdLst/>
              <a:ahLst/>
              <a:cxnLst/>
              <a:rect l="l" t="t" r="r" b="b"/>
              <a:pathLst>
                <a:path w="30238" h="16619" extrusionOk="0">
                  <a:moveTo>
                    <a:pt x="16160" y="0"/>
                  </a:moveTo>
                  <a:cubicBezTo>
                    <a:pt x="14482" y="0"/>
                    <a:pt x="12744" y="190"/>
                    <a:pt x="11087" y="694"/>
                  </a:cubicBezTo>
                  <a:cubicBezTo>
                    <a:pt x="4448" y="2699"/>
                    <a:pt x="0" y="9340"/>
                    <a:pt x="0" y="9340"/>
                  </a:cubicBezTo>
                  <a:cubicBezTo>
                    <a:pt x="0" y="9340"/>
                    <a:pt x="41" y="9464"/>
                    <a:pt x="124" y="9691"/>
                  </a:cubicBezTo>
                  <a:cubicBezTo>
                    <a:pt x="859" y="10523"/>
                    <a:pt x="2430" y="11736"/>
                    <a:pt x="5366" y="11736"/>
                  </a:cubicBezTo>
                  <a:cubicBezTo>
                    <a:pt x="6811" y="11736"/>
                    <a:pt x="8587" y="11442"/>
                    <a:pt x="10756" y="10664"/>
                  </a:cubicBezTo>
                  <a:cubicBezTo>
                    <a:pt x="10756" y="10664"/>
                    <a:pt x="9019" y="8698"/>
                    <a:pt x="8357" y="7002"/>
                  </a:cubicBezTo>
                  <a:cubicBezTo>
                    <a:pt x="8343" y="6943"/>
                    <a:pt x="8391" y="6894"/>
                    <a:pt x="8435" y="6894"/>
                  </a:cubicBezTo>
                  <a:cubicBezTo>
                    <a:pt x="8453" y="6894"/>
                    <a:pt x="8469" y="6902"/>
                    <a:pt x="8481" y="6919"/>
                  </a:cubicBezTo>
                  <a:cubicBezTo>
                    <a:pt x="9000" y="7611"/>
                    <a:pt x="10301" y="8768"/>
                    <a:pt x="13164" y="8768"/>
                  </a:cubicBezTo>
                  <a:cubicBezTo>
                    <a:pt x="15095" y="8768"/>
                    <a:pt x="17736" y="8242"/>
                    <a:pt x="21327" y="6692"/>
                  </a:cubicBezTo>
                  <a:cubicBezTo>
                    <a:pt x="21360" y="6676"/>
                    <a:pt x="21395" y="6668"/>
                    <a:pt x="21428" y="6668"/>
                  </a:cubicBezTo>
                  <a:cubicBezTo>
                    <a:pt x="21520" y="6668"/>
                    <a:pt x="21601" y="6726"/>
                    <a:pt x="21617" y="6816"/>
                  </a:cubicBezTo>
                  <a:cubicBezTo>
                    <a:pt x="21926" y="8016"/>
                    <a:pt x="23581" y="13166"/>
                    <a:pt x="29993" y="16600"/>
                  </a:cubicBezTo>
                  <a:cubicBezTo>
                    <a:pt x="30014" y="16612"/>
                    <a:pt x="30037" y="16618"/>
                    <a:pt x="30060" y="16618"/>
                  </a:cubicBezTo>
                  <a:cubicBezTo>
                    <a:pt x="30149" y="16618"/>
                    <a:pt x="30237" y="16529"/>
                    <a:pt x="30221" y="16414"/>
                  </a:cubicBezTo>
                  <a:lnTo>
                    <a:pt x="28504" y="9567"/>
                  </a:lnTo>
                  <a:lnTo>
                    <a:pt x="25732" y="1728"/>
                  </a:lnTo>
                  <a:cubicBezTo>
                    <a:pt x="25732" y="1728"/>
                    <a:pt x="21226" y="0"/>
                    <a:pt x="16160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4877225" y="1986550"/>
              <a:ext cx="163425" cy="75025"/>
            </a:xfrm>
            <a:custGeom>
              <a:avLst/>
              <a:gdLst/>
              <a:ahLst/>
              <a:cxnLst/>
              <a:rect l="l" t="t" r="r" b="b"/>
              <a:pathLst>
                <a:path w="6537" h="3001" extrusionOk="0">
                  <a:moveTo>
                    <a:pt x="6177" y="0"/>
                  </a:moveTo>
                  <a:cubicBezTo>
                    <a:pt x="6138" y="0"/>
                    <a:pt x="6098" y="7"/>
                    <a:pt x="6060" y="21"/>
                  </a:cubicBezTo>
                  <a:lnTo>
                    <a:pt x="249" y="2399"/>
                  </a:lnTo>
                  <a:cubicBezTo>
                    <a:pt x="83" y="2462"/>
                    <a:pt x="0" y="2648"/>
                    <a:pt x="62" y="2793"/>
                  </a:cubicBezTo>
                  <a:cubicBezTo>
                    <a:pt x="124" y="2917"/>
                    <a:pt x="249" y="3000"/>
                    <a:pt x="373" y="3000"/>
                  </a:cubicBezTo>
                  <a:cubicBezTo>
                    <a:pt x="414" y="3000"/>
                    <a:pt x="434" y="3000"/>
                    <a:pt x="475" y="2979"/>
                  </a:cubicBezTo>
                  <a:lnTo>
                    <a:pt x="6289" y="601"/>
                  </a:lnTo>
                  <a:cubicBezTo>
                    <a:pt x="6454" y="538"/>
                    <a:pt x="6537" y="352"/>
                    <a:pt x="6474" y="187"/>
                  </a:cubicBezTo>
                  <a:cubicBezTo>
                    <a:pt x="6427" y="75"/>
                    <a:pt x="6305" y="0"/>
                    <a:pt x="61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368375" y="2082225"/>
              <a:ext cx="260650" cy="260650"/>
            </a:xfrm>
            <a:custGeom>
              <a:avLst/>
              <a:gdLst/>
              <a:ahLst/>
              <a:cxnLst/>
              <a:rect l="l" t="t" r="r" b="b"/>
              <a:pathLst>
                <a:path w="10426" h="10426" extrusionOk="0">
                  <a:moveTo>
                    <a:pt x="5213" y="0"/>
                  </a:moveTo>
                  <a:cubicBezTo>
                    <a:pt x="2337" y="0"/>
                    <a:pt x="0" y="2337"/>
                    <a:pt x="0" y="5213"/>
                  </a:cubicBezTo>
                  <a:cubicBezTo>
                    <a:pt x="0" y="8087"/>
                    <a:pt x="2337" y="10426"/>
                    <a:pt x="5213" y="10426"/>
                  </a:cubicBezTo>
                  <a:cubicBezTo>
                    <a:pt x="8087" y="10426"/>
                    <a:pt x="10426" y="8087"/>
                    <a:pt x="10426" y="5213"/>
                  </a:cubicBezTo>
                  <a:cubicBezTo>
                    <a:pt x="10426" y="2337"/>
                    <a:pt x="8087" y="0"/>
                    <a:pt x="5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652800" y="1959650"/>
              <a:ext cx="268375" cy="267900"/>
            </a:xfrm>
            <a:custGeom>
              <a:avLst/>
              <a:gdLst/>
              <a:ahLst/>
              <a:cxnLst/>
              <a:rect l="l" t="t" r="r" b="b"/>
              <a:pathLst>
                <a:path w="10735" h="10716" extrusionOk="0">
                  <a:moveTo>
                    <a:pt x="5378" y="0"/>
                  </a:moveTo>
                  <a:cubicBezTo>
                    <a:pt x="2400" y="0"/>
                    <a:pt x="0" y="2400"/>
                    <a:pt x="0" y="5359"/>
                  </a:cubicBezTo>
                  <a:cubicBezTo>
                    <a:pt x="0" y="8316"/>
                    <a:pt x="2400" y="10715"/>
                    <a:pt x="5378" y="10715"/>
                  </a:cubicBezTo>
                  <a:cubicBezTo>
                    <a:pt x="8335" y="10715"/>
                    <a:pt x="10735" y="8316"/>
                    <a:pt x="10735" y="5359"/>
                  </a:cubicBezTo>
                  <a:cubicBezTo>
                    <a:pt x="10735" y="2400"/>
                    <a:pt x="8335" y="0"/>
                    <a:pt x="5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610375" y="2138900"/>
              <a:ext cx="79675" cy="44700"/>
            </a:xfrm>
            <a:custGeom>
              <a:avLst/>
              <a:gdLst/>
              <a:ahLst/>
              <a:cxnLst/>
              <a:rect l="l" t="t" r="r" b="b"/>
              <a:pathLst>
                <a:path w="3187" h="1788" extrusionOk="0">
                  <a:moveTo>
                    <a:pt x="2878" y="1"/>
                  </a:moveTo>
                  <a:cubicBezTo>
                    <a:pt x="2857" y="1"/>
                    <a:pt x="2836" y="3"/>
                    <a:pt x="2814" y="9"/>
                  </a:cubicBezTo>
                  <a:cubicBezTo>
                    <a:pt x="1242" y="216"/>
                    <a:pt x="166" y="1187"/>
                    <a:pt x="125" y="1228"/>
                  </a:cubicBezTo>
                  <a:cubicBezTo>
                    <a:pt x="1" y="1352"/>
                    <a:pt x="1" y="1559"/>
                    <a:pt x="104" y="1683"/>
                  </a:cubicBezTo>
                  <a:cubicBezTo>
                    <a:pt x="166" y="1746"/>
                    <a:pt x="249" y="1788"/>
                    <a:pt x="352" y="1788"/>
                  </a:cubicBezTo>
                  <a:cubicBezTo>
                    <a:pt x="415" y="1788"/>
                    <a:pt x="497" y="1746"/>
                    <a:pt x="559" y="1683"/>
                  </a:cubicBezTo>
                  <a:cubicBezTo>
                    <a:pt x="559" y="1683"/>
                    <a:pt x="1532" y="815"/>
                    <a:pt x="2897" y="629"/>
                  </a:cubicBezTo>
                  <a:cubicBezTo>
                    <a:pt x="3062" y="608"/>
                    <a:pt x="3186" y="442"/>
                    <a:pt x="3165" y="277"/>
                  </a:cubicBezTo>
                  <a:cubicBezTo>
                    <a:pt x="3148" y="116"/>
                    <a:pt x="3020" y="1"/>
                    <a:pt x="2878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4624325" y="2205200"/>
              <a:ext cx="291675" cy="233125"/>
            </a:xfrm>
            <a:custGeom>
              <a:avLst/>
              <a:gdLst/>
              <a:ahLst/>
              <a:cxnLst/>
              <a:rect l="l" t="t" r="r" b="b"/>
              <a:pathLst>
                <a:path w="11667" h="9325" extrusionOk="0">
                  <a:moveTo>
                    <a:pt x="11185" y="0"/>
                  </a:moveTo>
                  <a:cubicBezTo>
                    <a:pt x="11154" y="0"/>
                    <a:pt x="11121" y="8"/>
                    <a:pt x="11088" y="24"/>
                  </a:cubicBezTo>
                  <a:lnTo>
                    <a:pt x="1553" y="5755"/>
                  </a:lnTo>
                  <a:lnTo>
                    <a:pt x="125" y="6624"/>
                  </a:lnTo>
                  <a:cubicBezTo>
                    <a:pt x="22" y="6685"/>
                    <a:pt x="1" y="6809"/>
                    <a:pt x="83" y="6892"/>
                  </a:cubicBezTo>
                  <a:cubicBezTo>
                    <a:pt x="601" y="7480"/>
                    <a:pt x="2466" y="9324"/>
                    <a:pt x="5074" y="9324"/>
                  </a:cubicBezTo>
                  <a:cubicBezTo>
                    <a:pt x="5495" y="9324"/>
                    <a:pt x="5936" y="9276"/>
                    <a:pt x="6393" y="9167"/>
                  </a:cubicBezTo>
                  <a:cubicBezTo>
                    <a:pt x="6972" y="9023"/>
                    <a:pt x="7571" y="8775"/>
                    <a:pt x="8192" y="8422"/>
                  </a:cubicBezTo>
                  <a:cubicBezTo>
                    <a:pt x="9971" y="7388"/>
                    <a:pt x="10839" y="5899"/>
                    <a:pt x="11253" y="4451"/>
                  </a:cubicBezTo>
                  <a:cubicBezTo>
                    <a:pt x="11667" y="2942"/>
                    <a:pt x="11564" y="1452"/>
                    <a:pt x="11440" y="625"/>
                  </a:cubicBezTo>
                  <a:cubicBezTo>
                    <a:pt x="11419" y="418"/>
                    <a:pt x="11399" y="253"/>
                    <a:pt x="11357" y="148"/>
                  </a:cubicBezTo>
                  <a:cubicBezTo>
                    <a:pt x="11342" y="57"/>
                    <a:pt x="11271" y="0"/>
                    <a:pt x="11185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4663125" y="2205200"/>
              <a:ext cx="247225" cy="180175"/>
            </a:xfrm>
            <a:custGeom>
              <a:avLst/>
              <a:gdLst/>
              <a:ahLst/>
              <a:cxnLst/>
              <a:rect l="l" t="t" r="r" b="b"/>
              <a:pathLst>
                <a:path w="9889" h="7207" extrusionOk="0">
                  <a:moveTo>
                    <a:pt x="9633" y="0"/>
                  </a:moveTo>
                  <a:cubicBezTo>
                    <a:pt x="9602" y="0"/>
                    <a:pt x="9569" y="8"/>
                    <a:pt x="9536" y="24"/>
                  </a:cubicBezTo>
                  <a:lnTo>
                    <a:pt x="1" y="5755"/>
                  </a:lnTo>
                  <a:cubicBezTo>
                    <a:pt x="415" y="6312"/>
                    <a:pt x="1035" y="7120"/>
                    <a:pt x="1303" y="7203"/>
                  </a:cubicBezTo>
                  <a:cubicBezTo>
                    <a:pt x="1311" y="7205"/>
                    <a:pt x="1320" y="7206"/>
                    <a:pt x="1332" y="7206"/>
                  </a:cubicBezTo>
                  <a:cubicBezTo>
                    <a:pt x="1894" y="7206"/>
                    <a:pt x="7192" y="4273"/>
                    <a:pt x="9888" y="625"/>
                  </a:cubicBezTo>
                  <a:cubicBezTo>
                    <a:pt x="9867" y="418"/>
                    <a:pt x="9847" y="253"/>
                    <a:pt x="9805" y="148"/>
                  </a:cubicBezTo>
                  <a:cubicBezTo>
                    <a:pt x="9790" y="57"/>
                    <a:pt x="9719" y="0"/>
                    <a:pt x="9633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4610875" y="2178175"/>
              <a:ext cx="102950" cy="109875"/>
            </a:xfrm>
            <a:custGeom>
              <a:avLst/>
              <a:gdLst/>
              <a:ahLst/>
              <a:cxnLst/>
              <a:rect l="l" t="t" r="r" b="b"/>
              <a:pathLst>
                <a:path w="4118" h="4395" extrusionOk="0">
                  <a:moveTo>
                    <a:pt x="1313" y="1"/>
                  </a:moveTo>
                  <a:cubicBezTo>
                    <a:pt x="1175" y="1"/>
                    <a:pt x="1050" y="96"/>
                    <a:pt x="1015" y="237"/>
                  </a:cubicBezTo>
                  <a:cubicBezTo>
                    <a:pt x="828" y="879"/>
                    <a:pt x="208" y="3237"/>
                    <a:pt x="42" y="3877"/>
                  </a:cubicBezTo>
                  <a:cubicBezTo>
                    <a:pt x="1" y="4023"/>
                    <a:pt x="42" y="4167"/>
                    <a:pt x="146" y="4271"/>
                  </a:cubicBezTo>
                  <a:cubicBezTo>
                    <a:pt x="208" y="4354"/>
                    <a:pt x="332" y="4395"/>
                    <a:pt x="436" y="4395"/>
                  </a:cubicBezTo>
                  <a:cubicBezTo>
                    <a:pt x="456" y="4395"/>
                    <a:pt x="497" y="4395"/>
                    <a:pt x="539" y="4373"/>
                  </a:cubicBezTo>
                  <a:cubicBezTo>
                    <a:pt x="1035" y="4249"/>
                    <a:pt x="2794" y="3794"/>
                    <a:pt x="3931" y="3008"/>
                  </a:cubicBezTo>
                  <a:cubicBezTo>
                    <a:pt x="4077" y="2926"/>
                    <a:pt x="4118" y="2719"/>
                    <a:pt x="4014" y="2575"/>
                  </a:cubicBezTo>
                  <a:cubicBezTo>
                    <a:pt x="3950" y="2484"/>
                    <a:pt x="3846" y="2434"/>
                    <a:pt x="3746" y="2434"/>
                  </a:cubicBezTo>
                  <a:cubicBezTo>
                    <a:pt x="3686" y="2434"/>
                    <a:pt x="3627" y="2453"/>
                    <a:pt x="3580" y="2492"/>
                  </a:cubicBezTo>
                  <a:cubicBezTo>
                    <a:pt x="2711" y="3071"/>
                    <a:pt x="1429" y="3485"/>
                    <a:pt x="745" y="3670"/>
                  </a:cubicBezTo>
                  <a:cubicBezTo>
                    <a:pt x="974" y="2760"/>
                    <a:pt x="1470" y="961"/>
                    <a:pt x="1614" y="402"/>
                  </a:cubicBezTo>
                  <a:cubicBezTo>
                    <a:pt x="1656" y="237"/>
                    <a:pt x="1573" y="51"/>
                    <a:pt x="1388" y="10"/>
                  </a:cubicBezTo>
                  <a:cubicBezTo>
                    <a:pt x="1363" y="4"/>
                    <a:pt x="1338" y="1"/>
                    <a:pt x="1313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640875" y="1922950"/>
              <a:ext cx="117425" cy="80150"/>
            </a:xfrm>
            <a:custGeom>
              <a:avLst/>
              <a:gdLst/>
              <a:ahLst/>
              <a:cxnLst/>
              <a:rect l="l" t="t" r="r" b="b"/>
              <a:pathLst>
                <a:path w="4697" h="3206" extrusionOk="0">
                  <a:moveTo>
                    <a:pt x="4366" y="1"/>
                  </a:moveTo>
                  <a:cubicBezTo>
                    <a:pt x="1159" y="207"/>
                    <a:pt x="105" y="2668"/>
                    <a:pt x="63" y="2772"/>
                  </a:cubicBezTo>
                  <a:cubicBezTo>
                    <a:pt x="1" y="2938"/>
                    <a:pt x="83" y="3103"/>
                    <a:pt x="249" y="3186"/>
                  </a:cubicBezTo>
                  <a:cubicBezTo>
                    <a:pt x="270" y="3186"/>
                    <a:pt x="312" y="3206"/>
                    <a:pt x="353" y="3206"/>
                  </a:cubicBezTo>
                  <a:cubicBezTo>
                    <a:pt x="477" y="3206"/>
                    <a:pt x="601" y="3123"/>
                    <a:pt x="643" y="2999"/>
                  </a:cubicBezTo>
                  <a:cubicBezTo>
                    <a:pt x="684" y="2916"/>
                    <a:pt x="1594" y="806"/>
                    <a:pt x="4386" y="621"/>
                  </a:cubicBezTo>
                  <a:cubicBezTo>
                    <a:pt x="4573" y="621"/>
                    <a:pt x="4697" y="475"/>
                    <a:pt x="4697" y="290"/>
                  </a:cubicBezTo>
                  <a:cubicBezTo>
                    <a:pt x="4675" y="125"/>
                    <a:pt x="4531" y="1"/>
                    <a:pt x="4366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72500" y="2045100"/>
              <a:ext cx="125175" cy="66200"/>
            </a:xfrm>
            <a:custGeom>
              <a:avLst/>
              <a:gdLst/>
              <a:ahLst/>
              <a:cxnLst/>
              <a:rect l="l" t="t" r="r" b="b"/>
              <a:pathLst>
                <a:path w="5007" h="2648" extrusionOk="0">
                  <a:moveTo>
                    <a:pt x="4277" y="0"/>
                  </a:moveTo>
                  <a:cubicBezTo>
                    <a:pt x="1385" y="0"/>
                    <a:pt x="142" y="2089"/>
                    <a:pt x="84" y="2189"/>
                  </a:cubicBezTo>
                  <a:cubicBezTo>
                    <a:pt x="1" y="2333"/>
                    <a:pt x="42" y="2520"/>
                    <a:pt x="186" y="2602"/>
                  </a:cubicBezTo>
                  <a:cubicBezTo>
                    <a:pt x="228" y="2622"/>
                    <a:pt x="269" y="2644"/>
                    <a:pt x="310" y="2644"/>
                  </a:cubicBezTo>
                  <a:cubicBezTo>
                    <a:pt x="326" y="2646"/>
                    <a:pt x="342" y="2648"/>
                    <a:pt x="357" y="2648"/>
                  </a:cubicBezTo>
                  <a:cubicBezTo>
                    <a:pt x="465" y="2648"/>
                    <a:pt x="567" y="2589"/>
                    <a:pt x="621" y="2498"/>
                  </a:cubicBezTo>
                  <a:cubicBezTo>
                    <a:pt x="680" y="2420"/>
                    <a:pt x="1747" y="643"/>
                    <a:pt x="4248" y="643"/>
                  </a:cubicBezTo>
                  <a:cubicBezTo>
                    <a:pt x="4379" y="643"/>
                    <a:pt x="4515" y="648"/>
                    <a:pt x="4654" y="658"/>
                  </a:cubicBezTo>
                  <a:cubicBezTo>
                    <a:pt x="4666" y="659"/>
                    <a:pt x="4677" y="660"/>
                    <a:pt x="4689" y="660"/>
                  </a:cubicBezTo>
                  <a:cubicBezTo>
                    <a:pt x="4859" y="660"/>
                    <a:pt x="4987" y="524"/>
                    <a:pt x="5007" y="368"/>
                  </a:cubicBezTo>
                  <a:cubicBezTo>
                    <a:pt x="5007" y="181"/>
                    <a:pt x="4883" y="38"/>
                    <a:pt x="4717" y="16"/>
                  </a:cubicBezTo>
                  <a:cubicBezTo>
                    <a:pt x="4566" y="5"/>
                    <a:pt x="4420" y="0"/>
                    <a:pt x="4277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536950" y="2158175"/>
              <a:ext cx="50700" cy="46175"/>
            </a:xfrm>
            <a:custGeom>
              <a:avLst/>
              <a:gdLst/>
              <a:ahLst/>
              <a:cxnLst/>
              <a:rect l="l" t="t" r="r" b="b"/>
              <a:pathLst>
                <a:path w="2028" h="1847" extrusionOk="0">
                  <a:moveTo>
                    <a:pt x="976" y="0"/>
                  </a:moveTo>
                  <a:cubicBezTo>
                    <a:pt x="738" y="0"/>
                    <a:pt x="509" y="89"/>
                    <a:pt x="332" y="251"/>
                  </a:cubicBezTo>
                  <a:cubicBezTo>
                    <a:pt x="1" y="603"/>
                    <a:pt x="1" y="1202"/>
                    <a:pt x="373" y="1554"/>
                  </a:cubicBezTo>
                  <a:cubicBezTo>
                    <a:pt x="567" y="1749"/>
                    <a:pt x="817" y="1847"/>
                    <a:pt x="1062" y="1847"/>
                  </a:cubicBezTo>
                  <a:cubicBezTo>
                    <a:pt x="1287" y="1847"/>
                    <a:pt x="1507" y="1764"/>
                    <a:pt x="1675" y="1596"/>
                  </a:cubicBezTo>
                  <a:cubicBezTo>
                    <a:pt x="2028" y="1243"/>
                    <a:pt x="2006" y="644"/>
                    <a:pt x="1656" y="292"/>
                  </a:cubicBezTo>
                  <a:lnTo>
                    <a:pt x="1013" y="934"/>
                  </a:lnTo>
                  <a:lnTo>
                    <a:pt x="1262" y="44"/>
                  </a:lnTo>
                  <a:cubicBezTo>
                    <a:pt x="1167" y="14"/>
                    <a:pt x="1071" y="0"/>
                    <a:pt x="976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4754650" y="2075850"/>
              <a:ext cx="56900" cy="49050"/>
            </a:xfrm>
            <a:custGeom>
              <a:avLst/>
              <a:gdLst/>
              <a:ahLst/>
              <a:cxnLst/>
              <a:rect l="l" t="t" r="r" b="b"/>
              <a:pathLst>
                <a:path w="2276" h="1962" extrusionOk="0">
                  <a:moveTo>
                    <a:pt x="1092" y="1"/>
                  </a:moveTo>
                  <a:cubicBezTo>
                    <a:pt x="779" y="1"/>
                    <a:pt x="478" y="159"/>
                    <a:pt x="311" y="399"/>
                  </a:cubicBezTo>
                  <a:cubicBezTo>
                    <a:pt x="0" y="835"/>
                    <a:pt x="124" y="1455"/>
                    <a:pt x="579" y="1765"/>
                  </a:cubicBezTo>
                  <a:cubicBezTo>
                    <a:pt x="764" y="1899"/>
                    <a:pt x="975" y="1962"/>
                    <a:pt x="1182" y="1962"/>
                  </a:cubicBezTo>
                  <a:cubicBezTo>
                    <a:pt x="1486" y="1962"/>
                    <a:pt x="1781" y="1826"/>
                    <a:pt x="1966" y="1579"/>
                  </a:cubicBezTo>
                  <a:cubicBezTo>
                    <a:pt x="2276" y="1144"/>
                    <a:pt x="2151" y="524"/>
                    <a:pt x="1696" y="193"/>
                  </a:cubicBezTo>
                  <a:lnTo>
                    <a:pt x="1139" y="979"/>
                  </a:lnTo>
                  <a:lnTo>
                    <a:pt x="1200" y="7"/>
                  </a:lnTo>
                  <a:cubicBezTo>
                    <a:pt x="1164" y="3"/>
                    <a:pt x="1128" y="1"/>
                    <a:pt x="109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4718450" y="2038975"/>
              <a:ext cx="102400" cy="77400"/>
            </a:xfrm>
            <a:custGeom>
              <a:avLst/>
              <a:gdLst/>
              <a:ahLst/>
              <a:cxnLst/>
              <a:rect l="l" t="t" r="r" b="b"/>
              <a:pathLst>
                <a:path w="4096" h="3096" extrusionOk="0">
                  <a:moveTo>
                    <a:pt x="3813" y="0"/>
                  </a:moveTo>
                  <a:cubicBezTo>
                    <a:pt x="3717" y="0"/>
                    <a:pt x="3632" y="60"/>
                    <a:pt x="3599" y="158"/>
                  </a:cubicBezTo>
                  <a:cubicBezTo>
                    <a:pt x="3517" y="385"/>
                    <a:pt x="3455" y="633"/>
                    <a:pt x="3393" y="882"/>
                  </a:cubicBezTo>
                  <a:cubicBezTo>
                    <a:pt x="3087" y="741"/>
                    <a:pt x="2749" y="666"/>
                    <a:pt x="2407" y="666"/>
                  </a:cubicBezTo>
                  <a:cubicBezTo>
                    <a:pt x="2147" y="666"/>
                    <a:pt x="1886" y="709"/>
                    <a:pt x="1635" y="799"/>
                  </a:cubicBezTo>
                  <a:cubicBezTo>
                    <a:pt x="1263" y="923"/>
                    <a:pt x="910" y="1171"/>
                    <a:pt x="601" y="1502"/>
                  </a:cubicBezTo>
                  <a:cubicBezTo>
                    <a:pt x="373" y="1772"/>
                    <a:pt x="0" y="2288"/>
                    <a:pt x="105" y="2909"/>
                  </a:cubicBezTo>
                  <a:cubicBezTo>
                    <a:pt x="124" y="3013"/>
                    <a:pt x="229" y="3096"/>
                    <a:pt x="331" y="3096"/>
                  </a:cubicBezTo>
                  <a:lnTo>
                    <a:pt x="394" y="3096"/>
                  </a:lnTo>
                  <a:cubicBezTo>
                    <a:pt x="518" y="3074"/>
                    <a:pt x="601" y="2950"/>
                    <a:pt x="579" y="2806"/>
                  </a:cubicBezTo>
                  <a:cubicBezTo>
                    <a:pt x="497" y="2392"/>
                    <a:pt x="808" y="1979"/>
                    <a:pt x="952" y="1813"/>
                  </a:cubicBezTo>
                  <a:cubicBezTo>
                    <a:pt x="1200" y="1543"/>
                    <a:pt x="1490" y="1358"/>
                    <a:pt x="1801" y="1234"/>
                  </a:cubicBezTo>
                  <a:cubicBezTo>
                    <a:pt x="1990" y="1168"/>
                    <a:pt x="2191" y="1136"/>
                    <a:pt x="2394" y="1136"/>
                  </a:cubicBezTo>
                  <a:cubicBezTo>
                    <a:pt x="2769" y="1136"/>
                    <a:pt x="3146" y="1246"/>
                    <a:pt x="3455" y="1461"/>
                  </a:cubicBezTo>
                  <a:lnTo>
                    <a:pt x="3786" y="1709"/>
                  </a:lnTo>
                  <a:lnTo>
                    <a:pt x="3828" y="1295"/>
                  </a:lnTo>
                  <a:cubicBezTo>
                    <a:pt x="3848" y="964"/>
                    <a:pt x="3930" y="633"/>
                    <a:pt x="4035" y="302"/>
                  </a:cubicBezTo>
                  <a:cubicBezTo>
                    <a:pt x="4096" y="178"/>
                    <a:pt x="4013" y="54"/>
                    <a:pt x="3889" y="13"/>
                  </a:cubicBezTo>
                  <a:cubicBezTo>
                    <a:pt x="3863" y="4"/>
                    <a:pt x="3838" y="0"/>
                    <a:pt x="3813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470225" y="2141075"/>
              <a:ext cx="111225" cy="74600"/>
            </a:xfrm>
            <a:custGeom>
              <a:avLst/>
              <a:gdLst/>
              <a:ahLst/>
              <a:cxnLst/>
              <a:rect l="l" t="t" r="r" b="b"/>
              <a:pathLst>
                <a:path w="4449" h="2984" extrusionOk="0">
                  <a:moveTo>
                    <a:pt x="3445" y="1"/>
                  </a:moveTo>
                  <a:cubicBezTo>
                    <a:pt x="3222" y="1"/>
                    <a:pt x="3020" y="42"/>
                    <a:pt x="2877" y="87"/>
                  </a:cubicBezTo>
                  <a:cubicBezTo>
                    <a:pt x="2441" y="190"/>
                    <a:pt x="2049" y="397"/>
                    <a:pt x="1760" y="666"/>
                  </a:cubicBezTo>
                  <a:cubicBezTo>
                    <a:pt x="1305" y="1080"/>
                    <a:pt x="1056" y="1679"/>
                    <a:pt x="1035" y="2280"/>
                  </a:cubicBezTo>
                  <a:cubicBezTo>
                    <a:pt x="787" y="2197"/>
                    <a:pt x="538" y="2134"/>
                    <a:pt x="290" y="2093"/>
                  </a:cubicBezTo>
                  <a:cubicBezTo>
                    <a:pt x="278" y="2091"/>
                    <a:pt x="266" y="2090"/>
                    <a:pt x="255" y="2090"/>
                  </a:cubicBezTo>
                  <a:cubicBezTo>
                    <a:pt x="129" y="2090"/>
                    <a:pt x="40" y="2186"/>
                    <a:pt x="22" y="2300"/>
                  </a:cubicBezTo>
                  <a:cubicBezTo>
                    <a:pt x="1" y="2424"/>
                    <a:pt x="83" y="2548"/>
                    <a:pt x="207" y="2569"/>
                  </a:cubicBezTo>
                  <a:cubicBezTo>
                    <a:pt x="560" y="2611"/>
                    <a:pt x="869" y="2713"/>
                    <a:pt x="1200" y="2837"/>
                  </a:cubicBezTo>
                  <a:lnTo>
                    <a:pt x="1573" y="2983"/>
                  </a:lnTo>
                  <a:lnTo>
                    <a:pt x="1573" y="2983"/>
                  </a:lnTo>
                  <a:lnTo>
                    <a:pt x="1511" y="2589"/>
                  </a:lnTo>
                  <a:cubicBezTo>
                    <a:pt x="1448" y="2010"/>
                    <a:pt x="1655" y="1411"/>
                    <a:pt x="2069" y="1017"/>
                  </a:cubicBezTo>
                  <a:cubicBezTo>
                    <a:pt x="2317" y="791"/>
                    <a:pt x="2628" y="625"/>
                    <a:pt x="3001" y="542"/>
                  </a:cubicBezTo>
                  <a:cubicBezTo>
                    <a:pt x="3087" y="513"/>
                    <a:pt x="3247" y="479"/>
                    <a:pt x="3426" y="479"/>
                  </a:cubicBezTo>
                  <a:cubicBezTo>
                    <a:pt x="3630" y="479"/>
                    <a:pt x="3859" y="523"/>
                    <a:pt x="4035" y="666"/>
                  </a:cubicBezTo>
                  <a:cubicBezTo>
                    <a:pt x="4078" y="701"/>
                    <a:pt x="4131" y="717"/>
                    <a:pt x="4185" y="717"/>
                  </a:cubicBezTo>
                  <a:cubicBezTo>
                    <a:pt x="4261" y="717"/>
                    <a:pt x="4337" y="685"/>
                    <a:pt x="4386" y="625"/>
                  </a:cubicBezTo>
                  <a:cubicBezTo>
                    <a:pt x="4449" y="521"/>
                    <a:pt x="4449" y="377"/>
                    <a:pt x="4344" y="294"/>
                  </a:cubicBezTo>
                  <a:cubicBezTo>
                    <a:pt x="4063" y="71"/>
                    <a:pt x="3736" y="1"/>
                    <a:pt x="344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578325" y="2331575"/>
              <a:ext cx="702275" cy="530500"/>
            </a:xfrm>
            <a:custGeom>
              <a:avLst/>
              <a:gdLst/>
              <a:ahLst/>
              <a:cxnLst/>
              <a:rect l="l" t="t" r="r" b="b"/>
              <a:pathLst>
                <a:path w="28091" h="21220" extrusionOk="0">
                  <a:moveTo>
                    <a:pt x="21004" y="0"/>
                  </a:moveTo>
                  <a:cubicBezTo>
                    <a:pt x="20132" y="0"/>
                    <a:pt x="19348" y="188"/>
                    <a:pt x="18782" y="554"/>
                  </a:cubicBezTo>
                  <a:cubicBezTo>
                    <a:pt x="18223" y="926"/>
                    <a:pt x="1" y="12945"/>
                    <a:pt x="1" y="12945"/>
                  </a:cubicBezTo>
                  <a:lnTo>
                    <a:pt x="3103" y="18695"/>
                  </a:lnTo>
                  <a:lnTo>
                    <a:pt x="4468" y="21219"/>
                  </a:lnTo>
                  <a:cubicBezTo>
                    <a:pt x="4468" y="21219"/>
                    <a:pt x="25153" y="10008"/>
                    <a:pt x="25691" y="9531"/>
                  </a:cubicBezTo>
                  <a:cubicBezTo>
                    <a:pt x="27324" y="8064"/>
                    <a:pt x="28090" y="5270"/>
                    <a:pt x="26725" y="3016"/>
                  </a:cubicBezTo>
                  <a:cubicBezTo>
                    <a:pt x="26643" y="2871"/>
                    <a:pt x="26538" y="2727"/>
                    <a:pt x="26436" y="2603"/>
                  </a:cubicBezTo>
                  <a:cubicBezTo>
                    <a:pt x="25061" y="835"/>
                    <a:pt x="22839" y="0"/>
                    <a:pt x="21004" y="0"/>
                  </a:cubicBezTo>
                  <a:close/>
                </a:path>
              </a:pathLst>
            </a:custGeom>
            <a:solidFill>
              <a:srgbClr val="F11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655900" y="2396625"/>
              <a:ext cx="624700" cy="465450"/>
            </a:xfrm>
            <a:custGeom>
              <a:avLst/>
              <a:gdLst/>
              <a:ahLst/>
              <a:cxnLst/>
              <a:rect l="l" t="t" r="r" b="b"/>
              <a:pathLst>
                <a:path w="24988" h="18618" extrusionOk="0">
                  <a:moveTo>
                    <a:pt x="23333" y="1"/>
                  </a:moveTo>
                  <a:cubicBezTo>
                    <a:pt x="20520" y="6516"/>
                    <a:pt x="4468" y="14086"/>
                    <a:pt x="0" y="16093"/>
                  </a:cubicBezTo>
                  <a:lnTo>
                    <a:pt x="1365" y="18617"/>
                  </a:lnTo>
                  <a:cubicBezTo>
                    <a:pt x="1365" y="18617"/>
                    <a:pt x="22050" y="7406"/>
                    <a:pt x="22588" y="6929"/>
                  </a:cubicBezTo>
                  <a:cubicBezTo>
                    <a:pt x="24221" y="5462"/>
                    <a:pt x="24987" y="2668"/>
                    <a:pt x="23622" y="414"/>
                  </a:cubicBezTo>
                  <a:cubicBezTo>
                    <a:pt x="23540" y="269"/>
                    <a:pt x="23435" y="125"/>
                    <a:pt x="23333" y="1"/>
                  </a:cubicBezTo>
                  <a:close/>
                </a:path>
              </a:pathLst>
            </a:custGeom>
            <a:solidFill>
              <a:srgbClr val="CC1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063775" y="2615750"/>
              <a:ext cx="655725" cy="447700"/>
            </a:xfrm>
            <a:custGeom>
              <a:avLst/>
              <a:gdLst/>
              <a:ahLst/>
              <a:cxnLst/>
              <a:rect l="l" t="t" r="r" b="b"/>
              <a:pathLst>
                <a:path w="26229" h="17908" extrusionOk="0">
                  <a:moveTo>
                    <a:pt x="19724" y="0"/>
                  </a:moveTo>
                  <a:cubicBezTo>
                    <a:pt x="19662" y="0"/>
                    <a:pt x="19600" y="16"/>
                    <a:pt x="19548" y="47"/>
                  </a:cubicBezTo>
                  <a:cubicBezTo>
                    <a:pt x="16341" y="2012"/>
                    <a:pt x="13136" y="3978"/>
                    <a:pt x="9929" y="5922"/>
                  </a:cubicBezTo>
                  <a:cubicBezTo>
                    <a:pt x="8999" y="6501"/>
                    <a:pt x="8048" y="7266"/>
                    <a:pt x="6931" y="7328"/>
                  </a:cubicBezTo>
                  <a:cubicBezTo>
                    <a:pt x="6754" y="7341"/>
                    <a:pt x="6578" y="7344"/>
                    <a:pt x="6402" y="7344"/>
                  </a:cubicBezTo>
                  <a:cubicBezTo>
                    <a:pt x="6210" y="7344"/>
                    <a:pt x="6019" y="7340"/>
                    <a:pt x="5827" y="7340"/>
                  </a:cubicBezTo>
                  <a:cubicBezTo>
                    <a:pt x="5595" y="7340"/>
                    <a:pt x="5363" y="7346"/>
                    <a:pt x="5130" y="7370"/>
                  </a:cubicBezTo>
                  <a:cubicBezTo>
                    <a:pt x="4076" y="7494"/>
                    <a:pt x="2421" y="8115"/>
                    <a:pt x="2110" y="9273"/>
                  </a:cubicBezTo>
                  <a:cubicBezTo>
                    <a:pt x="2008" y="9604"/>
                    <a:pt x="2069" y="9996"/>
                    <a:pt x="2297" y="10244"/>
                  </a:cubicBezTo>
                  <a:cubicBezTo>
                    <a:pt x="1677" y="10804"/>
                    <a:pt x="662" y="11093"/>
                    <a:pt x="270" y="11858"/>
                  </a:cubicBezTo>
                  <a:cubicBezTo>
                    <a:pt x="0" y="12395"/>
                    <a:pt x="331" y="13741"/>
                    <a:pt x="1117" y="15043"/>
                  </a:cubicBezTo>
                  <a:cubicBezTo>
                    <a:pt x="1883" y="16284"/>
                    <a:pt x="3062" y="17484"/>
                    <a:pt x="4531" y="17856"/>
                  </a:cubicBezTo>
                  <a:cubicBezTo>
                    <a:pt x="4665" y="17891"/>
                    <a:pt x="4831" y="17908"/>
                    <a:pt x="5024" y="17908"/>
                  </a:cubicBezTo>
                  <a:cubicBezTo>
                    <a:pt x="8862" y="17908"/>
                    <a:pt x="23795" y="11375"/>
                    <a:pt x="25980" y="10410"/>
                  </a:cubicBezTo>
                  <a:cubicBezTo>
                    <a:pt x="26146" y="10327"/>
                    <a:pt x="26229" y="10161"/>
                    <a:pt x="26187" y="9996"/>
                  </a:cubicBezTo>
                  <a:cubicBezTo>
                    <a:pt x="25795" y="8487"/>
                    <a:pt x="25299" y="7183"/>
                    <a:pt x="24781" y="6066"/>
                  </a:cubicBezTo>
                  <a:cubicBezTo>
                    <a:pt x="22919" y="2033"/>
                    <a:pt x="20583" y="440"/>
                    <a:pt x="19899" y="47"/>
                  </a:cubicBezTo>
                  <a:cubicBezTo>
                    <a:pt x="19848" y="16"/>
                    <a:pt x="19786" y="0"/>
                    <a:pt x="19724" y="0"/>
                  </a:cubicBezTo>
                  <a:close/>
                </a:path>
              </a:pathLst>
            </a:custGeom>
            <a:solidFill>
              <a:srgbClr val="F9E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4091700" y="2767375"/>
              <a:ext cx="627800" cy="296075"/>
            </a:xfrm>
            <a:custGeom>
              <a:avLst/>
              <a:gdLst/>
              <a:ahLst/>
              <a:cxnLst/>
              <a:rect l="l" t="t" r="r" b="b"/>
              <a:pathLst>
                <a:path w="25112" h="11843" extrusionOk="0">
                  <a:moveTo>
                    <a:pt x="23664" y="1"/>
                  </a:moveTo>
                  <a:cubicBezTo>
                    <a:pt x="14543" y="7386"/>
                    <a:pt x="3558" y="8730"/>
                    <a:pt x="0" y="8978"/>
                  </a:cubicBezTo>
                  <a:cubicBezTo>
                    <a:pt x="766" y="10219"/>
                    <a:pt x="1945" y="11419"/>
                    <a:pt x="3414" y="11791"/>
                  </a:cubicBezTo>
                  <a:cubicBezTo>
                    <a:pt x="3548" y="11826"/>
                    <a:pt x="3714" y="11843"/>
                    <a:pt x="3907" y="11843"/>
                  </a:cubicBezTo>
                  <a:cubicBezTo>
                    <a:pt x="7745" y="11843"/>
                    <a:pt x="22678" y="5310"/>
                    <a:pt x="24863" y="4345"/>
                  </a:cubicBezTo>
                  <a:cubicBezTo>
                    <a:pt x="25029" y="4262"/>
                    <a:pt x="25112" y="4096"/>
                    <a:pt x="25070" y="3931"/>
                  </a:cubicBezTo>
                  <a:cubicBezTo>
                    <a:pt x="24678" y="2422"/>
                    <a:pt x="24182" y="1118"/>
                    <a:pt x="23664" y="1"/>
                  </a:cubicBezTo>
                  <a:close/>
                </a:path>
              </a:pathLst>
            </a:custGeom>
            <a:solidFill>
              <a:srgbClr val="F4C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4060675" y="2935375"/>
              <a:ext cx="113775" cy="30600"/>
            </a:xfrm>
            <a:custGeom>
              <a:avLst/>
              <a:gdLst/>
              <a:ahLst/>
              <a:cxnLst/>
              <a:rect l="l" t="t" r="r" b="b"/>
              <a:pathLst>
                <a:path w="4551" h="1224" extrusionOk="0">
                  <a:moveTo>
                    <a:pt x="4281" y="0"/>
                  </a:moveTo>
                  <a:cubicBezTo>
                    <a:pt x="4246" y="0"/>
                    <a:pt x="4212" y="8"/>
                    <a:pt x="4179" y="24"/>
                  </a:cubicBezTo>
                  <a:cubicBezTo>
                    <a:pt x="3599" y="294"/>
                    <a:pt x="2937" y="603"/>
                    <a:pt x="2256" y="708"/>
                  </a:cubicBezTo>
                  <a:cubicBezTo>
                    <a:pt x="2092" y="731"/>
                    <a:pt x="1931" y="742"/>
                    <a:pt x="1775" y="742"/>
                  </a:cubicBezTo>
                  <a:cubicBezTo>
                    <a:pt x="1242" y="742"/>
                    <a:pt x="766" y="607"/>
                    <a:pt x="414" y="335"/>
                  </a:cubicBezTo>
                  <a:cubicBezTo>
                    <a:pt x="371" y="301"/>
                    <a:pt x="320" y="284"/>
                    <a:pt x="270" y="284"/>
                  </a:cubicBezTo>
                  <a:cubicBezTo>
                    <a:pt x="200" y="284"/>
                    <a:pt x="131" y="316"/>
                    <a:pt x="83" y="377"/>
                  </a:cubicBezTo>
                  <a:cubicBezTo>
                    <a:pt x="0" y="479"/>
                    <a:pt x="22" y="625"/>
                    <a:pt x="124" y="708"/>
                  </a:cubicBezTo>
                  <a:cubicBezTo>
                    <a:pt x="559" y="1038"/>
                    <a:pt x="1139" y="1224"/>
                    <a:pt x="1779" y="1224"/>
                  </a:cubicBezTo>
                  <a:cubicBezTo>
                    <a:pt x="1966" y="1224"/>
                    <a:pt x="2151" y="1204"/>
                    <a:pt x="2338" y="1182"/>
                  </a:cubicBezTo>
                  <a:cubicBezTo>
                    <a:pt x="3062" y="1058"/>
                    <a:pt x="3765" y="749"/>
                    <a:pt x="4385" y="459"/>
                  </a:cubicBezTo>
                  <a:cubicBezTo>
                    <a:pt x="4509" y="396"/>
                    <a:pt x="4551" y="252"/>
                    <a:pt x="4509" y="148"/>
                  </a:cubicBezTo>
                  <a:cubicBezTo>
                    <a:pt x="4465" y="57"/>
                    <a:pt x="4374" y="0"/>
                    <a:pt x="4281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4089125" y="2986975"/>
              <a:ext cx="98775" cy="27625"/>
            </a:xfrm>
            <a:custGeom>
              <a:avLst/>
              <a:gdLst/>
              <a:ahLst/>
              <a:cxnLst/>
              <a:rect l="l" t="t" r="r" b="b"/>
              <a:pathLst>
                <a:path w="3951" h="1105" extrusionOk="0">
                  <a:moveTo>
                    <a:pt x="3682" y="1"/>
                  </a:moveTo>
                  <a:cubicBezTo>
                    <a:pt x="3646" y="1"/>
                    <a:pt x="3610" y="10"/>
                    <a:pt x="3578" y="29"/>
                  </a:cubicBezTo>
                  <a:cubicBezTo>
                    <a:pt x="2979" y="340"/>
                    <a:pt x="2296" y="547"/>
                    <a:pt x="1614" y="608"/>
                  </a:cubicBezTo>
                  <a:cubicBezTo>
                    <a:pt x="1479" y="624"/>
                    <a:pt x="1353" y="631"/>
                    <a:pt x="1236" y="631"/>
                  </a:cubicBezTo>
                  <a:cubicBezTo>
                    <a:pt x="885" y="631"/>
                    <a:pt x="610" y="561"/>
                    <a:pt x="393" y="422"/>
                  </a:cubicBezTo>
                  <a:cubicBezTo>
                    <a:pt x="355" y="392"/>
                    <a:pt x="312" y="378"/>
                    <a:pt x="269" y="378"/>
                  </a:cubicBezTo>
                  <a:cubicBezTo>
                    <a:pt x="195" y="378"/>
                    <a:pt x="122" y="419"/>
                    <a:pt x="83" y="484"/>
                  </a:cubicBezTo>
                  <a:cubicBezTo>
                    <a:pt x="1" y="608"/>
                    <a:pt x="42" y="753"/>
                    <a:pt x="145" y="815"/>
                  </a:cubicBezTo>
                  <a:cubicBezTo>
                    <a:pt x="434" y="1002"/>
                    <a:pt x="828" y="1104"/>
                    <a:pt x="1283" y="1104"/>
                  </a:cubicBezTo>
                  <a:cubicBezTo>
                    <a:pt x="1407" y="1104"/>
                    <a:pt x="1531" y="1104"/>
                    <a:pt x="1675" y="1084"/>
                  </a:cubicBezTo>
                  <a:cubicBezTo>
                    <a:pt x="2400" y="1021"/>
                    <a:pt x="3145" y="795"/>
                    <a:pt x="3785" y="442"/>
                  </a:cubicBezTo>
                  <a:cubicBezTo>
                    <a:pt x="3909" y="381"/>
                    <a:pt x="3951" y="235"/>
                    <a:pt x="3889" y="133"/>
                  </a:cubicBezTo>
                  <a:cubicBezTo>
                    <a:pt x="3846" y="47"/>
                    <a:pt x="3763" y="1"/>
                    <a:pt x="3682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4126350" y="3027450"/>
              <a:ext cx="94150" cy="24925"/>
            </a:xfrm>
            <a:custGeom>
              <a:avLst/>
              <a:gdLst/>
              <a:ahLst/>
              <a:cxnLst/>
              <a:rect l="l" t="t" r="r" b="b"/>
              <a:pathLst>
                <a:path w="3766" h="997" extrusionOk="0">
                  <a:moveTo>
                    <a:pt x="3498" y="0"/>
                  </a:moveTo>
                  <a:cubicBezTo>
                    <a:pt x="3454" y="0"/>
                    <a:pt x="3410" y="14"/>
                    <a:pt x="3372" y="45"/>
                  </a:cubicBezTo>
                  <a:cubicBezTo>
                    <a:pt x="3145" y="188"/>
                    <a:pt x="2834" y="251"/>
                    <a:pt x="2566" y="334"/>
                  </a:cubicBezTo>
                  <a:cubicBezTo>
                    <a:pt x="2114" y="438"/>
                    <a:pt x="1675" y="522"/>
                    <a:pt x="1271" y="522"/>
                  </a:cubicBezTo>
                  <a:cubicBezTo>
                    <a:pt x="953" y="522"/>
                    <a:pt x="657" y="470"/>
                    <a:pt x="393" y="334"/>
                  </a:cubicBezTo>
                  <a:cubicBezTo>
                    <a:pt x="359" y="317"/>
                    <a:pt x="323" y="309"/>
                    <a:pt x="288" y="309"/>
                  </a:cubicBezTo>
                  <a:cubicBezTo>
                    <a:pt x="196" y="309"/>
                    <a:pt x="108" y="362"/>
                    <a:pt x="62" y="437"/>
                  </a:cubicBezTo>
                  <a:cubicBezTo>
                    <a:pt x="1" y="561"/>
                    <a:pt x="62" y="706"/>
                    <a:pt x="166" y="768"/>
                  </a:cubicBezTo>
                  <a:cubicBezTo>
                    <a:pt x="517" y="933"/>
                    <a:pt x="870" y="996"/>
                    <a:pt x="1242" y="996"/>
                  </a:cubicBezTo>
                  <a:cubicBezTo>
                    <a:pt x="1697" y="996"/>
                    <a:pt x="2172" y="913"/>
                    <a:pt x="2668" y="789"/>
                  </a:cubicBezTo>
                  <a:cubicBezTo>
                    <a:pt x="2980" y="726"/>
                    <a:pt x="3330" y="644"/>
                    <a:pt x="3642" y="437"/>
                  </a:cubicBezTo>
                  <a:cubicBezTo>
                    <a:pt x="3744" y="354"/>
                    <a:pt x="3766" y="210"/>
                    <a:pt x="3703" y="106"/>
                  </a:cubicBezTo>
                  <a:cubicBezTo>
                    <a:pt x="3650" y="41"/>
                    <a:pt x="3574" y="0"/>
                    <a:pt x="3498" y="0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115475" y="2866600"/>
              <a:ext cx="53325" cy="13050"/>
            </a:xfrm>
            <a:custGeom>
              <a:avLst/>
              <a:gdLst/>
              <a:ahLst/>
              <a:cxnLst/>
              <a:rect l="l" t="t" r="r" b="b"/>
              <a:pathLst>
                <a:path w="2133" h="522" extrusionOk="0">
                  <a:moveTo>
                    <a:pt x="235" y="1"/>
                  </a:moveTo>
                  <a:cubicBezTo>
                    <a:pt x="108" y="1"/>
                    <a:pt x="20" y="97"/>
                    <a:pt x="1" y="210"/>
                  </a:cubicBezTo>
                  <a:cubicBezTo>
                    <a:pt x="1" y="334"/>
                    <a:pt x="84" y="458"/>
                    <a:pt x="208" y="480"/>
                  </a:cubicBezTo>
                  <a:cubicBezTo>
                    <a:pt x="601" y="500"/>
                    <a:pt x="1015" y="521"/>
                    <a:pt x="1407" y="521"/>
                  </a:cubicBezTo>
                  <a:lnTo>
                    <a:pt x="1904" y="521"/>
                  </a:lnTo>
                  <a:cubicBezTo>
                    <a:pt x="2028" y="521"/>
                    <a:pt x="2132" y="397"/>
                    <a:pt x="2132" y="273"/>
                  </a:cubicBezTo>
                  <a:cubicBezTo>
                    <a:pt x="2111" y="149"/>
                    <a:pt x="2008" y="45"/>
                    <a:pt x="1884" y="45"/>
                  </a:cubicBezTo>
                  <a:cubicBezTo>
                    <a:pt x="1739" y="51"/>
                    <a:pt x="1594" y="53"/>
                    <a:pt x="1449" y="53"/>
                  </a:cubicBezTo>
                  <a:cubicBezTo>
                    <a:pt x="1056" y="53"/>
                    <a:pt x="663" y="34"/>
                    <a:pt x="271" y="3"/>
                  </a:cubicBezTo>
                  <a:cubicBezTo>
                    <a:pt x="258" y="2"/>
                    <a:pt x="246" y="1"/>
                    <a:pt x="235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609350" y="2655675"/>
              <a:ext cx="140675" cy="224475"/>
            </a:xfrm>
            <a:custGeom>
              <a:avLst/>
              <a:gdLst/>
              <a:ahLst/>
              <a:cxnLst/>
              <a:rect l="l" t="t" r="r" b="b"/>
              <a:pathLst>
                <a:path w="5627" h="8979" extrusionOk="0">
                  <a:moveTo>
                    <a:pt x="1" y="1"/>
                  </a:moveTo>
                  <a:cubicBezTo>
                    <a:pt x="1" y="1"/>
                    <a:pt x="1904" y="1863"/>
                    <a:pt x="3247" y="5172"/>
                  </a:cubicBezTo>
                  <a:cubicBezTo>
                    <a:pt x="4116" y="7323"/>
                    <a:pt x="4157" y="8813"/>
                    <a:pt x="4157" y="8813"/>
                  </a:cubicBezTo>
                  <a:lnTo>
                    <a:pt x="5627" y="8978"/>
                  </a:lnTo>
                  <a:cubicBezTo>
                    <a:pt x="5627" y="8978"/>
                    <a:pt x="3082" y="2215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5077325" y="2459175"/>
              <a:ext cx="215675" cy="202250"/>
            </a:xfrm>
            <a:custGeom>
              <a:avLst/>
              <a:gdLst/>
              <a:ahLst/>
              <a:cxnLst/>
              <a:rect l="l" t="t" r="r" b="b"/>
              <a:pathLst>
                <a:path w="8627" h="8090" extrusionOk="0">
                  <a:moveTo>
                    <a:pt x="7469" y="1"/>
                  </a:moveTo>
                  <a:cubicBezTo>
                    <a:pt x="7469" y="1"/>
                    <a:pt x="7220" y="3415"/>
                    <a:pt x="5731" y="4427"/>
                  </a:cubicBezTo>
                  <a:cubicBezTo>
                    <a:pt x="3208" y="6123"/>
                    <a:pt x="1" y="7737"/>
                    <a:pt x="1" y="7737"/>
                  </a:cubicBezTo>
                  <a:lnTo>
                    <a:pt x="787" y="8089"/>
                  </a:lnTo>
                  <a:lnTo>
                    <a:pt x="6082" y="5420"/>
                  </a:lnTo>
                  <a:cubicBezTo>
                    <a:pt x="6082" y="5420"/>
                    <a:pt x="8627" y="3290"/>
                    <a:pt x="7469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5058225" y="1872275"/>
              <a:ext cx="892025" cy="467500"/>
            </a:xfrm>
            <a:custGeom>
              <a:avLst/>
              <a:gdLst/>
              <a:ahLst/>
              <a:cxnLst/>
              <a:rect l="l" t="t" r="r" b="b"/>
              <a:pathLst>
                <a:path w="35681" h="18700" extrusionOk="0">
                  <a:moveTo>
                    <a:pt x="35681" y="0"/>
                  </a:moveTo>
                  <a:lnTo>
                    <a:pt x="0" y="18699"/>
                  </a:lnTo>
                  <a:lnTo>
                    <a:pt x="0" y="18699"/>
                  </a:lnTo>
                  <a:lnTo>
                    <a:pt x="1738" y="18140"/>
                  </a:lnTo>
                  <a:lnTo>
                    <a:pt x="35537" y="889"/>
                  </a:lnTo>
                  <a:lnTo>
                    <a:pt x="35681" y="0"/>
                  </a:ln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5577400" y="2163925"/>
              <a:ext cx="64150" cy="349075"/>
            </a:xfrm>
            <a:custGeom>
              <a:avLst/>
              <a:gdLst/>
              <a:ahLst/>
              <a:cxnLst/>
              <a:rect l="l" t="t" r="r" b="b"/>
              <a:pathLst>
                <a:path w="2566" h="13963" extrusionOk="0">
                  <a:moveTo>
                    <a:pt x="1" y="1"/>
                  </a:moveTo>
                  <a:cubicBezTo>
                    <a:pt x="2565" y="8584"/>
                    <a:pt x="806" y="13962"/>
                    <a:pt x="806" y="13962"/>
                  </a:cubicBezTo>
                  <a:lnTo>
                    <a:pt x="1779" y="13672"/>
                  </a:lnTo>
                  <a:cubicBezTo>
                    <a:pt x="1779" y="13672"/>
                    <a:pt x="1965" y="11811"/>
                    <a:pt x="1965" y="9494"/>
                  </a:cubicBezTo>
                  <a:cubicBezTo>
                    <a:pt x="2130" y="4861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2B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3568C702-5CA2-4828-890A-0F67ED5D22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432" t="19449" r="37847" b="13056"/>
          <a:stretch/>
        </p:blipFill>
        <p:spPr>
          <a:xfrm>
            <a:off x="5644974" y="1033057"/>
            <a:ext cx="2658004" cy="376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5835"/>
      </p:ext>
    </p:extLst>
  </p:cSld>
  <p:clrMapOvr>
    <a:masterClrMapping/>
  </p:clrMapOvr>
</p:sld>
</file>

<file path=ppt/theme/theme1.xml><?xml version="1.0" encoding="utf-8"?>
<a:theme xmlns:a="http://schemas.openxmlformats.org/drawingml/2006/main" name="Language Arts Subject for Elementary - 2nd Grade: Writing by Slidesgo">
  <a:themeElements>
    <a:clrScheme name="Simple Light">
      <a:dk1>
        <a:srgbClr val="191919"/>
      </a:dk1>
      <a:lt1>
        <a:srgbClr val="424242"/>
      </a:lt1>
      <a:dk2>
        <a:srgbClr val="F11C2C"/>
      </a:dk2>
      <a:lt2>
        <a:srgbClr val="CC192E"/>
      </a:lt2>
      <a:accent1>
        <a:srgbClr val="F4C136"/>
      </a:accent1>
      <a:accent2>
        <a:srgbClr val="FEDC37"/>
      </a:accent2>
      <a:accent3>
        <a:srgbClr val="20B7F0"/>
      </a:accent3>
      <a:accent4>
        <a:srgbClr val="19A3CE"/>
      </a:accent4>
      <a:accent5>
        <a:srgbClr val="1E84E0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228</Words>
  <Application>Microsoft Office PowerPoint</Application>
  <PresentationFormat>Presentación en pantalla (16:9)</PresentationFormat>
  <Paragraphs>68</Paragraphs>
  <Slides>39</Slides>
  <Notes>39</Notes>
  <HiddenSlides>0</HiddenSlides>
  <MMClips>8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7" baseType="lpstr">
      <vt:lpstr>Aharoni</vt:lpstr>
      <vt:lpstr>Times New Roman</vt:lpstr>
      <vt:lpstr>Arial</vt:lpstr>
      <vt:lpstr>Barlow</vt:lpstr>
      <vt:lpstr>Poppins ExtraBold</vt:lpstr>
      <vt:lpstr>Red Hat Text</vt:lpstr>
      <vt:lpstr>Berlin Sans FB</vt:lpstr>
      <vt:lpstr>Language Arts Subject for Elementary - 2nd Grade: Writing by Slidesgo</vt:lpstr>
      <vt:lpstr>Presentación de PowerPoint</vt:lpstr>
      <vt:lpstr>Presentación de PowerPoint</vt:lpstr>
      <vt:lpstr>PRÁCTICA DEL LENGUAJE ORAL</vt:lpstr>
      <vt:lpstr>Descripción de un oso de peluche</vt:lpstr>
      <vt:lpstr>Leer</vt:lpstr>
      <vt:lpstr>Leer</vt:lpstr>
      <vt:lpstr>Leer</vt:lpstr>
      <vt:lpstr>Observamos</vt:lpstr>
      <vt:lpstr>Cierre</vt:lpstr>
      <vt:lpstr>Presentación de PowerPoint</vt:lpstr>
      <vt:lpstr>PRÁCTICA DE MOTRICIDAD FINA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Recordamos</vt:lpstr>
      <vt:lpstr>Tiramos “Ss”</vt:lpstr>
      <vt:lpstr>Observamos</vt:lpstr>
      <vt:lpstr>Jugamos.</vt:lpstr>
      <vt:lpstr>Jugamos.</vt:lpstr>
      <vt:lpstr>Observamos.</vt:lpstr>
      <vt:lpstr>Cierre</vt:lpstr>
      <vt:lpstr>Presentación de PowerPoint</vt:lpstr>
      <vt:lpstr>PRÁCTICA DE MOTRICIDAD FINA</vt:lpstr>
      <vt:lpstr>https://www.youtube.com/watch?v=-gsf0lIGlkI</vt:lpstr>
      <vt:lpstr>Repasamos</vt:lpstr>
      <vt:lpstr>Presentación de PowerPoint</vt:lpstr>
      <vt:lpstr>Presentación de PowerPoint</vt:lpstr>
      <vt:lpstr>Presentación de PowerPoint</vt:lpstr>
      <vt:lpstr>Engordamos la consonante S</vt:lpstr>
      <vt:lpstr>Engordamos la consonante S-s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Marina Villarreal</cp:lastModifiedBy>
  <cp:revision>16</cp:revision>
  <dcterms:modified xsi:type="dcterms:W3CDTF">2022-04-21T18:31:11Z</dcterms:modified>
</cp:coreProperties>
</file>