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3" r:id="rId2"/>
    <p:sldId id="257" r:id="rId3"/>
    <p:sldId id="282" r:id="rId4"/>
    <p:sldId id="270" r:id="rId5"/>
    <p:sldId id="283" r:id="rId6"/>
    <p:sldId id="284" r:id="rId7"/>
    <p:sldId id="285" r:id="rId8"/>
    <p:sldId id="258" r:id="rId9"/>
    <p:sldId id="280" r:id="rId10"/>
    <p:sldId id="286" r:id="rId11"/>
    <p:sldId id="287" r:id="rId12"/>
    <p:sldId id="288" r:id="rId13"/>
    <p:sldId id="289" r:id="rId14"/>
    <p:sldId id="290" r:id="rId15"/>
    <p:sldId id="260" r:id="rId16"/>
    <p:sldId id="291" r:id="rId17"/>
    <p:sldId id="278" r:id="rId18"/>
    <p:sldId id="261" r:id="rId19"/>
    <p:sldId id="292" r:id="rId20"/>
    <p:sldId id="293" r:id="rId21"/>
    <p:sldId id="279" r:id="rId22"/>
    <p:sldId id="277" r:id="rId23"/>
    <p:sldId id="294" r:id="rId24"/>
    <p:sldId id="295" r:id="rId25"/>
    <p:sldId id="296" r:id="rId2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15A92-909B-455B-91DE-F11EA4A29AA4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B7FD8-19A8-4360-AB39-2C438972C1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4378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57983-946F-4E98-9E45-FD7467022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53468C-EA5D-4762-BA18-BBC42BAC7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620A99-1CD6-4EA1-B2F1-0A8341928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F0E1F1-FB3A-48F2-A51B-D196087D7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AE36A6-C455-43E7-B7AD-69EA955D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210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211E9-4677-44D3-92F7-0FC793B8C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95D4CD-F7EF-4A7C-B1E0-CE1DF19A9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1EDD88-57FB-4722-85BA-C2B973EAD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72BBF5-50A3-4730-9CA2-264755E9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6D90F1-F7D7-43D5-95B0-25642ED04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19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A59C7-B7D8-45B5-A844-2B7CD9438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BE109A-2721-4A23-80DD-425F6206F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E04050-F3FE-4B70-B870-28D8E6BC3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C3DFC9-267F-42E8-88DE-CF560C972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6882C8-DC78-437B-8F37-E9C22F8BD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310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A8115-68AC-436B-A1E6-90A9BB95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46B5B-FA74-46F9-A1FF-88ED6F73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604CF3-E6F5-4449-8120-251339FB4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ECAFC-BF1A-4CB4-9CF7-E564C0F5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CE2C13-F00F-4BCD-B2DF-586526F5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1EF0D3-AD67-41C8-A3C0-CA948C0F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718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C0CFD-07FC-4730-A90D-466A5ECFB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F4AD00-99BF-4E1F-96D2-BED895163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91CC75-F1E8-4337-94B5-B62DEDD68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9FDCD7-0921-47A9-B12B-53F8554199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1AF977D-79F6-4D28-9B1B-ECC623DB38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D432F2C-94BB-4C98-A75E-72A8262F3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8FFB61-2C2C-417F-A254-858BA9903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8BA6AFE-0ABA-4EFC-B107-43E6B0468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966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DC2228-C2F9-44D3-A746-BDFA3E70C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5DFC25-6560-4622-B6C2-BA5C9D3DB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AE574E-26AF-4ABD-B08D-384038AA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0ED51B-9306-4BDE-9590-70E23916D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955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74A6F69-3504-430E-9D5F-2587AC3A1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F0BF1F-0D4D-41B4-92B2-476688F7C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FBA5E8-A551-4F16-9FBC-3094C01D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435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A73B5-1F8B-4751-85EE-8BA7D5B88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EBB905-435A-47A1-A7FE-890C2675C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67376B-6E42-481F-989C-F6D95BDC1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908B7E-5DBD-46D2-99AC-22A65CB72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5775AF-5BB2-4376-A0CE-C38B2B4F0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244D21-D7B9-449F-A3BA-9FCA629B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886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D6192-8BE5-46BD-BA8D-2DBD97E79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4FA23F6-6CBF-4A46-8F34-525C0A859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6A55B1-5805-453B-A96A-79FA2CD21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8B7D83-6739-459C-B9C3-7DCAACD7E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7A6FB4-5CFF-4F33-B52D-BFC3785F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C920F8-46E8-480B-8162-0F646CAF6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4523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9F9C0-9E96-4942-9A0F-09C2ECE5E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3A8D84-9F99-4A45-A945-934CAB80A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6AEC78-62D2-4242-8B9E-9334B5F81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86603D-2949-44F3-8AE9-DBE61F57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F177BF-30C8-4C47-B3BA-7CD00D53C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49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5E2BA9-53C9-4FBB-A804-D8EEA7E2D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B17471-5129-42B3-A65E-D377C785D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76DAB8-B58D-4E1A-A809-3C5E783F5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8CE63F-19A9-43CD-9BFC-29CA26D2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74EBF5-6156-4946-AAA7-51CF48666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849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A0376D-88BC-47B5-AB5C-83B5C422C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F11398-DBF5-4E09-9B2D-29BD00D9F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501435-573E-4A0D-80AE-B2074CA8A2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48A00-546B-49D7-BC38-C267F47B8E28}" type="datetimeFigureOut">
              <a:rPr lang="es-MX" smtClean="0"/>
              <a:t>29/03/2022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A924B2-DAA9-4E17-8245-D20D5A40D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1D20B6-4321-4322-AA25-D1F530F08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2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ahggWmgTBU?feature=oembed" TargetMode="External"/><Relationship Id="rId6" Type="http://schemas.openxmlformats.org/officeDocument/2006/relationships/image" Target="../media/image7.gif"/><Relationship Id="rId5" Type="http://schemas.openxmlformats.org/officeDocument/2006/relationships/image" Target="../media/image6.jpe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y1HEzl3LPw?feature=oembed" TargetMode="External"/><Relationship Id="rId6" Type="http://schemas.openxmlformats.org/officeDocument/2006/relationships/image" Target="../media/image7.gif"/><Relationship Id="rId5" Type="http://schemas.openxmlformats.org/officeDocument/2006/relationships/image" Target="../media/image14.jpe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Eek0TduKDU?feature=oembed" TargetMode="External"/><Relationship Id="rId6" Type="http://schemas.openxmlformats.org/officeDocument/2006/relationships/image" Target="../media/image7.gif"/><Relationship Id="rId5" Type="http://schemas.openxmlformats.org/officeDocument/2006/relationships/image" Target="../media/image19.jpe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Czo5hSYEXQ?feature=oembed" TargetMode="External"/><Relationship Id="rId6" Type="http://schemas.openxmlformats.org/officeDocument/2006/relationships/image" Target="../media/image7.gif"/><Relationship Id="rId5" Type="http://schemas.openxmlformats.org/officeDocument/2006/relationships/image" Target="../media/image22.jpe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BpB5vBewTQ?feature=oembed" TargetMode="External"/><Relationship Id="rId6" Type="http://schemas.openxmlformats.org/officeDocument/2006/relationships/image" Target="../media/image7.gif"/><Relationship Id="rId5" Type="http://schemas.openxmlformats.org/officeDocument/2006/relationships/image" Target="../media/image27.jpeg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grama de flujo: terminador 3">
            <a:extLst>
              <a:ext uri="{FF2B5EF4-FFF2-40B4-BE49-F238E27FC236}">
                <a16:creationId xmlns:a16="http://schemas.microsoft.com/office/drawing/2014/main" id="{F903C1D8-577A-46C9-85B7-BE7351182F0F}"/>
              </a:ext>
            </a:extLst>
          </p:cNvPr>
          <p:cNvSpPr/>
          <p:nvPr/>
        </p:nvSpPr>
        <p:spPr>
          <a:xfrm>
            <a:off x="1320810" y="1508760"/>
            <a:ext cx="8909040" cy="206883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9E0795E-9780-4C58-BF7C-6DF3D0A581A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185" b="54444" l="17344" r="86250">
                        <a14:foregroundMark x1="19844" y1="40278" x2="79010" y2="39907"/>
                        <a14:foregroundMark x1="20833" y1="45833" x2="79010" y2="44815"/>
                        <a14:foregroundMark x1="66146" y1="32685" x2="80000" y2="36481"/>
                        <a14:foregroundMark x1="20833" y1="35463" x2="29635" y2="34722"/>
                        <a14:backgroundMark x1="66510" y1="52130" x2="83333" y2="48611"/>
                        <a14:backgroundMark x1="78229" y1="52130" x2="84688" y2="51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9" y="-171450"/>
            <a:ext cx="11298323" cy="6355306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D40DC002-9B00-49DF-B5C6-B3E6DDC9898B}"/>
              </a:ext>
            </a:extLst>
          </p:cNvPr>
          <p:cNvGrpSpPr/>
          <p:nvPr/>
        </p:nvGrpSpPr>
        <p:grpSpPr>
          <a:xfrm>
            <a:off x="3410194" y="3090363"/>
            <a:ext cx="5371612" cy="1350484"/>
            <a:chOff x="1739591" y="4495762"/>
            <a:chExt cx="5371612" cy="1350484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E0EF3472-4516-40E3-AC93-F1F4C91461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886"/>
            <a:stretch/>
          </p:blipFill>
          <p:spPr>
            <a:xfrm>
              <a:off x="1739591" y="4495762"/>
              <a:ext cx="5371612" cy="1350484"/>
            </a:xfrm>
            <a:prstGeom prst="rect">
              <a:avLst/>
            </a:prstGeom>
          </p:spPr>
        </p:pic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9747C7D8-272D-44DE-9CDB-15AD1D6E528B}"/>
                </a:ext>
              </a:extLst>
            </p:cNvPr>
            <p:cNvSpPr/>
            <p:nvPr/>
          </p:nvSpPr>
          <p:spPr>
            <a:xfrm>
              <a:off x="5089908" y="4775737"/>
              <a:ext cx="755335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dirty="0">
                  <a:ln/>
                  <a:solidFill>
                    <a:schemeClr val="accent4"/>
                  </a:solidFill>
                </a:rPr>
                <a:t>28</a:t>
              </a:r>
              <a:endParaRPr lang="es-ES" sz="4400" b="1" cap="none" spc="0" dirty="0">
                <a:ln/>
                <a:solidFill>
                  <a:schemeClr val="accent4"/>
                </a:solidFill>
                <a:effectLst/>
              </a:endParaRP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B938C58A-0E3C-4784-828C-00E67F77EC7D}"/>
                </a:ext>
              </a:extLst>
            </p:cNvPr>
            <p:cNvSpPr/>
            <p:nvPr/>
          </p:nvSpPr>
          <p:spPr>
            <a:xfrm>
              <a:off x="2719482" y="4775737"/>
              <a:ext cx="170591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4"/>
                  </a:solidFill>
                </a:rPr>
                <a:t>SEMANA</a:t>
              </a:r>
              <a:endParaRPr lang="es-ES" sz="3200" b="1" cap="none" spc="0" dirty="0">
                <a:ln/>
                <a:solidFill>
                  <a:schemeClr val="accent4"/>
                </a:solidFill>
                <a:effectLst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A0D78FCB-FE53-4325-BAE7-B31101AFF0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670" y="2206216"/>
            <a:ext cx="3977640" cy="397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26803E98-49CD-4610-BDE6-C2FB734D0AB7}"/>
              </a:ext>
            </a:extLst>
          </p:cNvPr>
          <p:cNvGrpSpPr/>
          <p:nvPr/>
        </p:nvGrpSpPr>
        <p:grpSpPr>
          <a:xfrm>
            <a:off x="9315450" y="1402663"/>
            <a:ext cx="3522344" cy="2026337"/>
            <a:chOff x="8115300" y="-5121"/>
            <a:chExt cx="3522344" cy="2026337"/>
          </a:xfrm>
        </p:grpSpPr>
        <p:pic>
          <p:nvPicPr>
            <p:cNvPr id="8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51AC4809-8E3F-4292-A346-7E49C0BF3E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815A37AC-6057-4348-9C6F-61C0E1202177}"/>
                </a:ext>
              </a:extLst>
            </p:cNvPr>
            <p:cNvSpPr/>
            <p:nvPr/>
          </p:nvSpPr>
          <p:spPr>
            <a:xfrm>
              <a:off x="8954617" y="436860"/>
              <a:ext cx="1843710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/>
                  <a:solidFill>
                    <a:schemeClr val="accent4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48B10515-503B-43FE-AF3C-D80126491272}"/>
              </a:ext>
            </a:extLst>
          </p:cNvPr>
          <p:cNvSpPr txBox="1"/>
          <p:nvPr/>
        </p:nvSpPr>
        <p:spPr>
          <a:xfrm>
            <a:off x="3063798" y="5786812"/>
            <a:ext cx="64175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https://www.youtube.com/watch?v=yahggWmgTBU</a:t>
            </a:r>
          </a:p>
        </p:txBody>
      </p:sp>
      <p:pic>
        <p:nvPicPr>
          <p:cNvPr id="3" name="Elementos multimedia en línea 2" title="Coreografia facil Madre Tierra (oye) primaria / niños">
            <a:hlinkClick r:id="" action="ppaction://media"/>
            <a:extLst>
              <a:ext uri="{FF2B5EF4-FFF2-40B4-BE49-F238E27FC236}">
                <a16:creationId xmlns:a16="http://schemas.microsoft.com/office/drawing/2014/main" id="{3C0F99DC-022E-4783-BFB5-54FC10E832D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090478" y="875674"/>
            <a:ext cx="7390846" cy="417582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DF97A48-5AE2-4ADE-8158-C2054DE481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95" y="4587240"/>
            <a:ext cx="2270760" cy="227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8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>
            <a:extLst>
              <a:ext uri="{FF2B5EF4-FFF2-40B4-BE49-F238E27FC236}">
                <a16:creationId xmlns:a16="http://schemas.microsoft.com/office/drawing/2014/main" id="{10FB3065-6E67-4EE7-B96D-4F462618800F}"/>
              </a:ext>
            </a:extLst>
          </p:cNvPr>
          <p:cNvSpPr/>
          <p:nvPr/>
        </p:nvSpPr>
        <p:spPr>
          <a:xfrm>
            <a:off x="3974787" y="120321"/>
            <a:ext cx="3139858" cy="3098158"/>
          </a:xfrm>
          <a:prstGeom prst="ellipse">
            <a:avLst/>
          </a:prstGeom>
          <a:ln w="76200"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D1D6762C-AE93-4DF2-B2D4-376B688F423E}"/>
              </a:ext>
            </a:extLst>
          </p:cNvPr>
          <p:cNvSpPr/>
          <p:nvPr/>
        </p:nvSpPr>
        <p:spPr>
          <a:xfrm>
            <a:off x="7839322" y="975633"/>
            <a:ext cx="3138985" cy="3098158"/>
          </a:xfrm>
          <a:prstGeom prst="ellipse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3274418-12B3-496B-A87A-E12B3CE3F0C2}"/>
              </a:ext>
            </a:extLst>
          </p:cNvPr>
          <p:cNvSpPr/>
          <p:nvPr/>
        </p:nvSpPr>
        <p:spPr>
          <a:xfrm>
            <a:off x="682388" y="1836875"/>
            <a:ext cx="3138985" cy="3098158"/>
          </a:xfrm>
          <a:prstGeom prst="ellipse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 descr="Three Kids Working In Group On The Table Illustration Royalty Free  Cliparts, Vectors, And Stock Illustration. Image 67924731.">
            <a:extLst>
              <a:ext uri="{FF2B5EF4-FFF2-40B4-BE49-F238E27FC236}">
                <a16:creationId xmlns:a16="http://schemas.microsoft.com/office/drawing/2014/main" id="{BB360079-DA34-4D0D-B19F-614F55BBD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694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583" y="982732"/>
            <a:ext cx="2836793" cy="2952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roup Of Children Doing Homework Illustration Royalty Free Cliparts,  Vectors, And Stock Illustration. Image 46552853.">
            <a:extLst>
              <a:ext uri="{FF2B5EF4-FFF2-40B4-BE49-F238E27FC236}">
                <a16:creationId xmlns:a16="http://schemas.microsoft.com/office/drawing/2014/main" id="{69803087-B4FC-4FC7-A5B8-318FB1923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70" b="98246" l="271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181" y="619646"/>
            <a:ext cx="3522999" cy="204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ree kids doing research on computer in the room illustration - 67370132">
            <a:extLst>
              <a:ext uri="{FF2B5EF4-FFF2-40B4-BE49-F238E27FC236}">
                <a16:creationId xmlns:a16="http://schemas.microsoft.com/office/drawing/2014/main" id="{7D1C5C36-4CD4-4360-A962-A1ED729F9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77" b="94650" l="10000" r="64615">
                        <a14:foregroundMark x1="44385" y1="67490" x2="56000" y2="79630"/>
                        <a14:foregroundMark x1="43385" y1="82819" x2="62385" y2="83025"/>
                        <a14:foregroundMark x1="26077" y1="73251" x2="37231" y2="489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052" y="1836875"/>
            <a:ext cx="3522999" cy="263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Imagen 1 de 2 de Fichas De Colores Didácticas Para Contar Juegos De Mesa 100p">
            <a:extLst>
              <a:ext uri="{FF2B5EF4-FFF2-40B4-BE49-F238E27FC236}">
                <a16:creationId xmlns:a16="http://schemas.microsoft.com/office/drawing/2014/main" id="{ED8C5B8D-9EEC-4C48-8DB9-3200F08F4B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BDD8BDD-42E3-46A5-8A1A-2ADA44E27DA8}"/>
              </a:ext>
            </a:extLst>
          </p:cNvPr>
          <p:cNvSpPr/>
          <p:nvPr/>
        </p:nvSpPr>
        <p:spPr>
          <a:xfrm>
            <a:off x="2004424" y="4705712"/>
            <a:ext cx="915667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Formar equipos con diferente número </a:t>
            </a:r>
          </a:p>
          <a:p>
            <a:pPr algn="ctr"/>
            <a:r>
              <a:rPr lang="es-E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 integrantes </a:t>
            </a:r>
            <a:r>
              <a:rPr lang="es-ES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(en modalidad virtual deben formar un equipo con peluches) </a:t>
            </a:r>
            <a:endParaRPr lang="es-ES" sz="4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69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>
            <a:extLst>
              <a:ext uri="{FF2B5EF4-FFF2-40B4-BE49-F238E27FC236}">
                <a16:creationId xmlns:a16="http://schemas.microsoft.com/office/drawing/2014/main" id="{13274418-12B3-496B-A87A-E12B3CE3F0C2}"/>
              </a:ext>
            </a:extLst>
          </p:cNvPr>
          <p:cNvSpPr/>
          <p:nvPr/>
        </p:nvSpPr>
        <p:spPr>
          <a:xfrm>
            <a:off x="682388" y="1836875"/>
            <a:ext cx="3138985" cy="3098158"/>
          </a:xfrm>
          <a:prstGeom prst="ellipse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30" name="Picture 6" descr="Three kids doing research on computer in the room illustration - 67370132">
            <a:extLst>
              <a:ext uri="{FF2B5EF4-FFF2-40B4-BE49-F238E27FC236}">
                <a16:creationId xmlns:a16="http://schemas.microsoft.com/office/drawing/2014/main" id="{7D1C5C36-4CD4-4360-A962-A1ED729F9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77" b="94650" l="10000" r="64615">
                        <a14:foregroundMark x1="44385" y1="67490" x2="56000" y2="79630"/>
                        <a14:foregroundMark x1="43385" y1="82819" x2="62385" y2="83025"/>
                        <a14:foregroundMark x1="26077" y1="73251" x2="37231" y2="489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052" y="1836875"/>
            <a:ext cx="3522999" cy="263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Imagen 1 de 2 de Fichas De Colores Didácticas Para Contar Juegos De Mesa 100p">
            <a:extLst>
              <a:ext uri="{FF2B5EF4-FFF2-40B4-BE49-F238E27FC236}">
                <a16:creationId xmlns:a16="http://schemas.microsoft.com/office/drawing/2014/main" id="{ED8C5B8D-9EEC-4C48-8DB9-3200F08F4B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3" name="Picture 12" descr="Imágenes y Gifs Animados ®: IMÁGENES DE CARAMELOS, DULCES, CANDY">
            <a:extLst>
              <a:ext uri="{FF2B5EF4-FFF2-40B4-BE49-F238E27FC236}">
                <a16:creationId xmlns:a16="http://schemas.microsoft.com/office/drawing/2014/main" id="{25F0AE03-F8CA-4F40-970D-CAA3608C3B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4247895" y="1014761"/>
            <a:ext cx="3223422" cy="94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Imágenes y Gifs Animados ®: IMÁGENES DE CARAMELOS, DULCES, CANDY">
            <a:extLst>
              <a:ext uri="{FF2B5EF4-FFF2-40B4-BE49-F238E27FC236}">
                <a16:creationId xmlns:a16="http://schemas.microsoft.com/office/drawing/2014/main" id="{29F89F48-ED25-4869-92CC-C91A397021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4546051" y="2635863"/>
            <a:ext cx="3223422" cy="94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Imágenes y Gifs Animados ®: IMÁGENES DE CARAMELOS, DULCES, CANDY">
            <a:extLst>
              <a:ext uri="{FF2B5EF4-FFF2-40B4-BE49-F238E27FC236}">
                <a16:creationId xmlns:a16="http://schemas.microsoft.com/office/drawing/2014/main" id="{B6D3130C-423B-4A2C-BCA3-F2FC6EC812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4484289" y="4470893"/>
            <a:ext cx="3223422" cy="94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Imágenes y Gifs Animados ®: IMÁGENES DE CARAMELOS, DULCES, CANDY">
            <a:extLst>
              <a:ext uri="{FF2B5EF4-FFF2-40B4-BE49-F238E27FC236}">
                <a16:creationId xmlns:a16="http://schemas.microsoft.com/office/drawing/2014/main" id="{5D913DFB-B28C-4F07-B1EC-4F17A3F757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7945526" y="3276600"/>
            <a:ext cx="3223422" cy="94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Imágenes y Gifs Animados ®: IMÁGENES DE CARAMELOS, DULCES, CANDY">
            <a:extLst>
              <a:ext uri="{FF2B5EF4-FFF2-40B4-BE49-F238E27FC236}">
                <a16:creationId xmlns:a16="http://schemas.microsoft.com/office/drawing/2014/main" id="{F22FE3DE-5C21-489B-9BCD-D9655220EB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8121085" y="1364106"/>
            <a:ext cx="3223422" cy="94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068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>
            <a:extLst>
              <a:ext uri="{FF2B5EF4-FFF2-40B4-BE49-F238E27FC236}">
                <a16:creationId xmlns:a16="http://schemas.microsoft.com/office/drawing/2014/main" id="{10FB3065-6E67-4EE7-B96D-4F462618800F}"/>
              </a:ext>
            </a:extLst>
          </p:cNvPr>
          <p:cNvSpPr/>
          <p:nvPr/>
        </p:nvSpPr>
        <p:spPr>
          <a:xfrm>
            <a:off x="3974787" y="120321"/>
            <a:ext cx="3139858" cy="3098158"/>
          </a:xfrm>
          <a:prstGeom prst="ellipse">
            <a:avLst/>
          </a:prstGeom>
          <a:ln w="76200"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8" name="Picture 4" descr="Group Of Children Doing Homework Illustration Royalty Free Cliparts,  Vectors, And Stock Illustration. Image 46552853.">
            <a:extLst>
              <a:ext uri="{FF2B5EF4-FFF2-40B4-BE49-F238E27FC236}">
                <a16:creationId xmlns:a16="http://schemas.microsoft.com/office/drawing/2014/main" id="{69803087-B4FC-4FC7-A5B8-318FB1923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70" b="98246" l="271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181" y="619646"/>
            <a:ext cx="3522999" cy="204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Imagen 1 de 2 de Fichas De Colores Didácticas Para Contar Juegos De Mesa 100p">
            <a:extLst>
              <a:ext uri="{FF2B5EF4-FFF2-40B4-BE49-F238E27FC236}">
                <a16:creationId xmlns:a16="http://schemas.microsoft.com/office/drawing/2014/main" id="{ED8C5B8D-9EEC-4C48-8DB9-3200F08F4B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2050" name="Picture 2" descr="14 ideas de Caramelos | caramelos, caramelos dibujos, disenos de unas">
            <a:extLst>
              <a:ext uri="{FF2B5EF4-FFF2-40B4-BE49-F238E27FC236}">
                <a16:creationId xmlns:a16="http://schemas.microsoft.com/office/drawing/2014/main" id="{9B112B8E-6AB6-460E-B8CA-8479F46B6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81" y="1250795"/>
            <a:ext cx="2178205" cy="217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14 ideas de Caramelos | caramelos, caramelos dibujos, disenos de unas">
            <a:extLst>
              <a:ext uri="{FF2B5EF4-FFF2-40B4-BE49-F238E27FC236}">
                <a16:creationId xmlns:a16="http://schemas.microsoft.com/office/drawing/2014/main" id="{B40ECF56-8B91-4C88-ACB0-8F4BA34A9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347" y="3068077"/>
            <a:ext cx="2178205" cy="217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14 ideas de Caramelos | caramelos, caramelos dibujos, disenos de unas">
            <a:extLst>
              <a:ext uri="{FF2B5EF4-FFF2-40B4-BE49-F238E27FC236}">
                <a16:creationId xmlns:a16="http://schemas.microsoft.com/office/drawing/2014/main" id="{9A3DEF48-E4F5-4616-AFBC-4E4AEB8F5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432" y="619646"/>
            <a:ext cx="2178205" cy="217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14 ideas de Caramelos | caramelos, caramelos dibujos, disenos de unas">
            <a:extLst>
              <a:ext uri="{FF2B5EF4-FFF2-40B4-BE49-F238E27FC236}">
                <a16:creationId xmlns:a16="http://schemas.microsoft.com/office/drawing/2014/main" id="{5D371344-BB14-4DBE-A501-3D1515B13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645" y="3107107"/>
            <a:ext cx="2178205" cy="217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14 ideas de Caramelos | caramelos, caramelos dibujos, disenos de unas">
            <a:extLst>
              <a:ext uri="{FF2B5EF4-FFF2-40B4-BE49-F238E27FC236}">
                <a16:creationId xmlns:a16="http://schemas.microsoft.com/office/drawing/2014/main" id="{4B27C0ED-A67D-40B7-A0B7-AD7CE5E0D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61" y="3880370"/>
            <a:ext cx="2178205" cy="217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14 ideas de Caramelos | caramelos, caramelos dibujos, disenos de unas">
            <a:extLst>
              <a:ext uri="{FF2B5EF4-FFF2-40B4-BE49-F238E27FC236}">
                <a16:creationId xmlns:a16="http://schemas.microsoft.com/office/drawing/2014/main" id="{688528AF-249F-43E3-8D6C-BABB3F17E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387" y="3218479"/>
            <a:ext cx="2178205" cy="217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14 ideas de Caramelos | caramelos, caramelos dibujos, disenos de unas">
            <a:extLst>
              <a:ext uri="{FF2B5EF4-FFF2-40B4-BE49-F238E27FC236}">
                <a16:creationId xmlns:a16="http://schemas.microsoft.com/office/drawing/2014/main" id="{DCA0B19C-BF22-4583-BE1D-BB1409CAF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150" y="4414024"/>
            <a:ext cx="2178205" cy="217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882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ipse 8">
            <a:extLst>
              <a:ext uri="{FF2B5EF4-FFF2-40B4-BE49-F238E27FC236}">
                <a16:creationId xmlns:a16="http://schemas.microsoft.com/office/drawing/2014/main" id="{D1D6762C-AE93-4DF2-B2D4-376B688F423E}"/>
              </a:ext>
            </a:extLst>
          </p:cNvPr>
          <p:cNvSpPr/>
          <p:nvPr/>
        </p:nvSpPr>
        <p:spPr>
          <a:xfrm>
            <a:off x="1213693" y="1098297"/>
            <a:ext cx="3138985" cy="3098158"/>
          </a:xfrm>
          <a:prstGeom prst="ellipse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 descr="Three Kids Working In Group On The Table Illustration Royalty Free  Cliparts, Vectors, And Stock Illustration. Image 67924731.">
            <a:extLst>
              <a:ext uri="{FF2B5EF4-FFF2-40B4-BE49-F238E27FC236}">
                <a16:creationId xmlns:a16="http://schemas.microsoft.com/office/drawing/2014/main" id="{BB360079-DA34-4D0D-B19F-614F55BBD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694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885" y="975633"/>
            <a:ext cx="2836793" cy="2952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Imagen 1 de 2 de Fichas De Colores Didácticas Para Contar Juegos De Mesa 100p">
            <a:extLst>
              <a:ext uri="{FF2B5EF4-FFF2-40B4-BE49-F238E27FC236}">
                <a16:creationId xmlns:a16="http://schemas.microsoft.com/office/drawing/2014/main" id="{ED8C5B8D-9EEC-4C48-8DB9-3200F08F4B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4098" name="Picture 2" descr="14 ideas de Caramelos | caramelos, caramelos dibujos, disenos de unas">
            <a:extLst>
              <a:ext uri="{FF2B5EF4-FFF2-40B4-BE49-F238E27FC236}">
                <a16:creationId xmlns:a16="http://schemas.microsoft.com/office/drawing/2014/main" id="{8B84F90C-B77F-48BB-83A9-20694C930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799" y="386346"/>
            <a:ext cx="34385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14 ideas de Caramelos | caramelos, caramelos dibujos, disenos de unas">
            <a:extLst>
              <a:ext uri="{FF2B5EF4-FFF2-40B4-BE49-F238E27FC236}">
                <a16:creationId xmlns:a16="http://schemas.microsoft.com/office/drawing/2014/main" id="{4C2D4804-AB0E-44C6-8508-8461F52E8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896" y="386346"/>
            <a:ext cx="34385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14 ideas de Caramelos | caramelos, caramelos dibujos, disenos de unas">
            <a:extLst>
              <a:ext uri="{FF2B5EF4-FFF2-40B4-BE49-F238E27FC236}">
                <a16:creationId xmlns:a16="http://schemas.microsoft.com/office/drawing/2014/main" id="{CC8F980D-4BD5-4033-93D2-38ABC701B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078" y="2868192"/>
            <a:ext cx="34385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14 ideas de Caramelos | caramelos, caramelos dibujos, disenos de unas">
            <a:extLst>
              <a:ext uri="{FF2B5EF4-FFF2-40B4-BE49-F238E27FC236}">
                <a16:creationId xmlns:a16="http://schemas.microsoft.com/office/drawing/2014/main" id="{0896139C-1D4D-4E94-840C-055E3326A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922" y="4171950"/>
            <a:ext cx="34385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14 ideas de Caramelos | caramelos, caramelos dibujos, disenos de unas">
            <a:extLst>
              <a:ext uri="{FF2B5EF4-FFF2-40B4-BE49-F238E27FC236}">
                <a16:creationId xmlns:a16="http://schemas.microsoft.com/office/drawing/2014/main" id="{AE45DF03-A00A-4E28-BCA0-AF28027DF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248" y="2723509"/>
            <a:ext cx="34385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405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76EAF69-0BB7-4C42-B39E-D0749CDD6FF8}"/>
              </a:ext>
            </a:extLst>
          </p:cNvPr>
          <p:cNvSpPr txBox="1"/>
          <p:nvPr/>
        </p:nvSpPr>
        <p:spPr>
          <a:xfrm>
            <a:off x="1784195" y="1957259"/>
            <a:ext cx="8865219" cy="2554545"/>
          </a:xfrm>
          <a:prstGeom prst="rect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MX" sz="40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¿CÓMO HICIERON EL REPARTO?, ¿A TODOS LES TOCÓ LA MISMA CANTIDAD DE DULCES?, ¿LES FALTARON (O SOBRARON) DULCES?</a:t>
            </a:r>
            <a:endParaRPr lang="es-MX" sz="4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14 ideas de Caramelos | caramelos, caramelos dibujos, disenos de unas">
            <a:extLst>
              <a:ext uri="{FF2B5EF4-FFF2-40B4-BE49-F238E27FC236}">
                <a16:creationId xmlns:a16="http://schemas.microsoft.com/office/drawing/2014/main" id="{08B52332-478E-44AB-9A45-449D2BCD2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331" y="197639"/>
            <a:ext cx="2252563" cy="1759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14 ideas de Caramelos | caramelos, caramelos dibujos, disenos de unas">
            <a:extLst>
              <a:ext uri="{FF2B5EF4-FFF2-40B4-BE49-F238E27FC236}">
                <a16:creationId xmlns:a16="http://schemas.microsoft.com/office/drawing/2014/main" id="{28256DB6-583B-4933-BC0F-972251B18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20" y="3581400"/>
            <a:ext cx="2178205" cy="217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654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B3427266-F2A9-4B17-B09E-579CC8640445}"/>
              </a:ext>
            </a:extLst>
          </p:cNvPr>
          <p:cNvGrpSpPr/>
          <p:nvPr/>
        </p:nvGrpSpPr>
        <p:grpSpPr>
          <a:xfrm>
            <a:off x="9235440" y="1297899"/>
            <a:ext cx="3522344" cy="2026337"/>
            <a:chOff x="8115300" y="-5121"/>
            <a:chExt cx="3522344" cy="2026337"/>
          </a:xfrm>
        </p:grpSpPr>
        <p:pic>
          <p:nvPicPr>
            <p:cNvPr id="8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F2BF941F-0A2E-4C49-AAF6-D3BFB31819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357AB0F-517C-40B3-A02F-3CCD667E6423}"/>
                </a:ext>
              </a:extLst>
            </p:cNvPr>
            <p:cNvSpPr/>
            <p:nvPr/>
          </p:nvSpPr>
          <p:spPr>
            <a:xfrm>
              <a:off x="8902168" y="436860"/>
              <a:ext cx="1948610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600" b="1" cap="none" spc="0" dirty="0">
                  <a:ln/>
                  <a:solidFill>
                    <a:schemeClr val="accent4"/>
                  </a:solidFill>
                  <a:effectLst/>
                </a:rPr>
                <a:t>MARTES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25739EA2-8BA5-4E47-9E0C-40E41DE71402}"/>
              </a:ext>
            </a:extLst>
          </p:cNvPr>
          <p:cNvSpPr txBox="1"/>
          <p:nvPr/>
        </p:nvSpPr>
        <p:spPr>
          <a:xfrm>
            <a:off x="2709747" y="5552636"/>
            <a:ext cx="63784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https://www.youtube.com/watch?v=dy1HEzl3LPw</a:t>
            </a:r>
          </a:p>
        </p:txBody>
      </p:sp>
      <p:pic>
        <p:nvPicPr>
          <p:cNvPr id="3" name="Elementos multimedia en línea 2" title="CantaJuego - OYE, ABRE TUS OJOS 🙄 Música Infantil | Canciones para niños">
            <a:hlinkClick r:id="" action="ppaction://media"/>
            <a:extLst>
              <a:ext uri="{FF2B5EF4-FFF2-40B4-BE49-F238E27FC236}">
                <a16:creationId xmlns:a16="http://schemas.microsoft.com/office/drawing/2014/main" id="{44276C72-21BA-47D2-8DAB-3543D97AC03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480634" y="936032"/>
            <a:ext cx="7206166" cy="407148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7CBC655-F244-4E96-86E1-FC3CE9863D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95" y="4587240"/>
            <a:ext cx="2270760" cy="227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92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ckles Clipart Godly - Niños Felices De Dibujos Animados - Png Download -  Large Size Png Image - PikPng">
            <a:extLst>
              <a:ext uri="{FF2B5EF4-FFF2-40B4-BE49-F238E27FC236}">
                <a16:creationId xmlns:a16="http://schemas.microsoft.com/office/drawing/2014/main" id="{196E9E68-BFD4-4438-A136-77D14ED9B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374" y="1963157"/>
            <a:ext cx="2899047" cy="449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Фото, Автор Soloveika На Яндекс - Niños Dibujos Animados Clipart - Full  Size Clipart (#501803) - PinClipart">
            <a:extLst>
              <a:ext uri="{FF2B5EF4-FFF2-40B4-BE49-F238E27FC236}">
                <a16:creationId xmlns:a16="http://schemas.microsoft.com/office/drawing/2014/main" id="{1F2591D1-EE54-46B7-A68E-C0BCCD59B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203" y="1855780"/>
            <a:ext cx="3671679" cy="421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iños Corriendo Dibujo Animado - Happy Children Drawing Clipart - Full Size  Clipart (#4968728) - PinClipart">
            <a:extLst>
              <a:ext uri="{FF2B5EF4-FFF2-40B4-BE49-F238E27FC236}">
                <a16:creationId xmlns:a16="http://schemas.microsoft.com/office/drawing/2014/main" id="{E881B603-EC4F-4442-BDAA-7B3938F8A9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52" b="100000" l="29371" r="664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274" r="33631"/>
          <a:stretch/>
        </p:blipFill>
        <p:spPr bwMode="auto">
          <a:xfrm>
            <a:off x="6984653" y="1469886"/>
            <a:ext cx="3887786" cy="559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CC3A8F5-7DFE-4C79-BCEB-0A9AE2F4AB6F}"/>
              </a:ext>
            </a:extLst>
          </p:cNvPr>
          <p:cNvSpPr/>
          <p:nvPr/>
        </p:nvSpPr>
        <p:spPr>
          <a:xfrm>
            <a:off x="2554474" y="479766"/>
            <a:ext cx="61463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Formar equipos de 3 </a:t>
            </a:r>
          </a:p>
        </p:txBody>
      </p:sp>
    </p:spTree>
    <p:extLst>
      <p:ext uri="{BB962C8B-B14F-4D97-AF65-F5344CB8AC3E}">
        <p14:creationId xmlns:p14="http://schemas.microsoft.com/office/powerpoint/2010/main" val="2964299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ckles Clipart Godly - Niños Felices De Dibujos Animados - Png Download -  Large Size Png Image - PikPng">
            <a:extLst>
              <a:ext uri="{FF2B5EF4-FFF2-40B4-BE49-F238E27FC236}">
                <a16:creationId xmlns:a16="http://schemas.microsoft.com/office/drawing/2014/main" id="{196E9E68-BFD4-4438-A136-77D14ED9B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980" y="2959008"/>
            <a:ext cx="2485776" cy="385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Фото, Автор Soloveika На Яндекс - Niños Dibujos Animados Clipart - Full  Size Clipart (#501803) - PinClipart">
            <a:extLst>
              <a:ext uri="{FF2B5EF4-FFF2-40B4-BE49-F238E27FC236}">
                <a16:creationId xmlns:a16="http://schemas.microsoft.com/office/drawing/2014/main" id="{1F2591D1-EE54-46B7-A68E-C0BCCD59B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19" y="3061141"/>
            <a:ext cx="2889403" cy="331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iños Corriendo Dibujo Animado - Happy Children Drawing Clipart - Full Size  Clipart (#4968728) - PinClipart">
            <a:extLst>
              <a:ext uri="{FF2B5EF4-FFF2-40B4-BE49-F238E27FC236}">
                <a16:creationId xmlns:a16="http://schemas.microsoft.com/office/drawing/2014/main" id="{E881B603-EC4F-4442-BDAA-7B3938F8A9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52" b="100000" l="29371" r="664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274" r="33631"/>
          <a:stretch/>
        </p:blipFill>
        <p:spPr bwMode="auto">
          <a:xfrm>
            <a:off x="8299622" y="2160998"/>
            <a:ext cx="2932427" cy="421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CC3A8F5-7DFE-4C79-BCEB-0A9AE2F4AB6F}"/>
              </a:ext>
            </a:extLst>
          </p:cNvPr>
          <p:cNvSpPr/>
          <p:nvPr/>
        </p:nvSpPr>
        <p:spPr>
          <a:xfrm>
            <a:off x="2492403" y="1154440"/>
            <a:ext cx="698139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MX" sz="36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Niño 1…. 3 fichas de color rojo</a:t>
            </a:r>
          </a:p>
          <a:p>
            <a:r>
              <a:rPr lang="es-MX" sz="36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Niño 2….. 6 fichas de color amarillo</a:t>
            </a:r>
          </a:p>
          <a:p>
            <a:r>
              <a:rPr lang="es-MX" sz="36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Niño 3….. 9 fichas de color Azul</a:t>
            </a:r>
          </a:p>
          <a:p>
            <a:pPr algn="ctr"/>
            <a:endParaRPr lang="es-ES" sz="54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CE3450C-9F92-4D46-B676-A71B1F94883F}"/>
              </a:ext>
            </a:extLst>
          </p:cNvPr>
          <p:cNvSpPr/>
          <p:nvPr/>
        </p:nvSpPr>
        <p:spPr>
          <a:xfrm>
            <a:off x="3126772" y="416128"/>
            <a:ext cx="4890249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EJERCICIO DE REPARTO </a:t>
            </a:r>
          </a:p>
        </p:txBody>
      </p:sp>
    </p:spTree>
    <p:extLst>
      <p:ext uri="{BB962C8B-B14F-4D97-AF65-F5344CB8AC3E}">
        <p14:creationId xmlns:p14="http://schemas.microsoft.com/office/powerpoint/2010/main" val="658223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ckles Clipart Godly - Niños Felices De Dibujos Animados - Png Download -  Large Size Png Image - PikPng">
            <a:extLst>
              <a:ext uri="{FF2B5EF4-FFF2-40B4-BE49-F238E27FC236}">
                <a16:creationId xmlns:a16="http://schemas.microsoft.com/office/drawing/2014/main" id="{196E9E68-BFD4-4438-A136-77D14ED9B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51" y="2726397"/>
            <a:ext cx="2485776" cy="385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CC3A8F5-7DFE-4C79-BCEB-0A9AE2F4AB6F}"/>
              </a:ext>
            </a:extLst>
          </p:cNvPr>
          <p:cNvSpPr/>
          <p:nvPr/>
        </p:nvSpPr>
        <p:spPr>
          <a:xfrm>
            <a:off x="2425496" y="479766"/>
            <a:ext cx="6070893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MX" sz="36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Niño 1…. 3 fichas de color rojo</a:t>
            </a:r>
          </a:p>
          <a:p>
            <a:pPr algn="ctr"/>
            <a:endParaRPr lang="es-ES" sz="54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olección de Gifs ®: IMÁGENES DE BOLSAS DE COMPRAS">
            <a:extLst>
              <a:ext uri="{FF2B5EF4-FFF2-40B4-BE49-F238E27FC236}">
                <a16:creationId xmlns:a16="http://schemas.microsoft.com/office/drawing/2014/main" id="{CE1DB5D0-8B66-4FD9-8F19-05A5752FD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895" y="1445012"/>
            <a:ext cx="3918376" cy="396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35C32D58-AFE1-4944-857C-DDC9B5404802}"/>
              </a:ext>
            </a:extLst>
          </p:cNvPr>
          <p:cNvSpPr/>
          <p:nvPr/>
        </p:nvSpPr>
        <p:spPr>
          <a:xfrm>
            <a:off x="5642517" y="2726397"/>
            <a:ext cx="936703" cy="95350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634E1CB9-ED31-4D47-A9FE-B121D2C05947}"/>
              </a:ext>
            </a:extLst>
          </p:cNvPr>
          <p:cNvSpPr/>
          <p:nvPr/>
        </p:nvSpPr>
        <p:spPr>
          <a:xfrm>
            <a:off x="6129453" y="3699435"/>
            <a:ext cx="936703" cy="95350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5477FD87-E54F-4B55-B52D-C693ABD930DE}"/>
              </a:ext>
            </a:extLst>
          </p:cNvPr>
          <p:cNvSpPr/>
          <p:nvPr/>
        </p:nvSpPr>
        <p:spPr>
          <a:xfrm>
            <a:off x="7036420" y="3031197"/>
            <a:ext cx="936703" cy="95350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3903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CC3A8F5-7DFE-4C79-BCEB-0A9AE2F4AB6F}"/>
              </a:ext>
            </a:extLst>
          </p:cNvPr>
          <p:cNvSpPr/>
          <p:nvPr/>
        </p:nvSpPr>
        <p:spPr>
          <a:xfrm>
            <a:off x="2425496" y="479766"/>
            <a:ext cx="6070893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MX" sz="36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Niño 2…. 6 fichas de color rojo</a:t>
            </a:r>
          </a:p>
          <a:p>
            <a:pPr algn="ctr"/>
            <a:endParaRPr lang="es-ES" sz="54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olección de Gifs ®: IMÁGENES DE BOLSAS DE COMPRAS">
            <a:extLst>
              <a:ext uri="{FF2B5EF4-FFF2-40B4-BE49-F238E27FC236}">
                <a16:creationId xmlns:a16="http://schemas.microsoft.com/office/drawing/2014/main" id="{CE1DB5D0-8B66-4FD9-8F19-05A5752FD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173" y="1445012"/>
            <a:ext cx="3918376" cy="396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35C32D58-AFE1-4944-857C-DDC9B5404802}"/>
              </a:ext>
            </a:extLst>
          </p:cNvPr>
          <p:cNvSpPr/>
          <p:nvPr/>
        </p:nvSpPr>
        <p:spPr>
          <a:xfrm>
            <a:off x="5642517" y="2726398"/>
            <a:ext cx="847493" cy="85864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634E1CB9-ED31-4D47-A9FE-B121D2C05947}"/>
              </a:ext>
            </a:extLst>
          </p:cNvPr>
          <p:cNvSpPr/>
          <p:nvPr/>
        </p:nvSpPr>
        <p:spPr>
          <a:xfrm>
            <a:off x="5877158" y="4223618"/>
            <a:ext cx="847493" cy="85864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5477FD87-E54F-4B55-B52D-C693ABD930DE}"/>
              </a:ext>
            </a:extLst>
          </p:cNvPr>
          <p:cNvSpPr/>
          <p:nvPr/>
        </p:nvSpPr>
        <p:spPr>
          <a:xfrm>
            <a:off x="7854350" y="3662601"/>
            <a:ext cx="847493" cy="85864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B8A16ECD-7320-4588-A839-46BFE7C03ED8}"/>
              </a:ext>
            </a:extLst>
          </p:cNvPr>
          <p:cNvSpPr/>
          <p:nvPr/>
        </p:nvSpPr>
        <p:spPr>
          <a:xfrm>
            <a:off x="6645706" y="2902269"/>
            <a:ext cx="847493" cy="85864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4FC6A865-2BB9-4F75-946D-6D3EB048D65A}"/>
              </a:ext>
            </a:extLst>
          </p:cNvPr>
          <p:cNvSpPr/>
          <p:nvPr/>
        </p:nvSpPr>
        <p:spPr>
          <a:xfrm>
            <a:off x="6947560" y="4131672"/>
            <a:ext cx="847493" cy="85864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6823A0D5-720C-4403-B12D-9751A35C66B9}"/>
              </a:ext>
            </a:extLst>
          </p:cNvPr>
          <p:cNvSpPr/>
          <p:nvPr/>
        </p:nvSpPr>
        <p:spPr>
          <a:xfrm>
            <a:off x="7648896" y="2327853"/>
            <a:ext cx="847493" cy="85864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3" name="Picture 6" descr="Фото, Автор Soloveika На Яндекс - Niños Dibujos Animados Clipart - Full  Size Clipart (#501803) - PinClipart">
            <a:extLst>
              <a:ext uri="{FF2B5EF4-FFF2-40B4-BE49-F238E27FC236}">
                <a16:creationId xmlns:a16="http://schemas.microsoft.com/office/drawing/2014/main" id="{96F3F63D-DFA6-4728-9F8A-98A431051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34" y="1321419"/>
            <a:ext cx="3671679" cy="421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140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CC3A8F5-7DFE-4C79-BCEB-0A9AE2F4AB6F}"/>
              </a:ext>
            </a:extLst>
          </p:cNvPr>
          <p:cNvSpPr/>
          <p:nvPr/>
        </p:nvSpPr>
        <p:spPr>
          <a:xfrm>
            <a:off x="2425496" y="479766"/>
            <a:ext cx="6070893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MX" sz="36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Niño 3…. 9 fichas de color rojo</a:t>
            </a:r>
          </a:p>
          <a:p>
            <a:pPr algn="ctr"/>
            <a:endParaRPr lang="es-ES" sz="54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olección de Gifs ®: IMÁGENES DE BOLSAS DE COMPRAS">
            <a:extLst>
              <a:ext uri="{FF2B5EF4-FFF2-40B4-BE49-F238E27FC236}">
                <a16:creationId xmlns:a16="http://schemas.microsoft.com/office/drawing/2014/main" id="{CE1DB5D0-8B66-4FD9-8F19-05A5752FD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173" y="1445012"/>
            <a:ext cx="3918376" cy="396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35C32D58-AFE1-4944-857C-DDC9B5404802}"/>
              </a:ext>
            </a:extLst>
          </p:cNvPr>
          <p:cNvSpPr/>
          <p:nvPr/>
        </p:nvSpPr>
        <p:spPr>
          <a:xfrm>
            <a:off x="5586847" y="2611133"/>
            <a:ext cx="847493" cy="85864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634E1CB9-ED31-4D47-A9FE-B121D2C05947}"/>
              </a:ext>
            </a:extLst>
          </p:cNvPr>
          <p:cNvSpPr/>
          <p:nvPr/>
        </p:nvSpPr>
        <p:spPr>
          <a:xfrm>
            <a:off x="5846791" y="4431277"/>
            <a:ext cx="847493" cy="85864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5477FD87-E54F-4B55-B52D-C693ABD930DE}"/>
              </a:ext>
            </a:extLst>
          </p:cNvPr>
          <p:cNvSpPr/>
          <p:nvPr/>
        </p:nvSpPr>
        <p:spPr>
          <a:xfrm>
            <a:off x="7941610" y="4001955"/>
            <a:ext cx="847493" cy="85864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B8A16ECD-7320-4588-A839-46BFE7C03ED8}"/>
              </a:ext>
            </a:extLst>
          </p:cNvPr>
          <p:cNvSpPr/>
          <p:nvPr/>
        </p:nvSpPr>
        <p:spPr>
          <a:xfrm>
            <a:off x="7398918" y="3202238"/>
            <a:ext cx="847493" cy="85864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4FC6A865-2BB9-4F75-946D-6D3EB048D65A}"/>
              </a:ext>
            </a:extLst>
          </p:cNvPr>
          <p:cNvSpPr/>
          <p:nvPr/>
        </p:nvSpPr>
        <p:spPr>
          <a:xfrm>
            <a:off x="6983544" y="4132451"/>
            <a:ext cx="847493" cy="85864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6823A0D5-720C-4403-B12D-9751A35C66B9}"/>
              </a:ext>
            </a:extLst>
          </p:cNvPr>
          <p:cNvSpPr/>
          <p:nvPr/>
        </p:nvSpPr>
        <p:spPr>
          <a:xfrm>
            <a:off x="7677015" y="2328736"/>
            <a:ext cx="847493" cy="85864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E5C77A64-06E6-44A7-965D-C96F88809A97}"/>
              </a:ext>
            </a:extLst>
          </p:cNvPr>
          <p:cNvSpPr/>
          <p:nvPr/>
        </p:nvSpPr>
        <p:spPr>
          <a:xfrm rot="21328886">
            <a:off x="5535045" y="3565186"/>
            <a:ext cx="847493" cy="85864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C45D2952-75A8-4349-B446-6D8D2DA008BD}"/>
              </a:ext>
            </a:extLst>
          </p:cNvPr>
          <p:cNvSpPr/>
          <p:nvPr/>
        </p:nvSpPr>
        <p:spPr>
          <a:xfrm>
            <a:off x="6449493" y="2348723"/>
            <a:ext cx="847493" cy="85864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A437BBE2-4FDA-48C8-914D-0EE6E1CCA0A4}"/>
              </a:ext>
            </a:extLst>
          </p:cNvPr>
          <p:cNvSpPr/>
          <p:nvPr/>
        </p:nvSpPr>
        <p:spPr>
          <a:xfrm>
            <a:off x="6444278" y="3273028"/>
            <a:ext cx="847493" cy="85864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1" name="Picture 8" descr="Niños Corriendo Dibujo Animado - Happy Children Drawing Clipart - Full Size  Clipart (#4968728) - PinClipart">
            <a:extLst>
              <a:ext uri="{FF2B5EF4-FFF2-40B4-BE49-F238E27FC236}">
                <a16:creationId xmlns:a16="http://schemas.microsoft.com/office/drawing/2014/main" id="{72AB88F7-428D-4B0E-889F-04294B3236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52" b="100000" l="29371" r="664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274" r="33631"/>
          <a:stretch/>
        </p:blipFill>
        <p:spPr bwMode="auto">
          <a:xfrm>
            <a:off x="786468" y="1265294"/>
            <a:ext cx="3887786" cy="559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647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BB47920-7F09-4D87-8C3F-9071F3452DFD}"/>
              </a:ext>
            </a:extLst>
          </p:cNvPr>
          <p:cNvSpPr txBox="1"/>
          <p:nvPr/>
        </p:nvSpPr>
        <p:spPr>
          <a:xfrm>
            <a:off x="3048930" y="2486051"/>
            <a:ext cx="6094140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MX" sz="36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¿Qué color de fichas y tienen más, por qué? </a:t>
            </a:r>
            <a:endParaRPr lang="es-MX" sz="3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7C48A086-EEC7-466F-8DE3-9DD9C86E51D2}"/>
              </a:ext>
            </a:extLst>
          </p:cNvPr>
          <p:cNvSpPr/>
          <p:nvPr/>
        </p:nvSpPr>
        <p:spPr>
          <a:xfrm>
            <a:off x="2780284" y="4718714"/>
            <a:ext cx="847493" cy="85864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1498920C-AA48-4B86-BF0B-09678FF81C2B}"/>
              </a:ext>
            </a:extLst>
          </p:cNvPr>
          <p:cNvSpPr/>
          <p:nvPr/>
        </p:nvSpPr>
        <p:spPr>
          <a:xfrm>
            <a:off x="8140478" y="1024395"/>
            <a:ext cx="847493" cy="85864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D09B788B-907C-45DE-9B88-71A19A06DE41}"/>
              </a:ext>
            </a:extLst>
          </p:cNvPr>
          <p:cNvSpPr/>
          <p:nvPr/>
        </p:nvSpPr>
        <p:spPr>
          <a:xfrm>
            <a:off x="4702182" y="849240"/>
            <a:ext cx="847493" cy="85864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659FACAB-F546-4B1B-A638-F2F6AE3499AD}"/>
              </a:ext>
            </a:extLst>
          </p:cNvPr>
          <p:cNvSpPr/>
          <p:nvPr/>
        </p:nvSpPr>
        <p:spPr>
          <a:xfrm>
            <a:off x="2356538" y="850988"/>
            <a:ext cx="847493" cy="85864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37C935AC-2D98-4F87-B076-53288E6DFE31}"/>
              </a:ext>
            </a:extLst>
          </p:cNvPr>
          <p:cNvSpPr/>
          <p:nvPr/>
        </p:nvSpPr>
        <p:spPr>
          <a:xfrm>
            <a:off x="1323364" y="4503122"/>
            <a:ext cx="847493" cy="85864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4C955BA8-7FC7-429D-83B8-7EB03AEDCBA2}"/>
              </a:ext>
            </a:extLst>
          </p:cNvPr>
          <p:cNvSpPr/>
          <p:nvPr/>
        </p:nvSpPr>
        <p:spPr>
          <a:xfrm>
            <a:off x="985110" y="2827736"/>
            <a:ext cx="847493" cy="85864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3896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5A20DFF0-3F85-429C-9CD3-B21D5CE21D5A}"/>
              </a:ext>
            </a:extLst>
          </p:cNvPr>
          <p:cNvGrpSpPr/>
          <p:nvPr/>
        </p:nvGrpSpPr>
        <p:grpSpPr>
          <a:xfrm>
            <a:off x="9318316" y="1057869"/>
            <a:ext cx="3522344" cy="2026337"/>
            <a:chOff x="8115300" y="-5121"/>
            <a:chExt cx="3522344" cy="2026337"/>
          </a:xfrm>
        </p:grpSpPr>
        <p:pic>
          <p:nvPicPr>
            <p:cNvPr id="6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DB496DF1-7CED-4723-A492-C98A9084FD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312CC4B-48AA-4311-AF80-F0684BDB3700}"/>
                </a:ext>
              </a:extLst>
            </p:cNvPr>
            <p:cNvSpPr/>
            <p:nvPr/>
          </p:nvSpPr>
          <p:spPr>
            <a:xfrm>
              <a:off x="8931588" y="379710"/>
              <a:ext cx="2049792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2800" b="1" cap="none" spc="0" dirty="0">
                  <a:ln/>
                  <a:solidFill>
                    <a:schemeClr val="accent4"/>
                  </a:solidFill>
                  <a:effectLst/>
                </a:rPr>
                <a:t>MIÉRCOLES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C6E187AD-8A21-4BC4-9E5F-AA51B758CD3D}"/>
              </a:ext>
            </a:extLst>
          </p:cNvPr>
          <p:cNvSpPr txBox="1"/>
          <p:nvPr/>
        </p:nvSpPr>
        <p:spPr>
          <a:xfrm>
            <a:off x="2787804" y="5809114"/>
            <a:ext cx="6423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https://www.youtube.com/watch?v=PEek0TduKDU</a:t>
            </a:r>
          </a:p>
        </p:txBody>
      </p:sp>
      <p:pic>
        <p:nvPicPr>
          <p:cNvPr id="3" name="Elementos multimedia en línea 2" title="CantaJuego - TE EXTIENDO MI MANO 🤝 Música Infantil | Canciones para niños">
            <a:hlinkClick r:id="" action="ppaction://media"/>
            <a:extLst>
              <a:ext uri="{FF2B5EF4-FFF2-40B4-BE49-F238E27FC236}">
                <a16:creationId xmlns:a16="http://schemas.microsoft.com/office/drawing/2014/main" id="{5DA30258-4533-49C1-8C5C-00AEDB85B23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82079" y="1051614"/>
            <a:ext cx="7195014" cy="406518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7B4DD09-14AD-4F2D-BA6E-FCDE395305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95" y="4587240"/>
            <a:ext cx="2270760" cy="227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0F80271-23EC-4803-B31B-A7DABC175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320" y="1912830"/>
            <a:ext cx="4073836" cy="380496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A7FBCC7-5150-411E-B671-1D4814830961}"/>
              </a:ext>
            </a:extLst>
          </p:cNvPr>
          <p:cNvSpPr txBox="1"/>
          <p:nvPr/>
        </p:nvSpPr>
        <p:spPr>
          <a:xfrm>
            <a:off x="2409631" y="799845"/>
            <a:ext cx="7001998" cy="530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Hacer colección de 15, de 16 hasta llegar al 17 </a:t>
            </a:r>
            <a:endParaRPr lang="es-MX" sz="24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774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A48B2E9-BD15-4193-AB1F-0E82ED7F15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3" t="33784" r="77947" b="10306"/>
          <a:stretch/>
        </p:blipFill>
        <p:spPr>
          <a:xfrm>
            <a:off x="1290983" y="460499"/>
            <a:ext cx="9023896" cy="593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988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33EC1511-BBC2-4013-8239-463EDD676692}"/>
              </a:ext>
            </a:extLst>
          </p:cNvPr>
          <p:cNvGrpSpPr/>
          <p:nvPr/>
        </p:nvGrpSpPr>
        <p:grpSpPr>
          <a:xfrm>
            <a:off x="9486900" y="1448403"/>
            <a:ext cx="3522344" cy="2026337"/>
            <a:chOff x="8115300" y="-5121"/>
            <a:chExt cx="3522344" cy="2026337"/>
          </a:xfrm>
        </p:grpSpPr>
        <p:pic>
          <p:nvPicPr>
            <p:cNvPr id="6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CCCB1CAB-1917-4578-BD8F-48CB765A63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C4322FB-E9EC-4373-9506-F3387A11A57D}"/>
                </a:ext>
              </a:extLst>
            </p:cNvPr>
            <p:cNvSpPr/>
            <p:nvPr/>
          </p:nvSpPr>
          <p:spPr>
            <a:xfrm>
              <a:off x="9245552" y="379710"/>
              <a:ext cx="1421864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2800" b="1" cap="none" spc="0" dirty="0">
                  <a:ln/>
                  <a:solidFill>
                    <a:schemeClr val="accent4"/>
                  </a:solidFill>
                  <a:effectLst/>
                </a:rPr>
                <a:t>JUEVES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2C1EEBD9-15B6-4E92-B6E1-1B538674A62F}"/>
              </a:ext>
            </a:extLst>
          </p:cNvPr>
          <p:cNvSpPr txBox="1"/>
          <p:nvPr/>
        </p:nvSpPr>
        <p:spPr>
          <a:xfrm>
            <a:off x="2595446" y="5731056"/>
            <a:ext cx="6506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https://www.youtube.com/watch?v=9Czo5hSYEXQ</a:t>
            </a:r>
          </a:p>
        </p:txBody>
      </p:sp>
      <p:pic>
        <p:nvPicPr>
          <p:cNvPr id="3" name="Elementos multimedia en línea 2" title="CantaJuego - La Bamba">
            <a:hlinkClick r:id="" action="ppaction://media"/>
            <a:extLst>
              <a:ext uri="{FF2B5EF4-FFF2-40B4-BE49-F238E27FC236}">
                <a16:creationId xmlns:a16="http://schemas.microsoft.com/office/drawing/2014/main" id="{322F8FCD-ADBA-47B3-A4A6-A1F90408CF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227766" y="1191335"/>
            <a:ext cx="6905082" cy="390137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8628EDB-2EA7-4321-ACE8-E48A6D0DEA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95" y="4587240"/>
            <a:ext cx="2270760" cy="227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7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ómo jugar a las sillas musicales: 11 Pasos">
            <a:extLst>
              <a:ext uri="{FF2B5EF4-FFF2-40B4-BE49-F238E27FC236}">
                <a16:creationId xmlns:a16="http://schemas.microsoft.com/office/drawing/2014/main" id="{2F929611-49A5-4AAB-BC67-B024154BA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11" y="971899"/>
            <a:ext cx="4381500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71885BC-CDD7-4C58-BF47-2CA3D9C9B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641" y="971899"/>
            <a:ext cx="4381500" cy="3286125"/>
          </a:xfrm>
          <a:prstGeom prst="rect">
            <a:avLst/>
          </a:prstGeom>
        </p:spPr>
      </p:pic>
      <p:pic>
        <p:nvPicPr>
          <p:cNvPr id="8198" name="Picture 6" descr="How to Play Musical Chairs: 11 Steps (with Pictures) - wikiHow">
            <a:extLst>
              <a:ext uri="{FF2B5EF4-FFF2-40B4-BE49-F238E27FC236}">
                <a16:creationId xmlns:a16="http://schemas.microsoft.com/office/drawing/2014/main" id="{C0383C7C-9410-4CE8-A3FC-38846AC62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11" y="4258024"/>
            <a:ext cx="3296115" cy="247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F1C4915-B907-42EB-95C5-9A550A7F3FF9}"/>
              </a:ext>
            </a:extLst>
          </p:cNvPr>
          <p:cNvSpPr/>
          <p:nvPr/>
        </p:nvSpPr>
        <p:spPr>
          <a:xfrm>
            <a:off x="4324824" y="4416993"/>
            <a:ext cx="619913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Juego musical de la silla</a:t>
            </a:r>
          </a:p>
        </p:txBody>
      </p:sp>
    </p:spTree>
    <p:extLst>
      <p:ext uri="{BB962C8B-B14F-4D97-AF65-F5344CB8AC3E}">
        <p14:creationId xmlns:p14="http://schemas.microsoft.com/office/powerpoint/2010/main" val="3738053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7173EEC-D79E-4EB8-A984-83FFEE12B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90" y="1542665"/>
            <a:ext cx="4381500" cy="328612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F78FFDF-93C9-4B60-A3EF-AC668A864880}"/>
              </a:ext>
            </a:extLst>
          </p:cNvPr>
          <p:cNvSpPr txBox="1"/>
          <p:nvPr/>
        </p:nvSpPr>
        <p:spPr>
          <a:xfrm>
            <a:off x="6002147" y="1542665"/>
            <a:ext cx="4948351" cy="32077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MX" sz="28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reflexión del porque no alcanzan las sillas para que todos estén sentados, </a:t>
            </a:r>
            <a:r>
              <a:rPr lang="es-MX" sz="2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además dos conceptos; los que están sentados, estarán adentro del círculo y los que están de pie, están fuera. </a:t>
            </a:r>
            <a:endParaRPr lang="es-MX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5850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4D05113-B70B-49FF-AEB4-7C1C1F4639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26" t="33239" r="75813" b="8721"/>
          <a:stretch/>
        </p:blipFill>
        <p:spPr>
          <a:xfrm>
            <a:off x="1940312" y="493041"/>
            <a:ext cx="7876479" cy="587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330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33EC1511-BBC2-4013-8239-463EDD676692}"/>
              </a:ext>
            </a:extLst>
          </p:cNvPr>
          <p:cNvGrpSpPr/>
          <p:nvPr/>
        </p:nvGrpSpPr>
        <p:grpSpPr>
          <a:xfrm>
            <a:off x="9486900" y="1448403"/>
            <a:ext cx="3522344" cy="2026337"/>
            <a:chOff x="8115300" y="-5121"/>
            <a:chExt cx="3522344" cy="2026337"/>
          </a:xfrm>
        </p:grpSpPr>
        <p:pic>
          <p:nvPicPr>
            <p:cNvPr id="6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CCCB1CAB-1917-4578-BD8F-48CB765A63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C4322FB-E9EC-4373-9506-F3387A11A57D}"/>
                </a:ext>
              </a:extLst>
            </p:cNvPr>
            <p:cNvSpPr/>
            <p:nvPr/>
          </p:nvSpPr>
          <p:spPr>
            <a:xfrm>
              <a:off x="9063868" y="379710"/>
              <a:ext cx="1785232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200" b="1" cap="none" spc="0" dirty="0">
                  <a:ln/>
                  <a:solidFill>
                    <a:schemeClr val="accent4"/>
                  </a:solidFill>
                  <a:effectLst/>
                </a:rPr>
                <a:t>VIERNES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4FECDC0D-BB4A-4332-93F5-7AAA24218201}"/>
              </a:ext>
            </a:extLst>
          </p:cNvPr>
          <p:cNvSpPr txBox="1"/>
          <p:nvPr/>
        </p:nvSpPr>
        <p:spPr>
          <a:xfrm>
            <a:off x="2980164" y="5619544"/>
            <a:ext cx="6506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https://www.youtube.com/watch?v=FBpB5vBewTQ</a:t>
            </a:r>
          </a:p>
        </p:txBody>
      </p:sp>
      <p:pic>
        <p:nvPicPr>
          <p:cNvPr id="3" name="Elementos multimedia en línea 2" title="CantaJuego - Reggaeton Superbailable (Directo Cosquillas)">
            <a:hlinkClick r:id="" action="ppaction://media"/>
            <a:extLst>
              <a:ext uri="{FF2B5EF4-FFF2-40B4-BE49-F238E27FC236}">
                <a16:creationId xmlns:a16="http://schemas.microsoft.com/office/drawing/2014/main" id="{17C53FDA-F875-4EE2-B90F-3C54EF2EBA1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071650" y="1136753"/>
            <a:ext cx="7185336" cy="405971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1F3C2C8-73C2-40FA-A55E-B27F895787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95" y="4587240"/>
            <a:ext cx="2270760" cy="227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Beneficios de la plastilina para niños - Etapa Infantil">
            <a:extLst>
              <a:ext uri="{FF2B5EF4-FFF2-40B4-BE49-F238E27FC236}">
                <a16:creationId xmlns:a16="http://schemas.microsoft.com/office/drawing/2014/main" id="{84D3661B-94FA-457E-A2ED-7085FE5EB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844" y="1340354"/>
            <a:ext cx="6758312" cy="4502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59B94F4-EFD1-4679-A8E5-2975BDBB19EB}"/>
              </a:ext>
            </a:extLst>
          </p:cNvPr>
          <p:cNvSpPr txBox="1"/>
          <p:nvPr/>
        </p:nvSpPr>
        <p:spPr>
          <a:xfrm>
            <a:off x="3048930" y="534587"/>
            <a:ext cx="60941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modelarán bolitas y viboritas</a:t>
            </a:r>
            <a:endParaRPr lang="es-MX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2757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7BDACF2-8E24-4EE3-B1CD-1E054FE139DA}"/>
              </a:ext>
            </a:extLst>
          </p:cNvPr>
          <p:cNvSpPr txBox="1"/>
          <p:nvPr/>
        </p:nvSpPr>
        <p:spPr>
          <a:xfrm>
            <a:off x="2103397" y="1092149"/>
            <a:ext cx="83940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cuántas bolitas y viboritas modelaron</a:t>
            </a:r>
            <a:endParaRPr lang="es-MX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338" name="Picture 2" descr="Construcciones con plastilina y otras actividades - Las manos de mamá">
            <a:extLst>
              <a:ext uri="{FF2B5EF4-FFF2-40B4-BE49-F238E27FC236}">
                <a16:creationId xmlns:a16="http://schemas.microsoft.com/office/drawing/2014/main" id="{FA9942B5-554F-4252-8652-8BA24B939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307" y="2825788"/>
            <a:ext cx="4961131" cy="224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11 ideas de Maqueta | animales en plastilina, manualidades en porcelana  fria, animales de fondant">
            <a:extLst>
              <a:ext uri="{FF2B5EF4-FFF2-40B4-BE49-F238E27FC236}">
                <a16:creationId xmlns:a16="http://schemas.microsoft.com/office/drawing/2014/main" id="{86FE3B7B-4504-4688-A094-53BEF3D66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705025" y="2449551"/>
            <a:ext cx="2247900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931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7515084-FB1D-45C0-BD03-BB6376C3DE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6" t="34793" r="81616" b="7221"/>
          <a:stretch/>
        </p:blipFill>
        <p:spPr>
          <a:xfrm>
            <a:off x="780585" y="1179775"/>
            <a:ext cx="3348592" cy="33721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DA528A6-9962-4989-BBA1-62F6BB1080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42" t="33579" r="82805" b="9248"/>
          <a:stretch/>
        </p:blipFill>
        <p:spPr>
          <a:xfrm>
            <a:off x="7304049" y="1179773"/>
            <a:ext cx="2654690" cy="33721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740A75-6338-4771-9180-28E5387DF4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51" t="33983" r="82897" b="8844"/>
          <a:stretch/>
        </p:blipFill>
        <p:spPr>
          <a:xfrm>
            <a:off x="4471639" y="1179774"/>
            <a:ext cx="2654690" cy="33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1202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</TotalTime>
  <Words>244</Words>
  <Application>Microsoft Office PowerPoint</Application>
  <PresentationFormat>Panorámica</PresentationFormat>
  <Paragraphs>29</Paragraphs>
  <Slides>25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Rocío García villegas</cp:lastModifiedBy>
  <cp:revision>19</cp:revision>
  <dcterms:created xsi:type="dcterms:W3CDTF">2022-02-28T00:23:11Z</dcterms:created>
  <dcterms:modified xsi:type="dcterms:W3CDTF">2022-03-30T00:53:16Z</dcterms:modified>
</cp:coreProperties>
</file>