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3" r:id="rId2"/>
    <p:sldId id="257" r:id="rId3"/>
    <p:sldId id="278" r:id="rId4"/>
    <p:sldId id="282" r:id="rId5"/>
    <p:sldId id="279" r:id="rId6"/>
    <p:sldId id="291" r:id="rId7"/>
    <p:sldId id="295" r:id="rId8"/>
    <p:sldId id="296" r:id="rId9"/>
    <p:sldId id="292" r:id="rId10"/>
    <p:sldId id="297" r:id="rId11"/>
    <p:sldId id="298" r:id="rId12"/>
    <p:sldId id="283" r:id="rId13"/>
    <p:sldId id="299" r:id="rId14"/>
    <p:sldId id="293" r:id="rId15"/>
    <p:sldId id="287" r:id="rId16"/>
    <p:sldId id="294" r:id="rId17"/>
    <p:sldId id="285" r:id="rId18"/>
    <p:sldId id="288" r:id="rId19"/>
    <p:sldId id="290" r:id="rId2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15A92-909B-455B-91DE-F11EA4A29AA4}" type="datetimeFigureOut">
              <a:rPr lang="es-MX" smtClean="0"/>
              <a:t>15/03/2022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B7FD8-19A8-4360-AB39-2C438972C1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4378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57983-946F-4E98-9E45-FD7467022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53468C-EA5D-4762-BA18-BBC42BAC7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20A99-1CD6-4EA1-B2F1-0A834192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15/03/2022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0E1F1-FB3A-48F2-A51B-D196087D7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E36A6-C455-43E7-B7AD-69EA955D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10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211E9-4677-44D3-92F7-0FC793B8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95D4CD-F7EF-4A7C-B1E0-CE1DF19A9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1EDD88-57FB-4722-85BA-C2B973EA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15/03/2022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72BBF5-50A3-4730-9CA2-264755E9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6D90F1-F7D7-43D5-95B0-25642ED0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1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A59C7-B7D8-45B5-A844-2B7CD9438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BE109A-2721-4A23-80DD-425F6206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04050-F3FE-4B70-B870-28D8E6BC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15/03/2022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C3DFC9-267F-42E8-88DE-CF560C97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6882C8-DC78-437B-8F37-E9C22F8B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310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A8115-68AC-436B-A1E6-90A9BB95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46B5B-FA74-46F9-A1FF-88ED6F73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604CF3-E6F5-4449-8120-251339FB4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ECAFC-BF1A-4CB4-9CF7-E564C0F5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15/03/2022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CE2C13-F00F-4BCD-B2DF-586526F5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1EF0D3-AD67-41C8-A3C0-CA948C0F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18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C0CFD-07FC-4730-A90D-466A5ECF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F4AD00-99BF-4E1F-96D2-BED89516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91CC75-F1E8-4337-94B5-B62DEDD68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9FDCD7-0921-47A9-B12B-53F855419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AF977D-79F6-4D28-9B1B-ECC623DB38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432F2C-94BB-4C98-A75E-72A8262F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15/03/2022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8FFB61-2C2C-417F-A254-858BA990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BA6AFE-0ABA-4EFC-B107-43E6B046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66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C2228-C2F9-44D3-A746-BDFA3E70C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5DFC25-6560-4622-B6C2-BA5C9D3D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15/03/2022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AE574E-26AF-4ABD-B08D-384038AA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0ED51B-9306-4BDE-9590-70E23916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55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4A6F69-3504-430E-9D5F-2587AC3A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15/03/2022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F0BF1F-0D4D-41B4-92B2-476688F7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FBA5E8-A551-4F16-9FBC-3094C01D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435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A73B5-1F8B-4751-85EE-8BA7D5B8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BB905-435A-47A1-A7FE-890C2675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67376B-6E42-481F-989C-F6D95BDC1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908B7E-5DBD-46D2-99AC-22A65CB7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15/03/2022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5775AF-5BB2-4376-A0CE-C38B2B4F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244D21-D7B9-449F-A3BA-9FCA629B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86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D6192-8BE5-46BD-BA8D-2DBD97E7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FA23F6-6CBF-4A46-8F34-525C0A859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6A55B1-5805-453B-A96A-79FA2CD21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8B7D83-6739-459C-B9C3-7DCAACD7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15/03/2022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7A6FB4-5CFF-4F33-B52D-BFC3785F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C920F8-46E8-480B-8162-0F646CAF6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452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9F9C0-9E96-4942-9A0F-09C2ECE5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3A8D84-9F99-4A45-A945-934CAB80A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AEC78-62D2-4242-8B9E-9334B5F8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15/03/2022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86603D-2949-44F3-8AE9-DBE61F57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177BF-30C8-4C47-B3BA-7CD00D53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4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5E2BA9-53C9-4FBB-A804-D8EEA7E2D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B17471-5129-42B3-A65E-D377C785D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6DAB8-B58D-4E1A-A809-3C5E783F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15/03/2022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8CE63F-19A9-43CD-9BFC-29CA26D2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4EBF5-6156-4946-AAA7-51CF4866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849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A0376D-88BC-47B5-AB5C-83B5C422C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F11398-DBF5-4E09-9B2D-29BD00D9F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501435-573E-4A0D-80AE-B2074CA8A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48A00-546B-49D7-BC38-C267F47B8E28}" type="datetimeFigureOut">
              <a:rPr lang="es-MX" smtClean="0"/>
              <a:t>15/03/2022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A924B2-DAA9-4E17-8245-D20D5A40D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1D20B6-4321-4322-AA25-D1F530F08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2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1kJeNK9ujM?feature=oembed" TargetMode="External"/><Relationship Id="rId5" Type="http://schemas.openxmlformats.org/officeDocument/2006/relationships/image" Target="../media/image6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mxOVctxckY?feature=oembed" TargetMode="External"/><Relationship Id="rId5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Efoee1YurE?feature=oembed" TargetMode="External"/><Relationship Id="rId5" Type="http://schemas.openxmlformats.org/officeDocument/2006/relationships/image" Target="../media/image13.jpe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5ScqXooO4M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5ScqXooO4M?feature=oembed" TargetMode="Externa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7UvJ8pzcXg?feature=oembed" TargetMode="External"/><Relationship Id="rId5" Type="http://schemas.openxmlformats.org/officeDocument/2006/relationships/image" Target="../media/image18.jpe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amfzjGLCKk?feature=oembed" TargetMode="External"/><Relationship Id="rId5" Type="http://schemas.openxmlformats.org/officeDocument/2006/relationships/image" Target="../media/image20.jpe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AA2CFF3-9092-4433-AC63-2C795CC2A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64" y="-384346"/>
            <a:ext cx="7910713" cy="592986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9E0795E-9780-4C58-BF7C-6DF3D0A581A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185" b="54444" l="17344" r="86250">
                        <a14:foregroundMark x1="19844" y1="40278" x2="79010" y2="39907"/>
                        <a14:foregroundMark x1="20833" y1="45833" x2="79010" y2="44815"/>
                        <a14:foregroundMark x1="66146" y1="32685" x2="80000" y2="36481"/>
                        <a14:foregroundMark x1="20833" y1="35463" x2="29635" y2="34722"/>
                        <a14:backgroundMark x1="66510" y1="52130" x2="83333" y2="48611"/>
                        <a14:backgroundMark x1="78229" y1="52130" x2="84688" y2="51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67" y="1543817"/>
            <a:ext cx="8371840" cy="470916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D40DC002-9B00-49DF-B5C6-B3E6DDC9898B}"/>
              </a:ext>
            </a:extLst>
          </p:cNvPr>
          <p:cNvGrpSpPr/>
          <p:nvPr/>
        </p:nvGrpSpPr>
        <p:grpSpPr>
          <a:xfrm>
            <a:off x="6400869" y="4195036"/>
            <a:ext cx="5371612" cy="1350484"/>
            <a:chOff x="1739591" y="4495762"/>
            <a:chExt cx="5371612" cy="1350484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E0EF3472-4516-40E3-AC93-F1F4C91461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886"/>
            <a:stretch/>
          </p:blipFill>
          <p:spPr>
            <a:xfrm>
              <a:off x="1739591" y="4495762"/>
              <a:ext cx="5371612" cy="1350484"/>
            </a:xfrm>
            <a:prstGeom prst="rect">
              <a:avLst/>
            </a:prstGeom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9747C7D8-272D-44DE-9CDB-15AD1D6E528B}"/>
                </a:ext>
              </a:extLst>
            </p:cNvPr>
            <p:cNvSpPr/>
            <p:nvPr/>
          </p:nvSpPr>
          <p:spPr>
            <a:xfrm>
              <a:off x="5089908" y="4775737"/>
              <a:ext cx="75533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dirty="0">
                  <a:ln/>
                  <a:solidFill>
                    <a:schemeClr val="accent4"/>
                  </a:solidFill>
                </a:rPr>
                <a:t>27</a:t>
              </a:r>
              <a:endParaRPr lang="es-ES" sz="4400" b="1" cap="none" spc="0" dirty="0">
                <a:ln/>
                <a:solidFill>
                  <a:schemeClr val="accent4"/>
                </a:solidFill>
                <a:effectLst/>
              </a:endParaRP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B938C58A-0E3C-4784-828C-00E67F77EC7D}"/>
                </a:ext>
              </a:extLst>
            </p:cNvPr>
            <p:cNvSpPr/>
            <p:nvPr/>
          </p:nvSpPr>
          <p:spPr>
            <a:xfrm>
              <a:off x="2719482" y="4775737"/>
              <a:ext cx="170591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4"/>
                  </a:solidFill>
                </a:rPr>
                <a:t>SEMANA</a:t>
              </a:r>
              <a:endParaRPr lang="es-ES" sz="3200" b="1" cap="none" spc="0" dirty="0">
                <a:ln/>
                <a:solidFill>
                  <a:schemeClr val="accent4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806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26803E98-49CD-4610-BDE6-C2FB734D0AB7}"/>
              </a:ext>
            </a:extLst>
          </p:cNvPr>
          <p:cNvGrpSpPr/>
          <p:nvPr/>
        </p:nvGrpSpPr>
        <p:grpSpPr>
          <a:xfrm>
            <a:off x="9315450" y="1402663"/>
            <a:ext cx="3522344" cy="2026337"/>
            <a:chOff x="8115300" y="-5121"/>
            <a:chExt cx="3522344" cy="2026337"/>
          </a:xfrm>
        </p:grpSpPr>
        <p:pic>
          <p:nvPicPr>
            <p:cNvPr id="8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51AC4809-8E3F-4292-A346-7E49C0BF3E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15A37AC-6057-4348-9C6F-61C0E1202177}"/>
                </a:ext>
              </a:extLst>
            </p:cNvPr>
            <p:cNvSpPr/>
            <p:nvPr/>
          </p:nvSpPr>
          <p:spPr>
            <a:xfrm>
              <a:off x="8954617" y="436860"/>
              <a:ext cx="1843710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/>
                  <a:solidFill>
                    <a:schemeClr val="accent4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777530F-556F-4865-B795-478ED1AD2AE2}"/>
              </a:ext>
            </a:extLst>
          </p:cNvPr>
          <p:cNvSpPr txBox="1"/>
          <p:nvPr/>
        </p:nvSpPr>
        <p:spPr>
          <a:xfrm>
            <a:off x="3128058" y="5886255"/>
            <a:ext cx="6418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https://www.youtube.com/watch?v=N1kJeNK9ujM</a:t>
            </a:r>
          </a:p>
        </p:txBody>
      </p:sp>
      <p:pic>
        <p:nvPicPr>
          <p:cNvPr id="4" name="Elementos multimedia en línea 3" title="Coreografias faciles para niños 4/5">
            <a:hlinkClick r:id="" action="ppaction://media"/>
            <a:extLst>
              <a:ext uri="{FF2B5EF4-FFF2-40B4-BE49-F238E27FC236}">
                <a16:creationId xmlns:a16="http://schemas.microsoft.com/office/drawing/2014/main" id="{6B52BB30-D257-43E6-AAC4-515ECC8C736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66478" y="713153"/>
            <a:ext cx="8053493" cy="455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8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73B16BB-D4B5-4B2C-8E18-9B65EBCF7646}"/>
              </a:ext>
            </a:extLst>
          </p:cNvPr>
          <p:cNvSpPr txBox="1"/>
          <p:nvPr/>
        </p:nvSpPr>
        <p:spPr>
          <a:xfrm>
            <a:off x="1037064" y="914600"/>
            <a:ext cx="10203366" cy="3648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algn="just">
              <a:lnSpc>
                <a:spcPct val="107000"/>
              </a:lnSpc>
              <a:spcAft>
                <a:spcPts val="800"/>
              </a:spcAft>
            </a:pPr>
            <a:r>
              <a:rPr lang="es-MX" sz="2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ENTREVISTA </a:t>
            </a:r>
          </a:p>
          <a:p>
            <a:pPr marL="914400" algn="just"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• ¿Cuáles son tus frutas favoritas?</a:t>
            </a:r>
            <a:endParaRPr lang="es-MX" sz="28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14400" algn="just"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• ¿Quieres saber cuál es la fruta favorita del salón?</a:t>
            </a:r>
            <a:endParaRPr lang="es-MX" sz="28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14400" algn="just"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• ¿Cómo podrías saberlo?</a:t>
            </a:r>
            <a:endParaRPr lang="es-MX" sz="28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14400" algn="just"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• ¿Qué te parece si hacemos una encuesta para preguntar cuáles es su fruta favorita?</a:t>
            </a:r>
            <a:endParaRPr lang="es-MX" sz="28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Frutas Naturales Png, Transparent Png - 1200x553(#1907340) - PngFind">
            <a:extLst>
              <a:ext uri="{FF2B5EF4-FFF2-40B4-BE49-F238E27FC236}">
                <a16:creationId xmlns:a16="http://schemas.microsoft.com/office/drawing/2014/main" id="{6D725582-C301-457B-9F66-69256E792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02" b="100000" l="2381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467" y="2969329"/>
            <a:ext cx="80010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583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BB50D-B985-4C7F-94A3-1281EC6AB9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73" t="21876" r="26821" b="19741"/>
          <a:stretch/>
        </p:blipFill>
        <p:spPr>
          <a:xfrm>
            <a:off x="1855433" y="0"/>
            <a:ext cx="7856974" cy="6098959"/>
          </a:xfrm>
          <a:prstGeom prst="rect">
            <a:avLst/>
          </a:prstGeom>
        </p:spPr>
      </p:pic>
      <p:pic>
        <p:nvPicPr>
          <p:cNvPr id="2050" name="Picture 2" descr="Cara de niño png imágenes | PNGWing">
            <a:extLst>
              <a:ext uri="{FF2B5EF4-FFF2-40B4-BE49-F238E27FC236}">
                <a16:creationId xmlns:a16="http://schemas.microsoft.com/office/drawing/2014/main" id="{30533EE1-63A9-4D94-B727-498D1310D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495" l="10000" r="90000">
                        <a14:foregroundMark x1="39130" y1="47324" x2="58478" y2="48662"/>
                        <a14:foregroundMark x1="41630" y1="25585" x2="53696" y2="98495"/>
                        <a14:foregroundMark x1="36196" y1="45987" x2="56522" y2="45652"/>
                        <a14:foregroundMark x1="53370" y1="40970" x2="63043" y2="47826"/>
                        <a14:foregroundMark x1="56304" y1="57191" x2="59891" y2="496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465" y="4148254"/>
            <a:ext cx="1533649" cy="99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ritas">
            <a:extLst>
              <a:ext uri="{FF2B5EF4-FFF2-40B4-BE49-F238E27FC236}">
                <a16:creationId xmlns:a16="http://schemas.microsoft.com/office/drawing/2014/main" id="{39694753-BFD2-45D4-A10D-03608F4CD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397" y="4148254"/>
            <a:ext cx="1127514" cy="107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860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73B16BB-D4B5-4B2C-8E18-9B65EBCF7646}"/>
              </a:ext>
            </a:extLst>
          </p:cNvPr>
          <p:cNvSpPr txBox="1"/>
          <p:nvPr/>
        </p:nvSpPr>
        <p:spPr>
          <a:xfrm>
            <a:off x="1717288" y="1628278"/>
            <a:ext cx="10281424" cy="3118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MX" sz="3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Cuál fruta tiene más cuadritos pintados? 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MX" sz="3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¿Por qué crees que pasó eso?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3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¿Entonces cuál es la fruta que le gusta a nuestros compañeros?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3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¿Cuál es la que nos gusta menos?</a:t>
            </a:r>
            <a:endParaRPr lang="es-MX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5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B3427266-F2A9-4B17-B09E-579CC8640445}"/>
              </a:ext>
            </a:extLst>
          </p:cNvPr>
          <p:cNvGrpSpPr/>
          <p:nvPr/>
        </p:nvGrpSpPr>
        <p:grpSpPr>
          <a:xfrm>
            <a:off x="9235440" y="1297899"/>
            <a:ext cx="3522344" cy="2026337"/>
            <a:chOff x="8115300" y="-5121"/>
            <a:chExt cx="3522344" cy="2026337"/>
          </a:xfrm>
        </p:grpSpPr>
        <p:pic>
          <p:nvPicPr>
            <p:cNvPr id="8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F2BF941F-0A2E-4C49-AAF6-D3BFB31819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357AB0F-517C-40B3-A02F-3CCD667E6423}"/>
                </a:ext>
              </a:extLst>
            </p:cNvPr>
            <p:cNvSpPr/>
            <p:nvPr/>
          </p:nvSpPr>
          <p:spPr>
            <a:xfrm>
              <a:off x="8902168" y="436860"/>
              <a:ext cx="1948610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4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DDA6F8B-E813-4CAB-9499-4DFFE653F5DE}"/>
              </a:ext>
            </a:extLst>
          </p:cNvPr>
          <p:cNvSpPr txBox="1"/>
          <p:nvPr/>
        </p:nvSpPr>
        <p:spPr>
          <a:xfrm>
            <a:off x="2609386" y="5608392"/>
            <a:ext cx="63784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https://www.youtube.com/watch?v=0mxOVctxckY</a:t>
            </a:r>
          </a:p>
        </p:txBody>
      </p:sp>
      <p:pic>
        <p:nvPicPr>
          <p:cNvPr id="4" name="Elementos multimedia en línea 3" title="&quot;MADRE TIERRA&quot;">
            <a:hlinkClick r:id="" action="ppaction://media"/>
            <a:extLst>
              <a:ext uri="{FF2B5EF4-FFF2-40B4-BE49-F238E27FC236}">
                <a16:creationId xmlns:a16="http://schemas.microsoft.com/office/drawing/2014/main" id="{327B6712-759C-4111-B479-CE567089AF2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99682" y="880276"/>
            <a:ext cx="7997903" cy="451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7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F2183BB5-85A7-4C5B-BCB2-F76E1C06A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55" t="64065" r="40840" b="8130"/>
          <a:stretch/>
        </p:blipFill>
        <p:spPr bwMode="auto">
          <a:xfrm>
            <a:off x="7713850" y="384719"/>
            <a:ext cx="3367668" cy="19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55743AA0-6F57-4ADC-A795-2D1CCE50EE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139" t="61030" r="8916" b="11165"/>
          <a:stretch/>
        </p:blipFill>
        <p:spPr bwMode="auto">
          <a:xfrm>
            <a:off x="10054676" y="3886199"/>
            <a:ext cx="2053683" cy="19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513C4E30-A06A-4311-87A5-163615F11E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139" t="61030" r="8916" b="11165"/>
          <a:stretch/>
        </p:blipFill>
        <p:spPr bwMode="auto">
          <a:xfrm>
            <a:off x="7721290" y="4345260"/>
            <a:ext cx="2053683" cy="19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6D36FA8A-96A0-4D58-99EF-3AF23262DE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42" t="9485" r="56762" b="61735"/>
          <a:stretch/>
        </p:blipFill>
        <p:spPr bwMode="auto">
          <a:xfrm>
            <a:off x="6831048" y="1890134"/>
            <a:ext cx="2386361" cy="197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5017D775-4928-444E-8F4C-142DBC5782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203" t="11708" r="5610" b="57561"/>
          <a:stretch/>
        </p:blipFill>
        <p:spPr bwMode="auto">
          <a:xfrm>
            <a:off x="3007114" y="-232316"/>
            <a:ext cx="2001645" cy="210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6281AA1B-A4C1-42E3-8939-A54E7995ED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236" t="11437" r="33862" b="57344"/>
          <a:stretch/>
        </p:blipFill>
        <p:spPr bwMode="auto">
          <a:xfrm>
            <a:off x="1949140" y="735981"/>
            <a:ext cx="1639229" cy="214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F577C845-48B5-43D1-90F7-DFDEA59587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46" t="39079" r="55325" b="36422"/>
          <a:stretch/>
        </p:blipFill>
        <p:spPr bwMode="auto">
          <a:xfrm>
            <a:off x="4585013" y="384719"/>
            <a:ext cx="2326887" cy="16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689B1CC1-61E2-40B0-A0F9-ABD27B9F00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745" t="42683" r="24132" b="35908"/>
          <a:stretch/>
        </p:blipFill>
        <p:spPr bwMode="auto">
          <a:xfrm>
            <a:off x="4585013" y="2776655"/>
            <a:ext cx="2065760" cy="146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7CA98B74-14F4-46F8-A3A0-64176B342E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236" t="11437" r="33862" b="57344"/>
          <a:stretch/>
        </p:blipFill>
        <p:spPr bwMode="auto">
          <a:xfrm>
            <a:off x="421423" y="735981"/>
            <a:ext cx="1639229" cy="214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6E6FB99C-C210-46F6-96E0-1F233A4C1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236" t="11437" r="33862" b="57344"/>
          <a:stretch/>
        </p:blipFill>
        <p:spPr bwMode="auto">
          <a:xfrm>
            <a:off x="1904535" y="735981"/>
            <a:ext cx="1639229" cy="214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CC18A94D-9284-4457-BF09-A8301BF49A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236" t="11437" r="33862" b="57344"/>
          <a:stretch/>
        </p:blipFill>
        <p:spPr bwMode="auto">
          <a:xfrm>
            <a:off x="376818" y="735981"/>
            <a:ext cx="1639229" cy="214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ADDE78FE-F0B6-43F6-AC08-264E851C2C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236" t="11437" r="33862" b="57344"/>
          <a:stretch/>
        </p:blipFill>
        <p:spPr bwMode="auto">
          <a:xfrm>
            <a:off x="5539832" y="3891776"/>
            <a:ext cx="1639229" cy="214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EA1170F5-88A8-40C4-A1B1-A21A107328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236" t="11437" r="33862" b="57344"/>
          <a:stretch/>
        </p:blipFill>
        <p:spPr bwMode="auto">
          <a:xfrm>
            <a:off x="4012115" y="3891776"/>
            <a:ext cx="1639229" cy="214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77995B32-9797-4D37-AF07-CA8520212F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42" t="9485" r="56762" b="61735"/>
          <a:stretch/>
        </p:blipFill>
        <p:spPr bwMode="auto">
          <a:xfrm>
            <a:off x="3151146" y="1131851"/>
            <a:ext cx="2386361" cy="197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8B115EEB-31F2-4FD4-A5FF-0AB0EADE31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42" t="9485" r="56762" b="61735"/>
          <a:stretch/>
        </p:blipFill>
        <p:spPr bwMode="auto">
          <a:xfrm>
            <a:off x="9741516" y="998036"/>
            <a:ext cx="2386361" cy="197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094CEA03-D700-40D6-ADB4-D6B1EF232A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42" t="9485" r="56762" b="61735"/>
          <a:stretch/>
        </p:blipFill>
        <p:spPr bwMode="auto">
          <a:xfrm>
            <a:off x="6061614" y="239753"/>
            <a:ext cx="2386361" cy="197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45AA4568-5A29-475A-B9C8-3E1A60B8CD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139" t="61030" r="8916" b="11165"/>
          <a:stretch/>
        </p:blipFill>
        <p:spPr bwMode="auto">
          <a:xfrm>
            <a:off x="1500767" y="4631473"/>
            <a:ext cx="2053683" cy="19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DA4944A6-6648-40F8-861A-5C903F4D54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42" t="9485" r="56762" b="61735"/>
          <a:stretch/>
        </p:blipFill>
        <p:spPr bwMode="auto">
          <a:xfrm>
            <a:off x="337788" y="2740415"/>
            <a:ext cx="2386361" cy="197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8B40DFD4-0215-481C-94DC-B69824FB4C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203" t="11708" r="5610" b="57561"/>
          <a:stretch/>
        </p:blipFill>
        <p:spPr bwMode="auto">
          <a:xfrm>
            <a:off x="8874516" y="1918011"/>
            <a:ext cx="2001645" cy="210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D3DE88AA-FDCD-4E7B-9D90-1EA0548A2E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55" t="64065" r="40840" b="8130"/>
          <a:stretch/>
        </p:blipFill>
        <p:spPr bwMode="auto">
          <a:xfrm>
            <a:off x="7747304" y="384719"/>
            <a:ext cx="3367668" cy="19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D71C2E4A-7418-4CAF-83FE-E7238FE9F5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46" t="39079" r="55325" b="36422"/>
          <a:stretch/>
        </p:blipFill>
        <p:spPr bwMode="auto">
          <a:xfrm>
            <a:off x="4618467" y="384719"/>
            <a:ext cx="2326887" cy="16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3E6B7686-11C6-418A-84D2-683B931BB7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236" t="11437" r="33862" b="57344"/>
          <a:stretch/>
        </p:blipFill>
        <p:spPr bwMode="auto">
          <a:xfrm>
            <a:off x="410272" y="735981"/>
            <a:ext cx="1639229" cy="214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B8C05213-4BC5-44A6-A629-FDE24A50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42" t="9485" r="56762" b="61735"/>
          <a:stretch/>
        </p:blipFill>
        <p:spPr bwMode="auto">
          <a:xfrm>
            <a:off x="371242" y="2740415"/>
            <a:ext cx="2386361" cy="197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196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F040A4B-7009-470C-9303-08B436713663}"/>
              </a:ext>
            </a:extLst>
          </p:cNvPr>
          <p:cNvSpPr txBox="1"/>
          <p:nvPr/>
        </p:nvSpPr>
        <p:spPr>
          <a:xfrm>
            <a:off x="1911019" y="332040"/>
            <a:ext cx="86533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salgan a buscar los objetos para que anoten en la tabla la cantidad que recolectaron </a:t>
            </a:r>
            <a:endParaRPr lang="es-MX" sz="20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CDFD57C2-24CB-40A8-B913-5EFD7768FD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05511"/>
              </p:ext>
            </p:extLst>
          </p:nvPr>
        </p:nvGraphicFramePr>
        <p:xfrm>
          <a:off x="2080472" y="1104804"/>
          <a:ext cx="7708281" cy="502334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62728">
                  <a:extLst>
                    <a:ext uri="{9D8B030D-6E8A-4147-A177-3AD203B41FA5}">
                      <a16:colId xmlns:a16="http://schemas.microsoft.com/office/drawing/2014/main" val="696539964"/>
                    </a:ext>
                  </a:extLst>
                </a:gridCol>
                <a:gridCol w="1252881">
                  <a:extLst>
                    <a:ext uri="{9D8B030D-6E8A-4147-A177-3AD203B41FA5}">
                      <a16:colId xmlns:a16="http://schemas.microsoft.com/office/drawing/2014/main" val="3906494385"/>
                    </a:ext>
                  </a:extLst>
                </a:gridCol>
                <a:gridCol w="1367264">
                  <a:extLst>
                    <a:ext uri="{9D8B030D-6E8A-4147-A177-3AD203B41FA5}">
                      <a16:colId xmlns:a16="http://schemas.microsoft.com/office/drawing/2014/main" val="1890847763"/>
                    </a:ext>
                  </a:extLst>
                </a:gridCol>
                <a:gridCol w="1076013">
                  <a:extLst>
                    <a:ext uri="{9D8B030D-6E8A-4147-A177-3AD203B41FA5}">
                      <a16:colId xmlns:a16="http://schemas.microsoft.com/office/drawing/2014/main" val="639042467"/>
                    </a:ext>
                  </a:extLst>
                </a:gridCol>
                <a:gridCol w="1116465">
                  <a:extLst>
                    <a:ext uri="{9D8B030D-6E8A-4147-A177-3AD203B41FA5}">
                      <a16:colId xmlns:a16="http://schemas.microsoft.com/office/drawing/2014/main" val="1971568025"/>
                    </a:ext>
                  </a:extLst>
                </a:gridCol>
                <a:gridCol w="1116465">
                  <a:extLst>
                    <a:ext uri="{9D8B030D-6E8A-4147-A177-3AD203B41FA5}">
                      <a16:colId xmlns:a16="http://schemas.microsoft.com/office/drawing/2014/main" val="3568860004"/>
                    </a:ext>
                  </a:extLst>
                </a:gridCol>
                <a:gridCol w="1116465">
                  <a:extLst>
                    <a:ext uri="{9D8B030D-6E8A-4147-A177-3AD203B41FA5}">
                      <a16:colId xmlns:a16="http://schemas.microsoft.com/office/drawing/2014/main" val="7400231"/>
                    </a:ext>
                  </a:extLst>
                </a:gridCol>
              </a:tblGrid>
              <a:tr h="454272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chemeClr val="tx2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589433"/>
                  </a:ext>
                </a:extLst>
              </a:tr>
              <a:tr h="454272">
                <a:tc>
                  <a:txBody>
                    <a:bodyPr/>
                    <a:lstStyle/>
                    <a:p>
                      <a:r>
                        <a:rPr lang="es-MX" sz="2400" b="1" dirty="0">
                          <a:solidFill>
                            <a:schemeClr val="tx2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134351"/>
                  </a:ext>
                </a:extLst>
              </a:tr>
              <a:tr h="454272">
                <a:tc>
                  <a:txBody>
                    <a:bodyPr/>
                    <a:lstStyle/>
                    <a:p>
                      <a:r>
                        <a:rPr lang="es-MX" sz="2400" b="1" dirty="0">
                          <a:solidFill>
                            <a:schemeClr val="tx2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647949"/>
                  </a:ext>
                </a:extLst>
              </a:tr>
              <a:tr h="454272">
                <a:tc>
                  <a:txBody>
                    <a:bodyPr/>
                    <a:lstStyle/>
                    <a:p>
                      <a:r>
                        <a:rPr lang="es-MX" sz="2400" b="1" dirty="0">
                          <a:solidFill>
                            <a:schemeClr val="tx2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630197"/>
                  </a:ext>
                </a:extLst>
              </a:tr>
              <a:tr h="454272">
                <a:tc>
                  <a:txBody>
                    <a:bodyPr/>
                    <a:lstStyle/>
                    <a:p>
                      <a:r>
                        <a:rPr lang="es-MX" sz="2400" b="1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588576"/>
                  </a:ext>
                </a:extLst>
              </a:tr>
              <a:tr h="454272">
                <a:tc>
                  <a:txBody>
                    <a:bodyPr/>
                    <a:lstStyle/>
                    <a:p>
                      <a:r>
                        <a:rPr lang="es-MX" sz="2400" b="1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30434"/>
                  </a:ext>
                </a:extLst>
              </a:tr>
              <a:tr h="454272">
                <a:tc>
                  <a:txBody>
                    <a:bodyPr/>
                    <a:lstStyle/>
                    <a:p>
                      <a:r>
                        <a:rPr lang="es-MX" sz="2400" b="1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9585963"/>
                  </a:ext>
                </a:extLst>
              </a:tr>
              <a:tr h="454272">
                <a:tc>
                  <a:txBody>
                    <a:bodyPr/>
                    <a:lstStyle/>
                    <a:p>
                      <a:r>
                        <a:rPr lang="es-MX" sz="2400" b="1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1310178"/>
                  </a:ext>
                </a:extLst>
              </a:tr>
              <a:tr h="454272">
                <a:tc>
                  <a:txBody>
                    <a:bodyPr/>
                    <a:lstStyle/>
                    <a:p>
                      <a:r>
                        <a:rPr lang="es-MX" sz="2400" b="1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5500337"/>
                  </a:ext>
                </a:extLst>
              </a:tr>
              <a:tr h="454272">
                <a:tc>
                  <a:txBody>
                    <a:bodyPr/>
                    <a:lstStyle/>
                    <a:p>
                      <a:r>
                        <a:rPr lang="es-MX" sz="2400" b="1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077893"/>
                  </a:ext>
                </a:extLst>
              </a:tr>
              <a:tr h="454272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1273960"/>
                  </a:ext>
                </a:extLst>
              </a:tr>
            </a:tbl>
          </a:graphicData>
        </a:graphic>
      </p:graphicFrame>
      <p:pic>
        <p:nvPicPr>
          <p:cNvPr id="7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D0ADDA4D-6CA1-4907-8A78-CB7C88B1A4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139" t="61030" r="8916" b="11165"/>
          <a:stretch/>
        </p:blipFill>
        <p:spPr bwMode="auto">
          <a:xfrm>
            <a:off x="5631535" y="5561277"/>
            <a:ext cx="606157" cy="56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1317C900-DB33-4D05-A4E0-E2D6A70553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745" t="42683" r="24132" b="35908"/>
          <a:stretch/>
        </p:blipFill>
        <p:spPr bwMode="auto">
          <a:xfrm>
            <a:off x="3059896" y="5712690"/>
            <a:ext cx="636365" cy="45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02F931EE-1997-4E9E-BBB6-8D9842A1C8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55" t="64065" r="40840" b="8130"/>
          <a:stretch/>
        </p:blipFill>
        <p:spPr bwMode="auto">
          <a:xfrm>
            <a:off x="6583551" y="5712690"/>
            <a:ext cx="783379" cy="44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E1A98D19-4910-42A3-9A6A-D1B54272F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46" t="39079" r="55325" b="36422"/>
          <a:stretch/>
        </p:blipFill>
        <p:spPr bwMode="auto">
          <a:xfrm>
            <a:off x="4277626" y="5580972"/>
            <a:ext cx="779481" cy="56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13ED9FB0-A1C3-4EE7-8DF5-68CB1A31B5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236" t="11437" r="33862" b="57344"/>
          <a:stretch/>
        </p:blipFill>
        <p:spPr bwMode="auto">
          <a:xfrm rot="2079623">
            <a:off x="8819965" y="5516077"/>
            <a:ext cx="499453" cy="65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51330D7A-E45B-4165-9EBB-25D17306C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42" t="9485" r="56762" b="61735"/>
          <a:stretch/>
        </p:blipFill>
        <p:spPr bwMode="auto">
          <a:xfrm>
            <a:off x="7712789" y="5619701"/>
            <a:ext cx="536292" cy="44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128205AC-7397-44B1-8169-91A19EDDF0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139" t="61030" r="8916" b="11165"/>
          <a:stretch/>
        </p:blipFill>
        <p:spPr bwMode="auto">
          <a:xfrm>
            <a:off x="5664989" y="5538975"/>
            <a:ext cx="606157" cy="56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7428B9FA-36B1-4989-8981-162BFA5EC4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745" t="42683" r="24132" b="35908"/>
          <a:stretch/>
        </p:blipFill>
        <p:spPr bwMode="auto">
          <a:xfrm>
            <a:off x="3093350" y="5690388"/>
            <a:ext cx="636365" cy="45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4A415869-7CC5-4369-89C5-3B4AE20714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55" t="64065" r="40840" b="8130"/>
          <a:stretch/>
        </p:blipFill>
        <p:spPr bwMode="auto">
          <a:xfrm>
            <a:off x="6617005" y="5690388"/>
            <a:ext cx="783379" cy="44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material escolar para niños hd material png | Pegatinas bonitas, Garabatos  kawaii, Útiles escolares animados">
            <a:extLst>
              <a:ext uri="{FF2B5EF4-FFF2-40B4-BE49-F238E27FC236}">
                <a16:creationId xmlns:a16="http://schemas.microsoft.com/office/drawing/2014/main" id="{D35665A5-0589-4349-8F54-E9A0F120AA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" b="90000" l="0" r="96279">
                        <a14:foregroundMark x1="14884" y1="19070" x2="39302" y2="31744"/>
                        <a14:foregroundMark x1="60814" y1="25349" x2="53837" y2="36744"/>
                        <a14:foregroundMark x1="85465" y1="22791" x2="80581" y2="36395"/>
                        <a14:foregroundMark x1="54767" y1="49767" x2="70581" y2="55814"/>
                        <a14:foregroundMark x1="19767" y1="55581" x2="41744" y2="48488"/>
                        <a14:foregroundMark x1="71977" y1="77674" x2="87907" y2="75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46" t="39079" r="55325" b="36422"/>
          <a:stretch/>
        </p:blipFill>
        <p:spPr bwMode="auto">
          <a:xfrm>
            <a:off x="4311080" y="5558670"/>
            <a:ext cx="779481" cy="56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889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5A20DFF0-3F85-429C-9CD3-B21D5CE21D5A}"/>
              </a:ext>
            </a:extLst>
          </p:cNvPr>
          <p:cNvGrpSpPr/>
          <p:nvPr/>
        </p:nvGrpSpPr>
        <p:grpSpPr>
          <a:xfrm>
            <a:off x="9318316" y="1057869"/>
            <a:ext cx="3522344" cy="2026337"/>
            <a:chOff x="8115300" y="-5121"/>
            <a:chExt cx="3522344" cy="2026337"/>
          </a:xfrm>
        </p:grpSpPr>
        <p:pic>
          <p:nvPicPr>
            <p:cNvPr id="6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DB496DF1-7CED-4723-A492-C98A9084FD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312CC4B-48AA-4311-AF80-F0684BDB3700}"/>
                </a:ext>
              </a:extLst>
            </p:cNvPr>
            <p:cNvSpPr/>
            <p:nvPr/>
          </p:nvSpPr>
          <p:spPr>
            <a:xfrm>
              <a:off x="8931588" y="379710"/>
              <a:ext cx="2049792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2800" b="1" cap="none" spc="0" dirty="0">
                  <a:ln/>
                  <a:solidFill>
                    <a:schemeClr val="accent4"/>
                  </a:solidFill>
                  <a:effectLst/>
                </a:rPr>
                <a:t>MIÉRCOLES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D0EA0F7B-AC9B-49E8-B8E8-FE09A7FF47F2}"/>
              </a:ext>
            </a:extLst>
          </p:cNvPr>
          <p:cNvSpPr txBox="1"/>
          <p:nvPr/>
        </p:nvSpPr>
        <p:spPr>
          <a:xfrm>
            <a:off x="2676293" y="5797963"/>
            <a:ext cx="6423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https://www.youtube.com/watch?v=VEfoee1YurE</a:t>
            </a:r>
          </a:p>
        </p:txBody>
      </p:sp>
      <p:pic>
        <p:nvPicPr>
          <p:cNvPr id="9" name="Elementos multimedia en línea 8" title="Secuencia ritmica  Blinding Lights">
            <a:hlinkClick r:id="" action="ppaction://media"/>
            <a:extLst>
              <a:ext uri="{FF2B5EF4-FFF2-40B4-BE49-F238E27FC236}">
                <a16:creationId xmlns:a16="http://schemas.microsoft.com/office/drawing/2014/main" id="{6A947332-A4E1-4D93-BB41-6AC92B82F9B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87046" y="1057869"/>
            <a:ext cx="7491294" cy="423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6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F6C1A9B-1EC5-4A55-8CFE-B3838A946BC1}"/>
              </a:ext>
            </a:extLst>
          </p:cNvPr>
          <p:cNvSpPr txBox="1"/>
          <p:nvPr/>
        </p:nvSpPr>
        <p:spPr>
          <a:xfrm>
            <a:off x="2857501" y="5895952"/>
            <a:ext cx="609414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sz="18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https://www.youtube.com/watch?v=Q5ScqXooO4M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Elementos multimedia en línea 5" title="Contemos y registremos con “El Borreguito Borlita” 🐑 #Cuentodeconteo #Juegosdeconteo">
            <a:hlinkClick r:id="" action="ppaction://media"/>
            <a:extLst>
              <a:ext uri="{FF2B5EF4-FFF2-40B4-BE49-F238E27FC236}">
                <a16:creationId xmlns:a16="http://schemas.microsoft.com/office/drawing/2014/main" id="{3AF09E1B-3821-4E99-96FE-9AE0206321E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25600" y="704230"/>
            <a:ext cx="8720595" cy="492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97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GISTRO DE LA PROPIEDAD - Trámites, direcciones, teléfonos, horarios...">
            <a:extLst>
              <a:ext uri="{FF2B5EF4-FFF2-40B4-BE49-F238E27FC236}">
                <a16:creationId xmlns:a16="http://schemas.microsoft.com/office/drawing/2014/main" id="{1863369B-3F73-4B58-8603-AFFF5BB54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442" y="633063"/>
            <a:ext cx="4661442" cy="349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15E6787-56B4-45B8-A773-8B983C845B40}"/>
              </a:ext>
            </a:extLst>
          </p:cNvPr>
          <p:cNvSpPr txBox="1"/>
          <p:nvPr/>
        </p:nvSpPr>
        <p:spPr>
          <a:xfrm>
            <a:off x="2161013" y="4139869"/>
            <a:ext cx="7669251" cy="1384995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MX" sz="2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Los alumnos deberán tener la hoja de trabajo del Anexo, donde registrarán las cantidades de los animales que indica el cuento </a:t>
            </a:r>
            <a:endParaRPr lang="es-MX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966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Ejercicio de El borreguito borlita">
            <a:extLst>
              <a:ext uri="{FF2B5EF4-FFF2-40B4-BE49-F238E27FC236}">
                <a16:creationId xmlns:a16="http://schemas.microsoft.com/office/drawing/2014/main" id="{EDAAFA38-6F54-40D5-8BE1-B3E3103407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81"/>
          <a:stretch/>
        </p:blipFill>
        <p:spPr bwMode="auto">
          <a:xfrm>
            <a:off x="2698597" y="52313"/>
            <a:ext cx="6233530" cy="62481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2392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jercicio de Cuento: el borreguito Borlita">
            <a:extLst>
              <a:ext uri="{FF2B5EF4-FFF2-40B4-BE49-F238E27FC236}">
                <a16:creationId xmlns:a16="http://schemas.microsoft.com/office/drawing/2014/main" id="{A80E7963-19A4-4830-8AE4-E144F73885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65"/>
          <a:stretch/>
        </p:blipFill>
        <p:spPr bwMode="auto">
          <a:xfrm>
            <a:off x="1714576" y="1126273"/>
            <a:ext cx="8223243" cy="393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18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33EC1511-BBC2-4013-8239-463EDD676692}"/>
              </a:ext>
            </a:extLst>
          </p:cNvPr>
          <p:cNvGrpSpPr/>
          <p:nvPr/>
        </p:nvGrpSpPr>
        <p:grpSpPr>
          <a:xfrm>
            <a:off x="9486900" y="1448403"/>
            <a:ext cx="3522344" cy="2026337"/>
            <a:chOff x="8115300" y="-5121"/>
            <a:chExt cx="3522344" cy="2026337"/>
          </a:xfrm>
        </p:grpSpPr>
        <p:pic>
          <p:nvPicPr>
            <p:cNvPr id="6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CCCB1CAB-1917-4578-BD8F-48CB765A63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C4322FB-E9EC-4373-9506-F3387A11A57D}"/>
                </a:ext>
              </a:extLst>
            </p:cNvPr>
            <p:cNvSpPr/>
            <p:nvPr/>
          </p:nvSpPr>
          <p:spPr>
            <a:xfrm>
              <a:off x="9245552" y="379710"/>
              <a:ext cx="1421864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2800" b="1" cap="none" spc="0" dirty="0">
                  <a:ln/>
                  <a:solidFill>
                    <a:schemeClr val="accent4"/>
                  </a:solidFill>
                  <a:effectLst/>
                </a:rPr>
                <a:t>JUEVES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6584A277-14AA-4815-AB4C-7318E2A077A9}"/>
              </a:ext>
            </a:extLst>
          </p:cNvPr>
          <p:cNvSpPr txBox="1"/>
          <p:nvPr/>
        </p:nvSpPr>
        <p:spPr>
          <a:xfrm>
            <a:off x="3063797" y="5742207"/>
            <a:ext cx="6506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https://www.youtube.com/watch?v=Q7UvJ8pzcXg</a:t>
            </a:r>
          </a:p>
        </p:txBody>
      </p:sp>
      <p:pic>
        <p:nvPicPr>
          <p:cNvPr id="4" name="Elementos multimedia en línea 3" title="👯‍♀️ Baile para niños - Swish Swish Katy Perry / Coreografías fáciles para niños">
            <a:hlinkClick r:id="" action="ppaction://media"/>
            <a:extLst>
              <a:ext uri="{FF2B5EF4-FFF2-40B4-BE49-F238E27FC236}">
                <a16:creationId xmlns:a16="http://schemas.microsoft.com/office/drawing/2014/main" id="{CE570F9B-9A98-4770-B6A2-C189AA5E3C3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02689" y="890645"/>
            <a:ext cx="7998145" cy="451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51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14D175D-33D2-453C-A0F1-BD119304C5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77" t="34192" r="77529" b="13904"/>
          <a:stretch/>
        </p:blipFill>
        <p:spPr>
          <a:xfrm>
            <a:off x="1784055" y="323384"/>
            <a:ext cx="8397009" cy="537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13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33EC1511-BBC2-4013-8239-463EDD676692}"/>
              </a:ext>
            </a:extLst>
          </p:cNvPr>
          <p:cNvGrpSpPr/>
          <p:nvPr/>
        </p:nvGrpSpPr>
        <p:grpSpPr>
          <a:xfrm>
            <a:off x="9486900" y="1448403"/>
            <a:ext cx="3522344" cy="2026337"/>
            <a:chOff x="8115300" y="-5121"/>
            <a:chExt cx="3522344" cy="2026337"/>
          </a:xfrm>
        </p:grpSpPr>
        <p:pic>
          <p:nvPicPr>
            <p:cNvPr id="6" name="Picture 4" descr="Flecha azul, flecha, dibujos animados, azul png | Klipartz">
              <a:extLst>
                <a:ext uri="{FF2B5EF4-FFF2-40B4-BE49-F238E27FC236}">
                  <a16:creationId xmlns:a16="http://schemas.microsoft.com/office/drawing/2014/main" id="{CCCB1CAB-1917-4578-BD8F-48CB765A63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84" b="89844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-5121"/>
              <a:ext cx="3522344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C4322FB-E9EC-4373-9506-F3387A11A57D}"/>
                </a:ext>
              </a:extLst>
            </p:cNvPr>
            <p:cNvSpPr/>
            <p:nvPr/>
          </p:nvSpPr>
          <p:spPr>
            <a:xfrm>
              <a:off x="9063868" y="379710"/>
              <a:ext cx="1785232" cy="923330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4"/>
                  </a:solidFill>
                  <a:effectLst/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163627CB-ECA6-4333-BC43-4AEB9B445F0B}"/>
              </a:ext>
            </a:extLst>
          </p:cNvPr>
          <p:cNvSpPr txBox="1"/>
          <p:nvPr/>
        </p:nvSpPr>
        <p:spPr>
          <a:xfrm>
            <a:off x="2980164" y="5731056"/>
            <a:ext cx="6506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https://www.youtube.com/watch?v=NamfzjGLCKk</a:t>
            </a:r>
          </a:p>
        </p:txBody>
      </p:sp>
      <p:pic>
        <p:nvPicPr>
          <p:cNvPr id="11" name="Elementos multimedia en línea 10" title="Agua-Sponge On The Run | Zumba Fitness | Choreography by Mandy">
            <a:hlinkClick r:id="" action="ppaction://media"/>
            <a:extLst>
              <a:ext uri="{FF2B5EF4-FFF2-40B4-BE49-F238E27FC236}">
                <a16:creationId xmlns:a16="http://schemas.microsoft.com/office/drawing/2014/main" id="{FAE0C7C3-C822-4F92-AB1B-BC9A2C39162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72812" y="869795"/>
            <a:ext cx="8035047" cy="453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66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60C2174-957A-4641-9E43-053C2444FB0A}"/>
              </a:ext>
            </a:extLst>
          </p:cNvPr>
          <p:cNvSpPr txBox="1"/>
          <p:nvPr/>
        </p:nvSpPr>
        <p:spPr>
          <a:xfrm>
            <a:off x="1294959" y="910322"/>
            <a:ext cx="438101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“papa caliente” tendrá que responder la pregunta ¿Qué número sigue de …? </a:t>
            </a:r>
            <a:endParaRPr lang="es-MX" sz="32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La Papá Caliente">
            <a:extLst>
              <a:ext uri="{FF2B5EF4-FFF2-40B4-BE49-F238E27FC236}">
                <a16:creationId xmlns:a16="http://schemas.microsoft.com/office/drawing/2014/main" id="{C40E7236-0E04-434A-A854-13230DCE1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26" y="1287036"/>
            <a:ext cx="4283927" cy="428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EE9631B0-FCEB-4733-A5AA-316CFFAACA6C}"/>
              </a:ext>
            </a:extLst>
          </p:cNvPr>
          <p:cNvSpPr/>
          <p:nvPr/>
        </p:nvSpPr>
        <p:spPr>
          <a:xfrm>
            <a:off x="1137424" y="3323063"/>
            <a:ext cx="1416205" cy="136044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DB7730E5-4683-4E44-8E95-74451ED3CDB2}"/>
              </a:ext>
            </a:extLst>
          </p:cNvPr>
          <p:cNvSpPr/>
          <p:nvPr/>
        </p:nvSpPr>
        <p:spPr>
          <a:xfrm>
            <a:off x="3157164" y="2972425"/>
            <a:ext cx="1416205" cy="136044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C515942B-7390-4B62-A38D-B766532B3845}"/>
              </a:ext>
            </a:extLst>
          </p:cNvPr>
          <p:cNvSpPr/>
          <p:nvPr/>
        </p:nvSpPr>
        <p:spPr>
          <a:xfrm>
            <a:off x="5387897" y="3273508"/>
            <a:ext cx="1416205" cy="136044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D8D68EB-F3F7-413C-A18F-FAC8F5573BEC}"/>
              </a:ext>
            </a:extLst>
          </p:cNvPr>
          <p:cNvSpPr/>
          <p:nvPr/>
        </p:nvSpPr>
        <p:spPr>
          <a:xfrm>
            <a:off x="3403468" y="4474123"/>
            <a:ext cx="1416205" cy="136044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b="1" dirty="0">
                <a:solidFill>
                  <a:schemeClr val="tx1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210086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148FFEC-B4DB-4488-87D6-A1511D0BBD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7" t="36821" r="82073" b="5600"/>
          <a:stretch/>
        </p:blipFill>
        <p:spPr>
          <a:xfrm>
            <a:off x="1070517" y="769433"/>
            <a:ext cx="4546870" cy="430437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2D6DAF7-5964-4DD4-8CD6-02F2B2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60" t="30739" r="80518" b="5193"/>
          <a:stretch/>
        </p:blipFill>
        <p:spPr>
          <a:xfrm>
            <a:off x="5750353" y="769433"/>
            <a:ext cx="3951207" cy="422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45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0C443CB-CC78-4B4D-8558-38B3E1C490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815" t="33630" r="80824" b="10485"/>
          <a:stretch/>
        </p:blipFill>
        <p:spPr>
          <a:xfrm>
            <a:off x="2653989" y="546410"/>
            <a:ext cx="5274528" cy="4976125"/>
          </a:xfrm>
        </p:spPr>
      </p:pic>
    </p:spTree>
    <p:extLst>
      <p:ext uri="{BB962C8B-B14F-4D97-AF65-F5344CB8AC3E}">
        <p14:creationId xmlns:p14="http://schemas.microsoft.com/office/powerpoint/2010/main" val="2076013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232</Words>
  <Application>Microsoft Office PowerPoint</Application>
  <PresentationFormat>Panorámica</PresentationFormat>
  <Paragraphs>39</Paragraphs>
  <Slides>19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Rocío García villegas</cp:lastModifiedBy>
  <cp:revision>14</cp:revision>
  <dcterms:created xsi:type="dcterms:W3CDTF">2022-02-28T00:23:11Z</dcterms:created>
  <dcterms:modified xsi:type="dcterms:W3CDTF">2022-03-16T01:45:40Z</dcterms:modified>
</cp:coreProperties>
</file>