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3" r:id="rId2"/>
    <p:sldId id="257" r:id="rId3"/>
    <p:sldId id="288" r:id="rId4"/>
    <p:sldId id="284" r:id="rId5"/>
    <p:sldId id="313" r:id="rId6"/>
    <p:sldId id="258" r:id="rId7"/>
    <p:sldId id="279" r:id="rId8"/>
    <p:sldId id="315" r:id="rId9"/>
    <p:sldId id="317" r:id="rId10"/>
    <p:sldId id="260" r:id="rId11"/>
    <p:sldId id="285" r:id="rId12"/>
    <p:sldId id="259" r:id="rId13"/>
    <p:sldId id="261" r:id="rId14"/>
    <p:sldId id="256" r:id="rId15"/>
    <p:sldId id="277" r:id="rId16"/>
    <p:sldId id="286" r:id="rId17"/>
    <p:sldId id="287" r:id="rId1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15A92-909B-455B-91DE-F11EA4A29AA4}" type="datetimeFigureOut">
              <a:rPr lang="es-MX" smtClean="0"/>
              <a:t>10/03/2022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B7FD8-19A8-4360-AB39-2C438972C1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4378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957983-946F-4E98-9E45-FD7467022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53468C-EA5D-4762-BA18-BBC42BAC7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620A99-1CD6-4EA1-B2F1-0A8341928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10/03/2022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F0E1F1-FB3A-48F2-A51B-D196087D7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AE36A6-C455-43E7-B7AD-69EA955D4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210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4211E9-4677-44D3-92F7-0FC793B8C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95D4CD-F7EF-4A7C-B1E0-CE1DF19A9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1EDD88-57FB-4722-85BA-C2B973EAD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10/03/2022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72BBF5-50A3-4730-9CA2-264755E9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6D90F1-F7D7-43D5-95B0-25642ED04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19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A59C7-B7D8-45B5-A844-2B7CD9438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BE109A-2721-4A23-80DD-425F6206F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E04050-F3FE-4B70-B870-28D8E6BC3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10/03/2022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C3DFC9-267F-42E8-88DE-CF560C972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6882C8-DC78-437B-8F37-E9C22F8BD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3101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A8115-68AC-436B-A1E6-90A9BB95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546B5B-FA74-46F9-A1FF-88ED6F73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604CF3-E6F5-4449-8120-251339FB4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3ECAFC-BF1A-4CB4-9CF7-E564C0F5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10/03/2022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CE2C13-F00F-4BCD-B2DF-586526F5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1EF0D3-AD67-41C8-A3C0-CA948C0FE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7184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C0CFD-07FC-4730-A90D-466A5ECFB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F4AD00-99BF-4E1F-96D2-BED895163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591CC75-F1E8-4337-94B5-B62DEDD68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9FDCD7-0921-47A9-B12B-53F8554199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1AF977D-79F6-4D28-9B1B-ECC623DB38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D432F2C-94BB-4C98-A75E-72A8262F3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10/03/2022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78FFB61-2C2C-417F-A254-858BA9903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8BA6AFE-0ABA-4EFC-B107-43E6B0468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966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DC2228-C2F9-44D3-A746-BDFA3E70C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5DFC25-6560-4622-B6C2-BA5C9D3DB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10/03/2022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1AE574E-26AF-4ABD-B08D-384038AAE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0ED51B-9306-4BDE-9590-70E23916D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955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74A6F69-3504-430E-9D5F-2587AC3A1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10/03/2022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6F0BF1F-0D4D-41B4-92B2-476688F7C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FBA5E8-A551-4F16-9FBC-3094C01D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435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A73B5-1F8B-4751-85EE-8BA7D5B88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EBB905-435A-47A1-A7FE-890C2675C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67376B-6E42-481F-989C-F6D95BDC1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908B7E-5DBD-46D2-99AC-22A65CB72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10/03/2022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5775AF-5BB2-4376-A0CE-C38B2B4F0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244D21-D7B9-449F-A3BA-9FCA629BC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886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D6192-8BE5-46BD-BA8D-2DBD97E79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4FA23F6-6CBF-4A46-8F34-525C0A859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6A55B1-5805-453B-A96A-79FA2CD21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8B7D83-6739-459C-B9C3-7DCAACD7E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10/03/2022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17A6FB4-5CFF-4F33-B52D-BFC3785F7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C920F8-46E8-480B-8162-0F646CAF6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4523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99F9C0-9E96-4942-9A0F-09C2ECE5E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C3A8D84-9F99-4A45-A945-934CAB80A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6AEC78-62D2-4242-8B9E-9334B5F81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10/03/2022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86603D-2949-44F3-8AE9-DBE61F577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F177BF-30C8-4C47-B3BA-7CD00D53C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49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5E2BA9-53C9-4FBB-A804-D8EEA7E2D0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B17471-5129-42B3-A65E-D377C785D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76DAB8-B58D-4E1A-A809-3C5E783F5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10/03/2022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8CE63F-19A9-43CD-9BFC-29CA26D2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74EBF5-6156-4946-AAA7-51CF48666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8496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8A0376D-88BC-47B5-AB5C-83B5C422C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F11398-DBF5-4E09-9B2D-29BD00D9F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501435-573E-4A0D-80AE-B2074CA8A2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48A00-546B-49D7-BC38-C267F47B8E28}" type="datetimeFigureOut">
              <a:rPr lang="es-MX" smtClean="0"/>
              <a:t>10/03/2022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A924B2-DAA9-4E17-8245-D20D5A40D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1D20B6-4321-4322-AA25-D1F530F08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20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C_gESR3xto?feature=oembed" TargetMode="External"/><Relationship Id="rId5" Type="http://schemas.openxmlformats.org/officeDocument/2006/relationships/image" Target="../media/image6.jpe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4.wdp"/><Relationship Id="rId4" Type="http://schemas.openxmlformats.org/officeDocument/2006/relationships/image" Target="../media/image8.png"/><Relationship Id="rId9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8xRXX3yC9Mg?feature=oembed" TargetMode="External"/><Relationship Id="rId5" Type="http://schemas.openxmlformats.org/officeDocument/2006/relationships/image" Target="../media/image12.jpe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8.png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Efoee1YurE?feature=oembed" TargetMode="External"/><Relationship Id="rId5" Type="http://schemas.openxmlformats.org/officeDocument/2006/relationships/image" Target="../media/image16.jpe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rxTQZW9b08?feature=oembed" TargetMode="External"/><Relationship Id="rId5" Type="http://schemas.openxmlformats.org/officeDocument/2006/relationships/image" Target="../media/image19.jpe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05xu1i1IL0?feature=oembed" TargetMode="External"/><Relationship Id="rId5" Type="http://schemas.openxmlformats.org/officeDocument/2006/relationships/image" Target="../media/image21.jpe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AA2CFF3-9092-4433-AC63-2C795CC2AD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64" y="-384346"/>
            <a:ext cx="7910713" cy="592986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9E0795E-9780-4C58-BF7C-6DF3D0A58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185" b="54444" l="17344" r="86250">
                        <a14:foregroundMark x1="19844" y1="40278" x2="79010" y2="39907"/>
                        <a14:foregroundMark x1="20833" y1="45833" x2="79010" y2="44815"/>
                        <a14:foregroundMark x1="66146" y1="32685" x2="80000" y2="36481"/>
                        <a14:foregroundMark x1="20833" y1="35463" x2="29635" y2="34722"/>
                        <a14:backgroundMark x1="66510" y1="52130" x2="83333" y2="48611"/>
                        <a14:backgroundMark x1="78229" y1="52130" x2="84688" y2="51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67" y="1543817"/>
            <a:ext cx="8371840" cy="4709160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D40DC002-9B00-49DF-B5C6-B3E6DDC9898B}"/>
              </a:ext>
            </a:extLst>
          </p:cNvPr>
          <p:cNvGrpSpPr/>
          <p:nvPr/>
        </p:nvGrpSpPr>
        <p:grpSpPr>
          <a:xfrm>
            <a:off x="6400869" y="4195036"/>
            <a:ext cx="5371612" cy="1350484"/>
            <a:chOff x="1739591" y="4495762"/>
            <a:chExt cx="5371612" cy="1350484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E0EF3472-4516-40E3-AC93-F1F4C91461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886"/>
            <a:stretch/>
          </p:blipFill>
          <p:spPr>
            <a:xfrm>
              <a:off x="1739591" y="4495762"/>
              <a:ext cx="5371612" cy="1350484"/>
            </a:xfrm>
            <a:prstGeom prst="rect">
              <a:avLst/>
            </a:prstGeom>
          </p:spPr>
        </p:pic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9747C7D8-272D-44DE-9CDB-15AD1D6E528B}"/>
                </a:ext>
              </a:extLst>
            </p:cNvPr>
            <p:cNvSpPr/>
            <p:nvPr/>
          </p:nvSpPr>
          <p:spPr>
            <a:xfrm>
              <a:off x="5089908" y="4775737"/>
              <a:ext cx="755335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dirty="0">
                  <a:ln/>
                  <a:solidFill>
                    <a:schemeClr val="accent4"/>
                  </a:solidFill>
                </a:rPr>
                <a:t>26</a:t>
              </a:r>
              <a:endParaRPr lang="es-ES" sz="4400" b="1" cap="none" spc="0" dirty="0">
                <a:ln/>
                <a:solidFill>
                  <a:schemeClr val="accent4"/>
                </a:solidFill>
                <a:effectLst/>
              </a:endParaRP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B938C58A-0E3C-4784-828C-00E67F77EC7D}"/>
                </a:ext>
              </a:extLst>
            </p:cNvPr>
            <p:cNvSpPr/>
            <p:nvPr/>
          </p:nvSpPr>
          <p:spPr>
            <a:xfrm>
              <a:off x="2719482" y="4775737"/>
              <a:ext cx="1705915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4"/>
                  </a:solidFill>
                </a:rPr>
                <a:t>SEMANA</a:t>
              </a:r>
              <a:endParaRPr lang="es-ES" sz="3200" b="1" cap="none" spc="0" dirty="0">
                <a:ln/>
                <a:solidFill>
                  <a:schemeClr val="accent4"/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806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26803E98-49CD-4610-BDE6-C2FB734D0AB7}"/>
              </a:ext>
            </a:extLst>
          </p:cNvPr>
          <p:cNvGrpSpPr/>
          <p:nvPr/>
        </p:nvGrpSpPr>
        <p:grpSpPr>
          <a:xfrm>
            <a:off x="9315450" y="1402663"/>
            <a:ext cx="3522344" cy="2026337"/>
            <a:chOff x="8115300" y="-5121"/>
            <a:chExt cx="3522344" cy="2026337"/>
          </a:xfrm>
        </p:grpSpPr>
        <p:pic>
          <p:nvPicPr>
            <p:cNvPr id="8" name="Picture 4" descr="Flecha azul, flecha, dibujos animados, azul png | Klipartz">
              <a:extLst>
                <a:ext uri="{FF2B5EF4-FFF2-40B4-BE49-F238E27FC236}">
                  <a16:creationId xmlns:a16="http://schemas.microsoft.com/office/drawing/2014/main" id="{51AC4809-8E3F-4292-A346-7E49C0BF3E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984" b="8984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300" y="-5121"/>
              <a:ext cx="3522344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815A37AC-6057-4348-9C6F-61C0E1202177}"/>
                </a:ext>
              </a:extLst>
            </p:cNvPr>
            <p:cNvSpPr/>
            <p:nvPr/>
          </p:nvSpPr>
          <p:spPr>
            <a:xfrm>
              <a:off x="8954617" y="436860"/>
              <a:ext cx="1843710" cy="923330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/>
                  <a:solidFill>
                    <a:schemeClr val="accent4"/>
                  </a:solidFill>
                  <a:effectLst/>
                </a:rPr>
                <a:t>LUNES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A4CAFE56-0B51-4CEF-98E9-7552E603728A}"/>
              </a:ext>
            </a:extLst>
          </p:cNvPr>
          <p:cNvSpPr txBox="1"/>
          <p:nvPr/>
        </p:nvSpPr>
        <p:spPr>
          <a:xfrm>
            <a:off x="3242218" y="5965856"/>
            <a:ext cx="64175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https://www.youtube.com/watch?v=eC_gESR3xto</a:t>
            </a:r>
          </a:p>
        </p:txBody>
      </p:sp>
      <p:pic>
        <p:nvPicPr>
          <p:cNvPr id="3" name="Elementos multimedia en línea 2" title="RUTINAS DE ACTIVACIÓN FÍSICA">
            <a:hlinkClick r:id="" action="ppaction://media"/>
            <a:extLst>
              <a:ext uri="{FF2B5EF4-FFF2-40B4-BE49-F238E27FC236}">
                <a16:creationId xmlns:a16="http://schemas.microsoft.com/office/drawing/2014/main" id="{9D4EAA47-EF10-41ED-871F-B39BB3CF522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 rotWithShape="1">
          <a:blip r:embed="rId5"/>
          <a:srcRect t="9959" b="9565"/>
          <a:stretch/>
        </p:blipFill>
        <p:spPr>
          <a:xfrm>
            <a:off x="1889945" y="1159727"/>
            <a:ext cx="7778106" cy="469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8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BAC29DD-8455-4687-B608-9184A5CCDBB2}"/>
              </a:ext>
            </a:extLst>
          </p:cNvPr>
          <p:cNvSpPr txBox="1"/>
          <p:nvPr/>
        </p:nvSpPr>
        <p:spPr>
          <a:xfrm>
            <a:off x="2244182" y="351484"/>
            <a:ext cx="60941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educadora presentara a los alumnos algunas monedas de las siguientes nominaciones $1, $2 y $5 pesos</a:t>
            </a:r>
            <a:endParaRPr lang="es-MX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Picture 6" descr="Moneda, México, Dinero imagen png - imagen transparente descarga gratuita">
            <a:extLst>
              <a:ext uri="{FF2B5EF4-FFF2-40B4-BE49-F238E27FC236}">
                <a16:creationId xmlns:a16="http://schemas.microsoft.com/office/drawing/2014/main" id="{93EA36F4-AFB6-4CA7-80E8-5B7C0DDED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6296" l="9398" r="954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470" y="2410099"/>
            <a:ext cx="4470857" cy="317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oneda: 2 Pesos (México) (1993~Actualidad - Estados Unidos Mexicanos -  Circulación) WCC:km604">
            <a:extLst>
              <a:ext uri="{FF2B5EF4-FFF2-40B4-BE49-F238E27FC236}">
                <a16:creationId xmlns:a16="http://schemas.microsoft.com/office/drawing/2014/main" id="{79414640-8968-4015-9E8F-9D9495625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252" y="2722333"/>
            <a:ext cx="2711423" cy="271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EAB2E3F-6DC4-4B85-9607-5D328220DB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38321" y="3049442"/>
            <a:ext cx="1786985" cy="178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067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8A5FAB8-6B81-44B0-8A9A-2D3FC6BF3E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3" t="17864" r="19394" b="23979"/>
          <a:stretch/>
        </p:blipFill>
        <p:spPr bwMode="auto">
          <a:xfrm>
            <a:off x="2732048" y="1371210"/>
            <a:ext cx="6983565" cy="41155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107229E-B3A3-45FC-905E-0ABF62A41E3C}"/>
              </a:ext>
            </a:extLst>
          </p:cNvPr>
          <p:cNvSpPr txBox="1"/>
          <p:nvPr/>
        </p:nvSpPr>
        <p:spPr>
          <a:xfrm>
            <a:off x="3048930" y="534587"/>
            <a:ext cx="60941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Resolver el ejercicio </a:t>
            </a:r>
            <a:endParaRPr lang="es-MX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280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F3827F-DAC4-4CA7-9A06-72758E613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378" y="743125"/>
            <a:ext cx="10972800" cy="989856"/>
          </a:xfrm>
        </p:spPr>
        <p:txBody>
          <a:bodyPr>
            <a:normAutofit/>
          </a:bodyPr>
          <a:lstStyle/>
          <a:p>
            <a:r>
              <a:rPr lang="es-MX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ocho 1 peso, seis de 2 pesos y tres de 5 pesos) </a:t>
            </a:r>
            <a:endParaRPr lang="es-MX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41CF2F17-D469-4B23-B6F2-FFFFE992BBB1}"/>
              </a:ext>
            </a:extLst>
          </p:cNvPr>
          <p:cNvGrpSpPr/>
          <p:nvPr/>
        </p:nvGrpSpPr>
        <p:grpSpPr>
          <a:xfrm>
            <a:off x="744378" y="296442"/>
            <a:ext cx="9988208" cy="5733315"/>
            <a:chOff x="566214" y="565170"/>
            <a:chExt cx="9988208" cy="573331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2C5D5B9A-22F1-426D-B7BA-4A3B45220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368736" y="5112799"/>
              <a:ext cx="1185686" cy="1185686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6BD1D8E4-970C-4024-B37C-07F3E64EAE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04535" y="1822777"/>
              <a:ext cx="1185686" cy="1185686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925357E1-CE6B-44D0-978C-1C92ECC67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961677" y="1656316"/>
              <a:ext cx="1185686" cy="1185686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4D893C21-8BF9-4F5F-9C2C-A6D0B4FC9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68834" y="565170"/>
              <a:ext cx="1185686" cy="1185686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ACE993F8-15AA-4561-A0D5-A03A9B604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6214" y="1680390"/>
              <a:ext cx="1185686" cy="1185686"/>
            </a:xfrm>
            <a:prstGeom prst="rect">
              <a:avLst/>
            </a:prstGeom>
          </p:spPr>
        </p:pic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2D90AF5C-392B-4B55-AC1A-81F140E815D7}"/>
              </a:ext>
            </a:extLst>
          </p:cNvPr>
          <p:cNvGrpSpPr/>
          <p:nvPr/>
        </p:nvGrpSpPr>
        <p:grpSpPr>
          <a:xfrm>
            <a:off x="2372441" y="743125"/>
            <a:ext cx="9769331" cy="5424921"/>
            <a:chOff x="2422669" y="937972"/>
            <a:chExt cx="9769331" cy="5424921"/>
          </a:xfrm>
        </p:grpSpPr>
        <p:pic>
          <p:nvPicPr>
            <p:cNvPr id="1028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CBF49D75-A041-4B1D-A807-BA6BE20B35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5577" y="3222230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7C31F2AC-CDDF-4240-9C70-3D1DCE3144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2669" y="4386683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2E1DAD9B-9650-46D4-AF20-2BE6435BD6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3167" y="937972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3477D356-8E8C-4FE8-85D1-2B6385B31F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3151" y="4634702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C898D22A-3A14-41C8-9B98-5835C51028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63809" y="4386684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242F2249-3562-4728-832C-4C6C6245E6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8987" y="3177016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322CFD24-E907-48B5-ABF8-9ED0ADA2E164}"/>
              </a:ext>
            </a:extLst>
          </p:cNvPr>
          <p:cNvGrpSpPr/>
          <p:nvPr/>
        </p:nvGrpSpPr>
        <p:grpSpPr>
          <a:xfrm>
            <a:off x="1924016" y="1156086"/>
            <a:ext cx="10558294" cy="3547879"/>
            <a:chOff x="1624602" y="1884063"/>
            <a:chExt cx="10558294" cy="3547879"/>
          </a:xfrm>
        </p:grpSpPr>
        <p:pic>
          <p:nvPicPr>
            <p:cNvPr id="1030" name="Picture 6" descr="Moneda, México, Dinero imagen png - imagen transparente descarga gratuita">
              <a:extLst>
                <a:ext uri="{FF2B5EF4-FFF2-40B4-BE49-F238E27FC236}">
                  <a16:creationId xmlns:a16="http://schemas.microsoft.com/office/drawing/2014/main" id="{86E8BDC4-66A9-4B88-9743-3430DD2AC1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6296" l="9398" r="954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4602" y="2102564"/>
              <a:ext cx="2868017" cy="2037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6" descr="Moneda, México, Dinero imagen png - imagen transparente descarga gratuita">
              <a:extLst>
                <a:ext uri="{FF2B5EF4-FFF2-40B4-BE49-F238E27FC236}">
                  <a16:creationId xmlns:a16="http://schemas.microsoft.com/office/drawing/2014/main" id="{4CABA5E5-52D1-4775-B98C-DD96D5FCC8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6296" l="9398" r="954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4879" y="1884063"/>
              <a:ext cx="2868017" cy="2037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6" descr="Moneda, México, Dinero imagen png - imagen transparente descarga gratuita">
              <a:extLst>
                <a:ext uri="{FF2B5EF4-FFF2-40B4-BE49-F238E27FC236}">
                  <a16:creationId xmlns:a16="http://schemas.microsoft.com/office/drawing/2014/main" id="{9C1BE881-9D78-4A34-A9AE-6099E89518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6296" l="9398" r="954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8885" y="3394140"/>
              <a:ext cx="2868017" cy="2037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" name="CuadroTexto 25">
            <a:extLst>
              <a:ext uri="{FF2B5EF4-FFF2-40B4-BE49-F238E27FC236}">
                <a16:creationId xmlns:a16="http://schemas.microsoft.com/office/drawing/2014/main" id="{F0BE878A-E8AD-4BF2-8AB8-83E95687E696}"/>
              </a:ext>
            </a:extLst>
          </p:cNvPr>
          <p:cNvSpPr txBox="1"/>
          <p:nvPr/>
        </p:nvSpPr>
        <p:spPr>
          <a:xfrm>
            <a:off x="1997218" y="261275"/>
            <a:ext cx="60941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CLASIFICACIÓN EN DOS GRUPOS</a:t>
            </a:r>
          </a:p>
          <a:p>
            <a:pPr marL="342900" indent="-342900">
              <a:buAutoNum type="alphaUcParenR"/>
            </a:pPr>
            <a:r>
              <a:rPr lang="es-MX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grupo 1 las monedas menores a $ 5 pesos </a:t>
            </a:r>
          </a:p>
          <a:p>
            <a:pPr marL="342900" indent="-342900">
              <a:buAutoNum type="alphaUcParenR"/>
            </a:pPr>
            <a:r>
              <a:rPr lang="es-MX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grupo 2 monedas mayores a $5 pesos </a:t>
            </a:r>
            <a:endParaRPr lang="es-MX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 descr="1999~mexico~10 Diez Nuevos Pesos~ Estados Unidos Mexicanos~a - 10 Pesos  Mexicanos Png, Transparent Png - 640x630(#5110479) - PngFind">
            <a:extLst>
              <a:ext uri="{FF2B5EF4-FFF2-40B4-BE49-F238E27FC236}">
                <a16:creationId xmlns:a16="http://schemas.microsoft.com/office/drawing/2014/main" id="{FFF5AC21-9E5F-4109-8213-8F5C88537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44" b="9591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03" y="2526155"/>
            <a:ext cx="2867465" cy="242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1999~mexico~10 Diez Nuevos Pesos~ Estados Unidos Mexicanos~a - 10 Pesos  Mexicanos Png, Transparent Png - 640x630(#5110479) - PngFind">
            <a:extLst>
              <a:ext uri="{FF2B5EF4-FFF2-40B4-BE49-F238E27FC236}">
                <a16:creationId xmlns:a16="http://schemas.microsoft.com/office/drawing/2014/main" id="{F819B519-FB0A-4AB8-B304-99C1C2787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44" b="9591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633" y="2200543"/>
            <a:ext cx="2867465" cy="242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1999~mexico~10 Diez Nuevos Pesos~ Estados Unidos Mexicanos~a - 10 Pesos  Mexicanos Png, Transparent Png - 640x630(#5110479) - PngFind">
            <a:extLst>
              <a:ext uri="{FF2B5EF4-FFF2-40B4-BE49-F238E27FC236}">
                <a16:creationId xmlns:a16="http://schemas.microsoft.com/office/drawing/2014/main" id="{BEFEF8ED-7DF0-4D01-9A0D-7B13C6A72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44" b="9591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781" y="4137867"/>
            <a:ext cx="2867465" cy="242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1999~mexico~10 Diez Nuevos Pesos~ Estados Unidos Mexicanos~a - 10 Pesos  Mexicanos Png, Transparent Png - 640x630(#5110479) - PngFind">
            <a:extLst>
              <a:ext uri="{FF2B5EF4-FFF2-40B4-BE49-F238E27FC236}">
                <a16:creationId xmlns:a16="http://schemas.microsoft.com/office/drawing/2014/main" id="{594E0632-320B-4304-8282-C91779FCC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44" b="9591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234" y="4137866"/>
            <a:ext cx="2867465" cy="242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218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B3427266-F2A9-4B17-B09E-579CC8640445}"/>
              </a:ext>
            </a:extLst>
          </p:cNvPr>
          <p:cNvGrpSpPr/>
          <p:nvPr/>
        </p:nvGrpSpPr>
        <p:grpSpPr>
          <a:xfrm>
            <a:off x="9235440" y="1297899"/>
            <a:ext cx="3522344" cy="2026337"/>
            <a:chOff x="8115300" y="-5121"/>
            <a:chExt cx="3522344" cy="2026337"/>
          </a:xfrm>
        </p:grpSpPr>
        <p:pic>
          <p:nvPicPr>
            <p:cNvPr id="8" name="Picture 4" descr="Flecha azul, flecha, dibujos animados, azul png | Klipartz">
              <a:extLst>
                <a:ext uri="{FF2B5EF4-FFF2-40B4-BE49-F238E27FC236}">
                  <a16:creationId xmlns:a16="http://schemas.microsoft.com/office/drawing/2014/main" id="{F2BF941F-0A2E-4C49-AAF6-D3BFB31819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984" b="8984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300" y="-5121"/>
              <a:ext cx="3522344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357AB0F-517C-40B3-A02F-3CCD667E6423}"/>
                </a:ext>
              </a:extLst>
            </p:cNvPr>
            <p:cNvSpPr/>
            <p:nvPr/>
          </p:nvSpPr>
          <p:spPr>
            <a:xfrm>
              <a:off x="8902168" y="436860"/>
              <a:ext cx="1948610" cy="923330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600" b="1" cap="none" spc="0" dirty="0">
                  <a:ln/>
                  <a:solidFill>
                    <a:schemeClr val="accent4"/>
                  </a:solidFill>
                  <a:effectLst/>
                </a:rPr>
                <a:t>MARTES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pic>
        <p:nvPicPr>
          <p:cNvPr id="2" name="Elementos multimedia en línea 1" title="SECUENCIA RITMICA DE MOVIMIENTOS">
            <a:hlinkClick r:id="" action="ppaction://media"/>
            <a:extLst>
              <a:ext uri="{FF2B5EF4-FFF2-40B4-BE49-F238E27FC236}">
                <a16:creationId xmlns:a16="http://schemas.microsoft.com/office/drawing/2014/main" id="{C0FC26FE-73B7-4813-A31B-099646724DD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720981" y="903538"/>
            <a:ext cx="7874420" cy="444904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6F6D8FF-A618-4340-B99D-43101FB9C5CC}"/>
              </a:ext>
            </a:extLst>
          </p:cNvPr>
          <p:cNvSpPr txBox="1"/>
          <p:nvPr/>
        </p:nvSpPr>
        <p:spPr>
          <a:xfrm>
            <a:off x="2463510" y="5797963"/>
            <a:ext cx="63784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https://www.youtube.com/watch?v=8xRXX3yC9Mg</a:t>
            </a:r>
          </a:p>
        </p:txBody>
      </p:sp>
    </p:spTree>
    <p:extLst>
      <p:ext uri="{BB962C8B-B14F-4D97-AF65-F5344CB8AC3E}">
        <p14:creationId xmlns:p14="http://schemas.microsoft.com/office/powerpoint/2010/main" val="252792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D6384C0-D76A-4DB3-8B09-56A4A7F316CC}"/>
              </a:ext>
            </a:extLst>
          </p:cNvPr>
          <p:cNvSpPr txBox="1"/>
          <p:nvPr/>
        </p:nvSpPr>
        <p:spPr>
          <a:xfrm>
            <a:off x="1665075" y="305562"/>
            <a:ext cx="76127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Colecciones de monedas (siete de 1 peso, cuatro de 2 pesos y tres de 5 pesos). </a:t>
            </a:r>
            <a:endParaRPr lang="es-MX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BF3CB2C8-92E1-4505-8274-B74D159BECD8}"/>
              </a:ext>
            </a:extLst>
          </p:cNvPr>
          <p:cNvGrpSpPr/>
          <p:nvPr/>
        </p:nvGrpSpPr>
        <p:grpSpPr>
          <a:xfrm>
            <a:off x="744378" y="1387588"/>
            <a:ext cx="6709042" cy="1209760"/>
            <a:chOff x="566214" y="1656316"/>
            <a:chExt cx="6709042" cy="120976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BFBB2CC3-564E-40D0-B579-5042019E9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89570" y="1656316"/>
              <a:ext cx="1185686" cy="1185686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496624EC-8E6F-4B5F-B130-6E6653F18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91839" y="1656316"/>
              <a:ext cx="1185686" cy="1185686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165D348-D72D-4C68-885B-17D6C251D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217464" y="1662485"/>
              <a:ext cx="1185686" cy="1185686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C8F1F982-28BC-40A4-AA75-3A70A077D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63945" y="1656316"/>
              <a:ext cx="1185686" cy="1185686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07E9BC29-1470-4C32-8322-E0C6EB943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6214" y="1680390"/>
              <a:ext cx="1185686" cy="1185686"/>
            </a:xfrm>
            <a:prstGeom prst="rect">
              <a:avLst/>
            </a:prstGeom>
          </p:spPr>
        </p:pic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E8252C73-695B-43B6-BEE9-2876C828CA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10688" y="1317966"/>
            <a:ext cx="1185686" cy="118568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0525ECA-2F09-4530-8DBF-8D01147AE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36313" y="1317966"/>
            <a:ext cx="1185686" cy="1185686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0D5B0640-6208-438F-8017-4C3F1399149A}"/>
              </a:ext>
            </a:extLst>
          </p:cNvPr>
          <p:cNvGrpSpPr/>
          <p:nvPr/>
        </p:nvGrpSpPr>
        <p:grpSpPr>
          <a:xfrm>
            <a:off x="693617" y="2621277"/>
            <a:ext cx="6917072" cy="1826385"/>
            <a:chOff x="2422669" y="4386683"/>
            <a:chExt cx="7101455" cy="1853547"/>
          </a:xfrm>
        </p:grpSpPr>
        <p:pic>
          <p:nvPicPr>
            <p:cNvPr id="13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F726D48D-BEF5-40C6-A8B4-79BF8FA5DE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259" y="4451446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51972C12-C34D-4A0B-8E0E-E9C31D88F0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2669" y="4386683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B0DE05EF-5438-4BE5-8315-B067DAB6A4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1450" y="4512039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69271F32-69AB-4D14-A6E2-44474638FF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5933" y="4512039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C5A8FE48-16DB-441E-8278-DA0A331EDB9E}"/>
              </a:ext>
            </a:extLst>
          </p:cNvPr>
          <p:cNvGrpSpPr/>
          <p:nvPr/>
        </p:nvGrpSpPr>
        <p:grpSpPr>
          <a:xfrm>
            <a:off x="1702935" y="4372649"/>
            <a:ext cx="6805446" cy="1961244"/>
            <a:chOff x="1624602" y="2561429"/>
            <a:chExt cx="7420645" cy="2188606"/>
          </a:xfrm>
        </p:grpSpPr>
        <p:pic>
          <p:nvPicPr>
            <p:cNvPr id="20" name="Picture 6" descr="Moneda, México, Dinero imagen png - imagen transparente descarga gratuita">
              <a:extLst>
                <a:ext uri="{FF2B5EF4-FFF2-40B4-BE49-F238E27FC236}">
                  <a16:creationId xmlns:a16="http://schemas.microsoft.com/office/drawing/2014/main" id="{91B2422B-8761-4C08-B4AA-CD9D60E5AE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6296" l="9398" r="954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4602" y="2561429"/>
              <a:ext cx="2868017" cy="2037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6" descr="Moneda, México, Dinero imagen png - imagen transparente descarga gratuita">
              <a:extLst>
                <a:ext uri="{FF2B5EF4-FFF2-40B4-BE49-F238E27FC236}">
                  <a16:creationId xmlns:a16="http://schemas.microsoft.com/office/drawing/2014/main" id="{0B9CBA8F-E18F-4C20-B09B-6C95268CE1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6296" l="9398" r="954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230" y="2642611"/>
              <a:ext cx="2868017" cy="2037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6" descr="Moneda, México, Dinero imagen png - imagen transparente descarga gratuita">
              <a:extLst>
                <a:ext uri="{FF2B5EF4-FFF2-40B4-BE49-F238E27FC236}">
                  <a16:creationId xmlns:a16="http://schemas.microsoft.com/office/drawing/2014/main" id="{A6CC2D98-5E92-45CD-94E2-3CB78B7A3D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6296" l="9398" r="954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3982" y="2712233"/>
              <a:ext cx="2868017" cy="2037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29393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Propiedades del plátano :: Propiedades y beneficios de los plátanos">
            <a:extLst>
              <a:ext uri="{FF2B5EF4-FFF2-40B4-BE49-F238E27FC236}">
                <a16:creationId xmlns:a16="http://schemas.microsoft.com/office/drawing/2014/main" id="{CBDCF8B8-0B74-44DE-B666-D370F3C04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74" y="1412776"/>
            <a:ext cx="5070638" cy="3378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Receta de Chuletas de cerdo ahumadas">
            <a:extLst>
              <a:ext uri="{FF2B5EF4-FFF2-40B4-BE49-F238E27FC236}">
                <a16:creationId xmlns:a16="http://schemas.microsoft.com/office/drawing/2014/main" id="{7CC12925-A4B3-493F-B5EB-E7141FE382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4" y="1770251"/>
            <a:ext cx="4349521" cy="266307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A4607AB-BF8C-486D-889F-6EDD7DE18B7F}"/>
              </a:ext>
            </a:extLst>
          </p:cNvPr>
          <p:cNvSpPr txBox="1"/>
          <p:nvPr/>
        </p:nvSpPr>
        <p:spPr>
          <a:xfrm>
            <a:off x="2255334" y="313345"/>
            <a:ext cx="60941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educadora monta el Mercado y utiliza las tarjetas de verduras, frutas, hierbas y legumbres. Los precios varían de </a:t>
            </a:r>
            <a:r>
              <a:rPr lang="es-MX" sz="18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 a 10 pesos.</a:t>
            </a:r>
            <a:r>
              <a:rPr lang="es-MX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s-MX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ángulo redondeado 2">
            <a:extLst>
              <a:ext uri="{FF2B5EF4-FFF2-40B4-BE49-F238E27FC236}">
                <a16:creationId xmlns:a16="http://schemas.microsoft.com/office/drawing/2014/main" id="{2605C3B3-5892-499C-9A8C-DEF7B63155D7}"/>
              </a:ext>
            </a:extLst>
          </p:cNvPr>
          <p:cNvSpPr/>
          <p:nvPr/>
        </p:nvSpPr>
        <p:spPr>
          <a:xfrm>
            <a:off x="624205" y="1656204"/>
            <a:ext cx="1799590" cy="251968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1000" dirty="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endParaRPr lang="es-MX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800" dirty="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Pesos</a:t>
            </a:r>
            <a:r>
              <a:rPr lang="es-MX" sz="3600" dirty="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MX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ángulo redondeado 7">
            <a:extLst>
              <a:ext uri="{FF2B5EF4-FFF2-40B4-BE49-F238E27FC236}">
                <a16:creationId xmlns:a16="http://schemas.microsoft.com/office/drawing/2014/main" id="{15AE7527-2903-443C-9D03-35FA48390507}"/>
              </a:ext>
            </a:extLst>
          </p:cNvPr>
          <p:cNvSpPr/>
          <p:nvPr/>
        </p:nvSpPr>
        <p:spPr>
          <a:xfrm>
            <a:off x="6255571" y="2943674"/>
            <a:ext cx="1799590" cy="251968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100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</a:t>
            </a:r>
            <a:endParaRPr lang="es-MX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80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Pesos</a:t>
            </a:r>
            <a:r>
              <a:rPr lang="es-MX" sz="360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MX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466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Beneficios de las fresas | Sabor y Estilo">
            <a:extLst>
              <a:ext uri="{FF2B5EF4-FFF2-40B4-BE49-F238E27FC236}">
                <a16:creationId xmlns:a16="http://schemas.microsoft.com/office/drawing/2014/main" id="{C4CC818E-F58E-41DB-AC5D-FCB276AA6B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6"/>
          <a:stretch/>
        </p:blipFill>
        <p:spPr bwMode="auto">
          <a:xfrm>
            <a:off x="1092819" y="1393280"/>
            <a:ext cx="568898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ángulo redondeado 7">
            <a:extLst>
              <a:ext uri="{FF2B5EF4-FFF2-40B4-BE49-F238E27FC236}">
                <a16:creationId xmlns:a16="http://schemas.microsoft.com/office/drawing/2014/main" id="{15AE7527-2903-443C-9D03-35FA48390507}"/>
              </a:ext>
            </a:extLst>
          </p:cNvPr>
          <p:cNvSpPr/>
          <p:nvPr/>
        </p:nvSpPr>
        <p:spPr>
          <a:xfrm>
            <a:off x="791473" y="953541"/>
            <a:ext cx="1799590" cy="251968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1000" dirty="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</a:t>
            </a:r>
            <a:endParaRPr lang="es-MX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800" dirty="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Pesos</a:t>
            </a:r>
            <a:r>
              <a:rPr lang="es-MX" sz="3600" dirty="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MX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011FC85-26D2-4BD5-B4BF-CDB59CCE3BAA}"/>
              </a:ext>
            </a:extLst>
          </p:cNvPr>
          <p:cNvSpPr txBox="1"/>
          <p:nvPr/>
        </p:nvSpPr>
        <p:spPr>
          <a:xfrm>
            <a:off x="3048930" y="439173"/>
            <a:ext cx="72882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 tengo que pagar 7 pesos, </a:t>
            </a:r>
            <a:r>
              <a:rPr lang="es-MX" sz="28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¿CON CUÁLES MONEDAS PUEDO PAGAR? </a:t>
            </a:r>
            <a:endParaRPr lang="es-MX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D853A5FA-12B8-4B0F-831D-3F4B7F1A176B}"/>
              </a:ext>
            </a:extLst>
          </p:cNvPr>
          <p:cNvGrpSpPr/>
          <p:nvPr/>
        </p:nvGrpSpPr>
        <p:grpSpPr>
          <a:xfrm>
            <a:off x="4168157" y="4822280"/>
            <a:ext cx="3829289" cy="1216978"/>
            <a:chOff x="566214" y="1680390"/>
            <a:chExt cx="3829289" cy="1216978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DD56B8A3-634F-4943-8E0A-2FDF8A438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41821" y="1711682"/>
              <a:ext cx="1185686" cy="1185686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2BE117F-DA5B-42E2-9F7A-967784402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209817" y="1710572"/>
              <a:ext cx="1185686" cy="1185686"/>
            </a:xfrm>
            <a:prstGeom prst="rect">
              <a:avLst/>
            </a:prstGeom>
          </p:spPr>
        </p:pic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173D1B15-CA8F-4D62-BE01-D63BE063E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6214" y="1680390"/>
              <a:ext cx="1185686" cy="1185686"/>
            </a:xfrm>
            <a:prstGeom prst="rect">
              <a:avLst/>
            </a:prstGeom>
          </p:spPr>
        </p:pic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4F36143A-8E94-4F45-A1D1-FF86ACB2CD6A}"/>
              </a:ext>
            </a:extLst>
          </p:cNvPr>
          <p:cNvGrpSpPr/>
          <p:nvPr/>
        </p:nvGrpSpPr>
        <p:grpSpPr>
          <a:xfrm>
            <a:off x="7997446" y="3562727"/>
            <a:ext cx="3647300" cy="1728191"/>
            <a:chOff x="370012" y="3127829"/>
            <a:chExt cx="3647300" cy="1728191"/>
          </a:xfrm>
        </p:grpSpPr>
        <p:pic>
          <p:nvPicPr>
            <p:cNvPr id="24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92979A8C-0781-4453-9E43-E74ECB7116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12" y="3127829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0B954DA2-8C81-4748-A0E1-8A947CE8CE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9121" y="3127829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1" name="Picture 6" descr="Moneda, México, Dinero imagen png - imagen transparente descarga gratuita">
            <a:extLst>
              <a:ext uri="{FF2B5EF4-FFF2-40B4-BE49-F238E27FC236}">
                <a16:creationId xmlns:a16="http://schemas.microsoft.com/office/drawing/2014/main" id="{D22B0201-CDCD-4CC3-BD1B-AF57049C2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6296" l="9398" r="954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655" y="1409731"/>
            <a:ext cx="2868017" cy="203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8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5A20DFF0-3F85-429C-9CD3-B21D5CE21D5A}"/>
              </a:ext>
            </a:extLst>
          </p:cNvPr>
          <p:cNvGrpSpPr/>
          <p:nvPr/>
        </p:nvGrpSpPr>
        <p:grpSpPr>
          <a:xfrm>
            <a:off x="9318316" y="1057869"/>
            <a:ext cx="3522344" cy="2026337"/>
            <a:chOff x="8115300" y="-5121"/>
            <a:chExt cx="3522344" cy="2026337"/>
          </a:xfrm>
        </p:grpSpPr>
        <p:pic>
          <p:nvPicPr>
            <p:cNvPr id="6" name="Picture 4" descr="Flecha azul, flecha, dibujos animados, azul png | Klipartz">
              <a:extLst>
                <a:ext uri="{FF2B5EF4-FFF2-40B4-BE49-F238E27FC236}">
                  <a16:creationId xmlns:a16="http://schemas.microsoft.com/office/drawing/2014/main" id="{DB496DF1-7CED-4723-A492-C98A9084FD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984" b="8984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300" y="-5121"/>
              <a:ext cx="3522344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E312CC4B-48AA-4311-AF80-F0684BDB3700}"/>
                </a:ext>
              </a:extLst>
            </p:cNvPr>
            <p:cNvSpPr/>
            <p:nvPr/>
          </p:nvSpPr>
          <p:spPr>
            <a:xfrm>
              <a:off x="8931588" y="379710"/>
              <a:ext cx="2049792" cy="923330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2800" b="1" cap="none" spc="0" dirty="0">
                  <a:ln/>
                  <a:solidFill>
                    <a:schemeClr val="accent4"/>
                  </a:solidFill>
                  <a:effectLst/>
                </a:rPr>
                <a:t>MIÉRCOLES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D0EA0F7B-AC9B-49E8-B8E8-FE09A7FF47F2}"/>
              </a:ext>
            </a:extLst>
          </p:cNvPr>
          <p:cNvSpPr txBox="1"/>
          <p:nvPr/>
        </p:nvSpPr>
        <p:spPr>
          <a:xfrm>
            <a:off x="2676293" y="5797963"/>
            <a:ext cx="6423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https://www.youtube.com/watch?v=VEfoee1YurE</a:t>
            </a:r>
          </a:p>
        </p:txBody>
      </p:sp>
      <p:pic>
        <p:nvPicPr>
          <p:cNvPr id="9" name="Elementos multimedia en línea 8" title="Secuencia ritmica  Blinding Lights">
            <a:hlinkClick r:id="" action="ppaction://media"/>
            <a:extLst>
              <a:ext uri="{FF2B5EF4-FFF2-40B4-BE49-F238E27FC236}">
                <a16:creationId xmlns:a16="http://schemas.microsoft.com/office/drawing/2014/main" id="{6A947332-A4E1-4D93-BB41-6AC92B82F9B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987046" y="1057869"/>
            <a:ext cx="7491294" cy="423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DE7F138-9E5D-41B5-89A9-04D277683F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01" t="34050" r="19288" b="35001"/>
          <a:stretch/>
        </p:blipFill>
        <p:spPr bwMode="auto">
          <a:xfrm>
            <a:off x="630504" y="1605776"/>
            <a:ext cx="10930992" cy="32227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10813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6156B0D-99E3-429F-83E8-E5BE1AF347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080" t="17724" r="15824" b="12880"/>
          <a:stretch/>
        </p:blipFill>
        <p:spPr>
          <a:xfrm>
            <a:off x="2319455" y="546409"/>
            <a:ext cx="7036418" cy="489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842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33EC1511-BBC2-4013-8239-463EDD676692}"/>
              </a:ext>
            </a:extLst>
          </p:cNvPr>
          <p:cNvGrpSpPr/>
          <p:nvPr/>
        </p:nvGrpSpPr>
        <p:grpSpPr>
          <a:xfrm>
            <a:off x="9486900" y="1448403"/>
            <a:ext cx="3522344" cy="2026337"/>
            <a:chOff x="8115300" y="-5121"/>
            <a:chExt cx="3522344" cy="2026337"/>
          </a:xfrm>
        </p:grpSpPr>
        <p:pic>
          <p:nvPicPr>
            <p:cNvPr id="6" name="Picture 4" descr="Flecha azul, flecha, dibujos animados, azul png | Klipartz">
              <a:extLst>
                <a:ext uri="{FF2B5EF4-FFF2-40B4-BE49-F238E27FC236}">
                  <a16:creationId xmlns:a16="http://schemas.microsoft.com/office/drawing/2014/main" id="{CCCB1CAB-1917-4578-BD8F-48CB765A63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984" b="8984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300" y="-5121"/>
              <a:ext cx="3522344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EC4322FB-E9EC-4373-9506-F3387A11A57D}"/>
                </a:ext>
              </a:extLst>
            </p:cNvPr>
            <p:cNvSpPr/>
            <p:nvPr/>
          </p:nvSpPr>
          <p:spPr>
            <a:xfrm>
              <a:off x="9245552" y="379710"/>
              <a:ext cx="1421864" cy="923330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2800" b="1" cap="none" spc="0" dirty="0">
                  <a:ln/>
                  <a:solidFill>
                    <a:schemeClr val="accent4"/>
                  </a:solidFill>
                  <a:effectLst/>
                </a:rPr>
                <a:t>JUEVES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pic>
        <p:nvPicPr>
          <p:cNvPr id="3" name="Elementos multimedia en línea 2" title="El Baile del Sapito - Las Canciones Dela Granja - Canciones infantiles dela granja">
            <a:hlinkClick r:id="" action="ppaction://media"/>
            <a:extLst>
              <a:ext uri="{FF2B5EF4-FFF2-40B4-BE49-F238E27FC236}">
                <a16:creationId xmlns:a16="http://schemas.microsoft.com/office/drawing/2014/main" id="{B6BE9E00-15AE-43B5-80C0-EA779B7874A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993591" y="1105674"/>
            <a:ext cx="7121924" cy="402388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82C2052-D969-4CF0-A70F-687E88C7D364}"/>
              </a:ext>
            </a:extLst>
          </p:cNvPr>
          <p:cNvSpPr txBox="1"/>
          <p:nvPr/>
        </p:nvSpPr>
        <p:spPr>
          <a:xfrm>
            <a:off x="3253368" y="5764509"/>
            <a:ext cx="65067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https://www.youtube.com/watch?v=mrxTQZW9b08</a:t>
            </a:r>
          </a:p>
        </p:txBody>
      </p:sp>
    </p:spTree>
    <p:extLst>
      <p:ext uri="{BB962C8B-B14F-4D97-AF65-F5344CB8AC3E}">
        <p14:creationId xmlns:p14="http://schemas.microsoft.com/office/powerpoint/2010/main" val="288127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5BAFDD6-AB2D-4C15-BECD-AC2820565E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63" t="17735" r="13276" b="21423"/>
          <a:stretch/>
        </p:blipFill>
        <p:spPr>
          <a:xfrm>
            <a:off x="1313895" y="559293"/>
            <a:ext cx="9028590" cy="612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188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33EC1511-BBC2-4013-8239-463EDD676692}"/>
              </a:ext>
            </a:extLst>
          </p:cNvPr>
          <p:cNvGrpSpPr/>
          <p:nvPr/>
        </p:nvGrpSpPr>
        <p:grpSpPr>
          <a:xfrm>
            <a:off x="9486900" y="1448403"/>
            <a:ext cx="3522344" cy="2026337"/>
            <a:chOff x="8115300" y="-5121"/>
            <a:chExt cx="3522344" cy="2026337"/>
          </a:xfrm>
        </p:grpSpPr>
        <p:pic>
          <p:nvPicPr>
            <p:cNvPr id="6" name="Picture 4" descr="Flecha azul, flecha, dibujos animados, azul png | Klipartz">
              <a:extLst>
                <a:ext uri="{FF2B5EF4-FFF2-40B4-BE49-F238E27FC236}">
                  <a16:creationId xmlns:a16="http://schemas.microsoft.com/office/drawing/2014/main" id="{CCCB1CAB-1917-4578-BD8F-48CB765A63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984" b="8984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300" y="-5121"/>
              <a:ext cx="3522344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EC4322FB-E9EC-4373-9506-F3387A11A57D}"/>
                </a:ext>
              </a:extLst>
            </p:cNvPr>
            <p:cNvSpPr/>
            <p:nvPr/>
          </p:nvSpPr>
          <p:spPr>
            <a:xfrm>
              <a:off x="9063868" y="379710"/>
              <a:ext cx="1785232" cy="923330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200" b="1" cap="none" spc="0" dirty="0">
                  <a:ln/>
                  <a:solidFill>
                    <a:schemeClr val="accent4"/>
                  </a:solidFill>
                  <a:effectLst/>
                </a:rPr>
                <a:t>VIERNES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A82C2052-D969-4CF0-A70F-687E88C7D364}"/>
              </a:ext>
            </a:extLst>
          </p:cNvPr>
          <p:cNvSpPr txBox="1"/>
          <p:nvPr/>
        </p:nvSpPr>
        <p:spPr>
          <a:xfrm>
            <a:off x="3253368" y="5764509"/>
            <a:ext cx="65067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https://www.youtube.com/watch?v=a05xu1i1IL0</a:t>
            </a:r>
          </a:p>
        </p:txBody>
      </p:sp>
      <p:pic>
        <p:nvPicPr>
          <p:cNvPr id="2" name="Elementos multimedia en línea 1" title="Baila Baila - Canciones Infantiles para bailar - Baila Baila con la Sapita del Baile del Sapito">
            <a:hlinkClick r:id="" action="ppaction://media"/>
            <a:extLst>
              <a:ext uri="{FF2B5EF4-FFF2-40B4-BE49-F238E27FC236}">
                <a16:creationId xmlns:a16="http://schemas.microsoft.com/office/drawing/2014/main" id="{D633B2A9-AABD-4C42-99A3-A551718821C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88490" y="730853"/>
            <a:ext cx="7871614" cy="444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3671503-47E4-4B11-A3FE-62B4AB1E09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92" t="16957" r="31845" b="5324"/>
          <a:stretch/>
        </p:blipFill>
        <p:spPr>
          <a:xfrm>
            <a:off x="3836633" y="443184"/>
            <a:ext cx="4518734" cy="532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313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AA1836D3-88F7-40DC-A6F7-14310A9590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600" t="14269" r="30223" b="7796"/>
          <a:stretch/>
        </p:blipFill>
        <p:spPr>
          <a:xfrm>
            <a:off x="5832076" y="759827"/>
            <a:ext cx="4368648" cy="5016508"/>
          </a:xfr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D788E7-C3D5-490D-B3F1-88525BE132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219" t="16957" r="30316" b="5324"/>
          <a:stretch/>
        </p:blipFill>
        <p:spPr>
          <a:xfrm>
            <a:off x="1325587" y="759827"/>
            <a:ext cx="4277097" cy="473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1133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199</Words>
  <Application>Microsoft Office PowerPoint</Application>
  <PresentationFormat>Panorámica</PresentationFormat>
  <Paragraphs>27</Paragraphs>
  <Slides>17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Arial</vt:lpstr>
      <vt:lpstr>Berlin Sans FB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7</cp:revision>
  <dcterms:created xsi:type="dcterms:W3CDTF">2022-02-28T00:23:11Z</dcterms:created>
  <dcterms:modified xsi:type="dcterms:W3CDTF">2022-03-10T19:15:04Z</dcterms:modified>
</cp:coreProperties>
</file>